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83" r:id="rId20"/>
    <p:sldId id="274" r:id="rId21"/>
    <p:sldId id="275" r:id="rId22"/>
    <p:sldId id="276" r:id="rId23"/>
    <p:sldId id="278" r:id="rId24"/>
    <p:sldId id="277" r:id="rId25"/>
    <p:sldId id="279" r:id="rId26"/>
    <p:sldId id="280" r:id="rId27"/>
    <p:sldId id="281" r:id="rId28"/>
    <p:sldId id="282" r:id="rId29"/>
    <p:sldId id="284" r:id="rId30"/>
    <p:sldId id="285" r:id="rId3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0" autoAdjust="0"/>
    <p:restoredTop sz="94259" autoAdjust="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29.xml"/><Relationship Id="rId1" Type="http://schemas.openxmlformats.org/officeDocument/2006/relationships/slide" Target="../slides/slide30.xml"/><Relationship Id="rId4"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9312E-95F5-43EF-9469-70FDA82E7688}" type="doc">
      <dgm:prSet loTypeId="urn:microsoft.com/office/officeart/2005/8/layout/lProcess2" loCatId="relationship" qsTypeId="urn:microsoft.com/office/officeart/2005/8/quickstyle/3d5" qsCatId="3D" csTypeId="urn:microsoft.com/office/officeart/2005/8/colors/colorful4" csCatId="colorful" phldr="1"/>
      <dgm:spPr/>
      <dgm:t>
        <a:bodyPr/>
        <a:lstStyle/>
        <a:p>
          <a:pPr rtl="1"/>
          <a:endParaRPr lang="ar-SA"/>
        </a:p>
      </dgm:t>
    </dgm:pt>
    <dgm:pt modelId="{ACA1A884-5254-4EE2-B027-FEBC14C624D6}">
      <dgm:prSet phldrT="[نص]"/>
      <dgm:spPr/>
      <dgm:t>
        <a:bodyPr/>
        <a:lstStyle/>
        <a:p>
          <a:pPr rtl="1"/>
          <a:r>
            <a:rPr lang="ar-SA" b="1" dirty="0">
              <a:effectLst>
                <a:outerShdw blurRad="38100" dist="38100" dir="2700000" algn="tl">
                  <a:srgbClr val="000000">
                    <a:alpha val="43137"/>
                  </a:srgbClr>
                </a:outerShdw>
              </a:effectLst>
            </a:rPr>
            <a:t>الخاتمة </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E365F766-42E6-429C-BEE0-0FDF75AA499D}" type="sibTrans" cxnId="{20A8ECA6-6DAB-41C1-8B5A-3F01EB3E46DD}">
      <dgm:prSet/>
      <dgm:spPr/>
      <dgm:t>
        <a:bodyPr/>
        <a:lstStyle/>
        <a:p>
          <a:pPr rtl="1"/>
          <a:endParaRPr lang="ar-SA"/>
        </a:p>
      </dgm:t>
    </dgm:pt>
    <dgm:pt modelId="{155DAE42-7FA9-4CAE-A9BA-8AE9772FB5A9}" type="parTrans" cxnId="{20A8ECA6-6DAB-41C1-8B5A-3F01EB3E46DD}">
      <dgm:prSet/>
      <dgm:spPr/>
      <dgm:t>
        <a:bodyPr/>
        <a:lstStyle/>
        <a:p>
          <a:pPr rtl="1"/>
          <a:endParaRPr lang="ar-SA"/>
        </a:p>
      </dgm:t>
    </dgm:pt>
    <dgm:pt modelId="{91110208-7986-4731-BB68-E8F7BB991DA9}">
      <dgm:prSet phldrT="[نص]"/>
      <dgm:spPr/>
      <dgm:t>
        <a:bodyPr/>
        <a:lstStyle/>
        <a:p>
          <a:pPr rtl="1"/>
          <a:r>
            <a:rPr lang="ar-SA" b="1" dirty="0">
              <a:effectLst>
                <a:outerShdw blurRad="38100" dist="38100" dir="2700000" algn="tl">
                  <a:srgbClr val="000000">
                    <a:alpha val="43137"/>
                  </a:srgbClr>
                </a:outerShdw>
              </a:effectLst>
            </a:rPr>
            <a:t>التقويم</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1C21C355-09D8-49B6-BCCE-FC789FABD2FB}" type="sibTrans" cxnId="{21D52038-C806-41C6-882D-533FD8FBB864}">
      <dgm:prSet/>
      <dgm:spPr/>
      <dgm:t>
        <a:bodyPr/>
        <a:lstStyle/>
        <a:p>
          <a:pPr rtl="1"/>
          <a:endParaRPr lang="ar-SA"/>
        </a:p>
      </dgm:t>
    </dgm:pt>
    <dgm:pt modelId="{AAD8068D-EEC4-4728-8E12-D5974E1C2C9D}" type="parTrans" cxnId="{21D52038-C806-41C6-882D-533FD8FBB864}">
      <dgm:prSet/>
      <dgm:spPr/>
      <dgm:t>
        <a:bodyPr/>
        <a:lstStyle/>
        <a:p>
          <a:pPr rtl="1"/>
          <a:endParaRPr lang="ar-SA"/>
        </a:p>
      </dgm:t>
    </dgm:pt>
    <dgm:pt modelId="{844D02AD-6897-4353-858A-F814B470599D}">
      <dgm:prSet phldrT="[نص]"/>
      <dgm:spPr/>
      <dgm:t>
        <a:bodyPr/>
        <a:lstStyle/>
        <a:p>
          <a:pPr rtl="1"/>
          <a:r>
            <a:rPr lang="ar-SA" b="1" dirty="0">
              <a:effectLst>
                <a:outerShdw blurRad="38100" dist="38100" dir="2700000" algn="tl">
                  <a:srgbClr val="000000">
                    <a:alpha val="43137"/>
                  </a:srgbClr>
                </a:outerShdw>
              </a:effectLst>
            </a:rPr>
            <a:t>التدريس</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C749EC55-150E-44DD-9AAB-6ABF3A23AC6D}" type="sibTrans" cxnId="{8BCD10D9-F647-4CAC-A0A4-9D34A21502C7}">
      <dgm:prSet/>
      <dgm:spPr/>
      <dgm:t>
        <a:bodyPr/>
        <a:lstStyle/>
        <a:p>
          <a:pPr rtl="1"/>
          <a:endParaRPr lang="ar-SA"/>
        </a:p>
      </dgm:t>
    </dgm:pt>
    <dgm:pt modelId="{D776C332-E3EB-4A88-BC1F-BBD43EF716FB}" type="parTrans" cxnId="{8BCD10D9-F647-4CAC-A0A4-9D34A21502C7}">
      <dgm:prSet/>
      <dgm:spPr/>
      <dgm:t>
        <a:bodyPr/>
        <a:lstStyle/>
        <a:p>
          <a:pPr rtl="1"/>
          <a:endParaRPr lang="ar-SA"/>
        </a:p>
      </dgm:t>
    </dgm:pt>
    <dgm:pt modelId="{543E18E5-5FD5-4062-B266-231C7A5EAF29}">
      <dgm:prSet phldrT="[نص]" custT="1"/>
      <dgm:spPr/>
      <dgm:t>
        <a:bodyPr/>
        <a:lstStyle/>
        <a:p>
          <a:pPr rtl="1"/>
          <a:r>
            <a:rPr lang="ar-SA" sz="2800" b="1" dirty="0">
              <a:effectLst>
                <a:outerShdw blurRad="38100" dist="38100" dir="2700000" algn="tl">
                  <a:srgbClr val="000000">
                    <a:alpha val="43137"/>
                  </a:srgbClr>
                </a:outerShdw>
              </a:effectLst>
            </a:rPr>
            <a:t>التركيز  </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2C7D6AD-9F67-4941-B6B1-28CC9F960FD4}" type="sibTrans" cxnId="{4298F4AB-A8B3-482C-8282-4D6B1BE60CBF}">
      <dgm:prSet/>
      <dgm:spPr/>
      <dgm:t>
        <a:bodyPr/>
        <a:lstStyle/>
        <a:p>
          <a:pPr rtl="1"/>
          <a:endParaRPr lang="ar-SA"/>
        </a:p>
      </dgm:t>
    </dgm:pt>
    <dgm:pt modelId="{436BB80C-26E6-4453-A545-AC2C501397D7}" type="parTrans" cxnId="{4298F4AB-A8B3-482C-8282-4D6B1BE60CBF}">
      <dgm:prSet/>
      <dgm:spPr/>
      <dgm:t>
        <a:bodyPr/>
        <a:lstStyle/>
        <a:p>
          <a:pPr rtl="1"/>
          <a:endParaRPr lang="ar-SA"/>
        </a:p>
      </dgm:t>
    </dgm:pt>
    <dgm:pt modelId="{E151F046-1E23-46BC-A5D3-4D0AC85309B0}">
      <dgm:prSet phldrT="[نص]" custT="1"/>
      <dgm:spPr>
        <a:noFill/>
      </dgm:spPr>
      <dgm:t>
        <a:bodyPr/>
        <a:lstStyle/>
        <a:p>
          <a:pPr rtl="1"/>
          <a:endParaRPr lang="ar-SA" sz="2800" b="1" dirty="0">
            <a:effectLst>
              <a:outerShdw blurRad="38100" dist="38100" dir="2700000" algn="tl">
                <a:srgbClr val="000000">
                  <a:alpha val="43137"/>
                </a:srgbClr>
              </a:outerShdw>
            </a:effectLst>
          </a:endParaRPr>
        </a:p>
      </dgm:t>
    </dgm:pt>
    <dgm:pt modelId="{2C70394D-7C9A-444C-A5B7-E2FF7AB2DE8B}" type="sibTrans" cxnId="{DCEAACF1-DEA4-40A3-A4B0-CAE670D32ABA}">
      <dgm:prSet/>
      <dgm:spPr/>
      <dgm:t>
        <a:bodyPr/>
        <a:lstStyle/>
        <a:p>
          <a:pPr rtl="1"/>
          <a:endParaRPr lang="ar-SA"/>
        </a:p>
      </dgm:t>
    </dgm:pt>
    <dgm:pt modelId="{169625F7-DDA9-48D2-9F09-4422B5111202}" type="parTrans" cxnId="{DCEAACF1-DEA4-40A3-A4B0-CAE670D32ABA}">
      <dgm:prSet/>
      <dgm:spPr/>
      <dgm:t>
        <a:bodyPr/>
        <a:lstStyle/>
        <a:p>
          <a:pPr rtl="1"/>
          <a:endParaRPr lang="ar-SA"/>
        </a:p>
      </dgm:t>
    </dgm:pt>
    <dgm:pt modelId="{8706BF53-7B6F-4013-80E9-15B3E0C62B09}" type="pres">
      <dgm:prSet presAssocID="{B8F9312E-95F5-43EF-9469-70FDA82E7688}" presName="theList" presStyleCnt="0">
        <dgm:presLayoutVars>
          <dgm:dir/>
          <dgm:animLvl val="lvl"/>
          <dgm:resizeHandles val="exact"/>
        </dgm:presLayoutVars>
      </dgm:prSet>
      <dgm:spPr/>
    </dgm:pt>
    <dgm:pt modelId="{D7BD8170-009C-443A-8F23-54BF79F7E4E3}" type="pres">
      <dgm:prSet presAssocID="{E151F046-1E23-46BC-A5D3-4D0AC85309B0}" presName="compNode" presStyleCnt="0"/>
      <dgm:spPr/>
    </dgm:pt>
    <dgm:pt modelId="{AA497C0F-7DA7-40D9-8CE9-183B4A5B7F5E}" type="pres">
      <dgm:prSet presAssocID="{E151F046-1E23-46BC-A5D3-4D0AC85309B0}" presName="aNode" presStyleLbl="bgShp" presStyleIdx="0" presStyleCnt="1" custLinFactNeighborX="3358" custLinFactNeighborY="1052"/>
      <dgm:spPr/>
    </dgm:pt>
    <dgm:pt modelId="{46ED784C-2FEF-40B3-8499-BE1DC35B66AD}" type="pres">
      <dgm:prSet presAssocID="{E151F046-1E23-46BC-A5D3-4D0AC85309B0}" presName="textNode" presStyleLbl="bgShp" presStyleIdx="0" presStyleCnt="1"/>
      <dgm:spPr/>
    </dgm:pt>
    <dgm:pt modelId="{9D19EF42-6F3B-426E-81A8-65C0D4DEF117}" type="pres">
      <dgm:prSet presAssocID="{E151F046-1E23-46BC-A5D3-4D0AC85309B0}" presName="compChildNode" presStyleCnt="0"/>
      <dgm:spPr/>
    </dgm:pt>
    <dgm:pt modelId="{67B484CA-9EF6-498D-98E5-4856348EE99E}" type="pres">
      <dgm:prSet presAssocID="{E151F046-1E23-46BC-A5D3-4D0AC85309B0}" presName="theInnerList" presStyleCnt="0"/>
      <dgm:spPr/>
    </dgm:pt>
    <dgm:pt modelId="{38544594-FA6B-4C8D-A3C4-8D171D2EBDF4}" type="pres">
      <dgm:prSet presAssocID="{543E18E5-5FD5-4062-B266-231C7A5EAF29}" presName="childNode" presStyleLbl="node1" presStyleIdx="0" presStyleCnt="4" custScaleX="103776" custScaleY="27600" custLinFactY="-38671" custLinFactNeighborX="1249" custLinFactNeighborY="-100000">
        <dgm:presLayoutVars>
          <dgm:bulletEnabled val="1"/>
        </dgm:presLayoutVars>
      </dgm:prSet>
      <dgm:spPr/>
    </dgm:pt>
    <dgm:pt modelId="{49E49332-D9D7-4C64-9250-F0D3E9A1CC3C}" type="pres">
      <dgm:prSet presAssocID="{543E18E5-5FD5-4062-B266-231C7A5EAF29}" presName="aSpace2" presStyleCnt="0"/>
      <dgm:spPr/>
    </dgm:pt>
    <dgm:pt modelId="{89AFD933-BA26-45D6-BDFB-50979E694AF9}" type="pres">
      <dgm:prSet presAssocID="{844D02AD-6897-4353-858A-F814B470599D}" presName="childNode" presStyleLbl="node1" presStyleIdx="1" presStyleCnt="4" custScaleY="27600" custLinFactY="-42864" custLinFactNeighborX="1200" custLinFactNeighborY="-100000">
        <dgm:presLayoutVars>
          <dgm:bulletEnabled val="1"/>
        </dgm:presLayoutVars>
      </dgm:prSet>
      <dgm:spPr/>
    </dgm:pt>
    <dgm:pt modelId="{4F6E7353-10FF-47E7-888A-A2B46A9113D8}" type="pres">
      <dgm:prSet presAssocID="{844D02AD-6897-4353-858A-F814B470599D}" presName="aSpace2" presStyleCnt="0"/>
      <dgm:spPr/>
    </dgm:pt>
    <dgm:pt modelId="{63B38B12-EA84-485A-8873-048EEA68B43C}" type="pres">
      <dgm:prSet presAssocID="{91110208-7986-4731-BB68-E8F7BB991DA9}" presName="childNode" presStyleLbl="node1" presStyleIdx="2" presStyleCnt="4" custScaleY="27600" custLinFactY="-49281" custLinFactNeighborX="3764" custLinFactNeighborY="-100000">
        <dgm:presLayoutVars>
          <dgm:bulletEnabled val="1"/>
        </dgm:presLayoutVars>
      </dgm:prSet>
      <dgm:spPr/>
    </dgm:pt>
    <dgm:pt modelId="{83FED578-75D3-49D5-A093-37C0D19AF68E}" type="pres">
      <dgm:prSet presAssocID="{91110208-7986-4731-BB68-E8F7BB991DA9}" presName="aSpace2" presStyleCnt="0"/>
      <dgm:spPr/>
    </dgm:pt>
    <dgm:pt modelId="{A46BD5D5-DD51-4F8F-A842-735D8BF7F6D5}" type="pres">
      <dgm:prSet presAssocID="{ACA1A884-5254-4EE2-B027-FEBC14C624D6}" presName="childNode" presStyleLbl="node1" presStyleIdx="3" presStyleCnt="4" custScaleY="27600" custLinFactY="-50785" custLinFactNeighborX="3658" custLinFactNeighborY="-100000">
        <dgm:presLayoutVars>
          <dgm:bulletEnabled val="1"/>
        </dgm:presLayoutVars>
      </dgm:prSet>
      <dgm:spPr/>
    </dgm:pt>
  </dgm:ptLst>
  <dgm:cxnLst>
    <dgm:cxn modelId="{B4374104-E7DD-42FE-A2BF-9C472D003C3A}" type="presOf" srcId="{B8F9312E-95F5-43EF-9469-70FDA82E7688}" destId="{8706BF53-7B6F-4013-80E9-15B3E0C62B09}" srcOrd="0" destOrd="0" presId="urn:microsoft.com/office/officeart/2005/8/layout/lProcess2"/>
    <dgm:cxn modelId="{CE72650C-45CB-4BC6-8E0A-834023C69794}" type="presOf" srcId="{91110208-7986-4731-BB68-E8F7BB991DA9}" destId="{63B38B12-EA84-485A-8873-048EEA68B43C}" srcOrd="0" destOrd="0" presId="urn:microsoft.com/office/officeart/2005/8/layout/lProcess2"/>
    <dgm:cxn modelId="{B4830915-D848-4401-B4DF-0B911D3726CF}" type="presOf" srcId="{543E18E5-5FD5-4062-B266-231C7A5EAF29}" destId="{38544594-FA6B-4C8D-A3C4-8D171D2EBDF4}" srcOrd="0" destOrd="0" presId="urn:microsoft.com/office/officeart/2005/8/layout/lProcess2"/>
    <dgm:cxn modelId="{FA1EE228-64B2-4E1F-B95B-FC17B8C9BDC2}" type="presOf" srcId="{E151F046-1E23-46BC-A5D3-4D0AC85309B0}" destId="{46ED784C-2FEF-40B3-8499-BE1DC35B66AD}" srcOrd="1" destOrd="0" presId="urn:microsoft.com/office/officeart/2005/8/layout/lProcess2"/>
    <dgm:cxn modelId="{21D52038-C806-41C6-882D-533FD8FBB864}" srcId="{E151F046-1E23-46BC-A5D3-4D0AC85309B0}" destId="{91110208-7986-4731-BB68-E8F7BB991DA9}" srcOrd="2" destOrd="0" parTransId="{AAD8068D-EEC4-4728-8E12-D5974E1C2C9D}" sibTransId="{1C21C355-09D8-49B6-BCCE-FC789FABD2FB}"/>
    <dgm:cxn modelId="{4770A943-1147-4055-86B4-0D6D13CE65EA}" type="presOf" srcId="{E151F046-1E23-46BC-A5D3-4D0AC85309B0}" destId="{AA497C0F-7DA7-40D9-8CE9-183B4A5B7F5E}" srcOrd="0" destOrd="0" presId="urn:microsoft.com/office/officeart/2005/8/layout/lProcess2"/>
    <dgm:cxn modelId="{87ACF048-1EAC-4A72-8E39-74BCC870A3AD}" type="presOf" srcId="{844D02AD-6897-4353-858A-F814B470599D}" destId="{89AFD933-BA26-45D6-BDFB-50979E694AF9}" srcOrd="0" destOrd="0" presId="urn:microsoft.com/office/officeart/2005/8/layout/lProcess2"/>
    <dgm:cxn modelId="{20A8ECA6-6DAB-41C1-8B5A-3F01EB3E46DD}" srcId="{E151F046-1E23-46BC-A5D3-4D0AC85309B0}" destId="{ACA1A884-5254-4EE2-B027-FEBC14C624D6}" srcOrd="3" destOrd="0" parTransId="{155DAE42-7FA9-4CAE-A9BA-8AE9772FB5A9}" sibTransId="{E365F766-42E6-429C-BEE0-0FDF75AA499D}"/>
    <dgm:cxn modelId="{4298F4AB-A8B3-482C-8282-4D6B1BE60CBF}" srcId="{E151F046-1E23-46BC-A5D3-4D0AC85309B0}" destId="{543E18E5-5FD5-4062-B266-231C7A5EAF29}" srcOrd="0" destOrd="0" parTransId="{436BB80C-26E6-4453-A545-AC2C501397D7}" sibTransId="{92C7D6AD-9F67-4941-B6B1-28CC9F960FD4}"/>
    <dgm:cxn modelId="{8BCD10D9-F647-4CAC-A0A4-9D34A21502C7}" srcId="{E151F046-1E23-46BC-A5D3-4D0AC85309B0}" destId="{844D02AD-6897-4353-858A-F814B470599D}" srcOrd="1" destOrd="0" parTransId="{D776C332-E3EB-4A88-BC1F-BBD43EF716FB}" sibTransId="{C749EC55-150E-44DD-9AAB-6ABF3A23AC6D}"/>
    <dgm:cxn modelId="{DCEAACF1-DEA4-40A3-A4B0-CAE670D32ABA}" srcId="{B8F9312E-95F5-43EF-9469-70FDA82E7688}" destId="{E151F046-1E23-46BC-A5D3-4D0AC85309B0}" srcOrd="0" destOrd="0" parTransId="{169625F7-DDA9-48D2-9F09-4422B5111202}" sibTransId="{2C70394D-7C9A-444C-A5B7-E2FF7AB2DE8B}"/>
    <dgm:cxn modelId="{2C26B0F3-7486-4D22-B540-5C2A2C42B36B}" type="presOf" srcId="{ACA1A884-5254-4EE2-B027-FEBC14C624D6}" destId="{A46BD5D5-DD51-4F8F-A842-735D8BF7F6D5}" srcOrd="0" destOrd="0" presId="urn:microsoft.com/office/officeart/2005/8/layout/lProcess2"/>
    <dgm:cxn modelId="{CE67C3BE-4EB5-4185-A1DA-29280AD11E7B}" type="presParOf" srcId="{8706BF53-7B6F-4013-80E9-15B3E0C62B09}" destId="{D7BD8170-009C-443A-8F23-54BF79F7E4E3}" srcOrd="0" destOrd="0" presId="urn:microsoft.com/office/officeart/2005/8/layout/lProcess2"/>
    <dgm:cxn modelId="{49355A11-220C-43A8-B24E-2FA8FC69D842}" type="presParOf" srcId="{D7BD8170-009C-443A-8F23-54BF79F7E4E3}" destId="{AA497C0F-7DA7-40D9-8CE9-183B4A5B7F5E}" srcOrd="0" destOrd="0" presId="urn:microsoft.com/office/officeart/2005/8/layout/lProcess2"/>
    <dgm:cxn modelId="{1DAD1432-D317-44CE-8869-C5BD4CDF8D18}" type="presParOf" srcId="{D7BD8170-009C-443A-8F23-54BF79F7E4E3}" destId="{46ED784C-2FEF-40B3-8499-BE1DC35B66AD}" srcOrd="1" destOrd="0" presId="urn:microsoft.com/office/officeart/2005/8/layout/lProcess2"/>
    <dgm:cxn modelId="{257E16BE-8B78-4A94-8030-0F886002A1A4}" type="presParOf" srcId="{D7BD8170-009C-443A-8F23-54BF79F7E4E3}" destId="{9D19EF42-6F3B-426E-81A8-65C0D4DEF117}" srcOrd="2" destOrd="0" presId="urn:microsoft.com/office/officeart/2005/8/layout/lProcess2"/>
    <dgm:cxn modelId="{C6BAFB86-714C-44DB-811E-EAA67BB1E442}" type="presParOf" srcId="{9D19EF42-6F3B-426E-81A8-65C0D4DEF117}" destId="{67B484CA-9EF6-498D-98E5-4856348EE99E}" srcOrd="0" destOrd="0" presId="urn:microsoft.com/office/officeart/2005/8/layout/lProcess2"/>
    <dgm:cxn modelId="{7958A8F4-91AD-4321-85F1-1DAC302AD711}" type="presParOf" srcId="{67B484CA-9EF6-498D-98E5-4856348EE99E}" destId="{38544594-FA6B-4C8D-A3C4-8D171D2EBDF4}" srcOrd="0" destOrd="0" presId="urn:microsoft.com/office/officeart/2005/8/layout/lProcess2"/>
    <dgm:cxn modelId="{D463AC1A-EA76-435B-A631-8565A8A486CC}" type="presParOf" srcId="{67B484CA-9EF6-498D-98E5-4856348EE99E}" destId="{49E49332-D9D7-4C64-9250-F0D3E9A1CC3C}" srcOrd="1" destOrd="0" presId="urn:microsoft.com/office/officeart/2005/8/layout/lProcess2"/>
    <dgm:cxn modelId="{DD07571B-AD17-45F3-8F67-9CE20D65DBC1}" type="presParOf" srcId="{67B484CA-9EF6-498D-98E5-4856348EE99E}" destId="{89AFD933-BA26-45D6-BDFB-50979E694AF9}" srcOrd="2" destOrd="0" presId="urn:microsoft.com/office/officeart/2005/8/layout/lProcess2"/>
    <dgm:cxn modelId="{8E3CEF07-67BC-4D1D-8BC5-9980C1E09BED}" type="presParOf" srcId="{67B484CA-9EF6-498D-98E5-4856348EE99E}" destId="{4F6E7353-10FF-47E7-888A-A2B46A9113D8}" srcOrd="3" destOrd="0" presId="urn:microsoft.com/office/officeart/2005/8/layout/lProcess2"/>
    <dgm:cxn modelId="{046B11AE-9DD7-4B32-878B-1E8C9D2578ED}" type="presParOf" srcId="{67B484CA-9EF6-498D-98E5-4856348EE99E}" destId="{63B38B12-EA84-485A-8873-048EEA68B43C}" srcOrd="4" destOrd="0" presId="urn:microsoft.com/office/officeart/2005/8/layout/lProcess2"/>
    <dgm:cxn modelId="{C6474C51-B35E-4AAB-A3DB-61D573696AD4}" type="presParOf" srcId="{67B484CA-9EF6-498D-98E5-4856348EE99E}" destId="{83FED578-75D3-49D5-A093-37C0D19AF68E}" srcOrd="5" destOrd="0" presId="urn:microsoft.com/office/officeart/2005/8/layout/lProcess2"/>
    <dgm:cxn modelId="{6F84268B-CAC7-45AE-9E15-6B3AB8C43BF5}" type="presParOf" srcId="{67B484CA-9EF6-498D-98E5-4856348EE99E}" destId="{A46BD5D5-DD51-4F8F-A842-735D8BF7F6D5}" srcOrd="6"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97C0F-7DA7-40D9-8CE9-183B4A5B7F5E}">
      <dsp:nvSpPr>
        <dsp:cNvPr id="0" name=""/>
        <dsp:cNvSpPr/>
      </dsp:nvSpPr>
      <dsp:spPr>
        <a:xfrm>
          <a:off x="0" y="0"/>
          <a:ext cx="1319343" cy="5499652"/>
        </a:xfrm>
        <a:prstGeom prst="roundRect">
          <a:avLst>
            <a:gd name="adj" fmla="val 10000"/>
          </a:avLst>
        </a:prstGeom>
        <a:no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endParaRPr lang="ar-SA" sz="2800" b="1" kern="1200" dirty="0">
            <a:effectLst>
              <a:outerShdw blurRad="38100" dist="38100" dir="2700000" algn="tl">
                <a:srgbClr val="000000">
                  <a:alpha val="43137"/>
                </a:srgbClr>
              </a:outerShdw>
            </a:effectLst>
          </a:endParaRPr>
        </a:p>
      </dsp:txBody>
      <dsp:txXfrm>
        <a:off x="0" y="0"/>
        <a:ext cx="1319343" cy="1649895"/>
      </dsp:txXfrm>
    </dsp:sp>
    <dsp:sp modelId="{38544594-FA6B-4C8D-A3C4-8D171D2EBDF4}">
      <dsp:nvSpPr>
        <dsp:cNvPr id="0" name=""/>
        <dsp:cNvSpPr/>
      </dsp:nvSpPr>
      <dsp:spPr>
        <a:xfrm>
          <a:off x="125189" y="415988"/>
          <a:ext cx="1095329" cy="630137"/>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التركيز  </a:t>
          </a:r>
        </a:p>
      </dsp:txBody>
      <dsp:txXfrm>
        <a:off x="143645" y="434444"/>
        <a:ext cx="1058417" cy="593225"/>
      </dsp:txXfrm>
    </dsp:sp>
    <dsp:sp modelId="{89AFD933-BA26-45D6-BDFB-50979E694AF9}">
      <dsp:nvSpPr>
        <dsp:cNvPr id="0" name=""/>
        <dsp:cNvSpPr/>
      </dsp:nvSpPr>
      <dsp:spPr>
        <a:xfrm>
          <a:off x="144599" y="1301642"/>
          <a:ext cx="1055474" cy="630137"/>
        </a:xfrm>
        <a:prstGeom prst="roundRect">
          <a:avLst>
            <a:gd name="adj" fmla="val 10000"/>
          </a:avLst>
        </a:prstGeom>
        <a:solidFill>
          <a:schemeClr val="accent4">
            <a:hueOff val="3266964"/>
            <a:satOff val="-13592"/>
            <a:lumOff val="32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1">
            <a:lnSpc>
              <a:spcPct val="90000"/>
            </a:lnSpc>
            <a:spcBef>
              <a:spcPct val="0"/>
            </a:spcBef>
            <a:spcAft>
              <a:spcPct val="35000"/>
            </a:spcAft>
            <a:buNone/>
          </a:pPr>
          <a:r>
            <a:rPr lang="ar-SA" sz="2500" b="1" kern="1200" dirty="0">
              <a:effectLst>
                <a:outerShdw blurRad="38100" dist="38100" dir="2700000" algn="tl">
                  <a:srgbClr val="000000">
                    <a:alpha val="43137"/>
                  </a:srgbClr>
                </a:outerShdw>
              </a:effectLst>
            </a:rPr>
            <a:t>التدريس</a:t>
          </a:r>
        </a:p>
      </dsp:txBody>
      <dsp:txXfrm>
        <a:off x="163055" y="1320098"/>
        <a:ext cx="1018562" cy="593225"/>
      </dsp:txXfrm>
    </dsp:sp>
    <dsp:sp modelId="{63B38B12-EA84-485A-8873-048EEA68B43C}">
      <dsp:nvSpPr>
        <dsp:cNvPr id="0" name=""/>
        <dsp:cNvSpPr/>
      </dsp:nvSpPr>
      <dsp:spPr>
        <a:xfrm>
          <a:off x="171662" y="2136520"/>
          <a:ext cx="1055474" cy="630137"/>
        </a:xfrm>
        <a:prstGeom prst="roundRect">
          <a:avLst>
            <a:gd name="adj" fmla="val 10000"/>
          </a:avLst>
        </a:prstGeom>
        <a:solidFill>
          <a:schemeClr val="accent4">
            <a:hueOff val="6533927"/>
            <a:satOff val="-27185"/>
            <a:lumOff val="640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1">
            <a:lnSpc>
              <a:spcPct val="90000"/>
            </a:lnSpc>
            <a:spcBef>
              <a:spcPct val="0"/>
            </a:spcBef>
            <a:spcAft>
              <a:spcPct val="35000"/>
            </a:spcAft>
            <a:buNone/>
          </a:pPr>
          <a:r>
            <a:rPr lang="ar-SA" sz="2500" b="1" kern="1200" dirty="0">
              <a:effectLst>
                <a:outerShdw blurRad="38100" dist="38100" dir="2700000" algn="tl">
                  <a:srgbClr val="000000">
                    <a:alpha val="43137"/>
                  </a:srgbClr>
                </a:outerShdw>
              </a:effectLst>
            </a:rPr>
            <a:t>التقويم</a:t>
          </a:r>
        </a:p>
      </dsp:txBody>
      <dsp:txXfrm>
        <a:off x="190118" y="2154976"/>
        <a:ext cx="1018562" cy="593225"/>
      </dsp:txXfrm>
    </dsp:sp>
    <dsp:sp modelId="{A46BD5D5-DD51-4F8F-A842-735D8BF7F6D5}">
      <dsp:nvSpPr>
        <dsp:cNvPr id="0" name=""/>
        <dsp:cNvSpPr/>
      </dsp:nvSpPr>
      <dsp:spPr>
        <a:xfrm>
          <a:off x="170543" y="3083567"/>
          <a:ext cx="1055474" cy="630137"/>
        </a:xfrm>
        <a:prstGeom prst="roundRect">
          <a:avLst>
            <a:gd name="adj" fmla="val 10000"/>
          </a:avLst>
        </a:prstGeom>
        <a:solidFill>
          <a:schemeClr val="accent4">
            <a:hueOff val="9800891"/>
            <a:satOff val="-40777"/>
            <a:lumOff val="960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1">
            <a:lnSpc>
              <a:spcPct val="90000"/>
            </a:lnSpc>
            <a:spcBef>
              <a:spcPct val="0"/>
            </a:spcBef>
            <a:spcAft>
              <a:spcPct val="35000"/>
            </a:spcAft>
            <a:buNone/>
          </a:pPr>
          <a:r>
            <a:rPr lang="ar-SA" sz="2500" b="1" kern="1200" dirty="0">
              <a:effectLst>
                <a:outerShdw blurRad="38100" dist="38100" dir="2700000" algn="tl">
                  <a:srgbClr val="000000">
                    <a:alpha val="43137"/>
                  </a:srgbClr>
                </a:outerShdw>
              </a:effectLst>
            </a:rPr>
            <a:t>الخاتمة </a:t>
          </a:r>
        </a:p>
      </dsp:txBody>
      <dsp:txXfrm>
        <a:off x="188999" y="3102023"/>
        <a:ext cx="1018562" cy="59322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61B8847-4AD0-4F4E-957A-82C73FA30CA3}" type="datetimeFigureOut">
              <a:rPr lang="ar-SA" smtClean="0"/>
              <a:t>19/05/45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DE72E51-0F0C-4E19-AA8C-804BA600B062}" type="slidenum">
              <a:rPr lang="ar-SA" smtClean="0"/>
              <a:t>‹#›</a:t>
            </a:fld>
            <a:endParaRPr lang="ar-SA"/>
          </a:p>
        </p:txBody>
      </p:sp>
    </p:spTree>
    <p:extLst>
      <p:ext uri="{BB962C8B-B14F-4D97-AF65-F5344CB8AC3E}">
        <p14:creationId xmlns:p14="http://schemas.microsoft.com/office/powerpoint/2010/main" val="1639017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DE72E51-0F0C-4E19-AA8C-804BA600B062}" type="slidenum">
              <a:rPr lang="ar-SA" smtClean="0"/>
              <a:t>14</a:t>
            </a:fld>
            <a:endParaRPr lang="ar-SA"/>
          </a:p>
        </p:txBody>
      </p:sp>
    </p:spTree>
    <p:extLst>
      <p:ext uri="{BB962C8B-B14F-4D97-AF65-F5344CB8AC3E}">
        <p14:creationId xmlns:p14="http://schemas.microsoft.com/office/powerpoint/2010/main" val="55602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DE72E51-0F0C-4E19-AA8C-804BA600B062}" type="slidenum">
              <a:rPr lang="ar-SA" smtClean="0"/>
              <a:t>15</a:t>
            </a:fld>
            <a:endParaRPr lang="ar-SA"/>
          </a:p>
        </p:txBody>
      </p:sp>
    </p:spTree>
    <p:extLst>
      <p:ext uri="{BB962C8B-B14F-4D97-AF65-F5344CB8AC3E}">
        <p14:creationId xmlns:p14="http://schemas.microsoft.com/office/powerpoint/2010/main" val="364367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DE72E51-0F0C-4E19-AA8C-804BA600B062}" type="slidenum">
              <a:rPr lang="ar-SA" smtClean="0"/>
              <a:t>16</a:t>
            </a:fld>
            <a:endParaRPr lang="ar-SA"/>
          </a:p>
        </p:txBody>
      </p:sp>
    </p:spTree>
    <p:extLst>
      <p:ext uri="{BB962C8B-B14F-4D97-AF65-F5344CB8AC3E}">
        <p14:creationId xmlns:p14="http://schemas.microsoft.com/office/powerpoint/2010/main" val="65196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7DE72E51-0F0C-4E19-AA8C-804BA600B062}" type="slidenum">
              <a:rPr lang="ar-SA" smtClean="0"/>
              <a:t>17</a:t>
            </a:fld>
            <a:endParaRPr lang="ar-SA"/>
          </a:p>
        </p:txBody>
      </p:sp>
    </p:spTree>
    <p:extLst>
      <p:ext uri="{BB962C8B-B14F-4D97-AF65-F5344CB8AC3E}">
        <p14:creationId xmlns:p14="http://schemas.microsoft.com/office/powerpoint/2010/main" val="1022412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7537E8-220D-D510-E79F-5CAA100901C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08C72F3-FEEF-F53F-8D3C-C46C0095E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53ED6D4A-82D1-3149-9CDB-12585F4471F5}"/>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5" name="عنصر نائب للتذييل 4">
            <a:extLst>
              <a:ext uri="{FF2B5EF4-FFF2-40B4-BE49-F238E27FC236}">
                <a16:creationId xmlns:a16="http://schemas.microsoft.com/office/drawing/2014/main" id="{ED80E8EE-34F9-5C9B-98B8-FBEA3BDD210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4DFD335-5FFC-F9AA-A81A-B3B863DBC20E}"/>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271582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7D3A54-2C63-8F38-E8DB-A87A62D9F66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C94EE2B-868F-AB17-82C4-C2F5C31D6353}"/>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01CF45F-00D6-7F77-E8CC-9EA331D3FD75}"/>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5" name="عنصر نائب للتذييل 4">
            <a:extLst>
              <a:ext uri="{FF2B5EF4-FFF2-40B4-BE49-F238E27FC236}">
                <a16:creationId xmlns:a16="http://schemas.microsoft.com/office/drawing/2014/main" id="{260D5A74-6CC4-085D-3E3C-85C2170DA4C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49F586E-45D0-72CA-7061-7C55889A00AA}"/>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167730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6F717BB-DADA-28B5-8502-26497D55E4A8}"/>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5AC4A4C-7014-4793-708C-66639417C522}"/>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3CC76FF-4B65-60C3-41B9-157D1DF32F3C}"/>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5" name="عنصر نائب للتذييل 4">
            <a:extLst>
              <a:ext uri="{FF2B5EF4-FFF2-40B4-BE49-F238E27FC236}">
                <a16:creationId xmlns:a16="http://schemas.microsoft.com/office/drawing/2014/main" id="{F528D521-9AB1-3843-B2D7-AF5CE71BC8E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BCFAA97-2C1F-52C5-AA33-4040C80CE4A4}"/>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95730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5179F9-319A-C8A4-8E53-4BB08EB1DA7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E51A4EE-D48A-B8AE-376C-37A2693328A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727AC87-43C7-DCE9-95FC-90D3B83F504E}"/>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5" name="عنصر نائب للتذييل 4">
            <a:extLst>
              <a:ext uri="{FF2B5EF4-FFF2-40B4-BE49-F238E27FC236}">
                <a16:creationId xmlns:a16="http://schemas.microsoft.com/office/drawing/2014/main" id="{86CBCB14-63AB-4775-C62F-57018CC4862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D7D7EE4-3190-1CDB-CE49-78D24ED108D4}"/>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284083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277400B-BFF1-36B9-2746-02BF6B147CFB}"/>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BCCC97C-9A69-0D01-1D50-5801CDC36F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733C4127-2E9E-AEC1-EC29-66D7E2A56F70}"/>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5" name="عنصر نائب للتذييل 4">
            <a:extLst>
              <a:ext uri="{FF2B5EF4-FFF2-40B4-BE49-F238E27FC236}">
                <a16:creationId xmlns:a16="http://schemas.microsoft.com/office/drawing/2014/main" id="{AF87F14E-B337-10C0-9F79-85F3E36C661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1A2C6A8-EDC6-6EFB-14B9-5903F3417FC3}"/>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549461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93FF4F-AA18-3231-6B3B-C28D85E908C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150485E-CCA8-E4D2-9756-CC6A1DA39BA9}"/>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4D2F52B9-D6C9-C2DD-9BA2-B3DF1FB1DB04}"/>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872A481-5E8E-4842-879A-5662C533D33B}"/>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6" name="عنصر نائب للتذييل 5">
            <a:extLst>
              <a:ext uri="{FF2B5EF4-FFF2-40B4-BE49-F238E27FC236}">
                <a16:creationId xmlns:a16="http://schemas.microsoft.com/office/drawing/2014/main" id="{B386622F-A817-35A1-6377-899382D8949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F2F5424-87DE-F3B5-28BA-AE405EF14507}"/>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4084460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6D07F2F-3217-9AC4-AEFC-12BDC50DFDF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1CCB120-B941-41C6-F2B6-1E6F00927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357273C-5021-11D8-4BA9-006E573752A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88D2BAF0-76A2-76FA-7D1B-F1ADCF613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353ACC7-281F-3FEC-7F6D-81A7C4DEAF5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085E1710-0805-DC82-0D72-4477484A9B21}"/>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8" name="عنصر نائب للتذييل 7">
            <a:extLst>
              <a:ext uri="{FF2B5EF4-FFF2-40B4-BE49-F238E27FC236}">
                <a16:creationId xmlns:a16="http://schemas.microsoft.com/office/drawing/2014/main" id="{117D7F79-E91C-4119-9F47-DCF98B7119FE}"/>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FBFCA48C-E596-512D-099B-DA4FAA8A0B5A}"/>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255504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314BD2-1979-928B-6650-DB8F294DC89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D1901946-2ED3-5038-F98D-4D2DCDCD5150}"/>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4" name="عنصر نائب للتذييل 3">
            <a:extLst>
              <a:ext uri="{FF2B5EF4-FFF2-40B4-BE49-F238E27FC236}">
                <a16:creationId xmlns:a16="http://schemas.microsoft.com/office/drawing/2014/main" id="{5CD62562-3368-F42C-C7B8-5422B7D2AAE5}"/>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77D212F0-1064-10D9-FB2F-08C757105436}"/>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54462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7129F111-DD8E-127C-587D-CB3C845EBA6E}"/>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3" name="عنصر نائب للتذييل 2">
            <a:extLst>
              <a:ext uri="{FF2B5EF4-FFF2-40B4-BE49-F238E27FC236}">
                <a16:creationId xmlns:a16="http://schemas.microsoft.com/office/drawing/2014/main" id="{EB3988DA-F1B0-D6ED-3E87-AE8DDC1DCA54}"/>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39826F10-A8FC-12E4-11E2-FA7E71A6DDAE}"/>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1929097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0751259-8410-8227-17D2-820C9D4ABFD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65ECEC0-1205-5D17-E52F-8785B88702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F8410D35-8167-8BDA-3CF9-22CAEF0F2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C3F8D04-3060-0F73-692D-369EB70BE7D6}"/>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6" name="عنصر نائب للتذييل 5">
            <a:extLst>
              <a:ext uri="{FF2B5EF4-FFF2-40B4-BE49-F238E27FC236}">
                <a16:creationId xmlns:a16="http://schemas.microsoft.com/office/drawing/2014/main" id="{8FA87742-3588-259F-51F5-FFE2E1FC3EF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37C50DE-49A2-D30A-9015-43EEC75C67EC}"/>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329439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2BC3C5-EED5-ACAA-C875-92189CBC3E8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C831AA97-67F3-1B75-0DCD-10916192D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A84E0548-9588-1A54-73E8-363A68BC9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725E861-4A9D-EBC8-CDDB-47CBAD6E7F77}"/>
              </a:ext>
            </a:extLst>
          </p:cNvPr>
          <p:cNvSpPr>
            <a:spLocks noGrp="1"/>
          </p:cNvSpPr>
          <p:nvPr>
            <p:ph type="dt" sz="half" idx="10"/>
          </p:nvPr>
        </p:nvSpPr>
        <p:spPr/>
        <p:txBody>
          <a:bodyPr/>
          <a:lstStyle/>
          <a:p>
            <a:fld id="{6A3F6428-F92C-4AFB-B315-563BDB66DA78}" type="datetimeFigureOut">
              <a:rPr lang="ar-SA" smtClean="0"/>
              <a:t>19/05/45</a:t>
            </a:fld>
            <a:endParaRPr lang="ar-SA"/>
          </a:p>
        </p:txBody>
      </p:sp>
      <p:sp>
        <p:nvSpPr>
          <p:cNvPr id="6" name="عنصر نائب للتذييل 5">
            <a:extLst>
              <a:ext uri="{FF2B5EF4-FFF2-40B4-BE49-F238E27FC236}">
                <a16:creationId xmlns:a16="http://schemas.microsoft.com/office/drawing/2014/main" id="{98093D96-0672-935A-DCC2-0D0FE93E567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B632F52-8E0C-1801-D898-E7F10686D58F}"/>
              </a:ext>
            </a:extLst>
          </p:cNvPr>
          <p:cNvSpPr>
            <a:spLocks noGrp="1"/>
          </p:cNvSpPr>
          <p:nvPr>
            <p:ph type="sldNum" sz="quarter" idx="12"/>
          </p:nvPr>
        </p:nvSpPr>
        <p:spPr/>
        <p:txBody>
          <a:bodyPr/>
          <a:lstStyle/>
          <a:p>
            <a:fld id="{D2EB5231-8A99-467C-A51E-740233158C0D}" type="slidenum">
              <a:rPr lang="ar-SA" smtClean="0"/>
              <a:t>‹#›</a:t>
            </a:fld>
            <a:endParaRPr lang="ar-SA"/>
          </a:p>
        </p:txBody>
      </p:sp>
    </p:spTree>
    <p:extLst>
      <p:ext uri="{BB962C8B-B14F-4D97-AF65-F5344CB8AC3E}">
        <p14:creationId xmlns:p14="http://schemas.microsoft.com/office/powerpoint/2010/main" val="3078021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4C13FC3-AE83-9849-3399-99109F40227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502764F-F89A-14B9-86F4-AEDF2D5AF8C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B16243D-7711-6D08-ED04-EF70B564933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A3F6428-F92C-4AFB-B315-563BDB66DA78}" type="datetimeFigureOut">
              <a:rPr lang="ar-SA" smtClean="0"/>
              <a:t>19/05/45</a:t>
            </a:fld>
            <a:endParaRPr lang="ar-SA"/>
          </a:p>
        </p:txBody>
      </p:sp>
      <p:sp>
        <p:nvSpPr>
          <p:cNvPr id="5" name="عنصر نائب للتذييل 4">
            <a:extLst>
              <a:ext uri="{FF2B5EF4-FFF2-40B4-BE49-F238E27FC236}">
                <a16:creationId xmlns:a16="http://schemas.microsoft.com/office/drawing/2014/main" id="{827164B6-E273-3FCF-15E2-6D9BD8C499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D3EE5E0E-B6A8-C6C5-B9E8-7DFCC020349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2EB5231-8A99-467C-A51E-740233158C0D}" type="slidenum">
              <a:rPr lang="ar-SA" smtClean="0"/>
              <a:t>‹#›</a:t>
            </a:fld>
            <a:endParaRPr lang="ar-SA"/>
          </a:p>
        </p:txBody>
      </p:sp>
    </p:spTree>
    <p:extLst>
      <p:ext uri="{BB962C8B-B14F-4D97-AF65-F5344CB8AC3E}">
        <p14:creationId xmlns:p14="http://schemas.microsoft.com/office/powerpoint/2010/main" val="1456695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diagramQuickStyle" Target="../diagrams/quickStyle1.xml"/><Relationship Id="rId12" Type="http://schemas.openxmlformats.org/officeDocument/2006/relationships/image" Target="../media/image6.gif"/><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image" Target="../media/image3.png"/><Relationship Id="rId9" Type="http://schemas.microsoft.com/office/2007/relationships/diagramDrawing" Target="../diagrams/drawing1.xml"/><Relationship Id="rId1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29.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12.xml"/><Relationship Id="rId4" Type="http://schemas.openxmlformats.org/officeDocument/2006/relationships/slide" Target="slide8.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jpeg"/><Relationship Id="rId7" Type="http://schemas.openxmlformats.org/officeDocument/2006/relationships/slide" Target="slide24.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8.xml"/><Relationship Id="rId10" Type="http://schemas.openxmlformats.org/officeDocument/2006/relationships/image" Target="../media/image31.gif"/><Relationship Id="rId4" Type="http://schemas.openxmlformats.org/officeDocument/2006/relationships/image" Target="../media/image1.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9.jpeg"/><Relationship Id="rId7" Type="http://schemas.openxmlformats.org/officeDocument/2006/relationships/image" Target="../media/image23.jpeg"/><Relationship Id="rId12" Type="http://schemas.openxmlformats.org/officeDocument/2006/relationships/slide" Target="slide16.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4.xml"/><Relationship Id="rId11" Type="http://schemas.openxmlformats.org/officeDocument/2006/relationships/slide" Target="slide15.xml"/><Relationship Id="rId5" Type="http://schemas.openxmlformats.org/officeDocument/2006/relationships/slide" Target="slide12.xml"/><Relationship Id="rId10" Type="http://schemas.openxmlformats.org/officeDocument/2006/relationships/slide" Target="slide14.xml"/><Relationship Id="rId4" Type="http://schemas.openxmlformats.org/officeDocument/2006/relationships/image" Target="../media/image1.png"/><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9.jpeg"/><Relationship Id="rId7" Type="http://schemas.openxmlformats.org/officeDocument/2006/relationships/image" Target="../media/image32.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jpeg"/><Relationship Id="rId11" Type="http://schemas.openxmlformats.org/officeDocument/2006/relationships/image" Target="../media/image35.jpeg"/><Relationship Id="rId5" Type="http://schemas.openxmlformats.org/officeDocument/2006/relationships/image" Target="../media/image2.jpeg"/><Relationship Id="rId10" Type="http://schemas.openxmlformats.org/officeDocument/2006/relationships/image" Target="../media/image32.gif"/><Relationship Id="rId4" Type="http://schemas.openxmlformats.org/officeDocument/2006/relationships/notesSlide" Target="../notesSlides/notesSlide1.xml"/><Relationship Id="rId9" Type="http://schemas.openxmlformats.org/officeDocument/2006/relationships/slide" Target="slide24.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jpeg"/><Relationship Id="rId7"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38.gif"/><Relationship Id="rId4" Type="http://schemas.openxmlformats.org/officeDocument/2006/relationships/image" Target="../media/image9.jpe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2.jpeg"/><Relationship Id="rId7" Type="http://schemas.openxmlformats.org/officeDocument/2006/relationships/slide" Target="slide24.xml"/><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42.svg"/><Relationship Id="rId5" Type="http://schemas.openxmlformats.org/officeDocument/2006/relationships/image" Target="../media/image1.png"/><Relationship Id="rId10" Type="http://schemas.openxmlformats.org/officeDocument/2006/relationships/image" Target="../media/image41.png"/><Relationship Id="rId4" Type="http://schemas.openxmlformats.org/officeDocument/2006/relationships/image" Target="../media/image9.jpeg"/><Relationship Id="rId9" Type="http://schemas.openxmlformats.org/officeDocument/2006/relationships/image" Target="../media/image40.sv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48.gif"/><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eg"/><Relationship Id="rId11" Type="http://schemas.openxmlformats.org/officeDocument/2006/relationships/image" Target="../media/image46.jpeg"/><Relationship Id="rId5" Type="http://schemas.openxmlformats.org/officeDocument/2006/relationships/image" Target="../media/image2.jpeg"/><Relationship Id="rId10" Type="http://schemas.openxmlformats.org/officeDocument/2006/relationships/slide" Target="slide17.xml"/><Relationship Id="rId4" Type="http://schemas.openxmlformats.org/officeDocument/2006/relationships/notesSlide" Target="../notesSlides/notesSlide4.xml"/><Relationship Id="rId9" Type="http://schemas.openxmlformats.org/officeDocument/2006/relationships/slide" Target="slide24.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9.jpeg"/><Relationship Id="rId7" Type="http://schemas.openxmlformats.org/officeDocument/2006/relationships/image" Target="../media/image2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slide" Target="slide24.xml"/><Relationship Id="rId4" Type="http://schemas.openxmlformats.org/officeDocument/2006/relationships/slide" Target="slide13.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9.jpeg"/><Relationship Id="rId7" Type="http://schemas.openxmlformats.org/officeDocument/2006/relationships/image" Target="../media/image2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slide" Target="slide24.xml"/><Relationship Id="rId4" Type="http://schemas.openxmlformats.org/officeDocument/2006/relationships/slide" Target="slide13.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slide" Target="slide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11.gif"/><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eg"/><Relationship Id="rId7" Type="http://schemas.openxmlformats.org/officeDocument/2006/relationships/image" Target="../media/image2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slide" Target="slide24.xml"/><Relationship Id="rId4" Type="http://schemas.openxmlformats.org/officeDocument/2006/relationships/slide" Target="slide13.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9.jpeg"/><Relationship Id="rId7" Type="http://schemas.openxmlformats.org/officeDocument/2006/relationships/image" Target="../media/image52.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slide" Target="slide24.xml"/><Relationship Id="rId10" Type="http://schemas.openxmlformats.org/officeDocument/2006/relationships/image" Target="../media/image1.png"/><Relationship Id="rId4" Type="http://schemas.openxmlformats.org/officeDocument/2006/relationships/slide" Target="slide13.xml"/><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9.jpeg"/><Relationship Id="rId7"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slide" Target="slide24.xml"/><Relationship Id="rId10" Type="http://schemas.openxmlformats.org/officeDocument/2006/relationships/image" Target="../media/image1.png"/><Relationship Id="rId4" Type="http://schemas.openxmlformats.org/officeDocument/2006/relationships/slide" Target="slide13.xml"/><Relationship Id="rId9" Type="http://schemas.openxmlformats.org/officeDocument/2006/relationships/image" Target="../media/image58.gif"/></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jpeg"/><Relationship Id="rId7" Type="http://schemas.openxmlformats.org/officeDocument/2006/relationships/image" Target="../media/image31.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12.xml"/><Relationship Id="rId4" Type="http://schemas.openxmlformats.org/officeDocument/2006/relationships/image" Target="../media/image1.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slide" Target="slide24.xml"/></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eg"/><Relationship Id="rId7"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 Target="slide24.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eg"/><Relationship Id="rId7" Type="http://schemas.openxmlformats.org/officeDocument/2006/relationships/image" Target="../media/image61.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2.gif"/><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eg"/><Relationship Id="rId7" Type="http://schemas.openxmlformats.org/officeDocument/2006/relationships/image" Target="../media/image63.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9.jpeg"/><Relationship Id="rId7"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pn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8.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66.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slide" Target="slide30.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slide" Target="slide6.xml"/><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8.gif"/><Relationship Id="rId5" Type="http://schemas.openxmlformats.org/officeDocument/2006/relationships/image" Target="../media/image13.png"/><Relationship Id="rId15" Type="http://schemas.openxmlformats.org/officeDocument/2006/relationships/slide" Target="slide5.xml"/><Relationship Id="rId10" Type="http://schemas.openxmlformats.org/officeDocument/2006/relationships/image" Target="../media/image17.jpeg"/><Relationship Id="rId4" Type="http://schemas.openxmlformats.org/officeDocument/2006/relationships/slide" Target="slide4.xml"/><Relationship Id="rId9" Type="http://schemas.openxmlformats.org/officeDocument/2006/relationships/image" Target="../media/image9.jpe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jpeg"/><Relationship Id="rId7"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slide" Target="slide5.xml"/><Relationship Id="rId5" Type="http://schemas.openxmlformats.org/officeDocument/2006/relationships/image" Target="../media/image3.png"/><Relationship Id="rId10" Type="http://schemas.openxmlformats.org/officeDocument/2006/relationships/slide" Target="slide7.xml"/><Relationship Id="rId4" Type="http://schemas.openxmlformats.org/officeDocument/2006/relationships/image" Target="../media/image20.jpeg"/><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slide" Target="slide7.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slide" Target="slide24.xml"/><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17.jpeg"/><Relationship Id="rId5" Type="http://schemas.openxmlformats.org/officeDocument/2006/relationships/slide" Target="slide8.xml"/><Relationship Id="rId10" Type="http://schemas.openxmlformats.org/officeDocument/2006/relationships/image" Target="../media/image25.jpeg"/><Relationship Id="rId4" Type="http://schemas.openxmlformats.org/officeDocument/2006/relationships/image" Target="../media/image23.jpe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9.jpe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13.xml"/><Relationship Id="rId10"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9">
            <a:extLst>
              <a:ext uri="{FF2B5EF4-FFF2-40B4-BE49-F238E27FC236}">
                <a16:creationId xmlns:a16="http://schemas.microsoft.com/office/drawing/2014/main" id="{7B5849C0-6656-3667-6DE1-E9E9D0FEAECE}"/>
              </a:ext>
            </a:extLst>
          </p:cNvPr>
          <p:cNvPicPr>
            <a:picLocks noChangeAspect="1"/>
          </p:cNvPicPr>
          <p:nvPr/>
        </p:nvPicPr>
        <p:blipFill rotWithShape="1">
          <a:blip r:embed="rId2"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598937" y="-56701"/>
            <a:ext cx="12790937" cy="6964775"/>
          </a:xfrm>
          <a:prstGeom prst="rect">
            <a:avLst/>
          </a:prstGeom>
        </p:spPr>
      </p:pic>
      <p:pic>
        <p:nvPicPr>
          <p:cNvPr id="4" name="Picture 2" descr="مكونات الجهاز العضلي - صيدلية">
            <a:extLst>
              <a:ext uri="{FF2B5EF4-FFF2-40B4-BE49-F238E27FC236}">
                <a16:creationId xmlns:a16="http://schemas.microsoft.com/office/drawing/2014/main" id="{CB5CF80E-6CA9-F602-C00F-6F894D578154}"/>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13">
            <a:extLst>
              <a:ext uri="{FF2B5EF4-FFF2-40B4-BE49-F238E27FC236}">
                <a16:creationId xmlns:a16="http://schemas.microsoft.com/office/drawing/2014/main" id="{97DC6712-315E-9DCC-1FF0-3DDAD7E6237A}"/>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689AB10D-E357-FEF0-C9BE-7C1625698066}"/>
              </a:ext>
            </a:extLst>
          </p:cNvPr>
          <p:cNvSpPr/>
          <p:nvPr/>
        </p:nvSpPr>
        <p:spPr>
          <a:xfrm flipV="1">
            <a:off x="0" y="3746500"/>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1B1676F7-976B-E8DC-C5E9-7CC8BCE88740}"/>
              </a:ext>
            </a:extLst>
          </p:cNvPr>
          <p:cNvGrpSpPr/>
          <p:nvPr/>
        </p:nvGrpSpPr>
        <p:grpSpPr>
          <a:xfrm>
            <a:off x="1916576" y="891177"/>
            <a:ext cx="8852453" cy="4669444"/>
            <a:chOff x="1019234" y="859715"/>
            <a:chExt cx="9768114" cy="5138570"/>
          </a:xfrm>
        </p:grpSpPr>
        <p:sp>
          <p:nvSpPr>
            <p:cNvPr id="8" name="15">
              <a:extLst>
                <a:ext uri="{FF2B5EF4-FFF2-40B4-BE49-F238E27FC236}">
                  <a16:creationId xmlns:a16="http://schemas.microsoft.com/office/drawing/2014/main" id="{33BEB139-66E8-5BC9-603B-6E0FBDED3A2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85854CAD-BA0B-B071-951B-2999367CCB57}"/>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图片 17">
            <a:extLst>
              <a:ext uri="{FF2B5EF4-FFF2-40B4-BE49-F238E27FC236}">
                <a16:creationId xmlns:a16="http://schemas.microsoft.com/office/drawing/2014/main" id="{BC6F6955-C4EC-5D45-D348-5CB900B7C285}"/>
              </a:ext>
            </a:extLst>
          </p:cNvPr>
          <p:cNvPicPr>
            <a:picLocks noChangeAspect="1"/>
          </p:cNvPicPr>
          <p:nvPr/>
        </p:nvPicPr>
        <p:blipFill rotWithShape="1">
          <a:blip r:embed="rId4"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10488323" y="4697178"/>
            <a:ext cx="1117059" cy="1949425"/>
          </a:xfrm>
          <a:prstGeom prst="rect">
            <a:avLst/>
          </a:prstGeom>
        </p:spPr>
      </p:pic>
      <p:graphicFrame>
        <p:nvGraphicFramePr>
          <p:cNvPr id="11" name="رسم تخطيطي 10">
            <a:extLst>
              <a:ext uri="{FF2B5EF4-FFF2-40B4-BE49-F238E27FC236}">
                <a16:creationId xmlns:a16="http://schemas.microsoft.com/office/drawing/2014/main" id="{E3A4C0FA-9F21-F5B2-43B2-E46C875FB17E}"/>
              </a:ext>
            </a:extLst>
          </p:cNvPr>
          <p:cNvGraphicFramePr/>
          <p:nvPr>
            <p:extLst>
              <p:ext uri="{D42A27DB-BD31-4B8C-83A1-F6EECF244321}">
                <p14:modId xmlns:p14="http://schemas.microsoft.com/office/powerpoint/2010/main" val="2226163965"/>
              </p:ext>
            </p:extLst>
          </p:nvPr>
        </p:nvGraphicFramePr>
        <p:xfrm>
          <a:off x="10750737" y="675861"/>
          <a:ext cx="1319343" cy="54996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Freeform: Shape 29">
            <a:extLst>
              <a:ext uri="{FF2B5EF4-FFF2-40B4-BE49-F238E27FC236}">
                <a16:creationId xmlns:a16="http://schemas.microsoft.com/office/drawing/2014/main" id="{B34BCD1E-F6E2-14DA-0E55-CA1B34133D94}"/>
              </a:ext>
            </a:extLst>
          </p:cNvPr>
          <p:cNvSpPr/>
          <p:nvPr/>
        </p:nvSpPr>
        <p:spPr>
          <a:xfrm>
            <a:off x="2066734" y="1494364"/>
            <a:ext cx="8562082" cy="193865"/>
          </a:xfrm>
          <a:custGeom>
            <a:avLst/>
            <a:gdLst>
              <a:gd name="connsiteX0" fmla="*/ 0 w 12241161"/>
              <a:gd name="connsiteY0" fmla="*/ 59027 h 267033"/>
              <a:gd name="connsiteX1" fmla="*/ 604684 w 12241161"/>
              <a:gd name="connsiteY1" fmla="*/ 265504 h 267033"/>
              <a:gd name="connsiteX2" fmla="*/ 1238865 w 12241161"/>
              <a:gd name="connsiteY2" fmla="*/ 147517 h 267033"/>
              <a:gd name="connsiteX3" fmla="*/ 2344994 w 12241161"/>
              <a:gd name="connsiteY3" fmla="*/ 44278 h 267033"/>
              <a:gd name="connsiteX4" fmla="*/ 3185652 w 12241161"/>
              <a:gd name="connsiteY4" fmla="*/ 132769 h 267033"/>
              <a:gd name="connsiteX5" fmla="*/ 4380271 w 12241161"/>
              <a:gd name="connsiteY5" fmla="*/ 14782 h 267033"/>
              <a:gd name="connsiteX6" fmla="*/ 5117690 w 12241161"/>
              <a:gd name="connsiteY6" fmla="*/ 132769 h 267033"/>
              <a:gd name="connsiteX7" fmla="*/ 6327058 w 12241161"/>
              <a:gd name="connsiteY7" fmla="*/ 33 h 267033"/>
              <a:gd name="connsiteX8" fmla="*/ 7182465 w 12241161"/>
              <a:gd name="connsiteY8" fmla="*/ 147517 h 267033"/>
              <a:gd name="connsiteX9" fmla="*/ 8214852 w 12241161"/>
              <a:gd name="connsiteY9" fmla="*/ 44278 h 267033"/>
              <a:gd name="connsiteX10" fmla="*/ 9055510 w 12241161"/>
              <a:gd name="connsiteY10" fmla="*/ 118020 h 267033"/>
              <a:gd name="connsiteX11" fmla="*/ 11017045 w 12241161"/>
              <a:gd name="connsiteY11" fmla="*/ 162266 h 267033"/>
              <a:gd name="connsiteX12" fmla="*/ 12241161 w 12241161"/>
              <a:gd name="connsiteY12" fmla="*/ 29530 h 26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41161" h="267033">
                <a:moveTo>
                  <a:pt x="0" y="59027"/>
                </a:moveTo>
                <a:cubicBezTo>
                  <a:pt x="199103" y="154891"/>
                  <a:pt x="398207" y="250756"/>
                  <a:pt x="604684" y="265504"/>
                </a:cubicBezTo>
                <a:cubicBezTo>
                  <a:pt x="811162" y="280252"/>
                  <a:pt x="948813" y="184388"/>
                  <a:pt x="1238865" y="147517"/>
                </a:cubicBezTo>
                <a:cubicBezTo>
                  <a:pt x="1528917" y="110646"/>
                  <a:pt x="2020530" y="46736"/>
                  <a:pt x="2344994" y="44278"/>
                </a:cubicBezTo>
                <a:cubicBezTo>
                  <a:pt x="2669459" y="41820"/>
                  <a:pt x="2846439" y="137685"/>
                  <a:pt x="3185652" y="132769"/>
                </a:cubicBezTo>
                <a:cubicBezTo>
                  <a:pt x="3524865" y="127853"/>
                  <a:pt x="4058265" y="14782"/>
                  <a:pt x="4380271" y="14782"/>
                </a:cubicBezTo>
                <a:cubicBezTo>
                  <a:pt x="4702277" y="14782"/>
                  <a:pt x="4793226" y="135227"/>
                  <a:pt x="5117690" y="132769"/>
                </a:cubicBezTo>
                <a:cubicBezTo>
                  <a:pt x="5442155" y="130311"/>
                  <a:pt x="5982929" y="-2425"/>
                  <a:pt x="6327058" y="33"/>
                </a:cubicBezTo>
                <a:cubicBezTo>
                  <a:pt x="6671187" y="2491"/>
                  <a:pt x="6867833" y="140143"/>
                  <a:pt x="7182465" y="147517"/>
                </a:cubicBezTo>
                <a:cubicBezTo>
                  <a:pt x="7497097" y="154891"/>
                  <a:pt x="7902678" y="49194"/>
                  <a:pt x="8214852" y="44278"/>
                </a:cubicBezTo>
                <a:cubicBezTo>
                  <a:pt x="8527026" y="39362"/>
                  <a:pt x="8588478" y="98355"/>
                  <a:pt x="9055510" y="118020"/>
                </a:cubicBezTo>
                <a:cubicBezTo>
                  <a:pt x="9522542" y="137685"/>
                  <a:pt x="10486103" y="177014"/>
                  <a:pt x="11017045" y="162266"/>
                </a:cubicBezTo>
                <a:cubicBezTo>
                  <a:pt x="11547987" y="147518"/>
                  <a:pt x="11894574" y="88524"/>
                  <a:pt x="12241161" y="29530"/>
                </a:cubicBezTo>
              </a:path>
            </a:pathLst>
          </a:custGeom>
          <a:ln/>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3" name="مربع نص 12">
            <a:extLst>
              <a:ext uri="{FF2B5EF4-FFF2-40B4-BE49-F238E27FC236}">
                <a16:creationId xmlns:a16="http://schemas.microsoft.com/office/drawing/2014/main" id="{B91F8B84-F571-FC66-9416-E79C4F23C822}"/>
              </a:ext>
            </a:extLst>
          </p:cNvPr>
          <p:cNvSpPr txBox="1"/>
          <p:nvPr/>
        </p:nvSpPr>
        <p:spPr>
          <a:xfrm>
            <a:off x="4907934" y="1743579"/>
            <a:ext cx="2948149" cy="2756447"/>
          </a:xfrm>
          <a:prstGeom prst="rect">
            <a:avLst/>
          </a:prstGeom>
          <a:solidFill>
            <a:schemeClr val="accent6">
              <a:lumMod val="20000"/>
              <a:lumOff val="80000"/>
            </a:schemeClr>
          </a:solidFill>
        </p:spPr>
        <p:txBody>
          <a:bodyPr wrap="square" rtlCol="1">
            <a:spAutoFit/>
          </a:bodyPr>
          <a:lstStyle/>
          <a:p>
            <a:endParaRPr lang="ar-SA" dirty="0"/>
          </a:p>
        </p:txBody>
      </p:sp>
      <p:pic>
        <p:nvPicPr>
          <p:cNvPr id="14" name="Picture 10" descr="A close up of a logo&#10;&#10;Description generated with very high confidence">
            <a:extLst>
              <a:ext uri="{FF2B5EF4-FFF2-40B4-BE49-F238E27FC236}">
                <a16:creationId xmlns:a16="http://schemas.microsoft.com/office/drawing/2014/main" id="{91FE3937-32BB-2777-5EF9-1C76A282447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47634" y="1212936"/>
            <a:ext cx="673822" cy="67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ربع نص 14">
            <a:extLst>
              <a:ext uri="{FF2B5EF4-FFF2-40B4-BE49-F238E27FC236}">
                <a16:creationId xmlns:a16="http://schemas.microsoft.com/office/drawing/2014/main" id="{B9237CDE-D43E-598B-4B2C-C9C16777D6A4}"/>
              </a:ext>
            </a:extLst>
          </p:cNvPr>
          <p:cNvSpPr txBox="1"/>
          <p:nvPr/>
        </p:nvSpPr>
        <p:spPr>
          <a:xfrm rot="21193238">
            <a:off x="8061195" y="1716832"/>
            <a:ext cx="2586968" cy="2877024"/>
          </a:xfrm>
          <a:prstGeom prst="rect">
            <a:avLst/>
          </a:prstGeom>
          <a:solidFill>
            <a:srgbClr val="FFE1D9"/>
          </a:solidFill>
        </p:spPr>
        <p:txBody>
          <a:bodyPr wrap="square" rtlCol="1">
            <a:spAutoFit/>
          </a:bodyPr>
          <a:lstStyle/>
          <a:p>
            <a:endParaRPr lang="ar-SA" dirty="0"/>
          </a:p>
        </p:txBody>
      </p:sp>
      <p:pic>
        <p:nvPicPr>
          <p:cNvPr id="16" name="Picture 20" descr="A close up of a logo&#10;&#10;Description generated with very high confidence">
            <a:extLst>
              <a:ext uri="{FF2B5EF4-FFF2-40B4-BE49-F238E27FC236}">
                <a16:creationId xmlns:a16="http://schemas.microsoft.com/office/drawing/2014/main" id="{3E6742FA-ADFE-48D7-D9BF-3DDAF1A83B6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21137081">
            <a:off x="8598548" y="1172035"/>
            <a:ext cx="673821" cy="67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مستطيل 16">
            <a:extLst>
              <a:ext uri="{FF2B5EF4-FFF2-40B4-BE49-F238E27FC236}">
                <a16:creationId xmlns:a16="http://schemas.microsoft.com/office/drawing/2014/main" id="{FB5F74D7-4947-A585-D657-8393F7C45222}"/>
              </a:ext>
            </a:extLst>
          </p:cNvPr>
          <p:cNvSpPr/>
          <p:nvPr/>
        </p:nvSpPr>
        <p:spPr>
          <a:xfrm>
            <a:off x="5133849" y="2015482"/>
            <a:ext cx="2539581" cy="2183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
        <p:nvSpPr>
          <p:cNvPr id="18" name="مربع نص 17">
            <a:extLst>
              <a:ext uri="{FF2B5EF4-FFF2-40B4-BE49-F238E27FC236}">
                <a16:creationId xmlns:a16="http://schemas.microsoft.com/office/drawing/2014/main" id="{6936BC3B-EA71-C989-6925-C03D09BF82AA}"/>
              </a:ext>
            </a:extLst>
          </p:cNvPr>
          <p:cNvSpPr txBox="1"/>
          <p:nvPr/>
        </p:nvSpPr>
        <p:spPr>
          <a:xfrm rot="818629">
            <a:off x="2207117" y="1776795"/>
            <a:ext cx="2438518" cy="2341044"/>
          </a:xfrm>
          <a:prstGeom prst="rect">
            <a:avLst/>
          </a:prstGeom>
          <a:solidFill>
            <a:srgbClr val="DDEAEB"/>
          </a:solidFill>
        </p:spPr>
        <p:txBody>
          <a:bodyPr wrap="square" rtlCol="1">
            <a:spAutoFit/>
          </a:bodyPr>
          <a:lstStyle/>
          <a:p>
            <a:endParaRPr lang="ar-SA" dirty="0"/>
          </a:p>
        </p:txBody>
      </p:sp>
      <p:sp>
        <p:nvSpPr>
          <p:cNvPr id="19" name="مستطيل 18">
            <a:extLst>
              <a:ext uri="{FF2B5EF4-FFF2-40B4-BE49-F238E27FC236}">
                <a16:creationId xmlns:a16="http://schemas.microsoft.com/office/drawing/2014/main" id="{0DCF4A5E-C0D2-0616-23A0-0B9B841752B5}"/>
              </a:ext>
            </a:extLst>
          </p:cNvPr>
          <p:cNvSpPr/>
          <p:nvPr/>
        </p:nvSpPr>
        <p:spPr>
          <a:xfrm rot="804627">
            <a:off x="2362208" y="2018869"/>
            <a:ext cx="2007312" cy="17796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pic>
        <p:nvPicPr>
          <p:cNvPr id="20" name="Picture 25" descr="A close up of a logo&#10;&#10;Description generated with very high confidence">
            <a:extLst>
              <a:ext uri="{FF2B5EF4-FFF2-40B4-BE49-F238E27FC236}">
                <a16:creationId xmlns:a16="http://schemas.microsoft.com/office/drawing/2014/main" id="{C0D46A37-6E38-4054-11AD-C1058083E2F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66686" y="1143299"/>
            <a:ext cx="743457" cy="74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تعرفي على عضلات الذراعين تشريحيًّا، وكيفية تنشيطها بالتمارين الرياضية |  Fitness Garage">
            <a:extLst>
              <a:ext uri="{FF2B5EF4-FFF2-40B4-BE49-F238E27FC236}">
                <a16:creationId xmlns:a16="http://schemas.microsoft.com/office/drawing/2014/main" id="{5A42D5ED-A62A-AB28-47B2-89F5396FC06C}"/>
              </a:ext>
            </a:extLst>
          </p:cNvPr>
          <p:cNvPicPr>
            <a:picLocks noChangeAspect="1" noChangeArrowheads="1"/>
          </p:cNvPicPr>
          <p:nvPr/>
        </p:nvPicPr>
        <p:blipFill>
          <a:blip r:embed="rId12">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021415" y="2255411"/>
            <a:ext cx="2539581" cy="18782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Muscular system of a man jogging, illustration Stock Photo - Alamy">
            <a:extLst>
              <a:ext uri="{FF2B5EF4-FFF2-40B4-BE49-F238E27FC236}">
                <a16:creationId xmlns:a16="http://schemas.microsoft.com/office/drawing/2014/main" id="{7CE71B01-0CDE-D08B-92B1-373B01E2D0A2}"/>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11834"/>
          <a:stretch/>
        </p:blipFill>
        <p:spPr bwMode="auto">
          <a:xfrm flipH="1">
            <a:off x="2443125" y="1913584"/>
            <a:ext cx="1325753" cy="16752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orsina |">
            <a:extLst>
              <a:ext uri="{FF2B5EF4-FFF2-40B4-BE49-F238E27FC236}">
                <a16:creationId xmlns:a16="http://schemas.microsoft.com/office/drawing/2014/main" id="{8A8BB1E2-97CA-4C7C-CADD-E344247CD2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236878">
            <a:off x="8276323" y="1980330"/>
            <a:ext cx="2193920" cy="23541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ما هو الجهاز العضلي؟">
            <a:extLst>
              <a:ext uri="{FF2B5EF4-FFF2-40B4-BE49-F238E27FC236}">
                <a16:creationId xmlns:a16="http://schemas.microsoft.com/office/drawing/2014/main" id="{CAC38077-9E25-2D4B-347E-BA886FEA073C}"/>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5" y="3429000"/>
            <a:ext cx="6762750" cy="3420669"/>
          </a:xfrm>
          <a:prstGeom prst="rect">
            <a:avLst/>
          </a:prstGeom>
          <a:noFill/>
          <a:extLst>
            <a:ext uri="{909E8E84-426E-40DD-AFC4-6F175D3DCCD1}">
              <a14:hiddenFill xmlns:a14="http://schemas.microsoft.com/office/drawing/2010/main">
                <a:solidFill>
                  <a:srgbClr val="FFFFFF"/>
                </a:solidFill>
              </a14:hiddenFill>
            </a:ext>
          </a:extLst>
        </p:spPr>
      </p:pic>
      <p:sp>
        <p:nvSpPr>
          <p:cNvPr id="25" name="مربع نص 24">
            <a:extLst>
              <a:ext uri="{FF2B5EF4-FFF2-40B4-BE49-F238E27FC236}">
                <a16:creationId xmlns:a16="http://schemas.microsoft.com/office/drawing/2014/main" id="{169F4E96-ACE2-2F63-58C0-6F3129774986}"/>
              </a:ext>
            </a:extLst>
          </p:cNvPr>
          <p:cNvSpPr txBox="1"/>
          <p:nvPr/>
        </p:nvSpPr>
        <p:spPr>
          <a:xfrm>
            <a:off x="9541565" y="6400800"/>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26" name="مربع نص 25">
            <a:extLst>
              <a:ext uri="{FF2B5EF4-FFF2-40B4-BE49-F238E27FC236}">
                <a16:creationId xmlns:a16="http://schemas.microsoft.com/office/drawing/2014/main" id="{74789369-0CC4-A1B8-48A8-FB3E44FBEF2D}"/>
              </a:ext>
            </a:extLst>
          </p:cNvPr>
          <p:cNvSpPr txBox="1"/>
          <p:nvPr/>
        </p:nvSpPr>
        <p:spPr>
          <a:xfrm>
            <a:off x="1648140" y="-136593"/>
            <a:ext cx="8852452" cy="1323439"/>
          </a:xfrm>
          <a:prstGeom prst="rect">
            <a:avLst/>
          </a:prstGeom>
          <a:noFill/>
        </p:spPr>
        <p:txBody>
          <a:bodyPr wrap="square">
            <a:spAutoFit/>
          </a:bodyPr>
          <a:lstStyle/>
          <a:p>
            <a:pPr algn="ctr"/>
            <a:r>
              <a:rPr lang="ar-SA" sz="8000" b="1" dirty="0">
                <a:ln w="22225">
                  <a:solidFill>
                    <a:schemeClr val="accent2"/>
                  </a:solidFill>
                  <a:prstDash val="solid"/>
                </a:ln>
                <a:solidFill>
                  <a:schemeClr val="accent2">
                    <a:lumMod val="40000"/>
                    <a:lumOff val="60000"/>
                  </a:schemeClr>
                </a:solidFill>
                <a:latin typeface="Aldhabi" panose="01000000000000000000" pitchFamily="2" charset="-78"/>
                <a:cs typeface="+mj-cs"/>
              </a:rPr>
              <a:t>الجهاز العضلي    </a:t>
            </a:r>
          </a:p>
        </p:txBody>
      </p:sp>
      <p:pic>
        <p:nvPicPr>
          <p:cNvPr id="27" name="图片 15">
            <a:extLst>
              <a:ext uri="{FF2B5EF4-FFF2-40B4-BE49-F238E27FC236}">
                <a16:creationId xmlns:a16="http://schemas.microsoft.com/office/drawing/2014/main" id="{D36D78F0-43D3-3342-1FEB-4D1698B70CF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a:fillRect/>
          </a:stretch>
        </p:blipFill>
        <p:spPr>
          <a:xfrm rot="2513353" flipH="1">
            <a:off x="537698" y="85771"/>
            <a:ext cx="1922393" cy="3337220"/>
          </a:xfrm>
          <a:prstGeom prst="rect">
            <a:avLst/>
          </a:prstGeom>
        </p:spPr>
      </p:pic>
    </p:spTree>
    <p:extLst>
      <p:ext uri="{BB962C8B-B14F-4D97-AF65-F5344CB8AC3E}">
        <p14:creationId xmlns:p14="http://schemas.microsoft.com/office/powerpoint/2010/main" val="32152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F88C217E-8673-0F41-22D8-32D8D885484F}"/>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F0CA6BCB-4CEF-BEAB-E8CE-76DD9916C29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F75FB795-F9C5-6855-1965-15FF80921771}"/>
              </a:ext>
            </a:extLst>
          </p:cNvPr>
          <p:cNvGrpSpPr/>
          <p:nvPr/>
        </p:nvGrpSpPr>
        <p:grpSpPr>
          <a:xfrm>
            <a:off x="433524" y="130218"/>
            <a:ext cx="11529391" cy="6453809"/>
            <a:chOff x="1019234" y="859715"/>
            <a:chExt cx="9768114" cy="5138570"/>
          </a:xfrm>
        </p:grpSpPr>
        <p:sp>
          <p:nvSpPr>
            <p:cNvPr id="8" name="15">
              <a:extLst>
                <a:ext uri="{FF2B5EF4-FFF2-40B4-BE49-F238E27FC236}">
                  <a16:creationId xmlns:a16="http://schemas.microsoft.com/office/drawing/2014/main" id="{9B4316B1-6969-29D6-5D68-69385714F74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92AC7FE-3BD5-52C0-7BCB-201F5D66B1FD}"/>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1A3A518B-9B9E-EF5A-09CB-FC6B94D3786A}"/>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E5A25A4A-880D-8512-83AA-3E703A4117C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2" name="شكل حر: شكل 11">
            <a:hlinkClick r:id="rId4" action="ppaction://hlinksldjump"/>
            <a:extLst>
              <a:ext uri="{FF2B5EF4-FFF2-40B4-BE49-F238E27FC236}">
                <a16:creationId xmlns:a16="http://schemas.microsoft.com/office/drawing/2014/main" id="{A0AAA3A6-FE1E-C90B-4531-48F218089C15}"/>
              </a:ext>
            </a:extLst>
          </p:cNvPr>
          <p:cNvSpPr/>
          <p:nvPr/>
        </p:nvSpPr>
        <p:spPr>
          <a:xfrm>
            <a:off x="10605842" y="6481369"/>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أنواع العضلات   </a:t>
            </a:r>
          </a:p>
        </p:txBody>
      </p:sp>
      <p:sp>
        <p:nvSpPr>
          <p:cNvPr id="13" name="شكل حر: شكل 12">
            <a:hlinkClick r:id="rId5" action="ppaction://hlinksldjump"/>
            <a:extLst>
              <a:ext uri="{FF2B5EF4-FFF2-40B4-BE49-F238E27FC236}">
                <a16:creationId xmlns:a16="http://schemas.microsoft.com/office/drawing/2014/main" id="{0F0ADBAC-649E-EF0D-624A-2EE2ED0659C2}"/>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6" action="ppaction://hlinksldjump"/>
            <a:extLst>
              <a:ext uri="{FF2B5EF4-FFF2-40B4-BE49-F238E27FC236}">
                <a16:creationId xmlns:a16="http://schemas.microsoft.com/office/drawing/2014/main" id="{0D60F11F-1C63-0565-D860-612FC8FF5D45}"/>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pic>
        <p:nvPicPr>
          <p:cNvPr id="15" name="Picture 2" descr="Ashraf ALHilaly- أشرف الهلالى - استشاري تطوير شركات : 2012">
            <a:extLst>
              <a:ext uri="{FF2B5EF4-FFF2-40B4-BE49-F238E27FC236}">
                <a16:creationId xmlns:a16="http://schemas.microsoft.com/office/drawing/2014/main" id="{3B109D0B-EB86-ABF9-0162-D982B955CF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7206" y="914166"/>
            <a:ext cx="2108655" cy="2850537"/>
          </a:xfrm>
          <a:prstGeom prst="rect">
            <a:avLst/>
          </a:prstGeom>
          <a:noFill/>
          <a:extLst>
            <a:ext uri="{909E8E84-426E-40DD-AFC4-6F175D3DCCD1}">
              <a14:hiddenFill xmlns:a14="http://schemas.microsoft.com/office/drawing/2010/main">
                <a:solidFill>
                  <a:srgbClr val="FFFFFF"/>
                </a:solidFill>
              </a14:hiddenFill>
            </a:ext>
          </a:extLst>
        </p:spPr>
      </p:pic>
      <p:sp>
        <p:nvSpPr>
          <p:cNvPr id="16" name="مربع نص 15">
            <a:extLst>
              <a:ext uri="{FF2B5EF4-FFF2-40B4-BE49-F238E27FC236}">
                <a16:creationId xmlns:a16="http://schemas.microsoft.com/office/drawing/2014/main" id="{7CF4C694-DD24-2BD0-C49B-536FE659F453}"/>
              </a:ext>
            </a:extLst>
          </p:cNvPr>
          <p:cNvSpPr txBox="1"/>
          <p:nvPr/>
        </p:nvSpPr>
        <p:spPr>
          <a:xfrm>
            <a:off x="3873911" y="479723"/>
            <a:ext cx="4649224" cy="616392"/>
          </a:xfrm>
          <a:prstGeom prst="rect">
            <a:avLst/>
          </a:prstGeom>
          <a:noFill/>
        </p:spPr>
        <p:txBody>
          <a:bodyPr wrap="square" rtlCol="1">
            <a:prstTxWarp prst="textPlain">
              <a:avLst/>
            </a:prstTxWarp>
            <a:spAutoFit/>
          </a:bodyPr>
          <a:lstStyle/>
          <a:p>
            <a:r>
              <a:rPr lang="ar-SA" dirty="0">
                <a:solidFill>
                  <a:schemeClr val="bg1"/>
                </a:solidFill>
                <a:effectLst>
                  <a:glow rad="101600">
                    <a:schemeClr val="tx1">
                      <a:alpha val="60000"/>
                    </a:schemeClr>
                  </a:glow>
                </a:effectLst>
                <a:latin typeface="Dubai Medium" panose="020B0603030403030204" pitchFamily="34" charset="-78"/>
                <a:cs typeface="PT Simple Bold Ruled" panose="02010400000000000000" pitchFamily="2" charset="-78"/>
              </a:rPr>
              <a:t>تطوير مفاهيم</a:t>
            </a:r>
            <a:r>
              <a:rPr lang="ar-SA" dirty="0">
                <a:solidFill>
                  <a:srgbClr val="92D050"/>
                </a:solidFill>
                <a:effectLst>
                  <a:glow rad="101600">
                    <a:schemeClr val="tx1">
                      <a:alpha val="60000"/>
                    </a:schemeClr>
                  </a:glow>
                </a:effectLst>
                <a:latin typeface="Dubai Medium" panose="020B0603030403030204" pitchFamily="34" charset="-78"/>
                <a:cs typeface="PT Simple Bold Ruled" panose="02010400000000000000" pitchFamily="2" charset="-78"/>
              </a:rPr>
              <a:t> </a:t>
            </a:r>
            <a:r>
              <a:rPr lang="ar-SA" dirty="0">
                <a:solidFill>
                  <a:srgbClr val="FFFF00"/>
                </a:solidFill>
                <a:effectLst>
                  <a:glow rad="101600">
                    <a:schemeClr val="tx1">
                      <a:alpha val="60000"/>
                    </a:schemeClr>
                  </a:glow>
                </a:effectLst>
                <a:latin typeface="Dubai Medium" panose="020B0603030403030204" pitchFamily="34" charset="-78"/>
                <a:cs typeface="PT Simple Bold Ruled" panose="02010400000000000000" pitchFamily="2" charset="-78"/>
              </a:rPr>
              <a:t>  </a:t>
            </a:r>
          </a:p>
        </p:txBody>
      </p:sp>
      <p:sp>
        <p:nvSpPr>
          <p:cNvPr id="17" name="مربع نص 16">
            <a:extLst>
              <a:ext uri="{FF2B5EF4-FFF2-40B4-BE49-F238E27FC236}">
                <a16:creationId xmlns:a16="http://schemas.microsoft.com/office/drawing/2014/main" id="{F988355F-3FA7-FE50-2EAF-AF5D7829127E}"/>
              </a:ext>
            </a:extLst>
          </p:cNvPr>
          <p:cNvSpPr txBox="1"/>
          <p:nvPr/>
        </p:nvSpPr>
        <p:spPr>
          <a:xfrm>
            <a:off x="3357019" y="1205612"/>
            <a:ext cx="5716499" cy="413118"/>
          </a:xfrm>
          <a:prstGeom prst="rect">
            <a:avLst/>
          </a:prstGeom>
          <a:noFill/>
        </p:spPr>
        <p:txBody>
          <a:bodyPr wrap="square" rtlCol="1">
            <a:prstTxWarp prst="textPlain">
              <a:avLst/>
            </a:prstTxWarp>
            <a:spAutoFit/>
            <a:scene3d>
              <a:camera prst="orthographicFront"/>
              <a:lightRig rig="soft" dir="t">
                <a:rot lat="0" lon="0" rev="15600000"/>
              </a:lightRig>
            </a:scene3d>
            <a:sp3d extrusionH="57150" prstMaterial="softEdge">
              <a:bevelT w="25400" h="38100"/>
            </a:sp3d>
          </a:bodyPr>
          <a:lstStyle/>
          <a:p>
            <a:r>
              <a:rPr lang="ar-SA" b="1" dirty="0">
                <a:ln/>
                <a:solidFill>
                  <a:schemeClr val="accent4"/>
                </a:solidFill>
                <a:latin typeface="Dubai Medium" panose="020B0603030403030204" pitchFamily="34" charset="-78"/>
                <a:cs typeface="PT Simple Bold Ruled" panose="02010400000000000000" pitchFamily="2" charset="-78"/>
              </a:rPr>
              <a:t>المفاهيم الشائعة الخاطئة </a:t>
            </a:r>
          </a:p>
        </p:txBody>
      </p:sp>
      <p:sp>
        <p:nvSpPr>
          <p:cNvPr id="18" name="مربع نص 17">
            <a:extLst>
              <a:ext uri="{FF2B5EF4-FFF2-40B4-BE49-F238E27FC236}">
                <a16:creationId xmlns:a16="http://schemas.microsoft.com/office/drawing/2014/main" id="{B45159DB-16CF-F5A2-FD0B-A1EA0B7DC10A}"/>
              </a:ext>
            </a:extLst>
          </p:cNvPr>
          <p:cNvSpPr txBox="1"/>
          <p:nvPr/>
        </p:nvSpPr>
        <p:spPr>
          <a:xfrm>
            <a:off x="3401543" y="2259480"/>
            <a:ext cx="5578628" cy="646331"/>
          </a:xfrm>
          <a:prstGeom prst="rect">
            <a:avLst/>
          </a:prstGeom>
          <a:noFill/>
        </p:spPr>
        <p:txBody>
          <a:bodyPr wrap="square">
            <a:spAutoFit/>
          </a:bodyPr>
          <a:lstStyle/>
          <a:p>
            <a:pPr algn="ctr"/>
            <a:r>
              <a:rPr lang="ar-SA" sz="3600" b="1" dirty="0">
                <a:solidFill>
                  <a:srgbClr val="00B050"/>
                </a:solidFill>
                <a:highlight>
                  <a:srgbClr val="FFFF00"/>
                </a:highlight>
              </a:rPr>
              <a:t>كيف تحرك العضلات أجزاء الجسـم؟</a:t>
            </a:r>
          </a:p>
        </p:txBody>
      </p:sp>
      <p:pic>
        <p:nvPicPr>
          <p:cNvPr id="21" name="Picture 2" descr="مكونات الجهاز العضلي - صيدلية">
            <a:extLst>
              <a:ext uri="{FF2B5EF4-FFF2-40B4-BE49-F238E27FC236}">
                <a16:creationId xmlns:a16="http://schemas.microsoft.com/office/drawing/2014/main" id="{FA05223F-BED4-6A66-FC8E-7E681E1F3AA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010" y="2850146"/>
            <a:ext cx="8799442" cy="3528131"/>
          </a:xfrm>
          <a:prstGeom prst="rect">
            <a:avLst/>
          </a:prstGeom>
          <a:noFill/>
          <a:extLst>
            <a:ext uri="{909E8E84-426E-40DD-AFC4-6F175D3DCCD1}">
              <a14:hiddenFill xmlns:a14="http://schemas.microsoft.com/office/drawing/2010/main">
                <a:solidFill>
                  <a:srgbClr val="FFFFFF"/>
                </a:solidFill>
              </a14:hiddenFill>
            </a:ext>
          </a:extLst>
        </p:spPr>
      </p:pic>
      <p:sp>
        <p:nvSpPr>
          <p:cNvPr id="19" name="مربع نص 18">
            <a:extLst>
              <a:ext uri="{FF2B5EF4-FFF2-40B4-BE49-F238E27FC236}">
                <a16:creationId xmlns:a16="http://schemas.microsoft.com/office/drawing/2014/main" id="{11B8288E-5464-994A-0E59-F04D5BC6B2AD}"/>
              </a:ext>
            </a:extLst>
          </p:cNvPr>
          <p:cNvSpPr txBox="1"/>
          <p:nvPr/>
        </p:nvSpPr>
        <p:spPr>
          <a:xfrm>
            <a:off x="4317251" y="4834708"/>
            <a:ext cx="3571681" cy="1569660"/>
          </a:xfrm>
          <a:prstGeom prst="rect">
            <a:avLst/>
          </a:prstGeom>
          <a:solidFill>
            <a:schemeClr val="bg1"/>
          </a:solidFill>
        </p:spPr>
        <p:txBody>
          <a:bodyPr wrap="square">
            <a:spAutoFit/>
          </a:bodyPr>
          <a:lstStyle/>
          <a:p>
            <a:pPr algn="ctr"/>
            <a:r>
              <a:rPr lang="ar-SA" sz="2400" b="1" dirty="0">
                <a:effectLst>
                  <a:outerShdw blurRad="38100" dist="38100" dir="2700000" algn="tl">
                    <a:srgbClr val="000000">
                      <a:alpha val="43137"/>
                    </a:srgbClr>
                  </a:outerShdw>
                </a:effectLst>
              </a:rPr>
              <a:t>تنقبـض العضـلات فقـط فيقصر طولهـا، ولذا تسـحب جزء مـن الجسـم لكن لا تدفعه، وفي الوقت نفسـه تنبسـط العضلة المقابلة.</a:t>
            </a:r>
          </a:p>
        </p:txBody>
      </p:sp>
      <p:pic>
        <p:nvPicPr>
          <p:cNvPr id="22" name="图片 15">
            <a:extLst>
              <a:ext uri="{FF2B5EF4-FFF2-40B4-BE49-F238E27FC236}">
                <a16:creationId xmlns:a16="http://schemas.microsoft.com/office/drawing/2014/main" id="{3D1520FF-5396-E0E9-07BD-C78A36BE26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rot="2513353" flipH="1">
            <a:off x="1236775" y="210498"/>
            <a:ext cx="1922393" cy="3337220"/>
          </a:xfrm>
          <a:prstGeom prst="rect">
            <a:avLst/>
          </a:prstGeom>
        </p:spPr>
      </p:pic>
      <p:pic>
        <p:nvPicPr>
          <p:cNvPr id="23" name="图片 17">
            <a:extLst>
              <a:ext uri="{FF2B5EF4-FFF2-40B4-BE49-F238E27FC236}">
                <a16:creationId xmlns:a16="http://schemas.microsoft.com/office/drawing/2014/main" id="{B37F37B7-7EB7-57FD-3BFD-23C059F0B0E7}"/>
              </a:ext>
            </a:extLst>
          </p:cNvPr>
          <p:cNvPicPr>
            <a:picLocks noChangeAspect="1"/>
          </p:cNvPicPr>
          <p:nvPr/>
        </p:nvPicPr>
        <p:blipFill rotWithShape="1">
          <a:blip r:embed="rId9"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10318928" y="4870438"/>
            <a:ext cx="1117059" cy="1949425"/>
          </a:xfrm>
          <a:prstGeom prst="rect">
            <a:avLst/>
          </a:prstGeom>
        </p:spPr>
      </p:pic>
    </p:spTree>
    <p:extLst>
      <p:ext uri="{BB962C8B-B14F-4D97-AF65-F5344CB8AC3E}">
        <p14:creationId xmlns:p14="http://schemas.microsoft.com/office/powerpoint/2010/main" val="3005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8.33333E-7 -3.7037E-7 L -8.33333E-7 -0.07222 " pathEditMode="relative" rAng="0" ptsTypes="AA">
                                      <p:cBhvr>
                                        <p:cTn id="6" dur="250" accel="50000" decel="50000" autoRev="1" fill="hold">
                                          <p:stCondLst>
                                            <p:cond delay="0"/>
                                          </p:stCondLst>
                                        </p:cTn>
                                        <p:tgtEl>
                                          <p:spTgt spid="16"/>
                                        </p:tgtEl>
                                        <p:attrNameLst>
                                          <p:attrName>ppt_x</p:attrName>
                                          <p:attrName>ppt_y</p:attrName>
                                        </p:attrNameLst>
                                      </p:cBhvr>
                                      <p:rCtr x="0" y="-3611"/>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3.33333E-6 -3.7037E-6 L -3.33333E-6 -0.07222 " pathEditMode="relative" rAng="0" ptsTypes="AA">
                                      <p:cBhvr>
                                        <p:cTn id="12" dur="250" accel="50000" decel="50000" autoRev="1" fill="hold">
                                          <p:stCondLst>
                                            <p:cond delay="0"/>
                                          </p:stCondLst>
                                        </p:cTn>
                                        <p:tgtEl>
                                          <p:spTgt spid="17"/>
                                        </p:tgtEl>
                                        <p:attrNameLst>
                                          <p:attrName>ppt_x</p:attrName>
                                          <p:attrName>ppt_y</p:attrName>
                                        </p:attrNameLst>
                                      </p:cBhvr>
                                      <p:rCtr x="0" y="-3611"/>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4"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8" name="شكل حر: شكل 7">
            <a:hlinkClick r:id="rId5" action="ppaction://hlinksldjump"/>
            <a:extLst>
              <a:ext uri="{FF2B5EF4-FFF2-40B4-BE49-F238E27FC236}">
                <a16:creationId xmlns:a16="http://schemas.microsoft.com/office/drawing/2014/main" id="{42073100-2541-B2EE-B0AA-77594AF96CB5}"/>
              </a:ext>
            </a:extLst>
          </p:cNvPr>
          <p:cNvSpPr/>
          <p:nvPr/>
        </p:nvSpPr>
        <p:spPr>
          <a:xfrm>
            <a:off x="10605842" y="6481369"/>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أنواع العضلات   </a:t>
            </a:r>
          </a:p>
        </p:txBody>
      </p:sp>
      <p:sp>
        <p:nvSpPr>
          <p:cNvPr id="9" name="شكل حر: شكل 8">
            <a:hlinkClick r:id="rId6"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7"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16" name="مربع نص 15">
            <a:extLst>
              <a:ext uri="{FF2B5EF4-FFF2-40B4-BE49-F238E27FC236}">
                <a16:creationId xmlns:a16="http://schemas.microsoft.com/office/drawing/2014/main" id="{786D1E29-9FDB-AE9C-CB08-38514EC5D1C6}"/>
              </a:ext>
            </a:extLst>
          </p:cNvPr>
          <p:cNvSpPr txBox="1"/>
          <p:nvPr/>
        </p:nvSpPr>
        <p:spPr>
          <a:xfrm>
            <a:off x="2196557" y="422802"/>
            <a:ext cx="7571557" cy="646331"/>
          </a:xfrm>
          <a:prstGeom prst="rect">
            <a:avLst/>
          </a:prstGeom>
          <a:noFill/>
        </p:spPr>
        <p:txBody>
          <a:bodyPr wrap="square" rtlCol="1">
            <a:spAutoFit/>
          </a:bodyPr>
          <a:lstStyle/>
          <a:p>
            <a:r>
              <a:rPr lang="ar-SA" sz="3600" b="1" dirty="0">
                <a:ln/>
                <a:pattFill prst="dkUpDiag">
                  <a:fgClr>
                    <a:schemeClr val="bg1">
                      <a:lumMod val="50000"/>
                    </a:schemeClr>
                  </a:fgClr>
                  <a:bgClr>
                    <a:schemeClr val="tx1">
                      <a:lumMod val="75000"/>
                      <a:lumOff val="25000"/>
                    </a:schemeClr>
                  </a:bgClr>
                </a:pattFill>
                <a:effectLst>
                  <a:glow rad="228600">
                    <a:schemeClr val="accent4">
                      <a:satMod val="175000"/>
                      <a:alpha val="40000"/>
                    </a:schemeClr>
                  </a:glow>
                  <a:outerShdw blurRad="38100" dist="19050" dir="2700000" algn="tl" rotWithShape="0">
                    <a:schemeClr val="dk1">
                      <a:lumMod val="50000"/>
                      <a:alpha val="40000"/>
                    </a:schemeClr>
                  </a:outerShdw>
                </a:effectLst>
                <a:cs typeface="PT Bold Arch" panose="02010400000000000000" pitchFamily="2" charset="-78"/>
              </a:rPr>
              <a:t>ممارسة مهارة  توظيف الصور والرسوم </a:t>
            </a:r>
          </a:p>
        </p:txBody>
      </p:sp>
      <p:pic>
        <p:nvPicPr>
          <p:cNvPr id="17" name="صورة 16">
            <a:extLst>
              <a:ext uri="{FF2B5EF4-FFF2-40B4-BE49-F238E27FC236}">
                <a16:creationId xmlns:a16="http://schemas.microsoft.com/office/drawing/2014/main" id="{050BD419-8412-0689-B7CC-79028B79248E}"/>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8304" t="276" r="6157" b="-276"/>
          <a:stretch/>
        </p:blipFill>
        <p:spPr>
          <a:xfrm>
            <a:off x="2793484" y="1427276"/>
            <a:ext cx="7063137" cy="3469380"/>
          </a:xfrm>
          <a:custGeom>
            <a:avLst/>
            <a:gdLst>
              <a:gd name="connsiteX0" fmla="*/ 0 w 7063137"/>
              <a:gd name="connsiteY0" fmla="*/ 0 h 3469380"/>
              <a:gd name="connsiteX1" fmla="*/ 376701 w 7063137"/>
              <a:gd name="connsiteY1" fmla="*/ 0 h 3469380"/>
              <a:gd name="connsiteX2" fmla="*/ 894664 w 7063137"/>
              <a:gd name="connsiteY2" fmla="*/ 0 h 3469380"/>
              <a:gd name="connsiteX3" fmla="*/ 1483259 w 7063137"/>
              <a:gd name="connsiteY3" fmla="*/ 0 h 3469380"/>
              <a:gd name="connsiteX4" fmla="*/ 1859959 w 7063137"/>
              <a:gd name="connsiteY4" fmla="*/ 0 h 3469380"/>
              <a:gd name="connsiteX5" fmla="*/ 2307291 w 7063137"/>
              <a:gd name="connsiteY5" fmla="*/ 0 h 3469380"/>
              <a:gd name="connsiteX6" fmla="*/ 2825255 w 7063137"/>
              <a:gd name="connsiteY6" fmla="*/ 0 h 3469380"/>
              <a:gd name="connsiteX7" fmla="*/ 3413850 w 7063137"/>
              <a:gd name="connsiteY7" fmla="*/ 0 h 3469380"/>
              <a:gd name="connsiteX8" fmla="*/ 4073076 w 7063137"/>
              <a:gd name="connsiteY8" fmla="*/ 0 h 3469380"/>
              <a:gd name="connsiteX9" fmla="*/ 4520408 w 7063137"/>
              <a:gd name="connsiteY9" fmla="*/ 0 h 3469380"/>
              <a:gd name="connsiteX10" fmla="*/ 5179634 w 7063137"/>
              <a:gd name="connsiteY10" fmla="*/ 0 h 3469380"/>
              <a:gd name="connsiteX11" fmla="*/ 5556334 w 7063137"/>
              <a:gd name="connsiteY11" fmla="*/ 0 h 3469380"/>
              <a:gd name="connsiteX12" fmla="*/ 6215561 w 7063137"/>
              <a:gd name="connsiteY12" fmla="*/ 0 h 3469380"/>
              <a:gd name="connsiteX13" fmla="*/ 7063137 w 7063137"/>
              <a:gd name="connsiteY13" fmla="*/ 0 h 3469380"/>
              <a:gd name="connsiteX14" fmla="*/ 7063137 w 7063137"/>
              <a:gd name="connsiteY14" fmla="*/ 612924 h 3469380"/>
              <a:gd name="connsiteX15" fmla="*/ 7063137 w 7063137"/>
              <a:gd name="connsiteY15" fmla="*/ 1191154 h 3469380"/>
              <a:gd name="connsiteX16" fmla="*/ 7063137 w 7063137"/>
              <a:gd name="connsiteY16" fmla="*/ 1665302 h 3469380"/>
              <a:gd name="connsiteX17" fmla="*/ 7063137 w 7063137"/>
              <a:gd name="connsiteY17" fmla="*/ 2139451 h 3469380"/>
              <a:gd name="connsiteX18" fmla="*/ 7063137 w 7063137"/>
              <a:gd name="connsiteY18" fmla="*/ 2752375 h 3469380"/>
              <a:gd name="connsiteX19" fmla="*/ 7063137 w 7063137"/>
              <a:gd name="connsiteY19" fmla="*/ 3469380 h 3469380"/>
              <a:gd name="connsiteX20" fmla="*/ 6545174 w 7063137"/>
              <a:gd name="connsiteY20" fmla="*/ 3469380 h 3469380"/>
              <a:gd name="connsiteX21" fmla="*/ 6168473 w 7063137"/>
              <a:gd name="connsiteY21" fmla="*/ 3469380 h 3469380"/>
              <a:gd name="connsiteX22" fmla="*/ 5650510 w 7063137"/>
              <a:gd name="connsiteY22" fmla="*/ 3469380 h 3469380"/>
              <a:gd name="connsiteX23" fmla="*/ 4991283 w 7063137"/>
              <a:gd name="connsiteY23" fmla="*/ 3469380 h 3469380"/>
              <a:gd name="connsiteX24" fmla="*/ 4332057 w 7063137"/>
              <a:gd name="connsiteY24" fmla="*/ 3469380 h 3469380"/>
              <a:gd name="connsiteX25" fmla="*/ 3814094 w 7063137"/>
              <a:gd name="connsiteY25" fmla="*/ 3469380 h 3469380"/>
              <a:gd name="connsiteX26" fmla="*/ 3296131 w 7063137"/>
              <a:gd name="connsiteY26" fmla="*/ 3469380 h 3469380"/>
              <a:gd name="connsiteX27" fmla="*/ 2636904 w 7063137"/>
              <a:gd name="connsiteY27" fmla="*/ 3469380 h 3469380"/>
              <a:gd name="connsiteX28" fmla="*/ 2118941 w 7063137"/>
              <a:gd name="connsiteY28" fmla="*/ 3469380 h 3469380"/>
              <a:gd name="connsiteX29" fmla="*/ 1389084 w 7063137"/>
              <a:gd name="connsiteY29" fmla="*/ 3469380 h 3469380"/>
              <a:gd name="connsiteX30" fmla="*/ 800489 w 7063137"/>
              <a:gd name="connsiteY30" fmla="*/ 3469380 h 3469380"/>
              <a:gd name="connsiteX31" fmla="*/ 0 w 7063137"/>
              <a:gd name="connsiteY31" fmla="*/ 3469380 h 3469380"/>
              <a:gd name="connsiteX32" fmla="*/ 0 w 7063137"/>
              <a:gd name="connsiteY32" fmla="*/ 2821762 h 3469380"/>
              <a:gd name="connsiteX33" fmla="*/ 0 w 7063137"/>
              <a:gd name="connsiteY33" fmla="*/ 2208839 h 3469380"/>
              <a:gd name="connsiteX34" fmla="*/ 0 w 7063137"/>
              <a:gd name="connsiteY34" fmla="*/ 1699996 h 3469380"/>
              <a:gd name="connsiteX35" fmla="*/ 0 w 7063137"/>
              <a:gd name="connsiteY35" fmla="*/ 1087072 h 3469380"/>
              <a:gd name="connsiteX36" fmla="*/ 0 w 7063137"/>
              <a:gd name="connsiteY36" fmla="*/ 543536 h 3469380"/>
              <a:gd name="connsiteX37" fmla="*/ 0 w 7063137"/>
              <a:gd name="connsiteY37" fmla="*/ 0 h 34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63137" h="3469380" fill="none" extrusionOk="0">
                <a:moveTo>
                  <a:pt x="0" y="0"/>
                </a:moveTo>
                <a:cubicBezTo>
                  <a:pt x="116470" y="-26150"/>
                  <a:pt x="232803" y="27102"/>
                  <a:pt x="376701" y="0"/>
                </a:cubicBezTo>
                <a:cubicBezTo>
                  <a:pt x="520599" y="-27102"/>
                  <a:pt x="678216" y="42942"/>
                  <a:pt x="894664" y="0"/>
                </a:cubicBezTo>
                <a:cubicBezTo>
                  <a:pt x="1111112" y="-42942"/>
                  <a:pt x="1199651" y="51412"/>
                  <a:pt x="1483259" y="0"/>
                </a:cubicBezTo>
                <a:cubicBezTo>
                  <a:pt x="1766867" y="-51412"/>
                  <a:pt x="1774318" y="1465"/>
                  <a:pt x="1859959" y="0"/>
                </a:cubicBezTo>
                <a:cubicBezTo>
                  <a:pt x="1945600" y="-1465"/>
                  <a:pt x="2142821" y="34335"/>
                  <a:pt x="2307291" y="0"/>
                </a:cubicBezTo>
                <a:cubicBezTo>
                  <a:pt x="2471761" y="-34335"/>
                  <a:pt x="2580227" y="35982"/>
                  <a:pt x="2825255" y="0"/>
                </a:cubicBezTo>
                <a:cubicBezTo>
                  <a:pt x="3070283" y="-35982"/>
                  <a:pt x="3203408" y="46318"/>
                  <a:pt x="3413850" y="0"/>
                </a:cubicBezTo>
                <a:cubicBezTo>
                  <a:pt x="3624293" y="-46318"/>
                  <a:pt x="3769211" y="18097"/>
                  <a:pt x="4073076" y="0"/>
                </a:cubicBezTo>
                <a:cubicBezTo>
                  <a:pt x="4376941" y="-18097"/>
                  <a:pt x="4336999" y="26559"/>
                  <a:pt x="4520408" y="0"/>
                </a:cubicBezTo>
                <a:cubicBezTo>
                  <a:pt x="4703817" y="-26559"/>
                  <a:pt x="4867331" y="16115"/>
                  <a:pt x="5179634" y="0"/>
                </a:cubicBezTo>
                <a:cubicBezTo>
                  <a:pt x="5491937" y="-16115"/>
                  <a:pt x="5461547" y="12991"/>
                  <a:pt x="5556334" y="0"/>
                </a:cubicBezTo>
                <a:cubicBezTo>
                  <a:pt x="5651121" y="-12991"/>
                  <a:pt x="5890620" y="54526"/>
                  <a:pt x="6215561" y="0"/>
                </a:cubicBezTo>
                <a:cubicBezTo>
                  <a:pt x="6540502" y="-54526"/>
                  <a:pt x="6857069" y="78084"/>
                  <a:pt x="7063137" y="0"/>
                </a:cubicBezTo>
                <a:cubicBezTo>
                  <a:pt x="7099453" y="136890"/>
                  <a:pt x="7018101" y="466229"/>
                  <a:pt x="7063137" y="612924"/>
                </a:cubicBezTo>
                <a:cubicBezTo>
                  <a:pt x="7108173" y="759619"/>
                  <a:pt x="7011280" y="998156"/>
                  <a:pt x="7063137" y="1191154"/>
                </a:cubicBezTo>
                <a:cubicBezTo>
                  <a:pt x="7114994" y="1384152"/>
                  <a:pt x="7021725" y="1468779"/>
                  <a:pt x="7063137" y="1665302"/>
                </a:cubicBezTo>
                <a:cubicBezTo>
                  <a:pt x="7104549" y="1861825"/>
                  <a:pt x="7012920" y="1966263"/>
                  <a:pt x="7063137" y="2139451"/>
                </a:cubicBezTo>
                <a:cubicBezTo>
                  <a:pt x="7113354" y="2312639"/>
                  <a:pt x="7006796" y="2589197"/>
                  <a:pt x="7063137" y="2752375"/>
                </a:cubicBezTo>
                <a:cubicBezTo>
                  <a:pt x="7119478" y="2915553"/>
                  <a:pt x="7012841" y="3257736"/>
                  <a:pt x="7063137" y="3469380"/>
                </a:cubicBezTo>
                <a:cubicBezTo>
                  <a:pt x="6952910" y="3476908"/>
                  <a:pt x="6700026" y="3443848"/>
                  <a:pt x="6545174" y="3469380"/>
                </a:cubicBezTo>
                <a:cubicBezTo>
                  <a:pt x="6390322" y="3494912"/>
                  <a:pt x="6308268" y="3461108"/>
                  <a:pt x="6168473" y="3469380"/>
                </a:cubicBezTo>
                <a:cubicBezTo>
                  <a:pt x="6028678" y="3477652"/>
                  <a:pt x="5838886" y="3446720"/>
                  <a:pt x="5650510" y="3469380"/>
                </a:cubicBezTo>
                <a:cubicBezTo>
                  <a:pt x="5462134" y="3492040"/>
                  <a:pt x="5143582" y="3415988"/>
                  <a:pt x="4991283" y="3469380"/>
                </a:cubicBezTo>
                <a:cubicBezTo>
                  <a:pt x="4838984" y="3522772"/>
                  <a:pt x="4591416" y="3458651"/>
                  <a:pt x="4332057" y="3469380"/>
                </a:cubicBezTo>
                <a:cubicBezTo>
                  <a:pt x="4072698" y="3480109"/>
                  <a:pt x="3964948" y="3421363"/>
                  <a:pt x="3814094" y="3469380"/>
                </a:cubicBezTo>
                <a:cubicBezTo>
                  <a:pt x="3663240" y="3517397"/>
                  <a:pt x="3415674" y="3431581"/>
                  <a:pt x="3296131" y="3469380"/>
                </a:cubicBezTo>
                <a:cubicBezTo>
                  <a:pt x="3176588" y="3507179"/>
                  <a:pt x="2949635" y="3460762"/>
                  <a:pt x="2636904" y="3469380"/>
                </a:cubicBezTo>
                <a:cubicBezTo>
                  <a:pt x="2324173" y="3477998"/>
                  <a:pt x="2306753" y="3436310"/>
                  <a:pt x="2118941" y="3469380"/>
                </a:cubicBezTo>
                <a:cubicBezTo>
                  <a:pt x="1931129" y="3502450"/>
                  <a:pt x="1539457" y="3424389"/>
                  <a:pt x="1389084" y="3469380"/>
                </a:cubicBezTo>
                <a:cubicBezTo>
                  <a:pt x="1238711" y="3514371"/>
                  <a:pt x="935608" y="3469158"/>
                  <a:pt x="800489" y="3469380"/>
                </a:cubicBezTo>
                <a:cubicBezTo>
                  <a:pt x="665371" y="3469602"/>
                  <a:pt x="351498" y="3439069"/>
                  <a:pt x="0" y="3469380"/>
                </a:cubicBezTo>
                <a:cubicBezTo>
                  <a:pt x="-34038" y="3311474"/>
                  <a:pt x="39264" y="2980251"/>
                  <a:pt x="0" y="2821762"/>
                </a:cubicBezTo>
                <a:cubicBezTo>
                  <a:pt x="-39264" y="2663273"/>
                  <a:pt x="56371" y="2427415"/>
                  <a:pt x="0" y="2208839"/>
                </a:cubicBezTo>
                <a:cubicBezTo>
                  <a:pt x="-56371" y="1990263"/>
                  <a:pt x="26635" y="1880047"/>
                  <a:pt x="0" y="1699996"/>
                </a:cubicBezTo>
                <a:cubicBezTo>
                  <a:pt x="-26635" y="1519945"/>
                  <a:pt x="36647" y="1264612"/>
                  <a:pt x="0" y="1087072"/>
                </a:cubicBezTo>
                <a:cubicBezTo>
                  <a:pt x="-36647" y="909532"/>
                  <a:pt x="34092" y="711104"/>
                  <a:pt x="0" y="543536"/>
                </a:cubicBezTo>
                <a:cubicBezTo>
                  <a:pt x="-34092" y="375968"/>
                  <a:pt x="51564" y="262783"/>
                  <a:pt x="0" y="0"/>
                </a:cubicBezTo>
                <a:close/>
              </a:path>
              <a:path w="7063137" h="3469380" stroke="0" extrusionOk="0">
                <a:moveTo>
                  <a:pt x="0" y="0"/>
                </a:moveTo>
                <a:cubicBezTo>
                  <a:pt x="139924" y="-70200"/>
                  <a:pt x="358220" y="39217"/>
                  <a:pt x="588595" y="0"/>
                </a:cubicBezTo>
                <a:cubicBezTo>
                  <a:pt x="818970" y="-39217"/>
                  <a:pt x="908219" y="42807"/>
                  <a:pt x="1177190" y="0"/>
                </a:cubicBezTo>
                <a:cubicBezTo>
                  <a:pt x="1446161" y="-42807"/>
                  <a:pt x="1505793" y="37831"/>
                  <a:pt x="1765784" y="0"/>
                </a:cubicBezTo>
                <a:cubicBezTo>
                  <a:pt x="2025775" y="-37831"/>
                  <a:pt x="2091238" y="34465"/>
                  <a:pt x="2354379" y="0"/>
                </a:cubicBezTo>
                <a:cubicBezTo>
                  <a:pt x="2617521" y="-34465"/>
                  <a:pt x="2819869" y="40305"/>
                  <a:pt x="3013605" y="0"/>
                </a:cubicBezTo>
                <a:cubicBezTo>
                  <a:pt x="3207341" y="-40305"/>
                  <a:pt x="3419308" y="62684"/>
                  <a:pt x="3672831" y="0"/>
                </a:cubicBezTo>
                <a:cubicBezTo>
                  <a:pt x="3926354" y="-62684"/>
                  <a:pt x="3902099" y="7184"/>
                  <a:pt x="4049532" y="0"/>
                </a:cubicBezTo>
                <a:cubicBezTo>
                  <a:pt x="4196965" y="-7184"/>
                  <a:pt x="4558639" y="65062"/>
                  <a:pt x="4779389" y="0"/>
                </a:cubicBezTo>
                <a:cubicBezTo>
                  <a:pt x="5000139" y="-65062"/>
                  <a:pt x="5080743" y="13805"/>
                  <a:pt x="5156090" y="0"/>
                </a:cubicBezTo>
                <a:cubicBezTo>
                  <a:pt x="5231437" y="-13805"/>
                  <a:pt x="5624759" y="26377"/>
                  <a:pt x="5815316" y="0"/>
                </a:cubicBezTo>
                <a:cubicBezTo>
                  <a:pt x="6005873" y="-26377"/>
                  <a:pt x="6304421" y="67621"/>
                  <a:pt x="6474542" y="0"/>
                </a:cubicBezTo>
                <a:cubicBezTo>
                  <a:pt x="6644663" y="-67621"/>
                  <a:pt x="6772877" y="57209"/>
                  <a:pt x="7063137" y="0"/>
                </a:cubicBezTo>
                <a:cubicBezTo>
                  <a:pt x="7140502" y="273215"/>
                  <a:pt x="7034860" y="339446"/>
                  <a:pt x="7063137" y="647618"/>
                </a:cubicBezTo>
                <a:cubicBezTo>
                  <a:pt x="7091414" y="955790"/>
                  <a:pt x="7013444" y="974616"/>
                  <a:pt x="7063137" y="1295235"/>
                </a:cubicBezTo>
                <a:cubicBezTo>
                  <a:pt x="7112830" y="1615854"/>
                  <a:pt x="6991679" y="1797001"/>
                  <a:pt x="7063137" y="1942853"/>
                </a:cubicBezTo>
                <a:cubicBezTo>
                  <a:pt x="7134595" y="2088705"/>
                  <a:pt x="7006644" y="2329183"/>
                  <a:pt x="7063137" y="2486389"/>
                </a:cubicBezTo>
                <a:cubicBezTo>
                  <a:pt x="7119630" y="2643595"/>
                  <a:pt x="6978426" y="3095355"/>
                  <a:pt x="7063137" y="3469380"/>
                </a:cubicBezTo>
                <a:cubicBezTo>
                  <a:pt x="6928863" y="3493633"/>
                  <a:pt x="6679412" y="3455984"/>
                  <a:pt x="6474542" y="3469380"/>
                </a:cubicBezTo>
                <a:cubicBezTo>
                  <a:pt x="6269673" y="3482776"/>
                  <a:pt x="6209300" y="3425294"/>
                  <a:pt x="5956579" y="3469380"/>
                </a:cubicBezTo>
                <a:cubicBezTo>
                  <a:pt x="5703858" y="3513466"/>
                  <a:pt x="5696932" y="3448057"/>
                  <a:pt x="5509247" y="3469380"/>
                </a:cubicBezTo>
                <a:cubicBezTo>
                  <a:pt x="5321562" y="3490703"/>
                  <a:pt x="5242594" y="3451290"/>
                  <a:pt x="5132546" y="3469380"/>
                </a:cubicBezTo>
                <a:cubicBezTo>
                  <a:pt x="5022498" y="3487470"/>
                  <a:pt x="4769175" y="3462771"/>
                  <a:pt x="4543951" y="3469380"/>
                </a:cubicBezTo>
                <a:cubicBezTo>
                  <a:pt x="4318727" y="3475989"/>
                  <a:pt x="4154276" y="3399034"/>
                  <a:pt x="3884725" y="3469380"/>
                </a:cubicBezTo>
                <a:cubicBezTo>
                  <a:pt x="3615174" y="3539726"/>
                  <a:pt x="3640276" y="3442208"/>
                  <a:pt x="3508025" y="3469380"/>
                </a:cubicBezTo>
                <a:cubicBezTo>
                  <a:pt x="3375774" y="3496552"/>
                  <a:pt x="3126782" y="3432393"/>
                  <a:pt x="2990061" y="3469380"/>
                </a:cubicBezTo>
                <a:cubicBezTo>
                  <a:pt x="2853340" y="3506367"/>
                  <a:pt x="2755747" y="3466424"/>
                  <a:pt x="2542729" y="3469380"/>
                </a:cubicBezTo>
                <a:cubicBezTo>
                  <a:pt x="2329711" y="3472336"/>
                  <a:pt x="2071100" y="3458285"/>
                  <a:pt x="1812872" y="3469380"/>
                </a:cubicBezTo>
                <a:cubicBezTo>
                  <a:pt x="1554644" y="3480475"/>
                  <a:pt x="1487447" y="3431722"/>
                  <a:pt x="1365540" y="3469380"/>
                </a:cubicBezTo>
                <a:cubicBezTo>
                  <a:pt x="1243633" y="3507038"/>
                  <a:pt x="833967" y="3438735"/>
                  <a:pt x="635682" y="3469380"/>
                </a:cubicBezTo>
                <a:cubicBezTo>
                  <a:pt x="437397" y="3500025"/>
                  <a:pt x="135545" y="3397734"/>
                  <a:pt x="0" y="3469380"/>
                </a:cubicBezTo>
                <a:cubicBezTo>
                  <a:pt x="-46410" y="3247517"/>
                  <a:pt x="53761" y="3101714"/>
                  <a:pt x="0" y="2995231"/>
                </a:cubicBezTo>
                <a:cubicBezTo>
                  <a:pt x="-53761" y="2888748"/>
                  <a:pt x="10035" y="2745472"/>
                  <a:pt x="0" y="2521083"/>
                </a:cubicBezTo>
                <a:cubicBezTo>
                  <a:pt x="-10035" y="2296694"/>
                  <a:pt x="49305" y="2276700"/>
                  <a:pt x="0" y="2046934"/>
                </a:cubicBezTo>
                <a:cubicBezTo>
                  <a:pt x="-49305" y="1817168"/>
                  <a:pt x="37979" y="1744131"/>
                  <a:pt x="0" y="1503398"/>
                </a:cubicBezTo>
                <a:cubicBezTo>
                  <a:pt x="-37979" y="1262665"/>
                  <a:pt x="19088" y="1107253"/>
                  <a:pt x="0" y="959862"/>
                </a:cubicBezTo>
                <a:cubicBezTo>
                  <a:pt x="-19088" y="812471"/>
                  <a:pt x="41404" y="222720"/>
                  <a:pt x="0" y="0"/>
                </a:cubicBezTo>
                <a:close/>
              </a:path>
            </a:pathLst>
          </a:custGeom>
          <a:ln>
            <a:solidFill>
              <a:srgbClr val="FFD8CD"/>
            </a:solidFill>
            <a:extLst>
              <a:ext uri="{C807C97D-BFC1-408E-A445-0C87EB9F89A2}">
                <ask:lineSketchStyleProps xmlns:ask="http://schemas.microsoft.com/office/drawing/2018/sketchyshapes" sd="3785378957">
                  <a:prstGeom prst="rect">
                    <a:avLst/>
                  </a:prstGeom>
                  <ask:type>
                    <ask:lineSketchScribble/>
                  </ask:type>
                </ask:lineSketchStyleProps>
              </a:ext>
            </a:extLst>
          </a:ln>
        </p:spPr>
      </p:pic>
      <p:sp>
        <p:nvSpPr>
          <p:cNvPr id="2" name="مربع نص 1">
            <a:extLst>
              <a:ext uri="{FF2B5EF4-FFF2-40B4-BE49-F238E27FC236}">
                <a16:creationId xmlns:a16="http://schemas.microsoft.com/office/drawing/2014/main" id="{B953C5B9-2FB5-DC29-4F2F-76B226E2DDA6}"/>
              </a:ext>
            </a:extLst>
          </p:cNvPr>
          <p:cNvSpPr txBox="1"/>
          <p:nvPr/>
        </p:nvSpPr>
        <p:spPr>
          <a:xfrm>
            <a:off x="6841919" y="3507275"/>
            <a:ext cx="2943244" cy="834405"/>
          </a:xfrm>
          <a:custGeom>
            <a:avLst/>
            <a:gdLst>
              <a:gd name="connsiteX0" fmla="*/ 0 w 2943244"/>
              <a:gd name="connsiteY0" fmla="*/ 0 h 834405"/>
              <a:gd name="connsiteX1" fmla="*/ 647514 w 2943244"/>
              <a:gd name="connsiteY1" fmla="*/ 0 h 834405"/>
              <a:gd name="connsiteX2" fmla="*/ 1236162 w 2943244"/>
              <a:gd name="connsiteY2" fmla="*/ 0 h 834405"/>
              <a:gd name="connsiteX3" fmla="*/ 1854244 w 2943244"/>
              <a:gd name="connsiteY3" fmla="*/ 0 h 834405"/>
              <a:gd name="connsiteX4" fmla="*/ 2943244 w 2943244"/>
              <a:gd name="connsiteY4" fmla="*/ 0 h 834405"/>
              <a:gd name="connsiteX5" fmla="*/ 2943244 w 2943244"/>
              <a:gd name="connsiteY5" fmla="*/ 408858 h 834405"/>
              <a:gd name="connsiteX6" fmla="*/ 2943244 w 2943244"/>
              <a:gd name="connsiteY6" fmla="*/ 834405 h 834405"/>
              <a:gd name="connsiteX7" fmla="*/ 2295730 w 2943244"/>
              <a:gd name="connsiteY7" fmla="*/ 834405 h 834405"/>
              <a:gd name="connsiteX8" fmla="*/ 1648217 w 2943244"/>
              <a:gd name="connsiteY8" fmla="*/ 834405 h 834405"/>
              <a:gd name="connsiteX9" fmla="*/ 1059568 w 2943244"/>
              <a:gd name="connsiteY9" fmla="*/ 834405 h 834405"/>
              <a:gd name="connsiteX10" fmla="*/ 559216 w 2943244"/>
              <a:gd name="connsiteY10" fmla="*/ 834405 h 834405"/>
              <a:gd name="connsiteX11" fmla="*/ 0 w 2943244"/>
              <a:gd name="connsiteY11" fmla="*/ 834405 h 834405"/>
              <a:gd name="connsiteX12" fmla="*/ 0 w 2943244"/>
              <a:gd name="connsiteY12" fmla="*/ 425547 h 834405"/>
              <a:gd name="connsiteX13" fmla="*/ 0 w 2943244"/>
              <a:gd name="connsiteY13" fmla="*/ 0 h 8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3244" h="834405" extrusionOk="0">
                <a:moveTo>
                  <a:pt x="0" y="0"/>
                </a:moveTo>
                <a:cubicBezTo>
                  <a:pt x="303649" y="-53577"/>
                  <a:pt x="370809" y="15676"/>
                  <a:pt x="647514" y="0"/>
                </a:cubicBezTo>
                <a:cubicBezTo>
                  <a:pt x="924219" y="-15676"/>
                  <a:pt x="1019634" y="40414"/>
                  <a:pt x="1236162" y="0"/>
                </a:cubicBezTo>
                <a:cubicBezTo>
                  <a:pt x="1452690" y="-40414"/>
                  <a:pt x="1619668" y="8936"/>
                  <a:pt x="1854244" y="0"/>
                </a:cubicBezTo>
                <a:cubicBezTo>
                  <a:pt x="2088820" y="-8936"/>
                  <a:pt x="2405226" y="93387"/>
                  <a:pt x="2943244" y="0"/>
                </a:cubicBezTo>
                <a:cubicBezTo>
                  <a:pt x="2955394" y="143194"/>
                  <a:pt x="2924990" y="211930"/>
                  <a:pt x="2943244" y="408858"/>
                </a:cubicBezTo>
                <a:cubicBezTo>
                  <a:pt x="2961498" y="605786"/>
                  <a:pt x="2921454" y="670478"/>
                  <a:pt x="2943244" y="834405"/>
                </a:cubicBezTo>
                <a:cubicBezTo>
                  <a:pt x="2695460" y="906946"/>
                  <a:pt x="2454768" y="788705"/>
                  <a:pt x="2295730" y="834405"/>
                </a:cubicBezTo>
                <a:cubicBezTo>
                  <a:pt x="2136692" y="880105"/>
                  <a:pt x="1833963" y="778120"/>
                  <a:pt x="1648217" y="834405"/>
                </a:cubicBezTo>
                <a:cubicBezTo>
                  <a:pt x="1462471" y="890690"/>
                  <a:pt x="1300574" y="817725"/>
                  <a:pt x="1059568" y="834405"/>
                </a:cubicBezTo>
                <a:cubicBezTo>
                  <a:pt x="818562" y="851085"/>
                  <a:pt x="662498" y="808485"/>
                  <a:pt x="559216" y="834405"/>
                </a:cubicBezTo>
                <a:cubicBezTo>
                  <a:pt x="455934" y="860325"/>
                  <a:pt x="168384" y="778286"/>
                  <a:pt x="0" y="834405"/>
                </a:cubicBezTo>
                <a:cubicBezTo>
                  <a:pt x="-26010" y="642385"/>
                  <a:pt x="16442" y="566700"/>
                  <a:pt x="0" y="425547"/>
                </a:cubicBezTo>
                <a:cubicBezTo>
                  <a:pt x="-16442" y="284394"/>
                  <a:pt x="8528" y="115968"/>
                  <a:pt x="0" y="0"/>
                </a:cubicBezTo>
                <a:close/>
              </a:path>
            </a:pathLst>
          </a:custGeom>
          <a:noFill/>
          <a:ln w="38100">
            <a:solidFill>
              <a:srgbClr val="FFFF00"/>
            </a:solidFill>
            <a:extLst>
              <a:ext uri="{C807C97D-BFC1-408E-A445-0C87EB9F89A2}">
                <ask:lineSketchStyleProps xmlns:ask="http://schemas.microsoft.com/office/drawing/2018/sketchyshapes" sd="1453953587">
                  <a:prstGeom prst="rect">
                    <a:avLst/>
                  </a:prstGeom>
                  <ask:type>
                    <ask:lineSketchScribble/>
                  </ask:type>
                </ask:lineSketchStyleProps>
              </a:ext>
            </a:extLst>
          </a:ln>
        </p:spPr>
        <p:txBody>
          <a:bodyPr wrap="square" rtlCol="1">
            <a:spAutoFit/>
          </a:bodyPr>
          <a:lstStyle/>
          <a:p>
            <a:endParaRPr lang="ar-SA" dirty="0"/>
          </a:p>
        </p:txBody>
      </p:sp>
      <p:sp>
        <p:nvSpPr>
          <p:cNvPr id="18" name="مربع نص 17">
            <a:extLst>
              <a:ext uri="{FF2B5EF4-FFF2-40B4-BE49-F238E27FC236}">
                <a16:creationId xmlns:a16="http://schemas.microsoft.com/office/drawing/2014/main" id="{56DCEC91-B052-80BD-B8CC-B5E709C03083}"/>
              </a:ext>
            </a:extLst>
          </p:cNvPr>
          <p:cNvSpPr txBox="1"/>
          <p:nvPr/>
        </p:nvSpPr>
        <p:spPr>
          <a:xfrm>
            <a:off x="3856382" y="4958427"/>
            <a:ext cx="5755195" cy="954107"/>
          </a:xfrm>
          <a:prstGeom prst="rect">
            <a:avLst/>
          </a:prstGeom>
          <a:solidFill>
            <a:schemeClr val="accent6">
              <a:lumMod val="20000"/>
              <a:lumOff val="80000"/>
            </a:schemeClr>
          </a:solidFill>
        </p:spPr>
        <p:txBody>
          <a:bodyPr wrap="square">
            <a:spAutoFit/>
          </a:bodyPr>
          <a:lstStyle/>
          <a:p>
            <a:pPr algn="ctr"/>
            <a:r>
              <a:rPr lang="ar-SA" sz="2800" b="1" dirty="0">
                <a:cs typeface="Akhbar MT" pitchFamily="2" charset="-78"/>
              </a:rPr>
              <a:t>بالإضافة ُ إلى مظهر العضلات تصنّف كذلك حسب وظيفتها (إرادية أو لاإرادية)</a:t>
            </a:r>
          </a:p>
        </p:txBody>
      </p:sp>
      <p:pic>
        <p:nvPicPr>
          <p:cNvPr id="19" name="Picture 2" descr="مكونات الجهاز العضلي - صيدلية">
            <a:extLst>
              <a:ext uri="{FF2B5EF4-FFF2-40B4-BE49-F238E27FC236}">
                <a16:creationId xmlns:a16="http://schemas.microsoft.com/office/drawing/2014/main" id="{24340227-195C-BD8B-2FEF-564D39C9000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91" y="3310228"/>
            <a:ext cx="3317692" cy="31094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etail Gif Membaca Koleksi Nomer 7">
            <a:extLst>
              <a:ext uri="{FF2B5EF4-FFF2-40B4-BE49-F238E27FC236}">
                <a16:creationId xmlns:a16="http://schemas.microsoft.com/office/drawing/2014/main" id="{13201994-6B9C-EC00-7E0C-C6D605CD2A54}"/>
              </a:ext>
            </a:extLst>
          </p:cNvPr>
          <p:cNvPicPr>
            <a:picLocks noChangeAspect="1" noChangeArrowheads="1"/>
          </p:cNvPicPr>
          <p:nvPr/>
        </p:nvPicPr>
        <p:blipFill>
          <a:blip r:embed="rId10">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9945910" y="401740"/>
            <a:ext cx="1448649" cy="906315"/>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Tree>
    <p:extLst>
      <p:ext uri="{BB962C8B-B14F-4D97-AF65-F5344CB8AC3E}">
        <p14:creationId xmlns:p14="http://schemas.microsoft.com/office/powerpoint/2010/main" val="276856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4"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5"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6"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grpSp>
        <p:nvGrpSpPr>
          <p:cNvPr id="22" name="مجموعة 21">
            <a:extLst>
              <a:ext uri="{FF2B5EF4-FFF2-40B4-BE49-F238E27FC236}">
                <a16:creationId xmlns:a16="http://schemas.microsoft.com/office/drawing/2014/main" id="{7CBD7648-7E85-14E8-251E-32FB4D701962}"/>
              </a:ext>
            </a:extLst>
          </p:cNvPr>
          <p:cNvGrpSpPr/>
          <p:nvPr/>
        </p:nvGrpSpPr>
        <p:grpSpPr>
          <a:xfrm>
            <a:off x="4055644" y="58525"/>
            <a:ext cx="4604342" cy="435596"/>
            <a:chOff x="8686835" y="415984"/>
            <a:chExt cx="2609850" cy="492125"/>
          </a:xfrm>
          <a:solidFill>
            <a:srgbClr val="FFFBF7"/>
          </a:solidFill>
        </p:grpSpPr>
        <p:sp>
          <p:nvSpPr>
            <p:cNvPr id="23" name="Rectangle: Rounded Corners 17">
              <a:extLst>
                <a:ext uri="{FF2B5EF4-FFF2-40B4-BE49-F238E27FC236}">
                  <a16:creationId xmlns:a16="http://schemas.microsoft.com/office/drawing/2014/main" id="{1874681E-4248-302E-918A-3AEF9BA28DFC}"/>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96672 w 2609850"/>
                <a:gd name="connsiteY2" fmla="*/ 0 h 492125"/>
                <a:gd name="connsiteX3" fmla="*/ 1326103 w 2609850"/>
                <a:gd name="connsiteY3" fmla="*/ 0 h 492125"/>
                <a:gd name="connsiteX4" fmla="*/ 1792002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792002 w 2609850"/>
                <a:gd name="connsiteY9" fmla="*/ 492126 h 492125"/>
                <a:gd name="connsiteX10" fmla="*/ 1262571 w 2609850"/>
                <a:gd name="connsiteY10" fmla="*/ 492125 h 492125"/>
                <a:gd name="connsiteX11" fmla="*/ 796671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12353" y="117614"/>
                    <a:pt x="103613" y="-21561"/>
                    <a:pt x="246063" y="0"/>
                  </a:cubicBezTo>
                  <a:cubicBezTo>
                    <a:pt x="460816" y="-29195"/>
                    <a:pt x="679008" y="46513"/>
                    <a:pt x="796672" y="0"/>
                  </a:cubicBezTo>
                  <a:cubicBezTo>
                    <a:pt x="914336" y="-46513"/>
                    <a:pt x="1132092" y="23363"/>
                    <a:pt x="1326103" y="0"/>
                  </a:cubicBezTo>
                  <a:cubicBezTo>
                    <a:pt x="1520114" y="-23363"/>
                    <a:pt x="1649069" y="31524"/>
                    <a:pt x="1792002" y="0"/>
                  </a:cubicBezTo>
                  <a:cubicBezTo>
                    <a:pt x="1934935" y="-31524"/>
                    <a:pt x="2124551" y="51479"/>
                    <a:pt x="2363788" y="0"/>
                  </a:cubicBezTo>
                  <a:cubicBezTo>
                    <a:pt x="2508656" y="-457"/>
                    <a:pt x="2584690" y="84105"/>
                    <a:pt x="2609851" y="246063"/>
                  </a:cubicBezTo>
                  <a:lnTo>
                    <a:pt x="2609850" y="246063"/>
                  </a:lnTo>
                  <a:cubicBezTo>
                    <a:pt x="2614471" y="354550"/>
                    <a:pt x="2536295" y="506225"/>
                    <a:pt x="2363787" y="492126"/>
                  </a:cubicBezTo>
                  <a:cubicBezTo>
                    <a:pt x="2169090" y="514852"/>
                    <a:pt x="1926808" y="460535"/>
                    <a:pt x="1792002" y="492126"/>
                  </a:cubicBezTo>
                  <a:cubicBezTo>
                    <a:pt x="1657196" y="523716"/>
                    <a:pt x="1382280" y="488896"/>
                    <a:pt x="1262571" y="492125"/>
                  </a:cubicBezTo>
                  <a:cubicBezTo>
                    <a:pt x="1142862" y="495354"/>
                    <a:pt x="959507" y="456814"/>
                    <a:pt x="796671" y="492125"/>
                  </a:cubicBezTo>
                  <a:cubicBezTo>
                    <a:pt x="633835" y="527436"/>
                    <a:pt x="436883" y="453345"/>
                    <a:pt x="246063" y="492125"/>
                  </a:cubicBezTo>
                  <a:cubicBezTo>
                    <a:pt x="97228" y="475258"/>
                    <a:pt x="-9204" y="392431"/>
                    <a:pt x="0" y="246062"/>
                  </a:cubicBezTo>
                  <a:lnTo>
                    <a:pt x="0" y="246063"/>
                  </a:lnTo>
                  <a:close/>
                </a:path>
                <a:path w="2609850" h="492125" stroke="0" extrusionOk="0">
                  <a:moveTo>
                    <a:pt x="0" y="246063"/>
                  </a:moveTo>
                  <a:cubicBezTo>
                    <a:pt x="862" y="105979"/>
                    <a:pt x="110069" y="21844"/>
                    <a:pt x="246063" y="0"/>
                  </a:cubicBezTo>
                  <a:cubicBezTo>
                    <a:pt x="375849" y="-56516"/>
                    <a:pt x="588737" y="52648"/>
                    <a:pt x="733140" y="0"/>
                  </a:cubicBezTo>
                  <a:cubicBezTo>
                    <a:pt x="877543" y="-52648"/>
                    <a:pt x="1049507" y="16324"/>
                    <a:pt x="1241394" y="0"/>
                  </a:cubicBezTo>
                  <a:cubicBezTo>
                    <a:pt x="1433281" y="-16324"/>
                    <a:pt x="1627000" y="39634"/>
                    <a:pt x="1728470" y="0"/>
                  </a:cubicBezTo>
                  <a:cubicBezTo>
                    <a:pt x="1829940" y="-39634"/>
                    <a:pt x="2213870" y="22986"/>
                    <a:pt x="2363788" y="0"/>
                  </a:cubicBezTo>
                  <a:cubicBezTo>
                    <a:pt x="2529121" y="-27658"/>
                    <a:pt x="2593479" y="81131"/>
                    <a:pt x="2609851" y="246063"/>
                  </a:cubicBezTo>
                  <a:lnTo>
                    <a:pt x="2609850" y="246063"/>
                  </a:lnTo>
                  <a:cubicBezTo>
                    <a:pt x="2607935" y="374359"/>
                    <a:pt x="2521666" y="467691"/>
                    <a:pt x="2363787" y="492126"/>
                  </a:cubicBezTo>
                  <a:cubicBezTo>
                    <a:pt x="2111861" y="512262"/>
                    <a:pt x="2108126" y="486537"/>
                    <a:pt x="1855533" y="492126"/>
                  </a:cubicBezTo>
                  <a:cubicBezTo>
                    <a:pt x="1602940" y="497715"/>
                    <a:pt x="1556543" y="447707"/>
                    <a:pt x="1283748" y="492125"/>
                  </a:cubicBezTo>
                  <a:cubicBezTo>
                    <a:pt x="1010953" y="536543"/>
                    <a:pt x="925104" y="458008"/>
                    <a:pt x="817848" y="492125"/>
                  </a:cubicBezTo>
                  <a:cubicBezTo>
                    <a:pt x="710592" y="526242"/>
                    <a:pt x="521232" y="484980"/>
                    <a:pt x="246063" y="492125"/>
                  </a:cubicBezTo>
                  <a:cubicBezTo>
                    <a:pt x="112337" y="510564"/>
                    <a:pt x="27972" y="399709"/>
                    <a:pt x="0" y="246062"/>
                  </a:cubicBezTo>
                  <a:lnTo>
                    <a:pt x="0" y="246063"/>
                  </a:lnTo>
                  <a:close/>
                </a:path>
              </a:pathLst>
            </a:custGeom>
            <a:grpFill/>
            <a:ln w="38100">
              <a:solidFill>
                <a:srgbClr val="FFE1D9"/>
              </a:solidFill>
              <a:extLst>
                <a:ext uri="{C807C97D-BFC1-408E-A445-0C87EB9F89A2}">
                  <ask:lineSketchStyleProps xmlns:ask="http://schemas.microsoft.com/office/drawing/2018/sketchyshapes" sd="3965727345">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Expo Arabic Light" panose="00000400000000000000" pitchFamily="2" charset="-78"/>
                <a:cs typeface="Expo Arabic Light" panose="00000400000000000000" pitchFamily="2" charset="-78"/>
              </a:endParaRPr>
            </a:p>
          </p:txBody>
        </p:sp>
        <p:grpSp>
          <p:nvGrpSpPr>
            <p:cNvPr id="24" name="Graphic 13">
              <a:extLst>
                <a:ext uri="{FF2B5EF4-FFF2-40B4-BE49-F238E27FC236}">
                  <a16:creationId xmlns:a16="http://schemas.microsoft.com/office/drawing/2014/main" id="{5B200765-63E4-4501-ED8A-F7D109B0CFDF}"/>
                </a:ext>
              </a:extLst>
            </p:cNvPr>
            <p:cNvGrpSpPr/>
            <p:nvPr/>
          </p:nvGrpSpPr>
          <p:grpSpPr>
            <a:xfrm flipH="1">
              <a:off x="10878379" y="561240"/>
              <a:ext cx="201612" cy="201612"/>
              <a:chOff x="1095375" y="4809338"/>
              <a:chExt cx="797712" cy="797712"/>
            </a:xfrm>
            <a:grpFill/>
          </p:grpSpPr>
          <p:sp>
            <p:nvSpPr>
              <p:cNvPr id="25" name="Freeform: Shape 20">
                <a:extLst>
                  <a:ext uri="{FF2B5EF4-FFF2-40B4-BE49-F238E27FC236}">
                    <a16:creationId xmlns:a16="http://schemas.microsoft.com/office/drawing/2014/main" id="{44ECA7AA-7141-885A-606A-D7D0231E0817}"/>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710241" y="689939"/>
                      <a:pt x="655913" y="598516"/>
                      <a:pt x="596781" y="563174"/>
                    </a:cubicBezTo>
                    <a:cubicBezTo>
                      <a:pt x="661592" y="512893"/>
                      <a:pt x="685446" y="424384"/>
                      <a:pt x="680266" y="340133"/>
                    </a:cubicBezTo>
                    <a:cubicBezTo>
                      <a:pt x="667660" y="147663"/>
                      <a:pt x="482343" y="4711"/>
                      <a:pt x="340133" y="0"/>
                    </a:cubicBezTo>
                    <a:cubicBezTo>
                      <a:pt x="104905" y="17766"/>
                      <a:pt x="10280" y="120520"/>
                      <a:pt x="0" y="340133"/>
                    </a:cubicBezTo>
                    <a:cubicBezTo>
                      <a:pt x="32493" y="515579"/>
                      <a:pt x="155263" y="662252"/>
                      <a:pt x="340133" y="680266"/>
                    </a:cubicBezTo>
                    <a:cubicBezTo>
                      <a:pt x="441684" y="678085"/>
                      <a:pt x="511900" y="659500"/>
                      <a:pt x="563174" y="596781"/>
                    </a:cubicBezTo>
                    <a:cubicBezTo>
                      <a:pt x="630313" y="637723"/>
                      <a:pt x="654848" y="705271"/>
                      <a:pt x="757030" y="790637"/>
                    </a:cubicBezTo>
                    <a:cubicBezTo>
                      <a:pt x="762534" y="795232"/>
                      <a:pt x="768979" y="798334"/>
                      <a:pt x="773834" y="797712"/>
                    </a:cubicBezTo>
                    <a:cubicBezTo>
                      <a:pt x="780012" y="797717"/>
                      <a:pt x="785790" y="795086"/>
                      <a:pt x="790637" y="790637"/>
                    </a:cubicBezTo>
                    <a:cubicBezTo>
                      <a:pt x="798388" y="782824"/>
                      <a:pt x="797933" y="763262"/>
                      <a:pt x="790637" y="757030"/>
                    </a:cubicBezTo>
                    <a:close/>
                    <a:moveTo>
                      <a:pt x="47580" y="340133"/>
                    </a:moveTo>
                    <a:cubicBezTo>
                      <a:pt x="83404" y="159131"/>
                      <a:pt x="153913" y="32074"/>
                      <a:pt x="339956" y="47757"/>
                    </a:cubicBezTo>
                    <a:cubicBezTo>
                      <a:pt x="520246" y="63068"/>
                      <a:pt x="652951" y="173533"/>
                      <a:pt x="632333" y="340133"/>
                    </a:cubicBezTo>
                    <a:cubicBezTo>
                      <a:pt x="610933" y="536494"/>
                      <a:pt x="492436" y="679468"/>
                      <a:pt x="339956" y="632686"/>
                    </a:cubicBezTo>
                    <a:cubicBezTo>
                      <a:pt x="225406" y="623702"/>
                      <a:pt x="53203" y="500561"/>
                      <a:pt x="47580" y="340133"/>
                    </a:cubicBezTo>
                    <a:close/>
                  </a:path>
                  <a:path w="797535" h="797712" stroke="0" extrusionOk="0">
                    <a:moveTo>
                      <a:pt x="790637" y="757030"/>
                    </a:moveTo>
                    <a:cubicBezTo>
                      <a:pt x="711609" y="714523"/>
                      <a:pt x="709283" y="640625"/>
                      <a:pt x="596781" y="563174"/>
                    </a:cubicBezTo>
                    <a:cubicBezTo>
                      <a:pt x="660945" y="504825"/>
                      <a:pt x="685101" y="430501"/>
                      <a:pt x="680266" y="340133"/>
                    </a:cubicBezTo>
                    <a:cubicBezTo>
                      <a:pt x="717908" y="129738"/>
                      <a:pt x="545927" y="6472"/>
                      <a:pt x="340133" y="0"/>
                    </a:cubicBezTo>
                    <a:cubicBezTo>
                      <a:pt x="152855" y="8632"/>
                      <a:pt x="-10618" y="150812"/>
                      <a:pt x="0" y="340133"/>
                    </a:cubicBezTo>
                    <a:cubicBezTo>
                      <a:pt x="8534" y="548430"/>
                      <a:pt x="170088" y="626819"/>
                      <a:pt x="340133" y="680266"/>
                    </a:cubicBezTo>
                    <a:cubicBezTo>
                      <a:pt x="421149" y="670529"/>
                      <a:pt x="523875" y="657716"/>
                      <a:pt x="563174" y="596781"/>
                    </a:cubicBezTo>
                    <a:cubicBezTo>
                      <a:pt x="630365" y="625101"/>
                      <a:pt x="658236" y="732510"/>
                      <a:pt x="757030" y="790637"/>
                    </a:cubicBezTo>
                    <a:cubicBezTo>
                      <a:pt x="762183" y="795476"/>
                      <a:pt x="769039" y="798322"/>
                      <a:pt x="773834" y="797712"/>
                    </a:cubicBezTo>
                    <a:cubicBezTo>
                      <a:pt x="778322" y="797811"/>
                      <a:pt x="787125" y="794202"/>
                      <a:pt x="790637" y="790637"/>
                    </a:cubicBezTo>
                    <a:cubicBezTo>
                      <a:pt x="798857" y="781674"/>
                      <a:pt x="800456" y="764471"/>
                      <a:pt x="790637" y="757030"/>
                    </a:cubicBezTo>
                    <a:close/>
                    <a:moveTo>
                      <a:pt x="47580" y="340133"/>
                    </a:moveTo>
                    <a:cubicBezTo>
                      <a:pt x="42669" y="137574"/>
                      <a:pt x="216101" y="51614"/>
                      <a:pt x="339956" y="47757"/>
                    </a:cubicBezTo>
                    <a:cubicBezTo>
                      <a:pt x="536372" y="70364"/>
                      <a:pt x="627254" y="180429"/>
                      <a:pt x="632333" y="340133"/>
                    </a:cubicBezTo>
                    <a:cubicBezTo>
                      <a:pt x="647899" y="464964"/>
                      <a:pt x="505775" y="634497"/>
                      <a:pt x="339956" y="632686"/>
                    </a:cubicBezTo>
                    <a:cubicBezTo>
                      <a:pt x="215873" y="629708"/>
                      <a:pt x="41865" y="501787"/>
                      <a:pt x="47580" y="340133"/>
                    </a:cubicBezTo>
                    <a:close/>
                  </a:path>
                </a:pathLst>
              </a:custGeom>
              <a:grpFill/>
              <a:ln w="38100" cap="flat">
                <a:solidFill>
                  <a:srgbClr val="FFE1D9"/>
                </a:solidFill>
                <a:prstDash val="solid"/>
                <a:miter/>
                <a:extLst>
                  <a:ext uri="{C807C97D-BFC1-408E-A445-0C87EB9F89A2}">
                    <ask:lineSketchStyleProps xmlns:ask="http://schemas.microsoft.com/office/drawing/2018/sketchyshapes" sd="201887583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a:latin typeface="Expo Arabic Light" panose="00000400000000000000" pitchFamily="2" charset="-78"/>
                  <a:cs typeface="Expo Arabic Light" panose="00000400000000000000" pitchFamily="2" charset="-78"/>
                </a:endParaRPr>
              </a:p>
            </p:txBody>
          </p:sp>
        </p:grpSp>
      </p:grpSp>
      <p:sp>
        <p:nvSpPr>
          <p:cNvPr id="26" name="مربع نص 25">
            <a:extLst>
              <a:ext uri="{FF2B5EF4-FFF2-40B4-BE49-F238E27FC236}">
                <a16:creationId xmlns:a16="http://schemas.microsoft.com/office/drawing/2014/main" id="{E54CF59D-FF07-6DE4-ABBE-9C01706836EA}"/>
              </a:ext>
            </a:extLst>
          </p:cNvPr>
          <p:cNvSpPr txBox="1"/>
          <p:nvPr/>
        </p:nvSpPr>
        <p:spPr>
          <a:xfrm>
            <a:off x="3995558" y="90981"/>
            <a:ext cx="4059811" cy="461665"/>
          </a:xfrm>
          <a:prstGeom prst="rect">
            <a:avLst/>
          </a:prstGeom>
          <a:noFill/>
        </p:spPr>
        <p:txBody>
          <a:bodyPr wrap="square" rtlCol="1">
            <a:spAutoFit/>
          </a:bodyPr>
          <a:lstStyle/>
          <a:p>
            <a:pPr algn="r"/>
            <a:r>
              <a:rPr lang="ar-SA" sz="2400" b="1" dirty="0">
                <a:solidFill>
                  <a:srgbClr val="FF0000"/>
                </a:solidFill>
                <a:latin typeface="AirArabia" panose="020B0604020202020204" charset="0"/>
                <a:cs typeface="Akhbar MT" pitchFamily="2" charset="-78"/>
              </a:rPr>
              <a:t>مهارة  </a:t>
            </a:r>
            <a:r>
              <a:rPr lang="ar-SA" sz="2400" b="1" dirty="0">
                <a:latin typeface="AirArabia" panose="020B0604020202020204" charset="0"/>
                <a:cs typeface="Akhbar MT" pitchFamily="2" charset="-78"/>
              </a:rPr>
              <a:t>: القراءة  </a:t>
            </a:r>
            <a:r>
              <a:rPr lang="ar-SA" sz="2400" b="1" dirty="0">
                <a:solidFill>
                  <a:srgbClr val="00B050"/>
                </a:solidFill>
                <a:latin typeface="AirArabia" panose="020B0604020202020204" charset="0"/>
                <a:cs typeface="Akhbar MT" pitchFamily="2" charset="-78"/>
              </a:rPr>
              <a:t>نشاط </a:t>
            </a:r>
            <a:r>
              <a:rPr lang="ar-SA" sz="2400" b="1" dirty="0">
                <a:latin typeface="AirArabia" panose="020B0604020202020204" charset="0"/>
                <a:cs typeface="Akhbar MT" pitchFamily="2" charset="-78"/>
              </a:rPr>
              <a:t>:1-2      </a:t>
            </a:r>
            <a:r>
              <a:rPr lang="ar-SA" sz="2400" b="1" dirty="0">
                <a:highlight>
                  <a:srgbClr val="FFFF00"/>
                </a:highlight>
                <a:latin typeface="AirArabia" panose="020B0604020202020204" charset="0"/>
                <a:cs typeface="Akhbar MT" pitchFamily="2" charset="-78"/>
              </a:rPr>
              <a:t>تعاوني</a:t>
            </a:r>
            <a:r>
              <a:rPr lang="ar-SA" sz="2400" b="1" dirty="0">
                <a:latin typeface="AirArabia" panose="020B0604020202020204" charset="0"/>
                <a:cs typeface="Akhbar MT" pitchFamily="2" charset="-78"/>
              </a:rPr>
              <a:t> </a:t>
            </a:r>
          </a:p>
        </p:txBody>
      </p:sp>
      <p:pic>
        <p:nvPicPr>
          <p:cNvPr id="27" name="صورة 26">
            <a:extLst>
              <a:ext uri="{FF2B5EF4-FFF2-40B4-BE49-F238E27FC236}">
                <a16:creationId xmlns:a16="http://schemas.microsoft.com/office/drawing/2014/main" id="{5FF2953E-6648-DEA7-9CD7-4F5E2453FE4F}"/>
              </a:ext>
            </a:extLst>
          </p:cNvPr>
          <p:cNvPicPr>
            <a:picLocks noChangeAspect="1"/>
          </p:cNvPicPr>
          <p:nvPr/>
        </p:nvPicPr>
        <p:blipFill>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737044" y="321813"/>
            <a:ext cx="969971" cy="846852"/>
          </a:xfrm>
          <a:prstGeom prst="rect">
            <a:avLst/>
          </a:prstGeom>
        </p:spPr>
      </p:pic>
      <p:sp>
        <p:nvSpPr>
          <p:cNvPr id="28" name="Shape 40">
            <a:extLst>
              <a:ext uri="{FF2B5EF4-FFF2-40B4-BE49-F238E27FC236}">
                <a16:creationId xmlns:a16="http://schemas.microsoft.com/office/drawing/2014/main" id="{8F5CDD48-26F6-1761-A115-1AE687075D20}"/>
              </a:ext>
            </a:extLst>
          </p:cNvPr>
          <p:cNvSpPr/>
          <p:nvPr/>
        </p:nvSpPr>
        <p:spPr>
          <a:xfrm>
            <a:off x="662323" y="488613"/>
            <a:ext cx="11139325"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defRPr cap="all" spc="395">
                <a:solidFill>
                  <a:srgbClr val="FFFFFF"/>
                </a:solidFill>
              </a:defRPr>
            </a:lvl1pPr>
          </a:lstStyle>
          <a:p>
            <a:r>
              <a:rPr lang="ar-SA" sz="2500" b="1" cap="none" spc="0" dirty="0">
                <a:solidFill>
                  <a:srgbClr val="00B050"/>
                </a:solidFill>
                <a:latin typeface="Roboto" panose="02000000000000000000" pitchFamily="2" charset="0"/>
                <a:ea typeface="Roboto" panose="02000000000000000000" pitchFamily="2" charset="0"/>
                <a:cs typeface="Akhbar MT" pitchFamily="2" charset="-78"/>
              </a:rPr>
              <a:t>    </a:t>
            </a:r>
            <a:r>
              <a:rPr lang="ar-SA" sz="2500" b="1" u="sng" cap="none" spc="0" dirty="0">
                <a:solidFill>
                  <a:srgbClr val="00B050"/>
                </a:solidFill>
                <a:latin typeface="Roboto" panose="02000000000000000000" pitchFamily="2" charset="0"/>
                <a:ea typeface="Roboto" panose="02000000000000000000" pitchFamily="2" charset="0"/>
                <a:cs typeface="Akhbar MT" pitchFamily="2" charset="-78"/>
              </a:rPr>
              <a:t>استراتيجية التعلم </a:t>
            </a:r>
            <a:r>
              <a:rPr lang="ar-SA" sz="2500" b="1" u="sng" cap="none" spc="0" dirty="0" err="1">
                <a:solidFill>
                  <a:srgbClr val="00B050"/>
                </a:solidFill>
                <a:latin typeface="Roboto" panose="02000000000000000000" pitchFamily="2" charset="0"/>
                <a:ea typeface="Roboto" panose="02000000000000000000" pitchFamily="2" charset="0"/>
                <a:cs typeface="Akhbar MT" pitchFamily="2" charset="-78"/>
              </a:rPr>
              <a:t>الخماسيه</a:t>
            </a:r>
            <a:r>
              <a:rPr lang="ar-SA" sz="2500" b="1" u="sng" cap="none" spc="0" dirty="0">
                <a:solidFill>
                  <a:srgbClr val="00B050"/>
                </a:solidFill>
                <a:latin typeface="Roboto" panose="02000000000000000000" pitchFamily="2" charset="0"/>
                <a:ea typeface="Roboto" panose="02000000000000000000" pitchFamily="2" charset="0"/>
                <a:cs typeface="Akhbar MT" pitchFamily="2" charset="-78"/>
              </a:rPr>
              <a:t> </a:t>
            </a:r>
          </a:p>
          <a:p>
            <a:r>
              <a:rPr lang="ar-SA" sz="2500" b="1" u="sng" cap="none" spc="0" dirty="0">
                <a:solidFill>
                  <a:srgbClr val="008080"/>
                </a:solidFill>
                <a:latin typeface="Roboto" panose="02000000000000000000" pitchFamily="2" charset="0"/>
                <a:ea typeface="Roboto" panose="02000000000000000000" pitchFamily="2" charset="0"/>
                <a:cs typeface="Akhbar MT" pitchFamily="2" charset="-78"/>
              </a:rPr>
              <a:t>عزيزتي الطالبة</a:t>
            </a:r>
            <a:r>
              <a:rPr lang="ar-SA" sz="2500" b="1" cap="none" spc="0" dirty="0">
                <a:solidFill>
                  <a:schemeClr val="tx1"/>
                </a:solidFill>
                <a:latin typeface="Roboto" panose="02000000000000000000" pitchFamily="2" charset="0"/>
                <a:ea typeface="Roboto" panose="02000000000000000000" pitchFamily="2" charset="0"/>
                <a:cs typeface="Akhbar MT" pitchFamily="2" charset="-78"/>
              </a:rPr>
              <a:t>: بالتعاون مع مجموعتك أبحروا في هذه الرحلة عن </a:t>
            </a:r>
            <a:r>
              <a:rPr lang="ar-SA" sz="2500" b="1" u="sng" cap="none" spc="0" dirty="0">
                <a:solidFill>
                  <a:srgbClr val="FF0000"/>
                </a:solidFill>
                <a:latin typeface="Roboto" panose="02000000000000000000" pitchFamily="2" charset="0"/>
                <a:ea typeface="Roboto" panose="02000000000000000000" pitchFamily="2" charset="0"/>
                <a:cs typeface="Akhbar MT" pitchFamily="2" charset="-78"/>
              </a:rPr>
              <a:t> انقباض العضلة   </a:t>
            </a:r>
            <a:r>
              <a:rPr lang="ar-SA" sz="2500" b="1" cap="none" spc="0" dirty="0">
                <a:solidFill>
                  <a:schemeClr val="tx1"/>
                </a:solidFill>
                <a:latin typeface="Roboto" panose="02000000000000000000" pitchFamily="2" charset="0"/>
                <a:ea typeface="Roboto" panose="02000000000000000000" pitchFamily="2" charset="0"/>
                <a:cs typeface="Akhbar MT" pitchFamily="2" charset="-78"/>
              </a:rPr>
              <a:t>ثم قوموا بحل الأنشطة الواردة فيها </a:t>
            </a:r>
          </a:p>
        </p:txBody>
      </p:sp>
      <p:sp>
        <p:nvSpPr>
          <p:cNvPr id="30" name="五角星 25">
            <a:extLst>
              <a:ext uri="{FF2B5EF4-FFF2-40B4-BE49-F238E27FC236}">
                <a16:creationId xmlns:a16="http://schemas.microsoft.com/office/drawing/2014/main" id="{00F6E605-0DFC-CDF6-5927-9176D4CEDFC8}"/>
              </a:ext>
            </a:extLst>
          </p:cNvPr>
          <p:cNvSpPr/>
          <p:nvPr/>
        </p:nvSpPr>
        <p:spPr>
          <a:xfrm>
            <a:off x="4582084" y="2282187"/>
            <a:ext cx="2886758" cy="2887802"/>
          </a:xfrm>
          <a:prstGeom prst="star5">
            <a:avLst/>
          </a:prstGeom>
          <a:noFill/>
          <a:ln w="76200" cap="flat" cmpd="sng" algn="ctr">
            <a:solidFill>
              <a:srgbClr val="6EADAA"/>
            </a:solidFill>
            <a:prstDash val="solid"/>
            <a:miter lim="800000"/>
          </a:ln>
          <a:effectLst/>
        </p:spPr>
        <p:txBody>
          <a:bodyPr lIns="121917" tIns="60958" rIns="121917" bIns="60958" rtlCol="0" anchor="ctr"/>
          <a:lstStyle/>
          <a:p>
            <a:pPr algn="ctr" defTabSz="1218565">
              <a:defRPr/>
            </a:pPr>
            <a:endParaRPr lang="zh-CN" altLang="en-US" kern="0">
              <a:solidFill>
                <a:srgbClr val="FFFFFF"/>
              </a:solidFill>
              <a:latin typeface="Montserrat SemiBold" panose="00000700000000000000" charset="0"/>
              <a:ea typeface="微软雅黑" panose="020B0503020204020204" pitchFamily="34" charset="-122"/>
              <a:cs typeface="Montserrat SemiBold" panose="00000700000000000000" charset="0"/>
            </a:endParaRPr>
          </a:p>
        </p:txBody>
      </p:sp>
      <p:grpSp>
        <p:nvGrpSpPr>
          <p:cNvPr id="31" name="组合 26">
            <a:extLst>
              <a:ext uri="{FF2B5EF4-FFF2-40B4-BE49-F238E27FC236}">
                <a16:creationId xmlns:a16="http://schemas.microsoft.com/office/drawing/2014/main" id="{29D559C6-1569-BAB6-31A8-BC86DAD6CAC2}"/>
              </a:ext>
            </a:extLst>
          </p:cNvPr>
          <p:cNvGrpSpPr/>
          <p:nvPr/>
        </p:nvGrpSpPr>
        <p:grpSpPr>
          <a:xfrm>
            <a:off x="5175630" y="3103643"/>
            <a:ext cx="1662194" cy="1625315"/>
            <a:chOff x="3934544" y="2819400"/>
            <a:chExt cx="1246808" cy="1218704"/>
          </a:xfrm>
        </p:grpSpPr>
        <p:grpSp>
          <p:nvGrpSpPr>
            <p:cNvPr id="32" name="组合 27">
              <a:extLst>
                <a:ext uri="{FF2B5EF4-FFF2-40B4-BE49-F238E27FC236}">
                  <a16:creationId xmlns:a16="http://schemas.microsoft.com/office/drawing/2014/main" id="{707D0983-2572-8C78-D60A-14BBDC2B0EC1}"/>
                </a:ext>
              </a:extLst>
            </p:cNvPr>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4" name="同心圆 29">
                <a:extLst>
                  <a:ext uri="{FF2B5EF4-FFF2-40B4-BE49-F238E27FC236}">
                    <a16:creationId xmlns:a16="http://schemas.microsoft.com/office/drawing/2014/main" id="{85DD8BB0-3E39-927E-45FF-93021E1163B4}"/>
                  </a:ext>
                </a:extLst>
              </p:cNvPr>
              <p:cNvSpPr/>
              <p:nvPr/>
            </p:nvSpPr>
            <p:spPr>
              <a:xfrm>
                <a:off x="304800" y="673100"/>
                <a:ext cx="4000500" cy="4000500"/>
              </a:xfrm>
              <a:prstGeom prst="donut">
                <a:avLst>
                  <a:gd name="adj" fmla="val 4879"/>
                </a:avLst>
              </a:prstGeom>
              <a:gradFill>
                <a:gsLst>
                  <a:gs pos="0">
                    <a:srgbClr val="FFFFFF"/>
                  </a:gs>
                  <a:gs pos="55000">
                    <a:srgbClr val="FFFFFF">
                      <a:lumMod val="95000"/>
                    </a:srgbClr>
                  </a:gs>
                  <a:gs pos="100000">
                    <a:srgbClr val="FFFFFF">
                      <a:lumMod val="65000"/>
                    </a:srgbClr>
                  </a:gs>
                </a:gsLst>
                <a:lin ang="8100000" scaled="0"/>
              </a:gradFill>
              <a:ln w="12700" cap="flat" cmpd="sng" algn="ctr">
                <a:noFill/>
                <a:prstDash val="solid"/>
                <a:miter lim="800000"/>
              </a:ln>
              <a:effectLst/>
            </p:spPr>
            <p:txBody>
              <a:bodyPr rtlCol="0" anchor="ctr"/>
              <a:lstStyle/>
              <a:p>
                <a:pPr algn="ctr" defTabSz="1218565">
                  <a:defRPr/>
                </a:pPr>
                <a:endParaRPr lang="zh-CN" altLang="en-US" kern="0">
                  <a:solidFill>
                    <a:srgbClr val="FFFFFF"/>
                  </a:solidFill>
                  <a:latin typeface="Montserrat SemiBold" panose="00000700000000000000" charset="0"/>
                  <a:ea typeface="微软雅黑" panose="020B0503020204020204" pitchFamily="34" charset="-122"/>
                  <a:cs typeface="Montserrat SemiBold" panose="00000700000000000000" charset="0"/>
                </a:endParaRPr>
              </a:p>
            </p:txBody>
          </p:sp>
          <p:sp>
            <p:nvSpPr>
              <p:cNvPr id="35" name="椭圆 30">
                <a:extLst>
                  <a:ext uri="{FF2B5EF4-FFF2-40B4-BE49-F238E27FC236}">
                    <a16:creationId xmlns:a16="http://schemas.microsoft.com/office/drawing/2014/main" id="{39C0B25D-AC35-FCDE-404A-19F26665B51D}"/>
                  </a:ext>
                </a:extLst>
              </p:cNvPr>
              <p:cNvSpPr/>
              <p:nvPr/>
            </p:nvSpPr>
            <p:spPr>
              <a:xfrm>
                <a:off x="392113" y="760413"/>
                <a:ext cx="3825873" cy="3825873"/>
              </a:xfrm>
              <a:prstGeom prst="ellipse">
                <a:avLst/>
              </a:prstGeom>
              <a:solidFill>
                <a:srgbClr val="6EADAA"/>
              </a:solidFill>
              <a:ln w="12700" cap="flat" cmpd="sng" algn="ctr">
                <a:noFill/>
                <a:prstDash val="solid"/>
                <a:miter lim="800000"/>
              </a:ln>
              <a:effectLst/>
            </p:spPr>
            <p:txBody>
              <a:bodyPr rtlCol="0" anchor="ctr"/>
              <a:lstStyle/>
              <a:p>
                <a:pPr algn="ctr" defTabSz="1218565">
                  <a:defRPr/>
                </a:pPr>
                <a:endParaRPr lang="zh-CN" altLang="en-US" kern="0">
                  <a:solidFill>
                    <a:srgbClr val="FFFFFF"/>
                  </a:solidFill>
                  <a:latin typeface="Montserrat SemiBold" panose="00000700000000000000" charset="0"/>
                  <a:ea typeface="微软雅黑" panose="020B0503020204020204" pitchFamily="34" charset="-122"/>
                  <a:cs typeface="Montserrat SemiBold" panose="00000700000000000000" charset="0"/>
                </a:endParaRPr>
              </a:p>
            </p:txBody>
          </p:sp>
        </p:grpSp>
        <p:sp>
          <p:nvSpPr>
            <p:cNvPr id="33" name="TextBox 28">
              <a:extLst>
                <a:ext uri="{FF2B5EF4-FFF2-40B4-BE49-F238E27FC236}">
                  <a16:creationId xmlns:a16="http://schemas.microsoft.com/office/drawing/2014/main" id="{D8BABBB3-C9CA-0606-604F-84B7CEE81F4F}"/>
                </a:ext>
              </a:extLst>
            </p:cNvPr>
            <p:cNvSpPr txBox="1"/>
            <p:nvPr/>
          </p:nvSpPr>
          <p:spPr>
            <a:xfrm>
              <a:off x="3934544" y="2877612"/>
              <a:ext cx="1218703" cy="1038506"/>
            </a:xfrm>
            <a:prstGeom prst="rect">
              <a:avLst/>
            </a:prstGeom>
            <a:noFill/>
          </p:spPr>
          <p:txBody>
            <a:bodyPr wrap="square" rtlCol="0">
              <a:spAutoFit/>
            </a:bodyPr>
            <a:lstStyle/>
            <a:p>
              <a:pPr algn="ctr" defTabSz="1218565" rtl="0">
                <a:defRPr/>
              </a:pPr>
              <a:r>
                <a:rPr lang="ar-SA" altLang="zh-CN" sz="2800" b="1" kern="0" spc="400" dirty="0">
                  <a:latin typeface="Montserrat SemiBold" panose="00000700000000000000" charset="0"/>
                  <a:ea typeface="微软雅黑" panose="020B0503020204020204" pitchFamily="34" charset="-122"/>
                  <a:cs typeface="Akhbar MT" pitchFamily="2" charset="-78"/>
                </a:rPr>
                <a:t>دورة </a:t>
              </a:r>
            </a:p>
            <a:p>
              <a:pPr algn="ctr" defTabSz="1218565" rtl="0">
                <a:defRPr/>
              </a:pPr>
              <a:r>
                <a:rPr lang="ar-SA" altLang="zh-CN" sz="2800" b="1" kern="0" spc="400" dirty="0">
                  <a:latin typeface="Montserrat SemiBold" panose="00000700000000000000" charset="0"/>
                  <a:ea typeface="微软雅黑" panose="020B0503020204020204" pitchFamily="34" charset="-122"/>
                  <a:cs typeface="Akhbar MT" pitchFamily="2" charset="-78"/>
                </a:rPr>
                <a:t>التعلم </a:t>
              </a:r>
            </a:p>
            <a:p>
              <a:pPr algn="ctr" defTabSz="1218565" rtl="0">
                <a:defRPr/>
              </a:pPr>
              <a:r>
                <a:rPr lang="ar-SA" altLang="zh-CN" sz="2800" b="1" kern="0" spc="400" dirty="0">
                  <a:latin typeface="Montserrat SemiBold" panose="00000700000000000000" charset="0"/>
                  <a:ea typeface="微软雅黑" panose="020B0503020204020204" pitchFamily="34" charset="-122"/>
                  <a:cs typeface="Akhbar MT" pitchFamily="2" charset="-78"/>
                </a:rPr>
                <a:t>الخماسية</a:t>
              </a:r>
              <a:endParaRPr lang="en-US" altLang="zh-CN" sz="2800" b="1" kern="0" spc="400" dirty="0">
                <a:latin typeface="Montserrat SemiBold" panose="00000700000000000000" charset="0"/>
                <a:ea typeface="微软雅黑" panose="020B0503020204020204" pitchFamily="34" charset="-122"/>
                <a:cs typeface="Akhbar MT" pitchFamily="2" charset="-78"/>
              </a:endParaRPr>
            </a:p>
          </p:txBody>
        </p:sp>
      </p:grpSp>
      <p:sp>
        <p:nvSpPr>
          <p:cNvPr id="36" name="椭圆 31">
            <a:hlinkClick r:id="rId8" action="ppaction://hlinksldjump"/>
            <a:extLst>
              <a:ext uri="{FF2B5EF4-FFF2-40B4-BE49-F238E27FC236}">
                <a16:creationId xmlns:a16="http://schemas.microsoft.com/office/drawing/2014/main" id="{B6A001F9-ACCB-60D2-30FE-AC1FFA3703E2}"/>
              </a:ext>
            </a:extLst>
          </p:cNvPr>
          <p:cNvSpPr/>
          <p:nvPr/>
        </p:nvSpPr>
        <p:spPr>
          <a:xfrm>
            <a:off x="3516856" y="2910040"/>
            <a:ext cx="946729" cy="947071"/>
          </a:xfrm>
          <a:prstGeom prst="ellipse">
            <a:avLst/>
          </a:prstGeom>
          <a:solidFill>
            <a:srgbClr val="F3913F"/>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b="1" kern="0" dirty="0">
                <a:solidFill>
                  <a:srgbClr val="000000"/>
                </a:solidFill>
                <a:latin typeface="Montserrat SemiBold" panose="00000700000000000000" charset="0"/>
                <a:ea typeface="微软雅黑" panose="020B0503020204020204" pitchFamily="34" charset="-122"/>
                <a:cs typeface="Akhbar MT" pitchFamily="2" charset="-78"/>
              </a:rPr>
              <a:t>التقويم</a:t>
            </a:r>
            <a:endParaRPr lang="zh-CN" altLang="en-US" b="1" kern="0" dirty="0">
              <a:solidFill>
                <a:srgbClr val="000000"/>
              </a:solidFill>
              <a:latin typeface="Montserrat SemiBold" panose="00000700000000000000" charset="0"/>
              <a:ea typeface="微软雅黑" panose="020B0503020204020204" pitchFamily="34" charset="-122"/>
              <a:cs typeface="Akhbar MT" pitchFamily="2" charset="-78"/>
            </a:endParaRPr>
          </a:p>
        </p:txBody>
      </p:sp>
      <p:sp>
        <p:nvSpPr>
          <p:cNvPr id="37" name="椭圆 32">
            <a:hlinkClick r:id="rId9" action="ppaction://hlinksldjump"/>
            <a:extLst>
              <a:ext uri="{FF2B5EF4-FFF2-40B4-BE49-F238E27FC236}">
                <a16:creationId xmlns:a16="http://schemas.microsoft.com/office/drawing/2014/main" id="{F6253593-51CC-9C2E-A42D-23DC75176E0F}"/>
              </a:ext>
            </a:extLst>
          </p:cNvPr>
          <p:cNvSpPr/>
          <p:nvPr/>
        </p:nvSpPr>
        <p:spPr>
          <a:xfrm>
            <a:off x="5555566" y="1339763"/>
            <a:ext cx="1013997" cy="947071"/>
          </a:xfrm>
          <a:prstGeom prst="ellipse">
            <a:avLst/>
          </a:prstGeom>
          <a:solidFill>
            <a:srgbClr val="56CA93"/>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b="1" kern="0" dirty="0">
                <a:solidFill>
                  <a:srgbClr val="000000"/>
                </a:solidFill>
                <a:latin typeface="Montserrat SemiBold" panose="00000700000000000000" charset="0"/>
                <a:ea typeface="微软雅黑" panose="020B0503020204020204" pitchFamily="34" charset="-122"/>
                <a:cs typeface="Akhbar MT" pitchFamily="2" charset="-78"/>
              </a:rPr>
              <a:t>التهيئة</a:t>
            </a:r>
            <a:r>
              <a:rPr lang="ar-SA" altLang="zh-CN" b="1" kern="0" dirty="0">
                <a:solidFill>
                  <a:srgbClr val="000000"/>
                </a:solidFill>
                <a:latin typeface="Montserrat SemiBold" panose="00000700000000000000" charset="0"/>
                <a:ea typeface="微软雅黑" panose="020B0503020204020204" pitchFamily="34" charset="-122"/>
                <a:cs typeface="Montserrat SemiBold" panose="00000700000000000000" charset="0"/>
              </a:rPr>
              <a:t> </a:t>
            </a:r>
            <a:endParaRPr lang="zh-CN" altLang="en-US" b="1" kern="0" dirty="0">
              <a:solidFill>
                <a:srgbClr val="000000"/>
              </a:solidFill>
              <a:latin typeface="Montserrat SemiBold" panose="00000700000000000000" charset="0"/>
              <a:ea typeface="微软雅黑" panose="020B0503020204020204" pitchFamily="34" charset="-122"/>
              <a:cs typeface="Montserrat SemiBold" panose="00000700000000000000" charset="0"/>
            </a:endParaRPr>
          </a:p>
        </p:txBody>
      </p:sp>
      <p:sp>
        <p:nvSpPr>
          <p:cNvPr id="38" name="椭圆 33">
            <a:hlinkClick r:id="rId10" action="ppaction://hlinksldjump"/>
            <a:extLst>
              <a:ext uri="{FF2B5EF4-FFF2-40B4-BE49-F238E27FC236}">
                <a16:creationId xmlns:a16="http://schemas.microsoft.com/office/drawing/2014/main" id="{F0675647-DF54-B4E0-6803-E995092546CA}"/>
              </a:ext>
            </a:extLst>
          </p:cNvPr>
          <p:cNvSpPr/>
          <p:nvPr/>
        </p:nvSpPr>
        <p:spPr>
          <a:xfrm>
            <a:off x="7504303" y="2825311"/>
            <a:ext cx="1164141" cy="947071"/>
          </a:xfrm>
          <a:prstGeom prst="ellipse">
            <a:avLst/>
          </a:prstGeom>
          <a:solidFill>
            <a:srgbClr val="F3913F"/>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sz="1400" kern="0" dirty="0" err="1">
                <a:solidFill>
                  <a:srgbClr val="000000"/>
                </a:solidFill>
                <a:latin typeface="Montserrat SemiBold" panose="00000700000000000000" charset="0"/>
                <a:ea typeface="微软雅黑" panose="020B0503020204020204" pitchFamily="34" charset="-122"/>
                <a:cs typeface="Akhbar MT" pitchFamily="2" charset="-78"/>
              </a:rPr>
              <a:t>الإ</a:t>
            </a:r>
            <a:r>
              <a:rPr lang="ar-SA" altLang="zh-CN" sz="1400" b="1" kern="0" dirty="0" err="1">
                <a:solidFill>
                  <a:srgbClr val="000000"/>
                </a:solidFill>
                <a:latin typeface="Montserrat SemiBold" panose="00000700000000000000" charset="0"/>
                <a:ea typeface="微软雅黑" panose="020B0503020204020204" pitchFamily="34" charset="-122"/>
                <a:cs typeface="Akhbar MT" pitchFamily="2" charset="-78"/>
              </a:rPr>
              <a:t>ستكشاف</a:t>
            </a:r>
            <a:endParaRPr lang="zh-CN" altLang="en-US" sz="1400" kern="0" dirty="0">
              <a:solidFill>
                <a:srgbClr val="000000"/>
              </a:solidFill>
              <a:latin typeface="Montserrat SemiBold" panose="00000700000000000000" charset="0"/>
              <a:ea typeface="微软雅黑" panose="020B0503020204020204" pitchFamily="34" charset="-122"/>
              <a:cs typeface="Montserrat SemiBold" panose="00000700000000000000" charset="0"/>
            </a:endParaRPr>
          </a:p>
        </p:txBody>
      </p:sp>
      <p:sp>
        <p:nvSpPr>
          <p:cNvPr id="39" name="椭圆 34">
            <a:hlinkClick r:id="rId11" action="ppaction://hlinksldjump"/>
            <a:extLst>
              <a:ext uri="{FF2B5EF4-FFF2-40B4-BE49-F238E27FC236}">
                <a16:creationId xmlns:a16="http://schemas.microsoft.com/office/drawing/2014/main" id="{14D58926-8D00-D9D4-3B20-C6D0B2A92901}"/>
              </a:ext>
            </a:extLst>
          </p:cNvPr>
          <p:cNvSpPr/>
          <p:nvPr/>
        </p:nvSpPr>
        <p:spPr>
          <a:xfrm>
            <a:off x="6847860" y="5043951"/>
            <a:ext cx="1113965" cy="947071"/>
          </a:xfrm>
          <a:prstGeom prst="ellipse">
            <a:avLst/>
          </a:prstGeom>
          <a:solidFill>
            <a:srgbClr val="FB6060"/>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sz="1100" b="1" kern="0" dirty="0">
                <a:solidFill>
                  <a:srgbClr val="000000"/>
                </a:solidFill>
                <a:latin typeface="Montserrat SemiBold" panose="00000700000000000000" charset="0"/>
                <a:ea typeface="微软雅黑" panose="020B0503020204020204" pitchFamily="34" charset="-122"/>
                <a:cs typeface="Akhbar MT" pitchFamily="2" charset="-78"/>
              </a:rPr>
              <a:t>الشرح والتفسير</a:t>
            </a:r>
            <a:endParaRPr lang="zh-CN" altLang="en-US" sz="1100" b="1" kern="0" dirty="0">
              <a:solidFill>
                <a:srgbClr val="000000"/>
              </a:solidFill>
              <a:latin typeface="Montserrat SemiBold" panose="00000700000000000000" charset="0"/>
              <a:ea typeface="微软雅黑" panose="020B0503020204020204" pitchFamily="34" charset="-122"/>
              <a:cs typeface="Akhbar MT" pitchFamily="2" charset="-78"/>
            </a:endParaRPr>
          </a:p>
        </p:txBody>
      </p:sp>
      <p:sp>
        <p:nvSpPr>
          <p:cNvPr id="40" name="椭圆 35">
            <a:hlinkClick r:id="rId12" action="ppaction://hlinksldjump"/>
            <a:extLst>
              <a:ext uri="{FF2B5EF4-FFF2-40B4-BE49-F238E27FC236}">
                <a16:creationId xmlns:a16="http://schemas.microsoft.com/office/drawing/2014/main" id="{A394786E-815E-D9E9-3C8D-C9E55CAE18C7}"/>
              </a:ext>
            </a:extLst>
          </p:cNvPr>
          <p:cNvSpPr/>
          <p:nvPr/>
        </p:nvSpPr>
        <p:spPr>
          <a:xfrm>
            <a:off x="4099133" y="5153322"/>
            <a:ext cx="1113964" cy="947071"/>
          </a:xfrm>
          <a:prstGeom prst="ellipse">
            <a:avLst/>
          </a:prstGeom>
          <a:solidFill>
            <a:srgbClr val="FB6060"/>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sz="1000" b="1" kern="0" dirty="0">
                <a:solidFill>
                  <a:srgbClr val="000000"/>
                </a:solidFill>
                <a:latin typeface="Montserrat SemiBold" panose="00000700000000000000" charset="0"/>
                <a:ea typeface="微软雅黑" panose="020B0503020204020204" pitchFamily="34" charset="-122"/>
                <a:cs typeface="Akhbar MT" pitchFamily="2" charset="-78"/>
              </a:rPr>
              <a:t>الإثراء والتوسع </a:t>
            </a:r>
            <a:endParaRPr lang="zh-CN" altLang="en-US" sz="1000" b="1" kern="0" dirty="0">
              <a:solidFill>
                <a:srgbClr val="000000"/>
              </a:solidFill>
              <a:latin typeface="Montserrat SemiBold" panose="00000700000000000000" charset="0"/>
              <a:ea typeface="微软雅黑" panose="020B0503020204020204" pitchFamily="34" charset="-122"/>
              <a:cs typeface="Akhbar MT" pitchFamily="2" charset="-78"/>
            </a:endParaRPr>
          </a:p>
        </p:txBody>
      </p:sp>
    </p:spTree>
    <p:extLst>
      <p:ext uri="{BB962C8B-B14F-4D97-AF65-F5344CB8AC3E}">
        <p14:creationId xmlns:p14="http://schemas.microsoft.com/office/powerpoint/2010/main" val="2149260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4"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5"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6"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41" name="椭圆 32">
            <a:hlinkClick r:id="rId5" action="ppaction://hlinksldjump"/>
            <a:extLst>
              <a:ext uri="{FF2B5EF4-FFF2-40B4-BE49-F238E27FC236}">
                <a16:creationId xmlns:a16="http://schemas.microsoft.com/office/drawing/2014/main" id="{A76D74B1-0882-9708-B87C-4591DB71E9C6}"/>
              </a:ext>
            </a:extLst>
          </p:cNvPr>
          <p:cNvSpPr/>
          <p:nvPr/>
        </p:nvSpPr>
        <p:spPr>
          <a:xfrm>
            <a:off x="10646400" y="401740"/>
            <a:ext cx="1013997" cy="947071"/>
          </a:xfrm>
          <a:prstGeom prst="ellipse">
            <a:avLst/>
          </a:prstGeom>
          <a:solidFill>
            <a:srgbClr val="56CA93"/>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b="1" kern="0" dirty="0">
                <a:solidFill>
                  <a:srgbClr val="000000"/>
                </a:solidFill>
                <a:latin typeface="Montserrat SemiBold" panose="00000700000000000000" charset="0"/>
                <a:ea typeface="微软雅黑" panose="020B0503020204020204" pitchFamily="34" charset="-122"/>
                <a:cs typeface="Akhbar MT" pitchFamily="2" charset="-78"/>
              </a:rPr>
              <a:t>التهيئة</a:t>
            </a:r>
            <a:r>
              <a:rPr lang="ar-SA" altLang="zh-CN" b="1" kern="0" dirty="0">
                <a:solidFill>
                  <a:srgbClr val="000000"/>
                </a:solidFill>
                <a:latin typeface="Montserrat SemiBold" panose="00000700000000000000" charset="0"/>
                <a:ea typeface="微软雅黑" panose="020B0503020204020204" pitchFamily="34" charset="-122"/>
                <a:cs typeface="Montserrat SemiBold" panose="00000700000000000000" charset="0"/>
              </a:rPr>
              <a:t> </a:t>
            </a:r>
            <a:endParaRPr lang="zh-CN" altLang="en-US" b="1" kern="0" dirty="0">
              <a:solidFill>
                <a:srgbClr val="000000"/>
              </a:solidFill>
              <a:latin typeface="Montserrat SemiBold" panose="00000700000000000000" charset="0"/>
              <a:ea typeface="微软雅黑" panose="020B0503020204020204" pitchFamily="34" charset="-122"/>
              <a:cs typeface="Montserrat SemiBold" panose="00000700000000000000" charset="0"/>
            </a:endParaRPr>
          </a:p>
        </p:txBody>
      </p:sp>
      <p:pic>
        <p:nvPicPr>
          <p:cNvPr id="1026" name="Picture 2">
            <a:extLst>
              <a:ext uri="{FF2B5EF4-FFF2-40B4-BE49-F238E27FC236}">
                <a16:creationId xmlns:a16="http://schemas.microsoft.com/office/drawing/2014/main" id="{D3810CB2-40EE-3F61-2DF8-315C2D1DF7BB}"/>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2530" b="8872"/>
          <a:stretch/>
        </p:blipFill>
        <p:spPr bwMode="auto">
          <a:xfrm>
            <a:off x="6595867" y="1603018"/>
            <a:ext cx="5715000" cy="4941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JERCICIOS PREVENTIVOS PARA EL TOBILLO - GYM VIRTUAL | Ejercicios,  Ejercicios de rehabilitación, Flexiones">
            <a:extLst>
              <a:ext uri="{FF2B5EF4-FFF2-40B4-BE49-F238E27FC236}">
                <a16:creationId xmlns:a16="http://schemas.microsoft.com/office/drawing/2014/main" id="{79C5BC00-D20B-E499-470E-8C47B01D03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1638" y="1921564"/>
            <a:ext cx="8848725" cy="4555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rect Animated Gif">
            <a:extLst>
              <a:ext uri="{FF2B5EF4-FFF2-40B4-BE49-F238E27FC236}">
                <a16:creationId xmlns:a16="http://schemas.microsoft.com/office/drawing/2014/main" id="{32538368-68C5-F13A-7EBB-2E28C141133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599" y="2064180"/>
            <a:ext cx="4450776" cy="3730871"/>
          </a:xfrm>
          <a:prstGeom prst="rect">
            <a:avLst/>
          </a:prstGeom>
          <a:noFill/>
          <a:extLst>
            <a:ext uri="{909E8E84-426E-40DD-AFC4-6F175D3DCCD1}">
              <a14:hiddenFill xmlns:a14="http://schemas.microsoft.com/office/drawing/2010/main">
                <a:solidFill>
                  <a:srgbClr val="FFFFFF"/>
                </a:solidFill>
              </a14:hiddenFill>
            </a:ext>
          </a:extLst>
        </p:spPr>
      </p:pic>
      <p:sp>
        <p:nvSpPr>
          <p:cNvPr id="42" name="مربع نص 41">
            <a:extLst>
              <a:ext uri="{FF2B5EF4-FFF2-40B4-BE49-F238E27FC236}">
                <a16:creationId xmlns:a16="http://schemas.microsoft.com/office/drawing/2014/main" id="{8AFCF9B2-E867-A0E6-7818-56815D177E45}"/>
              </a:ext>
            </a:extLst>
          </p:cNvPr>
          <p:cNvSpPr txBox="1"/>
          <p:nvPr/>
        </p:nvSpPr>
        <p:spPr>
          <a:xfrm>
            <a:off x="2707257" y="416618"/>
            <a:ext cx="6777486" cy="646331"/>
          </a:xfrm>
          <a:prstGeom prst="rect">
            <a:avLst/>
          </a:prstGeom>
          <a:noFill/>
        </p:spPr>
        <p:txBody>
          <a:bodyPr wrap="square">
            <a:spAutoFit/>
          </a:bodyPr>
          <a:lstStyle/>
          <a:p>
            <a:pPr algn="ctr"/>
            <a:r>
              <a:rPr lang="ar-SA" sz="3600" b="1" dirty="0">
                <a:highlight>
                  <a:srgbClr val="FFD8CD"/>
                </a:highlight>
              </a:rPr>
              <a:t>ما الذي يساعد هذه الأجزاء على الحركة ؟</a:t>
            </a:r>
          </a:p>
        </p:txBody>
      </p:sp>
    </p:spTree>
    <p:extLst>
      <p:ext uri="{BB962C8B-B14F-4D97-AF65-F5344CB8AC3E}">
        <p14:creationId xmlns:p14="http://schemas.microsoft.com/office/powerpoint/2010/main" val="336412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5">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6">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7"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8"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9"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pic>
        <p:nvPicPr>
          <p:cNvPr id="1026" name="Picture 2">
            <a:extLst>
              <a:ext uri="{FF2B5EF4-FFF2-40B4-BE49-F238E27FC236}">
                <a16:creationId xmlns:a16="http://schemas.microsoft.com/office/drawing/2014/main" id="{D3810CB2-40EE-3F61-2DF8-315C2D1DF7B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2530" b="8872"/>
          <a:stretch/>
        </p:blipFill>
        <p:spPr bwMode="auto">
          <a:xfrm flipH="1">
            <a:off x="92765" y="1603018"/>
            <a:ext cx="4518992" cy="4941056"/>
          </a:xfrm>
          <a:prstGeom prst="rect">
            <a:avLst/>
          </a:prstGeom>
          <a:noFill/>
          <a:extLst>
            <a:ext uri="{909E8E84-426E-40DD-AFC4-6F175D3DCCD1}">
              <a14:hiddenFill xmlns:a14="http://schemas.microsoft.com/office/drawing/2010/main">
                <a:solidFill>
                  <a:srgbClr val="FFFFFF"/>
                </a:solidFill>
              </a14:hiddenFill>
            </a:ext>
          </a:extLst>
        </p:spPr>
      </p:pic>
      <p:sp>
        <p:nvSpPr>
          <p:cNvPr id="19" name="椭圆 33">
            <a:hlinkClick r:id="rId8" action="ppaction://hlinksldjump"/>
            <a:extLst>
              <a:ext uri="{FF2B5EF4-FFF2-40B4-BE49-F238E27FC236}">
                <a16:creationId xmlns:a16="http://schemas.microsoft.com/office/drawing/2014/main" id="{14427FD8-4AB0-8628-C101-027EFCC2D6A1}"/>
              </a:ext>
            </a:extLst>
          </p:cNvPr>
          <p:cNvSpPr/>
          <p:nvPr/>
        </p:nvSpPr>
        <p:spPr>
          <a:xfrm>
            <a:off x="10421184" y="401740"/>
            <a:ext cx="1164141" cy="947071"/>
          </a:xfrm>
          <a:prstGeom prst="ellipse">
            <a:avLst/>
          </a:prstGeom>
          <a:solidFill>
            <a:srgbClr val="F3913F"/>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sz="1400" kern="0" dirty="0" err="1">
                <a:solidFill>
                  <a:srgbClr val="000000"/>
                </a:solidFill>
                <a:latin typeface="Montserrat SemiBold" panose="00000700000000000000" charset="0"/>
                <a:ea typeface="微软雅黑" panose="020B0503020204020204" pitchFamily="34" charset="-122"/>
                <a:cs typeface="Akhbar MT" pitchFamily="2" charset="-78"/>
              </a:rPr>
              <a:t>الإ</a:t>
            </a:r>
            <a:r>
              <a:rPr lang="ar-SA" altLang="zh-CN" sz="1400" b="1" kern="0" dirty="0" err="1">
                <a:solidFill>
                  <a:srgbClr val="000000"/>
                </a:solidFill>
                <a:latin typeface="Montserrat SemiBold" panose="00000700000000000000" charset="0"/>
                <a:ea typeface="微软雅黑" panose="020B0503020204020204" pitchFamily="34" charset="-122"/>
                <a:cs typeface="Akhbar MT" pitchFamily="2" charset="-78"/>
              </a:rPr>
              <a:t>ستكشاف</a:t>
            </a:r>
            <a:endParaRPr lang="zh-CN" altLang="en-US" sz="1400" kern="0" dirty="0">
              <a:solidFill>
                <a:srgbClr val="000000"/>
              </a:solidFill>
              <a:latin typeface="Montserrat SemiBold" panose="00000700000000000000" charset="0"/>
              <a:ea typeface="微软雅黑" panose="020B0503020204020204" pitchFamily="34" charset="-122"/>
              <a:cs typeface="Montserrat SemiBold" panose="00000700000000000000" charset="0"/>
            </a:endParaRPr>
          </a:p>
        </p:txBody>
      </p:sp>
      <p:pic>
        <p:nvPicPr>
          <p:cNvPr id="21" name="Picture 2" descr="إل جي المشرق العربي |LG 28MT48VF-PT شاشة تلفزيون قياس 28 بوصة| شاشة تلفاز">
            <a:extLst>
              <a:ext uri="{FF2B5EF4-FFF2-40B4-BE49-F238E27FC236}">
                <a16:creationId xmlns:a16="http://schemas.microsoft.com/office/drawing/2014/main" id="{B8255493-2931-ED95-41EA-813E892CDEB4}"/>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9445" t="6073" r="9593"/>
          <a:stretch/>
        </p:blipFill>
        <p:spPr bwMode="auto">
          <a:xfrm>
            <a:off x="2883877" y="1223889"/>
            <a:ext cx="8818251" cy="5503894"/>
          </a:xfrm>
          <a:prstGeom prst="rect">
            <a:avLst/>
          </a:prstGeom>
          <a:noFill/>
          <a:extLst>
            <a:ext uri="{909E8E84-426E-40DD-AFC4-6F175D3DCCD1}">
              <a14:hiddenFill xmlns:a14="http://schemas.microsoft.com/office/drawing/2010/main">
                <a:solidFill>
                  <a:srgbClr val="FFFFFF"/>
                </a:solidFill>
              </a14:hiddenFill>
            </a:ext>
          </a:extLst>
        </p:spPr>
      </p:pic>
      <p:sp>
        <p:nvSpPr>
          <p:cNvPr id="22" name="مربع نص 21">
            <a:extLst>
              <a:ext uri="{FF2B5EF4-FFF2-40B4-BE49-F238E27FC236}">
                <a16:creationId xmlns:a16="http://schemas.microsoft.com/office/drawing/2014/main" id="{CBE52FEB-90D1-D3D2-719B-EC0E2DED2C31}"/>
              </a:ext>
            </a:extLst>
          </p:cNvPr>
          <p:cNvSpPr txBox="1"/>
          <p:nvPr/>
        </p:nvSpPr>
        <p:spPr>
          <a:xfrm>
            <a:off x="1889145" y="460298"/>
            <a:ext cx="8218651" cy="646331"/>
          </a:xfrm>
          <a:prstGeom prst="rect">
            <a:avLst/>
          </a:prstGeom>
          <a:noFill/>
        </p:spPr>
        <p:txBody>
          <a:bodyPr wrap="square">
            <a:spAutoFit/>
          </a:bodyPr>
          <a:lstStyle/>
          <a:p>
            <a:pPr algn="ctr"/>
            <a:r>
              <a:rPr lang="ar-SA" sz="3600" b="1" dirty="0">
                <a:highlight>
                  <a:srgbClr val="FFD8CD"/>
                </a:highlight>
              </a:rPr>
              <a:t>شاهدي المقطع الذي سيقودك إلى فهم عمل العضلة</a:t>
            </a:r>
          </a:p>
        </p:txBody>
      </p:sp>
      <p:pic>
        <p:nvPicPr>
          <p:cNvPr id="23" name="video_2022-11-18_18-16-36">
            <a:hlinkClick r:id="" action="ppaction://media"/>
            <a:extLst>
              <a:ext uri="{FF2B5EF4-FFF2-40B4-BE49-F238E27FC236}">
                <a16:creationId xmlns:a16="http://schemas.microsoft.com/office/drawing/2014/main" id="{96B75283-252E-965C-911D-DD66E2C4B9E2}"/>
              </a:ext>
            </a:extLst>
          </p:cNvPr>
          <p:cNvPicPr>
            <a:picLocks noChangeAspect="1"/>
          </p:cNvPicPr>
          <p:nvPr>
            <a:videoFile r:link="rId1"/>
            <p:extLst>
              <p:ext uri="{DAA4B4D4-6D71-4841-9C94-3DE7FCFB9230}">
                <p14:media xmlns:p14="http://schemas.microsoft.com/office/powerpoint/2010/main" r:embed="rId2">
                  <p14:trim st="1214387" end="79941.3333"/>
                </p14:media>
              </p:ext>
            </p:extLst>
          </p:nvPr>
        </p:nvPicPr>
        <p:blipFill>
          <a:blip r:embed="rId12"/>
          <a:stretch>
            <a:fillRect/>
          </a:stretch>
        </p:blipFill>
        <p:spPr>
          <a:xfrm>
            <a:off x="3151163" y="1473298"/>
            <a:ext cx="8411748" cy="3886128"/>
          </a:xfrm>
          <a:prstGeom prst="rect">
            <a:avLst/>
          </a:prstGeom>
        </p:spPr>
      </p:pic>
    </p:spTree>
    <p:extLst>
      <p:ext uri="{BB962C8B-B14F-4D97-AF65-F5344CB8AC3E}">
        <p14:creationId xmlns:p14="http://schemas.microsoft.com/office/powerpoint/2010/main" val="32528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68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5"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6"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7"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24" name="椭圆 34">
            <a:hlinkClick r:id="rId6" action="ppaction://hlinksldjump"/>
            <a:extLst>
              <a:ext uri="{FF2B5EF4-FFF2-40B4-BE49-F238E27FC236}">
                <a16:creationId xmlns:a16="http://schemas.microsoft.com/office/drawing/2014/main" id="{5FA2D9CE-7FF6-08F2-4DA6-8560666C421B}"/>
              </a:ext>
            </a:extLst>
          </p:cNvPr>
          <p:cNvSpPr/>
          <p:nvPr/>
        </p:nvSpPr>
        <p:spPr>
          <a:xfrm>
            <a:off x="10539033" y="298233"/>
            <a:ext cx="1113965" cy="947071"/>
          </a:xfrm>
          <a:prstGeom prst="ellipse">
            <a:avLst/>
          </a:prstGeom>
          <a:solidFill>
            <a:srgbClr val="FB6060"/>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sz="1100" b="1" kern="0" dirty="0">
                <a:solidFill>
                  <a:srgbClr val="000000"/>
                </a:solidFill>
                <a:latin typeface="Montserrat SemiBold" panose="00000700000000000000" charset="0"/>
                <a:ea typeface="微软雅黑" panose="020B0503020204020204" pitchFamily="34" charset="-122"/>
                <a:cs typeface="Akhbar MT" pitchFamily="2" charset="-78"/>
              </a:rPr>
              <a:t>الشرح والتفسير</a:t>
            </a:r>
            <a:endParaRPr lang="zh-CN" altLang="en-US" sz="1100" b="1" kern="0" dirty="0">
              <a:solidFill>
                <a:srgbClr val="000000"/>
              </a:solidFill>
              <a:latin typeface="Montserrat SemiBold" panose="00000700000000000000" charset="0"/>
              <a:ea typeface="微软雅黑" panose="020B0503020204020204" pitchFamily="34" charset="-122"/>
              <a:cs typeface="Akhbar MT" pitchFamily="2" charset="-78"/>
            </a:endParaRPr>
          </a:p>
        </p:txBody>
      </p:sp>
      <p:pic>
        <p:nvPicPr>
          <p:cNvPr id="3" name="صورة 2">
            <a:extLst>
              <a:ext uri="{FF2B5EF4-FFF2-40B4-BE49-F238E27FC236}">
                <a16:creationId xmlns:a16="http://schemas.microsoft.com/office/drawing/2014/main" id="{6FD63F06-390C-E057-2428-1B163292922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065564" y="1343477"/>
            <a:ext cx="7497348" cy="4872887"/>
          </a:xfrm>
          <a:custGeom>
            <a:avLst/>
            <a:gdLst>
              <a:gd name="connsiteX0" fmla="*/ 0 w 7497348"/>
              <a:gd name="connsiteY0" fmla="*/ 0 h 4872887"/>
              <a:gd name="connsiteX1" fmla="*/ 426772 w 7497348"/>
              <a:gd name="connsiteY1" fmla="*/ 0 h 4872887"/>
              <a:gd name="connsiteX2" fmla="*/ 928518 w 7497348"/>
              <a:gd name="connsiteY2" fmla="*/ 0 h 4872887"/>
              <a:gd name="connsiteX3" fmla="*/ 1505237 w 7497348"/>
              <a:gd name="connsiteY3" fmla="*/ 0 h 4872887"/>
              <a:gd name="connsiteX4" fmla="*/ 2081956 w 7497348"/>
              <a:gd name="connsiteY4" fmla="*/ 0 h 4872887"/>
              <a:gd name="connsiteX5" fmla="*/ 2733648 w 7497348"/>
              <a:gd name="connsiteY5" fmla="*/ 0 h 4872887"/>
              <a:gd name="connsiteX6" fmla="*/ 3160421 w 7497348"/>
              <a:gd name="connsiteY6" fmla="*/ 0 h 4872887"/>
              <a:gd name="connsiteX7" fmla="*/ 3737140 w 7497348"/>
              <a:gd name="connsiteY7" fmla="*/ 0 h 4872887"/>
              <a:gd name="connsiteX8" fmla="*/ 4238885 w 7497348"/>
              <a:gd name="connsiteY8" fmla="*/ 0 h 4872887"/>
              <a:gd name="connsiteX9" fmla="*/ 4965551 w 7497348"/>
              <a:gd name="connsiteY9" fmla="*/ 0 h 4872887"/>
              <a:gd name="connsiteX10" fmla="*/ 5542270 w 7497348"/>
              <a:gd name="connsiteY10" fmla="*/ 0 h 4872887"/>
              <a:gd name="connsiteX11" fmla="*/ 6044016 w 7497348"/>
              <a:gd name="connsiteY11" fmla="*/ 0 h 4872887"/>
              <a:gd name="connsiteX12" fmla="*/ 6695708 w 7497348"/>
              <a:gd name="connsiteY12" fmla="*/ 0 h 4872887"/>
              <a:gd name="connsiteX13" fmla="*/ 7497348 w 7497348"/>
              <a:gd name="connsiteY13" fmla="*/ 0 h 4872887"/>
              <a:gd name="connsiteX14" fmla="*/ 7497348 w 7497348"/>
              <a:gd name="connsiteY14" fmla="*/ 492703 h 4872887"/>
              <a:gd name="connsiteX15" fmla="*/ 7497348 w 7497348"/>
              <a:gd name="connsiteY15" fmla="*/ 1082864 h 4872887"/>
              <a:gd name="connsiteX16" fmla="*/ 7497348 w 7497348"/>
              <a:gd name="connsiteY16" fmla="*/ 1526838 h 4872887"/>
              <a:gd name="connsiteX17" fmla="*/ 7497348 w 7497348"/>
              <a:gd name="connsiteY17" fmla="*/ 2116999 h 4872887"/>
              <a:gd name="connsiteX18" fmla="*/ 7497348 w 7497348"/>
              <a:gd name="connsiteY18" fmla="*/ 2707159 h 4872887"/>
              <a:gd name="connsiteX19" fmla="*/ 7497348 w 7497348"/>
              <a:gd name="connsiteY19" fmla="*/ 3346049 h 4872887"/>
              <a:gd name="connsiteX20" fmla="*/ 7497348 w 7497348"/>
              <a:gd name="connsiteY20" fmla="*/ 3887481 h 4872887"/>
              <a:gd name="connsiteX21" fmla="*/ 7497348 w 7497348"/>
              <a:gd name="connsiteY21" fmla="*/ 4872887 h 4872887"/>
              <a:gd name="connsiteX22" fmla="*/ 6920629 w 7497348"/>
              <a:gd name="connsiteY22" fmla="*/ 4872887 h 4872887"/>
              <a:gd name="connsiteX23" fmla="*/ 6418883 w 7497348"/>
              <a:gd name="connsiteY23" fmla="*/ 4872887 h 4872887"/>
              <a:gd name="connsiteX24" fmla="*/ 6067085 w 7497348"/>
              <a:gd name="connsiteY24" fmla="*/ 4872887 h 4872887"/>
              <a:gd name="connsiteX25" fmla="*/ 5640313 w 7497348"/>
              <a:gd name="connsiteY25" fmla="*/ 4872887 h 4872887"/>
              <a:gd name="connsiteX26" fmla="*/ 4988620 w 7497348"/>
              <a:gd name="connsiteY26" fmla="*/ 4872887 h 4872887"/>
              <a:gd name="connsiteX27" fmla="*/ 4261954 w 7497348"/>
              <a:gd name="connsiteY27" fmla="*/ 4872887 h 4872887"/>
              <a:gd name="connsiteX28" fmla="*/ 3685235 w 7497348"/>
              <a:gd name="connsiteY28" fmla="*/ 4872887 h 4872887"/>
              <a:gd name="connsiteX29" fmla="*/ 2958569 w 7497348"/>
              <a:gd name="connsiteY29" fmla="*/ 4872887 h 4872887"/>
              <a:gd name="connsiteX30" fmla="*/ 2306876 w 7497348"/>
              <a:gd name="connsiteY30" fmla="*/ 4872887 h 4872887"/>
              <a:gd name="connsiteX31" fmla="*/ 1805131 w 7497348"/>
              <a:gd name="connsiteY31" fmla="*/ 4872887 h 4872887"/>
              <a:gd name="connsiteX32" fmla="*/ 1078465 w 7497348"/>
              <a:gd name="connsiteY32" fmla="*/ 4872887 h 4872887"/>
              <a:gd name="connsiteX33" fmla="*/ 726666 w 7497348"/>
              <a:gd name="connsiteY33" fmla="*/ 4872887 h 4872887"/>
              <a:gd name="connsiteX34" fmla="*/ 0 w 7497348"/>
              <a:gd name="connsiteY34" fmla="*/ 4872887 h 4872887"/>
              <a:gd name="connsiteX35" fmla="*/ 0 w 7497348"/>
              <a:gd name="connsiteY35" fmla="*/ 4428913 h 4872887"/>
              <a:gd name="connsiteX36" fmla="*/ 0 w 7497348"/>
              <a:gd name="connsiteY36" fmla="*/ 3887481 h 4872887"/>
              <a:gd name="connsiteX37" fmla="*/ 0 w 7497348"/>
              <a:gd name="connsiteY37" fmla="*/ 3394778 h 4872887"/>
              <a:gd name="connsiteX38" fmla="*/ 0 w 7497348"/>
              <a:gd name="connsiteY38" fmla="*/ 2950804 h 4872887"/>
              <a:gd name="connsiteX39" fmla="*/ 0 w 7497348"/>
              <a:gd name="connsiteY39" fmla="*/ 2458101 h 4872887"/>
              <a:gd name="connsiteX40" fmla="*/ 0 w 7497348"/>
              <a:gd name="connsiteY40" fmla="*/ 1916669 h 4872887"/>
              <a:gd name="connsiteX41" fmla="*/ 0 w 7497348"/>
              <a:gd name="connsiteY41" fmla="*/ 1423966 h 4872887"/>
              <a:gd name="connsiteX42" fmla="*/ 0 w 7497348"/>
              <a:gd name="connsiteY42" fmla="*/ 931263 h 4872887"/>
              <a:gd name="connsiteX43" fmla="*/ 0 w 7497348"/>
              <a:gd name="connsiteY43" fmla="*/ 0 h 487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97348" h="4872887" fill="none" extrusionOk="0">
                <a:moveTo>
                  <a:pt x="0" y="0"/>
                </a:moveTo>
                <a:cubicBezTo>
                  <a:pt x="96688" y="-23408"/>
                  <a:pt x="305052" y="7185"/>
                  <a:pt x="426772" y="0"/>
                </a:cubicBezTo>
                <a:cubicBezTo>
                  <a:pt x="548492" y="-7185"/>
                  <a:pt x="693027" y="11499"/>
                  <a:pt x="928518" y="0"/>
                </a:cubicBezTo>
                <a:cubicBezTo>
                  <a:pt x="1164009" y="-11499"/>
                  <a:pt x="1371084" y="936"/>
                  <a:pt x="1505237" y="0"/>
                </a:cubicBezTo>
                <a:cubicBezTo>
                  <a:pt x="1639390" y="-936"/>
                  <a:pt x="1814425" y="38328"/>
                  <a:pt x="2081956" y="0"/>
                </a:cubicBezTo>
                <a:cubicBezTo>
                  <a:pt x="2349487" y="-38328"/>
                  <a:pt x="2511566" y="19822"/>
                  <a:pt x="2733648" y="0"/>
                </a:cubicBezTo>
                <a:cubicBezTo>
                  <a:pt x="2955730" y="-19822"/>
                  <a:pt x="2949821" y="23196"/>
                  <a:pt x="3160421" y="0"/>
                </a:cubicBezTo>
                <a:cubicBezTo>
                  <a:pt x="3371021" y="-23196"/>
                  <a:pt x="3574010" y="4377"/>
                  <a:pt x="3737140" y="0"/>
                </a:cubicBezTo>
                <a:cubicBezTo>
                  <a:pt x="3900270" y="-4377"/>
                  <a:pt x="4013455" y="48305"/>
                  <a:pt x="4238885" y="0"/>
                </a:cubicBezTo>
                <a:cubicBezTo>
                  <a:pt x="4464316" y="-48305"/>
                  <a:pt x="4704734" y="7235"/>
                  <a:pt x="4965551" y="0"/>
                </a:cubicBezTo>
                <a:cubicBezTo>
                  <a:pt x="5226368" y="-7235"/>
                  <a:pt x="5340439" y="64873"/>
                  <a:pt x="5542270" y="0"/>
                </a:cubicBezTo>
                <a:cubicBezTo>
                  <a:pt x="5744101" y="-64873"/>
                  <a:pt x="5801870" y="25821"/>
                  <a:pt x="6044016" y="0"/>
                </a:cubicBezTo>
                <a:cubicBezTo>
                  <a:pt x="6286162" y="-25821"/>
                  <a:pt x="6378683" y="68037"/>
                  <a:pt x="6695708" y="0"/>
                </a:cubicBezTo>
                <a:cubicBezTo>
                  <a:pt x="7012733" y="-68037"/>
                  <a:pt x="7112683" y="3809"/>
                  <a:pt x="7497348" y="0"/>
                </a:cubicBezTo>
                <a:cubicBezTo>
                  <a:pt x="7516184" y="214296"/>
                  <a:pt x="7457352" y="256399"/>
                  <a:pt x="7497348" y="492703"/>
                </a:cubicBezTo>
                <a:cubicBezTo>
                  <a:pt x="7537344" y="729007"/>
                  <a:pt x="7466891" y="948735"/>
                  <a:pt x="7497348" y="1082864"/>
                </a:cubicBezTo>
                <a:cubicBezTo>
                  <a:pt x="7527805" y="1216993"/>
                  <a:pt x="7462630" y="1356761"/>
                  <a:pt x="7497348" y="1526838"/>
                </a:cubicBezTo>
                <a:cubicBezTo>
                  <a:pt x="7532066" y="1696915"/>
                  <a:pt x="7475816" y="1960103"/>
                  <a:pt x="7497348" y="2116999"/>
                </a:cubicBezTo>
                <a:cubicBezTo>
                  <a:pt x="7518880" y="2273895"/>
                  <a:pt x="7474723" y="2449845"/>
                  <a:pt x="7497348" y="2707159"/>
                </a:cubicBezTo>
                <a:cubicBezTo>
                  <a:pt x="7519973" y="2964473"/>
                  <a:pt x="7452483" y="3098227"/>
                  <a:pt x="7497348" y="3346049"/>
                </a:cubicBezTo>
                <a:cubicBezTo>
                  <a:pt x="7542213" y="3593871"/>
                  <a:pt x="7466072" y="3677273"/>
                  <a:pt x="7497348" y="3887481"/>
                </a:cubicBezTo>
                <a:cubicBezTo>
                  <a:pt x="7528624" y="4097689"/>
                  <a:pt x="7464801" y="4653258"/>
                  <a:pt x="7497348" y="4872887"/>
                </a:cubicBezTo>
                <a:cubicBezTo>
                  <a:pt x="7286562" y="4935876"/>
                  <a:pt x="7099691" y="4841757"/>
                  <a:pt x="6920629" y="4872887"/>
                </a:cubicBezTo>
                <a:cubicBezTo>
                  <a:pt x="6741567" y="4904017"/>
                  <a:pt x="6618258" y="4864164"/>
                  <a:pt x="6418883" y="4872887"/>
                </a:cubicBezTo>
                <a:cubicBezTo>
                  <a:pt x="6219508" y="4881610"/>
                  <a:pt x="6146112" y="4842406"/>
                  <a:pt x="6067085" y="4872887"/>
                </a:cubicBezTo>
                <a:cubicBezTo>
                  <a:pt x="5988058" y="4903368"/>
                  <a:pt x="5826507" y="4830863"/>
                  <a:pt x="5640313" y="4872887"/>
                </a:cubicBezTo>
                <a:cubicBezTo>
                  <a:pt x="5454119" y="4914911"/>
                  <a:pt x="5149226" y="4816477"/>
                  <a:pt x="4988620" y="4872887"/>
                </a:cubicBezTo>
                <a:cubicBezTo>
                  <a:pt x="4828014" y="4929297"/>
                  <a:pt x="4476050" y="4836528"/>
                  <a:pt x="4261954" y="4872887"/>
                </a:cubicBezTo>
                <a:cubicBezTo>
                  <a:pt x="4047858" y="4909246"/>
                  <a:pt x="3826074" y="4822570"/>
                  <a:pt x="3685235" y="4872887"/>
                </a:cubicBezTo>
                <a:cubicBezTo>
                  <a:pt x="3544396" y="4923204"/>
                  <a:pt x="3319262" y="4814045"/>
                  <a:pt x="2958569" y="4872887"/>
                </a:cubicBezTo>
                <a:cubicBezTo>
                  <a:pt x="2597876" y="4931729"/>
                  <a:pt x="2465396" y="4819157"/>
                  <a:pt x="2306876" y="4872887"/>
                </a:cubicBezTo>
                <a:cubicBezTo>
                  <a:pt x="2148356" y="4926617"/>
                  <a:pt x="1997490" y="4872118"/>
                  <a:pt x="1805131" y="4872887"/>
                </a:cubicBezTo>
                <a:cubicBezTo>
                  <a:pt x="1612772" y="4873656"/>
                  <a:pt x="1334132" y="4813820"/>
                  <a:pt x="1078465" y="4872887"/>
                </a:cubicBezTo>
                <a:cubicBezTo>
                  <a:pt x="822798" y="4931954"/>
                  <a:pt x="849653" y="4859056"/>
                  <a:pt x="726666" y="4872887"/>
                </a:cubicBezTo>
                <a:cubicBezTo>
                  <a:pt x="603679" y="4886718"/>
                  <a:pt x="359470" y="4788861"/>
                  <a:pt x="0" y="4872887"/>
                </a:cubicBezTo>
                <a:cubicBezTo>
                  <a:pt x="-49301" y="4669107"/>
                  <a:pt x="25303" y="4528062"/>
                  <a:pt x="0" y="4428913"/>
                </a:cubicBezTo>
                <a:cubicBezTo>
                  <a:pt x="-25303" y="4329764"/>
                  <a:pt x="53986" y="4142467"/>
                  <a:pt x="0" y="3887481"/>
                </a:cubicBezTo>
                <a:cubicBezTo>
                  <a:pt x="-53986" y="3632495"/>
                  <a:pt x="43017" y="3519278"/>
                  <a:pt x="0" y="3394778"/>
                </a:cubicBezTo>
                <a:cubicBezTo>
                  <a:pt x="-43017" y="3270278"/>
                  <a:pt x="38277" y="3123409"/>
                  <a:pt x="0" y="2950804"/>
                </a:cubicBezTo>
                <a:cubicBezTo>
                  <a:pt x="-38277" y="2778199"/>
                  <a:pt x="16769" y="2670015"/>
                  <a:pt x="0" y="2458101"/>
                </a:cubicBezTo>
                <a:cubicBezTo>
                  <a:pt x="-16769" y="2246187"/>
                  <a:pt x="5443" y="2084791"/>
                  <a:pt x="0" y="1916669"/>
                </a:cubicBezTo>
                <a:cubicBezTo>
                  <a:pt x="-5443" y="1748547"/>
                  <a:pt x="56118" y="1525894"/>
                  <a:pt x="0" y="1423966"/>
                </a:cubicBezTo>
                <a:cubicBezTo>
                  <a:pt x="-56118" y="1322038"/>
                  <a:pt x="50437" y="1030021"/>
                  <a:pt x="0" y="931263"/>
                </a:cubicBezTo>
                <a:cubicBezTo>
                  <a:pt x="-50437" y="832505"/>
                  <a:pt x="28811" y="277461"/>
                  <a:pt x="0" y="0"/>
                </a:cubicBezTo>
                <a:close/>
              </a:path>
              <a:path w="7497348" h="4872887" stroke="0" extrusionOk="0">
                <a:moveTo>
                  <a:pt x="0" y="0"/>
                </a:moveTo>
                <a:cubicBezTo>
                  <a:pt x="199062" y="-10579"/>
                  <a:pt x="260054" y="41124"/>
                  <a:pt x="426772" y="0"/>
                </a:cubicBezTo>
                <a:cubicBezTo>
                  <a:pt x="593490" y="-41124"/>
                  <a:pt x="851536" y="49875"/>
                  <a:pt x="1078465" y="0"/>
                </a:cubicBezTo>
                <a:cubicBezTo>
                  <a:pt x="1305394" y="-49875"/>
                  <a:pt x="1386117" y="3931"/>
                  <a:pt x="1580210" y="0"/>
                </a:cubicBezTo>
                <a:cubicBezTo>
                  <a:pt x="1774304" y="-3931"/>
                  <a:pt x="1883680" y="48483"/>
                  <a:pt x="2081956" y="0"/>
                </a:cubicBezTo>
                <a:cubicBezTo>
                  <a:pt x="2280232" y="-48483"/>
                  <a:pt x="2449434" y="44776"/>
                  <a:pt x="2583701" y="0"/>
                </a:cubicBezTo>
                <a:cubicBezTo>
                  <a:pt x="2717969" y="-44776"/>
                  <a:pt x="2803345" y="855"/>
                  <a:pt x="2935500" y="0"/>
                </a:cubicBezTo>
                <a:cubicBezTo>
                  <a:pt x="3067655" y="-855"/>
                  <a:pt x="3148346" y="930"/>
                  <a:pt x="3287299" y="0"/>
                </a:cubicBezTo>
                <a:cubicBezTo>
                  <a:pt x="3426252" y="-930"/>
                  <a:pt x="3671360" y="29336"/>
                  <a:pt x="3938991" y="0"/>
                </a:cubicBezTo>
                <a:cubicBezTo>
                  <a:pt x="4206622" y="-29336"/>
                  <a:pt x="4346351" y="45888"/>
                  <a:pt x="4515710" y="0"/>
                </a:cubicBezTo>
                <a:cubicBezTo>
                  <a:pt x="4685069" y="-45888"/>
                  <a:pt x="4755802" y="29682"/>
                  <a:pt x="4867509" y="0"/>
                </a:cubicBezTo>
                <a:cubicBezTo>
                  <a:pt x="4979216" y="-29682"/>
                  <a:pt x="5400803" y="12780"/>
                  <a:pt x="5594175" y="0"/>
                </a:cubicBezTo>
                <a:cubicBezTo>
                  <a:pt x="5787547" y="-12780"/>
                  <a:pt x="5841302" y="24895"/>
                  <a:pt x="5945974" y="0"/>
                </a:cubicBezTo>
                <a:cubicBezTo>
                  <a:pt x="6050646" y="-24895"/>
                  <a:pt x="6243372" y="15614"/>
                  <a:pt x="6522693" y="0"/>
                </a:cubicBezTo>
                <a:cubicBezTo>
                  <a:pt x="6802014" y="-15614"/>
                  <a:pt x="7122327" y="55318"/>
                  <a:pt x="7497348" y="0"/>
                </a:cubicBezTo>
                <a:cubicBezTo>
                  <a:pt x="7523255" y="253070"/>
                  <a:pt x="7471482" y="302275"/>
                  <a:pt x="7497348" y="541432"/>
                </a:cubicBezTo>
                <a:cubicBezTo>
                  <a:pt x="7523214" y="780589"/>
                  <a:pt x="7442491" y="918844"/>
                  <a:pt x="7497348" y="1131593"/>
                </a:cubicBezTo>
                <a:cubicBezTo>
                  <a:pt x="7552205" y="1344342"/>
                  <a:pt x="7481158" y="1554473"/>
                  <a:pt x="7497348" y="1770482"/>
                </a:cubicBezTo>
                <a:cubicBezTo>
                  <a:pt x="7513538" y="1986491"/>
                  <a:pt x="7480345" y="2113202"/>
                  <a:pt x="7497348" y="2409372"/>
                </a:cubicBezTo>
                <a:cubicBezTo>
                  <a:pt x="7514351" y="2705542"/>
                  <a:pt x="7468054" y="2796637"/>
                  <a:pt x="7497348" y="3048262"/>
                </a:cubicBezTo>
                <a:cubicBezTo>
                  <a:pt x="7526642" y="3299887"/>
                  <a:pt x="7480514" y="3372060"/>
                  <a:pt x="7497348" y="3492236"/>
                </a:cubicBezTo>
                <a:cubicBezTo>
                  <a:pt x="7514182" y="3612412"/>
                  <a:pt x="7471446" y="3860046"/>
                  <a:pt x="7497348" y="3984939"/>
                </a:cubicBezTo>
                <a:cubicBezTo>
                  <a:pt x="7523250" y="4109832"/>
                  <a:pt x="7428020" y="4471381"/>
                  <a:pt x="7497348" y="4872887"/>
                </a:cubicBezTo>
                <a:cubicBezTo>
                  <a:pt x="7223250" y="4935261"/>
                  <a:pt x="6951733" y="4856988"/>
                  <a:pt x="6770682" y="4872887"/>
                </a:cubicBezTo>
                <a:cubicBezTo>
                  <a:pt x="6589631" y="4888786"/>
                  <a:pt x="6554812" y="4828412"/>
                  <a:pt x="6343910" y="4872887"/>
                </a:cubicBezTo>
                <a:cubicBezTo>
                  <a:pt x="6133008" y="4917362"/>
                  <a:pt x="5958150" y="4793006"/>
                  <a:pt x="5617244" y="4872887"/>
                </a:cubicBezTo>
                <a:cubicBezTo>
                  <a:pt x="5276338" y="4952768"/>
                  <a:pt x="5330921" y="4854071"/>
                  <a:pt x="5190472" y="4872887"/>
                </a:cubicBezTo>
                <a:cubicBezTo>
                  <a:pt x="5050023" y="4891703"/>
                  <a:pt x="4926694" y="4853680"/>
                  <a:pt x="4688726" y="4872887"/>
                </a:cubicBezTo>
                <a:cubicBezTo>
                  <a:pt x="4450758" y="4892094"/>
                  <a:pt x="4275760" y="4829653"/>
                  <a:pt x="3962060" y="4872887"/>
                </a:cubicBezTo>
                <a:cubicBezTo>
                  <a:pt x="3648360" y="4916121"/>
                  <a:pt x="3461132" y="4802702"/>
                  <a:pt x="3310368" y="4872887"/>
                </a:cubicBezTo>
                <a:cubicBezTo>
                  <a:pt x="3159604" y="4943072"/>
                  <a:pt x="2861486" y="4853979"/>
                  <a:pt x="2658675" y="4872887"/>
                </a:cubicBezTo>
                <a:cubicBezTo>
                  <a:pt x="2455864" y="4891795"/>
                  <a:pt x="2237440" y="4822514"/>
                  <a:pt x="2081956" y="4872887"/>
                </a:cubicBezTo>
                <a:cubicBezTo>
                  <a:pt x="1926472" y="4923260"/>
                  <a:pt x="1825907" y="4856829"/>
                  <a:pt x="1580210" y="4872887"/>
                </a:cubicBezTo>
                <a:cubicBezTo>
                  <a:pt x="1334513" y="4888945"/>
                  <a:pt x="1360030" y="4853309"/>
                  <a:pt x="1153438" y="4872887"/>
                </a:cubicBezTo>
                <a:cubicBezTo>
                  <a:pt x="946846" y="4892465"/>
                  <a:pt x="374472" y="4867916"/>
                  <a:pt x="0" y="4872887"/>
                </a:cubicBezTo>
                <a:cubicBezTo>
                  <a:pt x="-5781" y="4681264"/>
                  <a:pt x="38306" y="4575495"/>
                  <a:pt x="0" y="4477642"/>
                </a:cubicBezTo>
                <a:cubicBezTo>
                  <a:pt x="-38306" y="4379789"/>
                  <a:pt x="6156" y="4144694"/>
                  <a:pt x="0" y="3984939"/>
                </a:cubicBezTo>
                <a:cubicBezTo>
                  <a:pt x="-6156" y="3825184"/>
                  <a:pt x="39798" y="3615466"/>
                  <a:pt x="0" y="3394778"/>
                </a:cubicBezTo>
                <a:cubicBezTo>
                  <a:pt x="-39798" y="3174090"/>
                  <a:pt x="24040" y="2978797"/>
                  <a:pt x="0" y="2804617"/>
                </a:cubicBezTo>
                <a:cubicBezTo>
                  <a:pt x="-24040" y="2630437"/>
                  <a:pt x="37492" y="2463373"/>
                  <a:pt x="0" y="2263185"/>
                </a:cubicBezTo>
                <a:cubicBezTo>
                  <a:pt x="-37492" y="2062997"/>
                  <a:pt x="40281" y="1967167"/>
                  <a:pt x="0" y="1819211"/>
                </a:cubicBezTo>
                <a:cubicBezTo>
                  <a:pt x="-40281" y="1671255"/>
                  <a:pt x="3829" y="1428409"/>
                  <a:pt x="0" y="1326508"/>
                </a:cubicBezTo>
                <a:cubicBezTo>
                  <a:pt x="-3829" y="1224607"/>
                  <a:pt x="28521" y="1028859"/>
                  <a:pt x="0" y="931263"/>
                </a:cubicBezTo>
                <a:cubicBezTo>
                  <a:pt x="-28521" y="833667"/>
                  <a:pt x="32806" y="384289"/>
                  <a:pt x="0" y="0"/>
                </a:cubicBezTo>
                <a:close/>
              </a:path>
            </a:pathLst>
          </a:custGeom>
          <a:ln>
            <a:solidFill>
              <a:srgbClr val="FFD8CD"/>
            </a:solidFill>
            <a:extLst>
              <a:ext uri="{C807C97D-BFC1-408E-A445-0C87EB9F89A2}">
                <ask:lineSketchStyleProps xmlns:ask="http://schemas.microsoft.com/office/drawing/2018/sketchyshapes" sd="16139297">
                  <a:prstGeom prst="rect">
                    <a:avLst/>
                  </a:prstGeom>
                  <ask:type>
                    <ask:lineSketchScribble/>
                  </ask:type>
                </ask:lineSketchStyleProps>
              </a:ext>
            </a:extLst>
          </a:ln>
        </p:spPr>
      </p:pic>
      <p:pic>
        <p:nvPicPr>
          <p:cNvPr id="9218" name="Picture 2" descr="Thin Filament Activation by MyBP-C | Warshaw Laboratory – University of  Vermont">
            <a:extLst>
              <a:ext uri="{FF2B5EF4-FFF2-40B4-BE49-F238E27FC236}">
                <a16:creationId xmlns:a16="http://schemas.microsoft.com/office/drawing/2014/main" id="{9285C6B8-783E-4E27-A4E4-684985B0DA9A}"/>
              </a:ext>
            </a:extLst>
          </p:cNvPr>
          <p:cNvPicPr>
            <a:picLocks noChangeAspect="1" noChangeArrowheads="1"/>
          </p:cNvPicPr>
          <p:nvPr/>
        </p:nvPicPr>
        <p:blipFill>
          <a:blip r:embed="rId10">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603015" y="438358"/>
            <a:ext cx="3462549" cy="6051979"/>
          </a:xfrm>
          <a:prstGeom prst="rect">
            <a:avLst/>
          </a:prstGeom>
          <a:noFill/>
          <a:extLst>
            <a:ext uri="{909E8E84-426E-40DD-AFC4-6F175D3DCCD1}">
              <a14:hiddenFill xmlns:a14="http://schemas.microsoft.com/office/drawing/2010/main">
                <a:solidFill>
                  <a:srgbClr val="FFFFFF"/>
                </a:solidFill>
              </a14:hiddenFill>
            </a:ext>
          </a:extLst>
        </p:spPr>
      </p:pic>
      <p:sp>
        <p:nvSpPr>
          <p:cNvPr id="25" name="مربع نص 24">
            <a:extLst>
              <a:ext uri="{FF2B5EF4-FFF2-40B4-BE49-F238E27FC236}">
                <a16:creationId xmlns:a16="http://schemas.microsoft.com/office/drawing/2014/main" id="{C1FC92A5-C2B6-C3A4-42F6-FA18E48B001D}"/>
              </a:ext>
            </a:extLst>
          </p:cNvPr>
          <p:cNvSpPr txBox="1"/>
          <p:nvPr/>
        </p:nvSpPr>
        <p:spPr>
          <a:xfrm>
            <a:off x="3967089" y="438358"/>
            <a:ext cx="6800745" cy="646331"/>
          </a:xfrm>
          <a:prstGeom prst="rect">
            <a:avLst/>
          </a:prstGeom>
          <a:noFill/>
        </p:spPr>
        <p:txBody>
          <a:bodyPr wrap="square">
            <a:spAutoFit/>
          </a:bodyPr>
          <a:lstStyle/>
          <a:p>
            <a:pPr algn="ctr"/>
            <a:r>
              <a:rPr lang="ar-SA" sz="3600" b="1" dirty="0">
                <a:highlight>
                  <a:srgbClr val="FFD8CD"/>
                </a:highlight>
              </a:rPr>
              <a:t>بالتعاون مع مجموعتك قومي بحل النشاط </a:t>
            </a:r>
          </a:p>
        </p:txBody>
      </p:sp>
      <p:sp>
        <p:nvSpPr>
          <p:cNvPr id="8" name="مربع نص 7">
            <a:extLst>
              <a:ext uri="{FF2B5EF4-FFF2-40B4-BE49-F238E27FC236}">
                <a16:creationId xmlns:a16="http://schemas.microsoft.com/office/drawing/2014/main" id="{A5CD1D2D-0B34-CE6E-0306-9E337B4C907F}"/>
              </a:ext>
            </a:extLst>
          </p:cNvPr>
          <p:cNvSpPr txBox="1"/>
          <p:nvPr/>
        </p:nvSpPr>
        <p:spPr>
          <a:xfrm>
            <a:off x="8412087" y="2268638"/>
            <a:ext cx="1298916" cy="646331"/>
          </a:xfrm>
          <a:prstGeom prst="rect">
            <a:avLst/>
          </a:prstGeom>
          <a:noFill/>
        </p:spPr>
        <p:txBody>
          <a:bodyPr wrap="square" rtlCol="1">
            <a:spAutoFit/>
          </a:bodyPr>
          <a:lstStyle/>
          <a:p>
            <a:pPr algn="ctr"/>
            <a:r>
              <a:rPr lang="ar-SA" b="1" dirty="0">
                <a:solidFill>
                  <a:srgbClr val="FF0000"/>
                </a:solidFill>
                <a:effectLst>
                  <a:outerShdw blurRad="38100" dist="38100" dir="2700000" algn="tl">
                    <a:srgbClr val="000000">
                      <a:alpha val="43137"/>
                    </a:srgbClr>
                  </a:outerShdw>
                </a:effectLst>
              </a:rPr>
              <a:t>ألياف </a:t>
            </a:r>
          </a:p>
          <a:p>
            <a:pPr algn="ctr"/>
            <a:r>
              <a:rPr lang="ar-SA" b="1" dirty="0">
                <a:solidFill>
                  <a:srgbClr val="FF0000"/>
                </a:solidFill>
                <a:effectLst>
                  <a:outerShdw blurRad="38100" dist="38100" dir="2700000" algn="tl">
                    <a:srgbClr val="000000">
                      <a:alpha val="43137"/>
                    </a:srgbClr>
                  </a:outerShdw>
                </a:effectLst>
              </a:rPr>
              <a:t>عصبية </a:t>
            </a:r>
          </a:p>
        </p:txBody>
      </p:sp>
      <p:sp>
        <p:nvSpPr>
          <p:cNvPr id="26" name="مربع نص 25">
            <a:extLst>
              <a:ext uri="{FF2B5EF4-FFF2-40B4-BE49-F238E27FC236}">
                <a16:creationId xmlns:a16="http://schemas.microsoft.com/office/drawing/2014/main" id="{8BD9C6C4-3B64-A03B-25B4-DFE269424BE3}"/>
              </a:ext>
            </a:extLst>
          </p:cNvPr>
          <p:cNvSpPr txBox="1"/>
          <p:nvPr/>
        </p:nvSpPr>
        <p:spPr>
          <a:xfrm>
            <a:off x="6515322" y="2378835"/>
            <a:ext cx="1298916" cy="646331"/>
          </a:xfrm>
          <a:prstGeom prst="rect">
            <a:avLst/>
          </a:prstGeom>
          <a:noFill/>
        </p:spPr>
        <p:txBody>
          <a:bodyPr wrap="square" rtlCol="1">
            <a:spAutoFit/>
          </a:bodyPr>
          <a:lstStyle/>
          <a:p>
            <a:pPr algn="ctr"/>
            <a:r>
              <a:rPr lang="ar-SA" b="1" dirty="0" err="1">
                <a:solidFill>
                  <a:srgbClr val="FF0000"/>
                </a:solidFill>
                <a:effectLst>
                  <a:outerShdw blurRad="38100" dist="38100" dir="2700000" algn="tl">
                    <a:srgbClr val="000000">
                      <a:alpha val="43137"/>
                    </a:srgbClr>
                  </a:outerShdw>
                </a:effectLst>
              </a:rPr>
              <a:t>لليفات</a:t>
            </a:r>
            <a:r>
              <a:rPr lang="ar-SA" b="1" dirty="0">
                <a:solidFill>
                  <a:srgbClr val="FF0000"/>
                </a:solidFill>
                <a:effectLst>
                  <a:outerShdw blurRad="38100" dist="38100" dir="2700000" algn="tl">
                    <a:srgbClr val="000000">
                      <a:alpha val="43137"/>
                    </a:srgbClr>
                  </a:outerShdw>
                </a:effectLst>
              </a:rPr>
              <a:t> </a:t>
            </a:r>
          </a:p>
          <a:p>
            <a:pPr algn="ctr"/>
            <a:r>
              <a:rPr lang="ar-SA" b="1" dirty="0">
                <a:solidFill>
                  <a:srgbClr val="FF0000"/>
                </a:solidFill>
                <a:effectLst>
                  <a:outerShdw blurRad="38100" dist="38100" dir="2700000" algn="tl">
                    <a:srgbClr val="000000">
                      <a:alpha val="43137"/>
                    </a:srgbClr>
                  </a:outerShdw>
                </a:effectLst>
              </a:rPr>
              <a:t>عصبية </a:t>
            </a:r>
          </a:p>
        </p:txBody>
      </p:sp>
      <p:sp>
        <p:nvSpPr>
          <p:cNvPr id="27" name="مربع نص 26">
            <a:extLst>
              <a:ext uri="{FF2B5EF4-FFF2-40B4-BE49-F238E27FC236}">
                <a16:creationId xmlns:a16="http://schemas.microsoft.com/office/drawing/2014/main" id="{16C29237-6804-8A65-B780-6FD25490B177}"/>
              </a:ext>
            </a:extLst>
          </p:cNvPr>
          <p:cNvSpPr txBox="1"/>
          <p:nvPr/>
        </p:nvSpPr>
        <p:spPr>
          <a:xfrm>
            <a:off x="4316034" y="1859515"/>
            <a:ext cx="1298916" cy="369332"/>
          </a:xfrm>
          <a:prstGeom prst="rect">
            <a:avLst/>
          </a:prstGeom>
          <a:noFill/>
        </p:spPr>
        <p:txBody>
          <a:bodyPr wrap="square" rtlCol="1">
            <a:spAutoFit/>
          </a:bodyPr>
          <a:lstStyle/>
          <a:p>
            <a:pPr algn="ctr"/>
            <a:r>
              <a:rPr lang="ar-SA" b="1" dirty="0">
                <a:solidFill>
                  <a:srgbClr val="00B050"/>
                </a:solidFill>
                <a:effectLst>
                  <a:outerShdw blurRad="38100" dist="38100" dir="2700000" algn="tl">
                    <a:srgbClr val="000000">
                      <a:alpha val="43137"/>
                    </a:srgbClr>
                  </a:outerShdw>
                </a:effectLst>
              </a:rPr>
              <a:t>الأكتين </a:t>
            </a:r>
          </a:p>
        </p:txBody>
      </p:sp>
      <p:sp>
        <p:nvSpPr>
          <p:cNvPr id="28" name="مربع نص 27">
            <a:extLst>
              <a:ext uri="{FF2B5EF4-FFF2-40B4-BE49-F238E27FC236}">
                <a16:creationId xmlns:a16="http://schemas.microsoft.com/office/drawing/2014/main" id="{F891739E-5639-13CE-F711-2B3927001321}"/>
              </a:ext>
            </a:extLst>
          </p:cNvPr>
          <p:cNvSpPr txBox="1"/>
          <p:nvPr/>
        </p:nvSpPr>
        <p:spPr>
          <a:xfrm>
            <a:off x="4261129" y="2983483"/>
            <a:ext cx="1298916" cy="369332"/>
          </a:xfrm>
          <a:prstGeom prst="rect">
            <a:avLst/>
          </a:prstGeom>
          <a:noFill/>
        </p:spPr>
        <p:txBody>
          <a:bodyPr wrap="square" rtlCol="1">
            <a:spAutoFit/>
          </a:bodyPr>
          <a:lstStyle/>
          <a:p>
            <a:pPr algn="ctr"/>
            <a:r>
              <a:rPr lang="ar-SA" b="1" dirty="0">
                <a:solidFill>
                  <a:srgbClr val="00B050"/>
                </a:solidFill>
                <a:effectLst>
                  <a:outerShdw blurRad="38100" dist="38100" dir="2700000" algn="tl">
                    <a:srgbClr val="000000">
                      <a:alpha val="43137"/>
                    </a:srgbClr>
                  </a:outerShdw>
                </a:effectLst>
              </a:rPr>
              <a:t>الميوسين </a:t>
            </a:r>
          </a:p>
        </p:txBody>
      </p:sp>
      <p:sp>
        <p:nvSpPr>
          <p:cNvPr id="29" name="مربع نص 28">
            <a:extLst>
              <a:ext uri="{FF2B5EF4-FFF2-40B4-BE49-F238E27FC236}">
                <a16:creationId xmlns:a16="http://schemas.microsoft.com/office/drawing/2014/main" id="{CA553450-6D99-332E-6E4D-D78E7A41913E}"/>
              </a:ext>
            </a:extLst>
          </p:cNvPr>
          <p:cNvSpPr txBox="1"/>
          <p:nvPr/>
        </p:nvSpPr>
        <p:spPr>
          <a:xfrm>
            <a:off x="7367461" y="3875858"/>
            <a:ext cx="1298916" cy="369332"/>
          </a:xfrm>
          <a:prstGeom prst="rect">
            <a:avLst/>
          </a:prstGeom>
          <a:noFill/>
        </p:spPr>
        <p:txBody>
          <a:bodyPr wrap="square" rtlCol="1">
            <a:spAutoFit/>
          </a:bodyPr>
          <a:lstStyle/>
          <a:p>
            <a:pPr algn="ctr"/>
            <a:r>
              <a:rPr lang="ar-SA" b="1" dirty="0">
                <a:solidFill>
                  <a:srgbClr val="0070C0"/>
                </a:solidFill>
                <a:effectLst>
                  <a:outerShdw blurRad="38100" dist="38100" dir="2700000" algn="tl">
                    <a:srgbClr val="000000">
                      <a:alpha val="43137"/>
                    </a:srgbClr>
                  </a:outerShdw>
                </a:effectLst>
              </a:rPr>
              <a:t>قطعة عضلية  </a:t>
            </a:r>
          </a:p>
        </p:txBody>
      </p:sp>
      <p:sp>
        <p:nvSpPr>
          <p:cNvPr id="31" name="مستطيل 1">
            <a:extLst>
              <a:ext uri="{FF2B5EF4-FFF2-40B4-BE49-F238E27FC236}">
                <a16:creationId xmlns:a16="http://schemas.microsoft.com/office/drawing/2014/main" id="{C864D98C-A5D8-80FA-203D-A8682A1B6C96}"/>
              </a:ext>
            </a:extLst>
          </p:cNvPr>
          <p:cNvSpPr>
            <a:spLocks noChangeArrowheads="1"/>
          </p:cNvSpPr>
          <p:nvPr/>
        </p:nvSpPr>
        <p:spPr bwMode="auto">
          <a:xfrm>
            <a:off x="4140661" y="4633193"/>
            <a:ext cx="7519595" cy="1938992"/>
          </a:xfrm>
          <a:prstGeom prst="rect">
            <a:avLst/>
          </a:prstGeom>
          <a:solidFill>
            <a:schemeClr val="bg1"/>
          </a:solidFill>
          <a:ln>
            <a:noFill/>
          </a:ln>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ar-SA" altLang="ar-SA" sz="2000" b="1" dirty="0"/>
              <a:t>1ـ</a:t>
            </a:r>
            <a:r>
              <a:rPr lang="ar-SA" altLang="ar-SA" sz="2000" b="1" dirty="0">
                <a:solidFill>
                  <a:srgbClr val="0000FF"/>
                </a:solidFill>
              </a:rPr>
              <a:t> عندما يصل </a:t>
            </a:r>
            <a:r>
              <a:rPr lang="ar-SA" altLang="ar-SA" sz="2000" b="1" dirty="0">
                <a:solidFill>
                  <a:srgbClr val="7030A0"/>
                </a:solidFill>
              </a:rPr>
              <a:t>السيال العصبي </a:t>
            </a:r>
            <a:r>
              <a:rPr lang="ar-SA" altLang="ar-SA" sz="2000" b="1" dirty="0">
                <a:solidFill>
                  <a:srgbClr val="0000FF"/>
                </a:solidFill>
              </a:rPr>
              <a:t>إلى العضلة تتحرر </a:t>
            </a:r>
            <a:r>
              <a:rPr lang="ar-SA" altLang="ar-SA" sz="2000" b="1" dirty="0">
                <a:solidFill>
                  <a:srgbClr val="7030A0"/>
                </a:solidFill>
              </a:rPr>
              <a:t>أيونات الكالسيوم </a:t>
            </a:r>
            <a:r>
              <a:rPr lang="ar-SA" altLang="ar-SA" sz="2000" b="1" dirty="0">
                <a:solidFill>
                  <a:srgbClr val="0000FF"/>
                </a:solidFill>
              </a:rPr>
              <a:t>إلى  الليف العضلي .</a:t>
            </a:r>
          </a:p>
          <a:p>
            <a:pPr eaLnBrk="1" hangingPunct="1">
              <a:spcBef>
                <a:spcPct val="0"/>
              </a:spcBef>
              <a:buFontTx/>
              <a:buNone/>
            </a:pPr>
            <a:r>
              <a:rPr lang="ar-SA" altLang="ar-SA" sz="2000" b="1" dirty="0"/>
              <a:t>2ـ</a:t>
            </a:r>
            <a:r>
              <a:rPr lang="ar-SA" altLang="ar-SA" sz="2000" b="1" dirty="0">
                <a:solidFill>
                  <a:srgbClr val="0000FF"/>
                </a:solidFill>
              </a:rPr>
              <a:t> يؤدي ذلك إلى ارتباط خيوط الاكتين والميوسين معا.  </a:t>
            </a:r>
          </a:p>
          <a:p>
            <a:pPr eaLnBrk="1" hangingPunct="1">
              <a:spcBef>
                <a:spcPct val="0"/>
              </a:spcBef>
              <a:buFontTx/>
              <a:buNone/>
            </a:pPr>
            <a:r>
              <a:rPr lang="ar-SA" altLang="ar-SA" sz="2000" b="1" dirty="0"/>
              <a:t>3ـ</a:t>
            </a:r>
            <a:r>
              <a:rPr lang="ar-SA" altLang="ar-SA" sz="2000" b="1" dirty="0">
                <a:solidFill>
                  <a:srgbClr val="0000FF"/>
                </a:solidFill>
              </a:rPr>
              <a:t> ثم تسحب خيوط الاكتين الى مركز القطعة العضلية بينما خيوط الميوسين تبقى ثابته مكانها  وبذلك تنقبض العضلة . </a:t>
            </a:r>
          </a:p>
          <a:p>
            <a:pPr eaLnBrk="1" hangingPunct="1">
              <a:spcBef>
                <a:spcPct val="0"/>
              </a:spcBef>
              <a:buFontTx/>
              <a:buNone/>
            </a:pPr>
            <a:r>
              <a:rPr lang="ar-SA" altLang="ar-SA" sz="2000" b="1" dirty="0"/>
              <a:t>4ـ</a:t>
            </a:r>
            <a:r>
              <a:rPr lang="ar-SA" altLang="ar-SA" sz="2000" b="1" dirty="0">
                <a:solidFill>
                  <a:srgbClr val="0000FF"/>
                </a:solidFill>
              </a:rPr>
              <a:t> وعند الانبساط تنزلق الخيوط مرة اخرى و تعود الى وضعها الطبيعي . </a:t>
            </a:r>
          </a:p>
          <a:p>
            <a:pPr eaLnBrk="1" hangingPunct="1">
              <a:spcBef>
                <a:spcPct val="0"/>
              </a:spcBef>
              <a:buFontTx/>
              <a:buNone/>
            </a:pPr>
            <a:r>
              <a:rPr lang="ar-SA" altLang="ar-SA" sz="2000" b="1" dirty="0"/>
              <a:t>5ـ</a:t>
            </a:r>
            <a:r>
              <a:rPr lang="ar-SA" altLang="ar-SA" sz="2000" b="1" dirty="0">
                <a:solidFill>
                  <a:srgbClr val="0000FF"/>
                </a:solidFill>
              </a:rPr>
              <a:t>  هذه العملية تحتاج إلى طاقة (</a:t>
            </a:r>
            <a:r>
              <a:rPr lang="en-US" altLang="ar-SA" sz="2000" b="1" dirty="0">
                <a:solidFill>
                  <a:srgbClr val="0000FF"/>
                </a:solidFill>
              </a:rPr>
              <a:t> ( </a:t>
            </a:r>
            <a:r>
              <a:rPr lang="en-US" altLang="ar-SA" sz="2000" b="1" dirty="0">
                <a:solidFill>
                  <a:srgbClr val="7030A0"/>
                </a:solidFill>
              </a:rPr>
              <a:t>ATP</a:t>
            </a:r>
            <a:r>
              <a:rPr lang="en-US" altLang="ar-SA" sz="2000" b="1" dirty="0">
                <a:solidFill>
                  <a:srgbClr val="0000FF"/>
                </a:solidFill>
              </a:rPr>
              <a:t> </a:t>
            </a:r>
            <a:r>
              <a:rPr lang="ar-SA" altLang="ar-SA" sz="2000" b="1" dirty="0">
                <a:solidFill>
                  <a:srgbClr val="0000FF"/>
                </a:solidFill>
              </a:rPr>
              <a:t>تحصل عليه العضلة من </a:t>
            </a:r>
            <a:r>
              <a:rPr lang="ar-SA" altLang="ar-SA" sz="2000" b="1" dirty="0" err="1">
                <a:solidFill>
                  <a:srgbClr val="0000FF"/>
                </a:solidFill>
              </a:rPr>
              <a:t>الميتوكندريا</a:t>
            </a:r>
            <a:r>
              <a:rPr lang="ar-SA" altLang="ar-SA" sz="2000" b="1" dirty="0">
                <a:solidFill>
                  <a:srgbClr val="0000FF"/>
                </a:solidFill>
              </a:rPr>
              <a:t>  .</a:t>
            </a:r>
          </a:p>
        </p:txBody>
      </p:sp>
    </p:spTree>
    <p:extLst>
      <p:ext uri="{BB962C8B-B14F-4D97-AF65-F5344CB8AC3E}">
        <p14:creationId xmlns:p14="http://schemas.microsoft.com/office/powerpoint/2010/main" val="29198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right)">
                                      <p:cBhvr>
                                        <p:cTn id="11" dur="500"/>
                                        <p:tgtEl>
                                          <p:spTgt spid="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heckerboard(across)">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P spid="28" grpId="0"/>
      <p:bldP spid="29" grpId="0"/>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5"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6"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7"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22" name="مربع نص 21">
            <a:extLst>
              <a:ext uri="{FF2B5EF4-FFF2-40B4-BE49-F238E27FC236}">
                <a16:creationId xmlns:a16="http://schemas.microsoft.com/office/drawing/2014/main" id="{CBE52FEB-90D1-D3D2-719B-EC0E2DED2C31}"/>
              </a:ext>
            </a:extLst>
          </p:cNvPr>
          <p:cNvSpPr txBox="1"/>
          <p:nvPr/>
        </p:nvSpPr>
        <p:spPr>
          <a:xfrm>
            <a:off x="-393333" y="325991"/>
            <a:ext cx="8218651" cy="646331"/>
          </a:xfrm>
          <a:prstGeom prst="rect">
            <a:avLst/>
          </a:prstGeom>
          <a:noFill/>
        </p:spPr>
        <p:txBody>
          <a:bodyPr wrap="square">
            <a:spAutoFit/>
          </a:bodyPr>
          <a:lstStyle/>
          <a:p>
            <a:pPr algn="ctr"/>
            <a:r>
              <a:rPr lang="ar-SA" sz="3600" b="1" dirty="0">
                <a:highlight>
                  <a:srgbClr val="FFD8CD"/>
                </a:highlight>
              </a:rPr>
              <a:t>التوصل للمفهوم </a:t>
            </a:r>
          </a:p>
        </p:txBody>
      </p:sp>
      <p:sp>
        <p:nvSpPr>
          <p:cNvPr id="24" name="椭圆 35">
            <a:hlinkClick r:id="rId6" action="ppaction://hlinksldjump"/>
            <a:extLst>
              <a:ext uri="{FF2B5EF4-FFF2-40B4-BE49-F238E27FC236}">
                <a16:creationId xmlns:a16="http://schemas.microsoft.com/office/drawing/2014/main" id="{C82EB301-F5E7-AD4A-4A21-BB4984AF011F}"/>
              </a:ext>
            </a:extLst>
          </p:cNvPr>
          <p:cNvSpPr/>
          <p:nvPr/>
        </p:nvSpPr>
        <p:spPr>
          <a:xfrm>
            <a:off x="10496449" y="401740"/>
            <a:ext cx="1113964" cy="947071"/>
          </a:xfrm>
          <a:prstGeom prst="ellipse">
            <a:avLst/>
          </a:prstGeom>
          <a:solidFill>
            <a:srgbClr val="FB6060"/>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sz="1000" b="1" kern="0" dirty="0">
                <a:solidFill>
                  <a:srgbClr val="000000"/>
                </a:solidFill>
                <a:latin typeface="Montserrat SemiBold" panose="00000700000000000000" charset="0"/>
                <a:ea typeface="微软雅黑" panose="020B0503020204020204" pitchFamily="34" charset="-122"/>
                <a:cs typeface="Akhbar MT" pitchFamily="2" charset="-78"/>
              </a:rPr>
              <a:t>الإثراء والتوسع </a:t>
            </a:r>
            <a:endParaRPr lang="zh-CN" altLang="en-US" sz="1000" b="1" kern="0" dirty="0">
              <a:solidFill>
                <a:srgbClr val="000000"/>
              </a:solidFill>
              <a:latin typeface="Montserrat SemiBold" panose="00000700000000000000" charset="0"/>
              <a:ea typeface="微软雅黑" panose="020B0503020204020204" pitchFamily="34" charset="-122"/>
              <a:cs typeface="Akhbar MT" pitchFamily="2" charset="-78"/>
            </a:endParaRPr>
          </a:p>
        </p:txBody>
      </p:sp>
      <p:sp>
        <p:nvSpPr>
          <p:cNvPr id="25" name="مربع نص 24">
            <a:extLst>
              <a:ext uri="{FF2B5EF4-FFF2-40B4-BE49-F238E27FC236}">
                <a16:creationId xmlns:a16="http://schemas.microsoft.com/office/drawing/2014/main" id="{10F64E83-4B4F-6B84-5593-624B8506BEC4}"/>
              </a:ext>
            </a:extLst>
          </p:cNvPr>
          <p:cNvSpPr txBox="1"/>
          <p:nvPr/>
        </p:nvSpPr>
        <p:spPr>
          <a:xfrm>
            <a:off x="5008098" y="397982"/>
            <a:ext cx="4272072" cy="502350"/>
          </a:xfrm>
          <a:prstGeom prst="rect">
            <a:avLst/>
          </a:prstGeom>
          <a:noFill/>
        </p:spPr>
        <p:txBody>
          <a:bodyPr wrap="square" rtlCol="1">
            <a:prstTxWarp prst="textPlain">
              <a:avLst/>
            </a:prstTxWarp>
            <a:spAutoFit/>
          </a:bodyPr>
          <a:lstStyle/>
          <a:p>
            <a:r>
              <a:rPr lang="ar-SA" b="1" spc="50" dirty="0">
                <a:ln w="9525" cmpd="sng">
                  <a:solidFill>
                    <a:schemeClr val="accent1"/>
                  </a:solidFill>
                  <a:prstDash val="solid"/>
                </a:ln>
                <a:solidFill>
                  <a:srgbClr val="70AD47">
                    <a:tint val="1000"/>
                  </a:srgbClr>
                </a:solidFill>
                <a:effectLst>
                  <a:glow rad="38100">
                    <a:schemeClr val="accent1">
                      <a:alpha val="40000"/>
                    </a:schemeClr>
                  </a:glow>
                </a:effectLst>
                <a:latin typeface="Dubai Medium" panose="020B0603030403030204" pitchFamily="34" charset="-78"/>
                <a:cs typeface="PT Simple Bold Ruled" panose="02010400000000000000" pitchFamily="2" charset="-78"/>
              </a:rPr>
              <a:t>تطوير مفاهيم   </a:t>
            </a:r>
          </a:p>
        </p:txBody>
      </p:sp>
      <p:sp>
        <p:nvSpPr>
          <p:cNvPr id="26" name="Rectangle 284">
            <a:extLst>
              <a:ext uri="{FF2B5EF4-FFF2-40B4-BE49-F238E27FC236}">
                <a16:creationId xmlns:a16="http://schemas.microsoft.com/office/drawing/2014/main" id="{9B2FAD99-B708-CF44-B14B-B193246BB5F9}"/>
              </a:ext>
            </a:extLst>
          </p:cNvPr>
          <p:cNvSpPr/>
          <p:nvPr/>
        </p:nvSpPr>
        <p:spPr>
          <a:xfrm rot="10800000" flipV="1">
            <a:off x="666935" y="4028298"/>
            <a:ext cx="10996076" cy="239775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cxnSp>
        <p:nvCxnSpPr>
          <p:cNvPr id="27" name="Straight Connector 182">
            <a:extLst>
              <a:ext uri="{FF2B5EF4-FFF2-40B4-BE49-F238E27FC236}">
                <a16:creationId xmlns:a16="http://schemas.microsoft.com/office/drawing/2014/main" id="{D1F44B3B-3A79-76DB-A565-73008780A1FB}"/>
              </a:ext>
            </a:extLst>
          </p:cNvPr>
          <p:cNvCxnSpPr>
            <a:cxnSpLocks/>
          </p:cNvCxnSpPr>
          <p:nvPr/>
        </p:nvCxnSpPr>
        <p:spPr>
          <a:xfrm>
            <a:off x="885746" y="4030144"/>
            <a:ext cx="10637134" cy="0"/>
          </a:xfrm>
          <a:prstGeom prst="line">
            <a:avLst/>
          </a:prstGeom>
          <a:ln w="12700">
            <a:solidFill>
              <a:srgbClr val="182C32"/>
            </a:solidFill>
            <a:tailEnd type="arrow"/>
          </a:ln>
        </p:spPr>
        <p:style>
          <a:lnRef idx="1">
            <a:schemeClr val="accent1"/>
          </a:lnRef>
          <a:fillRef idx="0">
            <a:schemeClr val="accent1"/>
          </a:fillRef>
          <a:effectRef idx="0">
            <a:schemeClr val="accent1"/>
          </a:effectRef>
          <a:fontRef idx="minor">
            <a:schemeClr val="tx1"/>
          </a:fontRef>
        </p:style>
      </p:cxnSp>
      <p:sp>
        <p:nvSpPr>
          <p:cNvPr id="28" name="Freeform: Shape 122">
            <a:extLst>
              <a:ext uri="{FF2B5EF4-FFF2-40B4-BE49-F238E27FC236}">
                <a16:creationId xmlns:a16="http://schemas.microsoft.com/office/drawing/2014/main" id="{44B83BDF-BD13-74F0-931C-04D4C945C1B7}"/>
              </a:ext>
            </a:extLst>
          </p:cNvPr>
          <p:cNvSpPr/>
          <p:nvPr/>
        </p:nvSpPr>
        <p:spPr>
          <a:xfrm rot="2647853" flipH="1">
            <a:off x="4509667" y="2451695"/>
            <a:ext cx="2622724" cy="652797"/>
          </a:xfrm>
          <a:custGeom>
            <a:avLst/>
            <a:gdLst>
              <a:gd name="connsiteX0" fmla="*/ 1977110 w 2622724"/>
              <a:gd name="connsiteY0" fmla="*/ 0 h 652797"/>
              <a:gd name="connsiteX1" fmla="*/ 2622724 w 2622724"/>
              <a:gd name="connsiteY1" fmla="*/ 645614 h 652797"/>
              <a:gd name="connsiteX2" fmla="*/ 2622724 w 2622724"/>
              <a:gd name="connsiteY2" fmla="*/ 652797 h 652797"/>
              <a:gd name="connsiteX3" fmla="*/ 652797 w 2622724"/>
              <a:gd name="connsiteY3" fmla="*/ 652797 h 652797"/>
              <a:gd name="connsiteX4" fmla="*/ 0 w 2622724"/>
              <a:gd name="connsiteY4" fmla="*/ 0 h 652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724" h="652797">
                <a:moveTo>
                  <a:pt x="1977110" y="0"/>
                </a:moveTo>
                <a:lnTo>
                  <a:pt x="2622724" y="645614"/>
                </a:lnTo>
                <a:lnTo>
                  <a:pt x="2622724" y="652797"/>
                </a:lnTo>
                <a:lnTo>
                  <a:pt x="652797" y="652797"/>
                </a:lnTo>
                <a:lnTo>
                  <a:pt x="0" y="0"/>
                </a:lnTo>
                <a:close/>
              </a:path>
            </a:pathLst>
          </a:custGeom>
          <a:solidFill>
            <a:srgbClr val="FEC9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29" name="Freeform: Shape 121">
            <a:extLst>
              <a:ext uri="{FF2B5EF4-FFF2-40B4-BE49-F238E27FC236}">
                <a16:creationId xmlns:a16="http://schemas.microsoft.com/office/drawing/2014/main" id="{8AB340D3-196C-896D-6D64-411E4D079865}"/>
              </a:ext>
            </a:extLst>
          </p:cNvPr>
          <p:cNvSpPr/>
          <p:nvPr/>
        </p:nvSpPr>
        <p:spPr>
          <a:xfrm rot="2647853" flipH="1">
            <a:off x="1798023" y="2478571"/>
            <a:ext cx="2586802" cy="652797"/>
          </a:xfrm>
          <a:custGeom>
            <a:avLst/>
            <a:gdLst>
              <a:gd name="connsiteX0" fmla="*/ 1934006 w 2586802"/>
              <a:gd name="connsiteY0" fmla="*/ 0 h 652797"/>
              <a:gd name="connsiteX1" fmla="*/ 2586802 w 2586802"/>
              <a:gd name="connsiteY1" fmla="*/ 652797 h 652797"/>
              <a:gd name="connsiteX2" fmla="*/ 652797 w 2586802"/>
              <a:gd name="connsiteY2" fmla="*/ 652797 h 652797"/>
              <a:gd name="connsiteX3" fmla="*/ 0 w 2586802"/>
              <a:gd name="connsiteY3" fmla="*/ 0 h 652797"/>
            </a:gdLst>
            <a:ahLst/>
            <a:cxnLst>
              <a:cxn ang="0">
                <a:pos x="connsiteX0" y="connsiteY0"/>
              </a:cxn>
              <a:cxn ang="0">
                <a:pos x="connsiteX1" y="connsiteY1"/>
              </a:cxn>
              <a:cxn ang="0">
                <a:pos x="connsiteX2" y="connsiteY2"/>
              </a:cxn>
              <a:cxn ang="0">
                <a:pos x="connsiteX3" y="connsiteY3"/>
              </a:cxn>
            </a:cxnLst>
            <a:rect l="l" t="t" r="r" b="b"/>
            <a:pathLst>
              <a:path w="2586802" h="652797">
                <a:moveTo>
                  <a:pt x="1934006" y="0"/>
                </a:moveTo>
                <a:lnTo>
                  <a:pt x="2586802" y="652797"/>
                </a:lnTo>
                <a:lnTo>
                  <a:pt x="652797" y="652797"/>
                </a:lnTo>
                <a:lnTo>
                  <a:pt x="0" y="0"/>
                </a:lnTo>
                <a:close/>
              </a:path>
            </a:pathLst>
          </a:custGeom>
          <a:solidFill>
            <a:srgbClr val="C75E1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0" name="Freeform: Shape 124">
            <a:extLst>
              <a:ext uri="{FF2B5EF4-FFF2-40B4-BE49-F238E27FC236}">
                <a16:creationId xmlns:a16="http://schemas.microsoft.com/office/drawing/2014/main" id="{0EC5FBFB-65B1-3D0F-63A0-875ECF6AAA03}"/>
              </a:ext>
            </a:extLst>
          </p:cNvPr>
          <p:cNvSpPr/>
          <p:nvPr/>
        </p:nvSpPr>
        <p:spPr>
          <a:xfrm rot="2647853" flipH="1">
            <a:off x="7293186" y="2409469"/>
            <a:ext cx="2622724" cy="652797"/>
          </a:xfrm>
          <a:custGeom>
            <a:avLst/>
            <a:gdLst>
              <a:gd name="connsiteX0" fmla="*/ 1977110 w 2622724"/>
              <a:gd name="connsiteY0" fmla="*/ 0 h 652797"/>
              <a:gd name="connsiteX1" fmla="*/ 2622724 w 2622724"/>
              <a:gd name="connsiteY1" fmla="*/ 645614 h 652797"/>
              <a:gd name="connsiteX2" fmla="*/ 2622724 w 2622724"/>
              <a:gd name="connsiteY2" fmla="*/ 652797 h 652797"/>
              <a:gd name="connsiteX3" fmla="*/ 652797 w 2622724"/>
              <a:gd name="connsiteY3" fmla="*/ 652797 h 652797"/>
              <a:gd name="connsiteX4" fmla="*/ 0 w 2622724"/>
              <a:gd name="connsiteY4" fmla="*/ 0 h 652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724" h="652797">
                <a:moveTo>
                  <a:pt x="1977110" y="0"/>
                </a:moveTo>
                <a:lnTo>
                  <a:pt x="2622724" y="645614"/>
                </a:lnTo>
                <a:lnTo>
                  <a:pt x="2622724" y="652797"/>
                </a:lnTo>
                <a:lnTo>
                  <a:pt x="652797" y="652797"/>
                </a:lnTo>
                <a:lnTo>
                  <a:pt x="0" y="0"/>
                </a:lnTo>
                <a:close/>
              </a:path>
            </a:pathLst>
          </a:custGeom>
          <a:solidFill>
            <a:srgbClr val="5BA3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1" name="Freeform: Shape 109">
            <a:extLst>
              <a:ext uri="{FF2B5EF4-FFF2-40B4-BE49-F238E27FC236}">
                <a16:creationId xmlns:a16="http://schemas.microsoft.com/office/drawing/2014/main" id="{56FD596A-13DC-4BD4-0410-D228682CA38D}"/>
              </a:ext>
            </a:extLst>
          </p:cNvPr>
          <p:cNvSpPr/>
          <p:nvPr/>
        </p:nvSpPr>
        <p:spPr>
          <a:xfrm rot="18847853">
            <a:off x="547616" y="2419634"/>
            <a:ext cx="2328568" cy="652797"/>
          </a:xfrm>
          <a:custGeom>
            <a:avLst/>
            <a:gdLst>
              <a:gd name="connsiteX0" fmla="*/ 1693490 w 2328568"/>
              <a:gd name="connsiteY0" fmla="*/ 0 h 652797"/>
              <a:gd name="connsiteX1" fmla="*/ 2328568 w 2328568"/>
              <a:gd name="connsiteY1" fmla="*/ 635079 h 652797"/>
              <a:gd name="connsiteX2" fmla="*/ 2310850 w 2328568"/>
              <a:gd name="connsiteY2" fmla="*/ 652797 h 652797"/>
              <a:gd name="connsiteX3" fmla="*/ 0 w 2328568"/>
              <a:gd name="connsiteY3" fmla="*/ 652797 h 652797"/>
              <a:gd name="connsiteX4" fmla="*/ 326399 w 2328568"/>
              <a:gd name="connsiteY4" fmla="*/ 326399 h 652797"/>
              <a:gd name="connsiteX5" fmla="*/ 0 w 2328568"/>
              <a:gd name="connsiteY5" fmla="*/ 0 h 6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568" h="652797">
                <a:moveTo>
                  <a:pt x="1693490" y="0"/>
                </a:moveTo>
                <a:lnTo>
                  <a:pt x="2328568" y="635079"/>
                </a:lnTo>
                <a:lnTo>
                  <a:pt x="2310850" y="652797"/>
                </a:lnTo>
                <a:lnTo>
                  <a:pt x="0" y="652797"/>
                </a:lnTo>
                <a:lnTo>
                  <a:pt x="326399" y="326399"/>
                </a:lnTo>
                <a:lnTo>
                  <a:pt x="0" y="0"/>
                </a:lnTo>
                <a:close/>
              </a:path>
            </a:pathLst>
          </a:custGeom>
          <a:solidFill>
            <a:srgbClr val="E643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2" name="Freeform: Shape 117">
            <a:extLst>
              <a:ext uri="{FF2B5EF4-FFF2-40B4-BE49-F238E27FC236}">
                <a16:creationId xmlns:a16="http://schemas.microsoft.com/office/drawing/2014/main" id="{767DE217-DB48-717E-1552-B067709A5E84}"/>
              </a:ext>
            </a:extLst>
          </p:cNvPr>
          <p:cNvSpPr/>
          <p:nvPr/>
        </p:nvSpPr>
        <p:spPr>
          <a:xfrm rot="18847853">
            <a:off x="3163680" y="2458028"/>
            <a:ext cx="2586802" cy="652797"/>
          </a:xfrm>
          <a:custGeom>
            <a:avLst/>
            <a:gdLst>
              <a:gd name="connsiteX0" fmla="*/ 1934006 w 2586802"/>
              <a:gd name="connsiteY0" fmla="*/ 0 h 652797"/>
              <a:gd name="connsiteX1" fmla="*/ 2586802 w 2586802"/>
              <a:gd name="connsiteY1" fmla="*/ 652797 h 652797"/>
              <a:gd name="connsiteX2" fmla="*/ 652797 w 2586802"/>
              <a:gd name="connsiteY2" fmla="*/ 652797 h 652797"/>
              <a:gd name="connsiteX3" fmla="*/ 0 w 2586802"/>
              <a:gd name="connsiteY3" fmla="*/ 0 h 652797"/>
            </a:gdLst>
            <a:ahLst/>
            <a:cxnLst>
              <a:cxn ang="0">
                <a:pos x="connsiteX0" y="connsiteY0"/>
              </a:cxn>
              <a:cxn ang="0">
                <a:pos x="connsiteX1" y="connsiteY1"/>
              </a:cxn>
              <a:cxn ang="0">
                <a:pos x="connsiteX2" y="connsiteY2"/>
              </a:cxn>
              <a:cxn ang="0">
                <a:pos x="connsiteX3" y="connsiteY3"/>
              </a:cxn>
            </a:cxnLst>
            <a:rect l="l" t="t" r="r" b="b"/>
            <a:pathLst>
              <a:path w="2586802" h="652797">
                <a:moveTo>
                  <a:pt x="1934006" y="0"/>
                </a:moveTo>
                <a:lnTo>
                  <a:pt x="2586802" y="652797"/>
                </a:lnTo>
                <a:lnTo>
                  <a:pt x="652797" y="652797"/>
                </a:lnTo>
                <a:lnTo>
                  <a:pt x="0" y="0"/>
                </a:lnTo>
                <a:close/>
              </a:path>
            </a:pathLst>
          </a:custGeom>
          <a:solidFill>
            <a:srgbClr val="E26C1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3" name="Freeform: Shape 118">
            <a:extLst>
              <a:ext uri="{FF2B5EF4-FFF2-40B4-BE49-F238E27FC236}">
                <a16:creationId xmlns:a16="http://schemas.microsoft.com/office/drawing/2014/main" id="{A904AC42-1676-4F84-5D6E-27058DFD2668}"/>
              </a:ext>
            </a:extLst>
          </p:cNvPr>
          <p:cNvSpPr/>
          <p:nvPr/>
        </p:nvSpPr>
        <p:spPr>
          <a:xfrm rot="18847853">
            <a:off x="5902539" y="2428628"/>
            <a:ext cx="2622724" cy="652797"/>
          </a:xfrm>
          <a:custGeom>
            <a:avLst/>
            <a:gdLst>
              <a:gd name="connsiteX0" fmla="*/ 1977110 w 2622724"/>
              <a:gd name="connsiteY0" fmla="*/ 0 h 652797"/>
              <a:gd name="connsiteX1" fmla="*/ 2622724 w 2622724"/>
              <a:gd name="connsiteY1" fmla="*/ 645614 h 652797"/>
              <a:gd name="connsiteX2" fmla="*/ 2622724 w 2622724"/>
              <a:gd name="connsiteY2" fmla="*/ 652797 h 652797"/>
              <a:gd name="connsiteX3" fmla="*/ 652797 w 2622724"/>
              <a:gd name="connsiteY3" fmla="*/ 652797 h 652797"/>
              <a:gd name="connsiteX4" fmla="*/ 0 w 2622724"/>
              <a:gd name="connsiteY4" fmla="*/ 0 h 652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724" h="652797">
                <a:moveTo>
                  <a:pt x="1977110" y="0"/>
                </a:moveTo>
                <a:lnTo>
                  <a:pt x="2622724" y="645614"/>
                </a:lnTo>
                <a:lnTo>
                  <a:pt x="2622724" y="652797"/>
                </a:lnTo>
                <a:lnTo>
                  <a:pt x="652797" y="652797"/>
                </a:lnTo>
                <a:lnTo>
                  <a:pt x="0" y="0"/>
                </a:lnTo>
                <a:close/>
              </a:path>
            </a:pathLst>
          </a:custGeom>
          <a:solidFill>
            <a:srgbClr val="FEDA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4" name="Freeform: Shape 119">
            <a:extLst>
              <a:ext uri="{FF2B5EF4-FFF2-40B4-BE49-F238E27FC236}">
                <a16:creationId xmlns:a16="http://schemas.microsoft.com/office/drawing/2014/main" id="{28A127A4-7396-E5E7-FD99-99F2953A53D3}"/>
              </a:ext>
            </a:extLst>
          </p:cNvPr>
          <p:cNvSpPr/>
          <p:nvPr/>
        </p:nvSpPr>
        <p:spPr>
          <a:xfrm rot="18847853">
            <a:off x="8683941" y="2389023"/>
            <a:ext cx="2637248" cy="652797"/>
          </a:xfrm>
          <a:custGeom>
            <a:avLst/>
            <a:gdLst>
              <a:gd name="connsiteX0" fmla="*/ 2310850 w 2637248"/>
              <a:gd name="connsiteY0" fmla="*/ 0 h 652797"/>
              <a:gd name="connsiteX1" fmla="*/ 2637248 w 2637248"/>
              <a:gd name="connsiteY1" fmla="*/ 326399 h 652797"/>
              <a:gd name="connsiteX2" fmla="*/ 2310850 w 2637248"/>
              <a:gd name="connsiteY2" fmla="*/ 652797 h 652797"/>
              <a:gd name="connsiteX3" fmla="*/ 649361 w 2637248"/>
              <a:gd name="connsiteY3" fmla="*/ 652797 h 652797"/>
              <a:gd name="connsiteX4" fmla="*/ 0 w 2637248"/>
              <a:gd name="connsiteY4" fmla="*/ 3436 h 652797"/>
              <a:gd name="connsiteX5" fmla="*/ 0 w 2637248"/>
              <a:gd name="connsiteY5" fmla="*/ 0 h 6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248" h="652797">
                <a:moveTo>
                  <a:pt x="2310850" y="0"/>
                </a:moveTo>
                <a:lnTo>
                  <a:pt x="2637248" y="326399"/>
                </a:lnTo>
                <a:lnTo>
                  <a:pt x="2310850" y="652797"/>
                </a:lnTo>
                <a:lnTo>
                  <a:pt x="649361" y="652797"/>
                </a:lnTo>
                <a:lnTo>
                  <a:pt x="0" y="3436"/>
                </a:lnTo>
                <a:lnTo>
                  <a:pt x="0" y="0"/>
                </a:lnTo>
                <a:close/>
              </a:path>
            </a:pathLst>
          </a:custGeom>
          <a:solidFill>
            <a:srgbClr val="7EB7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9" name="Rectangle: Rounded Corners 16">
            <a:extLst>
              <a:ext uri="{FF2B5EF4-FFF2-40B4-BE49-F238E27FC236}">
                <a16:creationId xmlns:a16="http://schemas.microsoft.com/office/drawing/2014/main" id="{E55D62B6-EE3B-DAF8-2AF5-3C28F2B116A2}"/>
              </a:ext>
            </a:extLst>
          </p:cNvPr>
          <p:cNvSpPr/>
          <p:nvPr/>
        </p:nvSpPr>
        <p:spPr>
          <a:xfrm>
            <a:off x="2120908" y="3802496"/>
            <a:ext cx="528992" cy="528992"/>
          </a:xfrm>
          <a:prstGeom prst="roundRect">
            <a:avLst/>
          </a:prstGeom>
          <a:solidFill>
            <a:srgbClr val="E6431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itchFamily="2" charset="0"/>
                <a:ea typeface="+mn-ea"/>
                <a:cs typeface="+mn-cs"/>
              </a:rPr>
              <a:t>01</a:t>
            </a:r>
          </a:p>
        </p:txBody>
      </p:sp>
      <p:sp>
        <p:nvSpPr>
          <p:cNvPr id="40" name="Rectangle: Rounded Corners 142">
            <a:extLst>
              <a:ext uri="{FF2B5EF4-FFF2-40B4-BE49-F238E27FC236}">
                <a16:creationId xmlns:a16="http://schemas.microsoft.com/office/drawing/2014/main" id="{962E5D45-424E-E1F5-2EC7-1C7BF8531601}"/>
              </a:ext>
            </a:extLst>
          </p:cNvPr>
          <p:cNvSpPr/>
          <p:nvPr/>
        </p:nvSpPr>
        <p:spPr>
          <a:xfrm>
            <a:off x="4852043" y="3802496"/>
            <a:ext cx="528992" cy="528992"/>
          </a:xfrm>
          <a:prstGeom prst="roundRect">
            <a:avLst/>
          </a:prstGeom>
          <a:solidFill>
            <a:srgbClr val="E26C1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itchFamily="2" charset="0"/>
                <a:ea typeface="+mn-ea"/>
                <a:cs typeface="+mn-cs"/>
              </a:rPr>
              <a:t>02</a:t>
            </a:r>
          </a:p>
        </p:txBody>
      </p:sp>
      <p:sp>
        <p:nvSpPr>
          <p:cNvPr id="41" name="Rectangle: Rounded Corners 143">
            <a:extLst>
              <a:ext uri="{FF2B5EF4-FFF2-40B4-BE49-F238E27FC236}">
                <a16:creationId xmlns:a16="http://schemas.microsoft.com/office/drawing/2014/main" id="{E01DCF49-9D06-B4C0-0F88-646D37B57838}"/>
              </a:ext>
            </a:extLst>
          </p:cNvPr>
          <p:cNvSpPr/>
          <p:nvPr/>
        </p:nvSpPr>
        <p:spPr>
          <a:xfrm>
            <a:off x="7583178" y="3802496"/>
            <a:ext cx="528992" cy="528992"/>
          </a:xfrm>
          <a:prstGeom prst="roundRect">
            <a:avLst/>
          </a:prstGeom>
          <a:solidFill>
            <a:srgbClr val="FEDA7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itchFamily="2" charset="0"/>
                <a:ea typeface="+mn-ea"/>
                <a:cs typeface="+mn-cs"/>
              </a:rPr>
              <a:t>03</a:t>
            </a:r>
          </a:p>
        </p:txBody>
      </p:sp>
      <p:sp>
        <p:nvSpPr>
          <p:cNvPr id="42" name="Rectangle: Rounded Corners 144">
            <a:extLst>
              <a:ext uri="{FF2B5EF4-FFF2-40B4-BE49-F238E27FC236}">
                <a16:creationId xmlns:a16="http://schemas.microsoft.com/office/drawing/2014/main" id="{D30B03B9-C79C-DB93-952A-FDFA7A707937}"/>
              </a:ext>
            </a:extLst>
          </p:cNvPr>
          <p:cNvSpPr/>
          <p:nvPr/>
        </p:nvSpPr>
        <p:spPr>
          <a:xfrm>
            <a:off x="10314313" y="3802496"/>
            <a:ext cx="528992" cy="528992"/>
          </a:xfrm>
          <a:prstGeom prst="roundRect">
            <a:avLst/>
          </a:prstGeom>
          <a:solidFill>
            <a:srgbClr val="7EB7A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itchFamily="2" charset="0"/>
                <a:ea typeface="+mn-ea"/>
                <a:cs typeface="+mn-cs"/>
              </a:rPr>
              <a:t>04</a:t>
            </a:r>
          </a:p>
        </p:txBody>
      </p:sp>
      <p:sp>
        <p:nvSpPr>
          <p:cNvPr id="43" name="Subtitle 2">
            <a:extLst>
              <a:ext uri="{FF2B5EF4-FFF2-40B4-BE49-F238E27FC236}">
                <a16:creationId xmlns:a16="http://schemas.microsoft.com/office/drawing/2014/main" id="{268E5264-5294-F99D-DC1E-2D5832108C45}"/>
              </a:ext>
            </a:extLst>
          </p:cNvPr>
          <p:cNvSpPr txBox="1">
            <a:spLocks/>
          </p:cNvSpPr>
          <p:nvPr/>
        </p:nvSpPr>
        <p:spPr>
          <a:xfrm>
            <a:off x="1135635" y="4443167"/>
            <a:ext cx="2499539" cy="1341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ar-SA" sz="2400" b="1" dirty="0">
                <a:highlight>
                  <a:srgbClr val="FFD8CD"/>
                </a:highlight>
              </a:rPr>
              <a:t>صـف تركيـب </a:t>
            </a:r>
            <a:r>
              <a:rPr lang="ar-SA" sz="2400" b="1" dirty="0" err="1">
                <a:highlight>
                  <a:srgbClr val="FFD8CD"/>
                </a:highlight>
              </a:rPr>
              <a:t>اللييف</a:t>
            </a:r>
            <a:r>
              <a:rPr lang="ar-SA" sz="2400" b="1" dirty="0">
                <a:highlight>
                  <a:srgbClr val="FFD8CD"/>
                </a:highlight>
              </a:rPr>
              <a:t> العضـلي؟</a:t>
            </a:r>
          </a:p>
        </p:txBody>
      </p:sp>
      <p:sp>
        <p:nvSpPr>
          <p:cNvPr id="44" name="Subtitle 2">
            <a:extLst>
              <a:ext uri="{FF2B5EF4-FFF2-40B4-BE49-F238E27FC236}">
                <a16:creationId xmlns:a16="http://schemas.microsoft.com/office/drawing/2014/main" id="{1BFA9F78-F10E-B45C-D2F8-74EC93657C3F}"/>
              </a:ext>
            </a:extLst>
          </p:cNvPr>
          <p:cNvSpPr txBox="1">
            <a:spLocks/>
          </p:cNvSpPr>
          <p:nvPr/>
        </p:nvSpPr>
        <p:spPr>
          <a:xfrm>
            <a:off x="3866770" y="4443167"/>
            <a:ext cx="2499539" cy="1341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ar-SA" sz="2000" b="1" dirty="0">
                <a:highlight>
                  <a:srgbClr val="FFFF00"/>
                </a:highlight>
              </a:rPr>
              <a:t>ما الأحـداث الفيزيائية المرتبطة مـع انقباض العضلات الهيكلية؟</a:t>
            </a:r>
            <a:endParaRPr kumimoji="0" lang="en-US" sz="2000" b="0" i="0" u="none" strike="noStrike" kern="1200" cap="none" spc="0" normalizeH="0" baseline="0" noProof="0" dirty="0">
              <a:ln>
                <a:noFill/>
              </a:ln>
              <a:solidFill>
                <a:prstClr val="black"/>
              </a:solidFill>
              <a:effectLst/>
              <a:uLnTx/>
              <a:uFillTx/>
            </a:endParaRPr>
          </a:p>
        </p:txBody>
      </p:sp>
      <p:sp>
        <p:nvSpPr>
          <p:cNvPr id="45" name="Subtitle 2">
            <a:extLst>
              <a:ext uri="{FF2B5EF4-FFF2-40B4-BE49-F238E27FC236}">
                <a16:creationId xmlns:a16="http://schemas.microsoft.com/office/drawing/2014/main" id="{92C2F129-3310-2FAE-3FB5-2DDB182CBE49}"/>
              </a:ext>
            </a:extLst>
          </p:cNvPr>
          <p:cNvSpPr txBox="1">
            <a:spLocks/>
          </p:cNvSpPr>
          <p:nvPr/>
        </p:nvSpPr>
        <p:spPr>
          <a:xfrm>
            <a:off x="6597905" y="4443167"/>
            <a:ext cx="2499539" cy="1341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ar-SA" sz="2000" b="1" dirty="0">
                <a:highlight>
                  <a:srgbClr val="FFFF00"/>
                </a:highlight>
              </a:rPr>
              <a:t>ما الدور الذي تؤديه أيونات الكالسـيوم وجزيئـات </a:t>
            </a:r>
            <a:r>
              <a:rPr lang="en-US" sz="2000" b="1" dirty="0">
                <a:highlight>
                  <a:srgbClr val="FFFF00"/>
                </a:highlight>
              </a:rPr>
              <a:t>ATP </a:t>
            </a:r>
            <a:r>
              <a:rPr lang="ar-SA" sz="2000" b="1" dirty="0">
                <a:highlight>
                  <a:srgbClr val="FFFF00"/>
                </a:highlight>
              </a:rPr>
              <a:t>في انقباض العضـلات؟</a:t>
            </a:r>
            <a:endParaRPr lang="en-US" sz="2000" dirty="0">
              <a:highlight>
                <a:srgbClr val="FFFF00"/>
              </a:highlight>
            </a:endParaRPr>
          </a:p>
        </p:txBody>
      </p:sp>
      <p:sp>
        <p:nvSpPr>
          <p:cNvPr id="46" name="Subtitle 2">
            <a:extLst>
              <a:ext uri="{FF2B5EF4-FFF2-40B4-BE49-F238E27FC236}">
                <a16:creationId xmlns:a16="http://schemas.microsoft.com/office/drawing/2014/main" id="{8B088F62-F012-5F2F-A883-9777C2C7EA05}"/>
              </a:ext>
            </a:extLst>
          </p:cNvPr>
          <p:cNvSpPr txBox="1">
            <a:spLocks/>
          </p:cNvSpPr>
          <p:nvPr/>
        </p:nvSpPr>
        <p:spPr>
          <a:xfrm>
            <a:off x="9316207" y="4443167"/>
            <a:ext cx="2499539" cy="1341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ar-SA" sz="2400" b="1" dirty="0">
                <a:highlight>
                  <a:srgbClr val="FFFF00"/>
                </a:highlight>
              </a:rPr>
              <a:t>ماذا يحدث للعضلات إذا لم يتوافر الكالسـيوم أو </a:t>
            </a:r>
            <a:r>
              <a:rPr lang="en-US" sz="2400" b="1" dirty="0">
                <a:highlight>
                  <a:srgbClr val="FFFF00"/>
                </a:highlight>
              </a:rPr>
              <a:t>ATP</a:t>
            </a:r>
            <a:endParaRPr lang="en-US" sz="2400" dirty="0">
              <a:highlight>
                <a:srgbClr val="FFFF00"/>
              </a:highlight>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highlight>
                  <a:srgbClr val="FFFF00"/>
                </a:highlight>
                <a:uLnTx/>
                <a:uFillTx/>
              </a:rPr>
              <a:t>.</a:t>
            </a:r>
          </a:p>
        </p:txBody>
      </p:sp>
      <p:sp>
        <p:nvSpPr>
          <p:cNvPr id="47" name="Rectangle: Rounded Corners 18">
            <a:extLst>
              <a:ext uri="{FF2B5EF4-FFF2-40B4-BE49-F238E27FC236}">
                <a16:creationId xmlns:a16="http://schemas.microsoft.com/office/drawing/2014/main" id="{85CCD0B2-DE9A-E71A-4342-425E1333E8C1}"/>
              </a:ext>
            </a:extLst>
          </p:cNvPr>
          <p:cNvSpPr/>
          <p:nvPr/>
        </p:nvSpPr>
        <p:spPr>
          <a:xfrm>
            <a:off x="2088744" y="5852967"/>
            <a:ext cx="593320" cy="75243"/>
          </a:xfrm>
          <a:prstGeom prst="roundRect">
            <a:avLst>
              <a:gd name="adj" fmla="val 50000"/>
            </a:avLst>
          </a:prstGeom>
          <a:solidFill>
            <a:srgbClr val="E64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48" name="Rectangle: Rounded Corners 151">
            <a:extLst>
              <a:ext uri="{FF2B5EF4-FFF2-40B4-BE49-F238E27FC236}">
                <a16:creationId xmlns:a16="http://schemas.microsoft.com/office/drawing/2014/main" id="{B132C53E-BC1A-D633-63B8-F863D77E1774}"/>
              </a:ext>
            </a:extLst>
          </p:cNvPr>
          <p:cNvSpPr/>
          <p:nvPr/>
        </p:nvSpPr>
        <p:spPr>
          <a:xfrm>
            <a:off x="4819879" y="5852967"/>
            <a:ext cx="593320" cy="75243"/>
          </a:xfrm>
          <a:prstGeom prst="roundRect">
            <a:avLst>
              <a:gd name="adj" fmla="val 50000"/>
            </a:avLst>
          </a:prstGeom>
          <a:solidFill>
            <a:srgbClr val="E2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49" name="Rectangle: Rounded Corners 152">
            <a:extLst>
              <a:ext uri="{FF2B5EF4-FFF2-40B4-BE49-F238E27FC236}">
                <a16:creationId xmlns:a16="http://schemas.microsoft.com/office/drawing/2014/main" id="{DC075594-0F8B-9EE4-2C03-778E6763EDDD}"/>
              </a:ext>
            </a:extLst>
          </p:cNvPr>
          <p:cNvSpPr/>
          <p:nvPr/>
        </p:nvSpPr>
        <p:spPr>
          <a:xfrm>
            <a:off x="7551014" y="5852967"/>
            <a:ext cx="593320" cy="75243"/>
          </a:xfrm>
          <a:prstGeom prst="roundRect">
            <a:avLst>
              <a:gd name="adj" fmla="val 50000"/>
            </a:avLst>
          </a:prstGeom>
          <a:solidFill>
            <a:srgbClr val="FED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50" name="Rectangle: Rounded Corners 153">
            <a:extLst>
              <a:ext uri="{FF2B5EF4-FFF2-40B4-BE49-F238E27FC236}">
                <a16:creationId xmlns:a16="http://schemas.microsoft.com/office/drawing/2014/main" id="{EB4E18C5-345B-9A22-2187-3BF3FA3C81BD}"/>
              </a:ext>
            </a:extLst>
          </p:cNvPr>
          <p:cNvSpPr/>
          <p:nvPr/>
        </p:nvSpPr>
        <p:spPr>
          <a:xfrm>
            <a:off x="10282149" y="5852967"/>
            <a:ext cx="593320" cy="75243"/>
          </a:xfrm>
          <a:prstGeom prst="roundRect">
            <a:avLst>
              <a:gd name="adj" fmla="val 50000"/>
            </a:avLst>
          </a:prstGeom>
          <a:solidFill>
            <a:srgbClr val="7EB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pic>
        <p:nvPicPr>
          <p:cNvPr id="51" name="Graphic 21">
            <a:extLst>
              <a:ext uri="{FF2B5EF4-FFF2-40B4-BE49-F238E27FC236}">
                <a16:creationId xmlns:a16="http://schemas.microsoft.com/office/drawing/2014/main" id="{1A7920CF-9A22-FD37-000E-46F819A46A1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8521" t="20046" r="54538" b="10688"/>
          <a:stretch/>
        </p:blipFill>
        <p:spPr>
          <a:xfrm>
            <a:off x="1778727" y="1402231"/>
            <a:ext cx="1238525" cy="2322234"/>
          </a:xfrm>
          <a:prstGeom prst="rect">
            <a:avLst/>
          </a:prstGeom>
        </p:spPr>
      </p:pic>
      <p:pic>
        <p:nvPicPr>
          <p:cNvPr id="52" name="Graphic 74">
            <a:extLst>
              <a:ext uri="{FF2B5EF4-FFF2-40B4-BE49-F238E27FC236}">
                <a16:creationId xmlns:a16="http://schemas.microsoft.com/office/drawing/2014/main" id="{F03C1770-B0CD-3B0E-A621-8B47EAE80A3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5499" t="14942" r="20268" b="6800"/>
          <a:stretch/>
        </p:blipFill>
        <p:spPr>
          <a:xfrm>
            <a:off x="4842354" y="1686182"/>
            <a:ext cx="1152073" cy="2038283"/>
          </a:xfrm>
          <a:prstGeom prst="rect">
            <a:avLst/>
          </a:prstGeom>
        </p:spPr>
      </p:pic>
      <p:grpSp>
        <p:nvGrpSpPr>
          <p:cNvPr id="53" name="Group 178">
            <a:extLst>
              <a:ext uri="{FF2B5EF4-FFF2-40B4-BE49-F238E27FC236}">
                <a16:creationId xmlns:a16="http://schemas.microsoft.com/office/drawing/2014/main" id="{14E9F234-7E1C-E7A6-30A7-8FD4959C1CA8}"/>
              </a:ext>
            </a:extLst>
          </p:cNvPr>
          <p:cNvGrpSpPr/>
          <p:nvPr/>
        </p:nvGrpSpPr>
        <p:grpSpPr>
          <a:xfrm>
            <a:off x="7805473" y="1818155"/>
            <a:ext cx="1185570" cy="1906310"/>
            <a:chOff x="7231964" y="943147"/>
            <a:chExt cx="1898242" cy="3052235"/>
          </a:xfrm>
        </p:grpSpPr>
        <p:sp>
          <p:nvSpPr>
            <p:cNvPr id="54" name="Freeform: Shape 108">
              <a:extLst>
                <a:ext uri="{FF2B5EF4-FFF2-40B4-BE49-F238E27FC236}">
                  <a16:creationId xmlns:a16="http://schemas.microsoft.com/office/drawing/2014/main" id="{C6982270-8A2E-673B-B9B3-2F863319513C}"/>
                </a:ext>
              </a:extLst>
            </p:cNvPr>
            <p:cNvSpPr/>
            <p:nvPr/>
          </p:nvSpPr>
          <p:spPr>
            <a:xfrm>
              <a:off x="8638410" y="1264458"/>
              <a:ext cx="145162" cy="145160"/>
            </a:xfrm>
            <a:custGeom>
              <a:avLst/>
              <a:gdLst>
                <a:gd name="connsiteX0" fmla="*/ 19085 w 145162"/>
                <a:gd name="connsiteY0" fmla="*/ 121630 h 145160"/>
                <a:gd name="connsiteX1" fmla="*/ 121631 w 145162"/>
                <a:gd name="connsiteY1" fmla="*/ 126078 h 145160"/>
                <a:gd name="connsiteX2" fmla="*/ 126079 w 145162"/>
                <a:gd name="connsiteY2" fmla="*/ 23531 h 145160"/>
                <a:gd name="connsiteX3" fmla="*/ 23534 w 145162"/>
                <a:gd name="connsiteY3" fmla="*/ 19083 h 145160"/>
                <a:gd name="connsiteX4" fmla="*/ 23467 w 145162"/>
                <a:gd name="connsiteY4" fmla="*/ 19140 h 145160"/>
                <a:gd name="connsiteX5" fmla="*/ 19085 w 145162"/>
                <a:gd name="connsiteY5" fmla="*/ 121630 h 14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62" h="145160">
                  <a:moveTo>
                    <a:pt x="19085" y="121630"/>
                  </a:moveTo>
                  <a:cubicBezTo>
                    <a:pt x="46174" y="151177"/>
                    <a:pt x="92085" y="153167"/>
                    <a:pt x="121631" y="126078"/>
                  </a:cubicBezTo>
                  <a:cubicBezTo>
                    <a:pt x="151178" y="98989"/>
                    <a:pt x="153168" y="53068"/>
                    <a:pt x="126079" y="23531"/>
                  </a:cubicBezTo>
                  <a:cubicBezTo>
                    <a:pt x="98990" y="-6016"/>
                    <a:pt x="53080" y="-8006"/>
                    <a:pt x="23534" y="19083"/>
                  </a:cubicBezTo>
                  <a:cubicBezTo>
                    <a:pt x="23505" y="19102"/>
                    <a:pt x="23486" y="19121"/>
                    <a:pt x="23467" y="19140"/>
                  </a:cubicBezTo>
                  <a:cubicBezTo>
                    <a:pt x="-6022" y="46239"/>
                    <a:pt x="-7984" y="92112"/>
                    <a:pt x="19085" y="121630"/>
                  </a:cubicBezTo>
                  <a:close/>
                </a:path>
              </a:pathLst>
            </a:custGeom>
            <a:solidFill>
              <a:srgbClr val="455A64"/>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55" name="Freeform: Shape 110">
              <a:extLst>
                <a:ext uri="{FF2B5EF4-FFF2-40B4-BE49-F238E27FC236}">
                  <a16:creationId xmlns:a16="http://schemas.microsoft.com/office/drawing/2014/main" id="{ECA65A01-8FEB-8A11-1210-B53589ACB30E}"/>
                </a:ext>
              </a:extLst>
            </p:cNvPr>
            <p:cNvSpPr/>
            <p:nvPr/>
          </p:nvSpPr>
          <p:spPr>
            <a:xfrm>
              <a:off x="8639208" y="1347702"/>
              <a:ext cx="143445" cy="61832"/>
            </a:xfrm>
            <a:custGeom>
              <a:avLst/>
              <a:gdLst>
                <a:gd name="connsiteX0" fmla="*/ 51244 w 143445"/>
                <a:gd name="connsiteY0" fmla="*/ 20574 h 61832"/>
                <a:gd name="connsiteX1" fmla="*/ 143446 w 143445"/>
                <a:gd name="connsiteY1" fmla="*/ 0 h 61832"/>
                <a:gd name="connsiteX2" fmla="*/ 120776 w 143445"/>
                <a:gd name="connsiteY2" fmla="*/ 42672 h 61832"/>
                <a:gd name="connsiteX3" fmla="*/ 18355 w 143445"/>
                <a:gd name="connsiteY3" fmla="*/ 38434 h 61832"/>
                <a:gd name="connsiteX4" fmla="*/ 0 w 143445"/>
                <a:gd name="connsiteY4" fmla="*/ 95 h 61832"/>
                <a:gd name="connsiteX5" fmla="*/ 51244 w 143445"/>
                <a:gd name="connsiteY5" fmla="*/ 20574 h 6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45" h="61832">
                  <a:moveTo>
                    <a:pt x="51244" y="20574"/>
                  </a:moveTo>
                  <a:lnTo>
                    <a:pt x="143446" y="0"/>
                  </a:lnTo>
                  <a:cubicBezTo>
                    <a:pt x="141055" y="16421"/>
                    <a:pt x="133044" y="31499"/>
                    <a:pt x="120776" y="42672"/>
                  </a:cubicBezTo>
                  <a:cubicBezTo>
                    <a:pt x="91325" y="69790"/>
                    <a:pt x="45472" y="67895"/>
                    <a:pt x="18355" y="38434"/>
                  </a:cubicBezTo>
                  <a:cubicBezTo>
                    <a:pt x="8544" y="27775"/>
                    <a:pt x="2152" y="14421"/>
                    <a:pt x="0" y="95"/>
                  </a:cubicBezTo>
                  <a:cubicBezTo>
                    <a:pt x="7715" y="18098"/>
                    <a:pt x="21526" y="27146"/>
                    <a:pt x="51244" y="20574"/>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56" name="Freeform: Shape 112">
              <a:extLst>
                <a:ext uri="{FF2B5EF4-FFF2-40B4-BE49-F238E27FC236}">
                  <a16:creationId xmlns:a16="http://schemas.microsoft.com/office/drawing/2014/main" id="{E5064DC6-9313-F193-9679-157C026C0157}"/>
                </a:ext>
              </a:extLst>
            </p:cNvPr>
            <p:cNvSpPr/>
            <p:nvPr/>
          </p:nvSpPr>
          <p:spPr>
            <a:xfrm>
              <a:off x="8755508" y="1308554"/>
              <a:ext cx="144398" cy="190405"/>
            </a:xfrm>
            <a:custGeom>
              <a:avLst/>
              <a:gdLst>
                <a:gd name="connsiteX0" fmla="*/ 0 w 144398"/>
                <a:gd name="connsiteY0" fmla="*/ 55722 h 190405"/>
                <a:gd name="connsiteX1" fmla="*/ 17431 w 144398"/>
                <a:gd name="connsiteY1" fmla="*/ 0 h 190405"/>
                <a:gd name="connsiteX2" fmla="*/ 144398 w 144398"/>
                <a:gd name="connsiteY2" fmla="*/ 168213 h 190405"/>
                <a:gd name="connsiteX3" fmla="*/ 137445 w 144398"/>
                <a:gd name="connsiteY3" fmla="*/ 190406 h 190405"/>
                <a:gd name="connsiteX4" fmla="*/ 0 w 144398"/>
                <a:gd name="connsiteY4" fmla="*/ 55722 h 190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98" h="190405">
                  <a:moveTo>
                    <a:pt x="0" y="55722"/>
                  </a:moveTo>
                  <a:lnTo>
                    <a:pt x="17431" y="0"/>
                  </a:lnTo>
                  <a:cubicBezTo>
                    <a:pt x="51606" y="61780"/>
                    <a:pt x="94354" y="118416"/>
                    <a:pt x="144398" y="168213"/>
                  </a:cubicBezTo>
                  <a:lnTo>
                    <a:pt x="137445" y="190406"/>
                  </a:lnTo>
                  <a:cubicBezTo>
                    <a:pt x="102584" y="170213"/>
                    <a:pt x="47625" y="113920"/>
                    <a:pt x="0" y="55722"/>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57" name="Freeform: Shape 114">
              <a:extLst>
                <a:ext uri="{FF2B5EF4-FFF2-40B4-BE49-F238E27FC236}">
                  <a16:creationId xmlns:a16="http://schemas.microsoft.com/office/drawing/2014/main" id="{B941A71D-5354-8764-962F-C30E4BB3B82F}"/>
                </a:ext>
              </a:extLst>
            </p:cNvPr>
            <p:cNvSpPr/>
            <p:nvPr/>
          </p:nvSpPr>
          <p:spPr>
            <a:xfrm>
              <a:off x="8709693" y="1364275"/>
              <a:ext cx="183355" cy="137112"/>
            </a:xfrm>
            <a:custGeom>
              <a:avLst/>
              <a:gdLst>
                <a:gd name="connsiteX0" fmla="*/ 0 w 183355"/>
                <a:gd name="connsiteY0" fmla="*/ 41148 h 137112"/>
                <a:gd name="connsiteX1" fmla="*/ 34099 w 183355"/>
                <a:gd name="connsiteY1" fmla="*/ 46768 h 137112"/>
                <a:gd name="connsiteX2" fmla="*/ 88106 w 183355"/>
                <a:gd name="connsiteY2" fmla="*/ 104871 h 137112"/>
                <a:gd name="connsiteX3" fmla="*/ 183355 w 183355"/>
                <a:gd name="connsiteY3" fmla="*/ 134875 h 137112"/>
                <a:gd name="connsiteX4" fmla="*/ 183355 w 183355"/>
                <a:gd name="connsiteY4" fmla="*/ 134875 h 137112"/>
                <a:gd name="connsiteX5" fmla="*/ 45720 w 183355"/>
                <a:gd name="connsiteY5" fmla="*/ 0 h 1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55" h="137112">
                  <a:moveTo>
                    <a:pt x="0" y="41148"/>
                  </a:moveTo>
                  <a:lnTo>
                    <a:pt x="34099" y="46768"/>
                  </a:lnTo>
                  <a:lnTo>
                    <a:pt x="88106" y="104871"/>
                  </a:lnTo>
                  <a:cubicBezTo>
                    <a:pt x="112375" y="130922"/>
                    <a:pt x="148542" y="142314"/>
                    <a:pt x="183355" y="134875"/>
                  </a:cubicBezTo>
                  <a:lnTo>
                    <a:pt x="183355" y="134875"/>
                  </a:lnTo>
                  <a:cubicBezTo>
                    <a:pt x="143350" y="109252"/>
                    <a:pt x="89439" y="52578"/>
                    <a:pt x="45720" y="0"/>
                  </a:cubicBezTo>
                  <a:close/>
                </a:path>
              </a:pathLst>
            </a:custGeom>
            <a:solidFill>
              <a:srgbClr val="455A64"/>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58" name="Freeform: Shape 125">
              <a:extLst>
                <a:ext uri="{FF2B5EF4-FFF2-40B4-BE49-F238E27FC236}">
                  <a16:creationId xmlns:a16="http://schemas.microsoft.com/office/drawing/2014/main" id="{1B80152F-DB86-D069-B589-75FAB6ECD053}"/>
                </a:ext>
              </a:extLst>
            </p:cNvPr>
            <p:cNvSpPr/>
            <p:nvPr/>
          </p:nvSpPr>
          <p:spPr>
            <a:xfrm>
              <a:off x="8797947" y="1424243"/>
              <a:ext cx="30250" cy="21409"/>
            </a:xfrm>
            <a:custGeom>
              <a:avLst/>
              <a:gdLst>
                <a:gd name="connsiteX0" fmla="*/ 22425 w 30250"/>
                <a:gd name="connsiteY0" fmla="*/ 2326 h 21409"/>
                <a:gd name="connsiteX1" fmla="*/ 21949 w 30250"/>
                <a:gd name="connsiteY1" fmla="*/ 3946 h 21409"/>
                <a:gd name="connsiteX2" fmla="*/ 15567 w 30250"/>
                <a:gd name="connsiteY2" fmla="*/ 9756 h 21409"/>
                <a:gd name="connsiteX3" fmla="*/ 2518 w 30250"/>
                <a:gd name="connsiteY3" fmla="*/ 12709 h 21409"/>
                <a:gd name="connsiteX4" fmla="*/ 1089 w 30250"/>
                <a:gd name="connsiteY4" fmla="*/ 17471 h 21409"/>
                <a:gd name="connsiteX5" fmla="*/ 2232 w 30250"/>
                <a:gd name="connsiteY5" fmla="*/ 18709 h 21409"/>
                <a:gd name="connsiteX6" fmla="*/ 10424 w 30250"/>
                <a:gd name="connsiteY6" fmla="*/ 21281 h 21409"/>
                <a:gd name="connsiteX7" fmla="*/ 23663 w 30250"/>
                <a:gd name="connsiteY7" fmla="*/ 18328 h 21409"/>
                <a:gd name="connsiteX8" fmla="*/ 29950 w 30250"/>
                <a:gd name="connsiteY8" fmla="*/ 12518 h 21409"/>
                <a:gd name="connsiteX9" fmla="*/ 29950 w 30250"/>
                <a:gd name="connsiteY9" fmla="*/ 10994 h 21409"/>
                <a:gd name="connsiteX10" fmla="*/ 28045 w 30250"/>
                <a:gd name="connsiteY10" fmla="*/ 2517 h 21409"/>
                <a:gd name="connsiteX11" fmla="*/ 26807 w 30250"/>
                <a:gd name="connsiteY11" fmla="*/ 1279 h 21409"/>
                <a:gd name="connsiteX12" fmla="*/ 22425 w 30250"/>
                <a:gd name="connsiteY12" fmla="*/ 2326 h 2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50" h="21409">
                  <a:moveTo>
                    <a:pt x="22425" y="2326"/>
                  </a:moveTo>
                  <a:lnTo>
                    <a:pt x="21949" y="3946"/>
                  </a:lnTo>
                  <a:cubicBezTo>
                    <a:pt x="20873" y="6794"/>
                    <a:pt x="18501" y="8946"/>
                    <a:pt x="15567" y="9756"/>
                  </a:cubicBezTo>
                  <a:lnTo>
                    <a:pt x="2518" y="12709"/>
                  </a:lnTo>
                  <a:cubicBezTo>
                    <a:pt x="-149" y="13280"/>
                    <a:pt x="-816" y="15471"/>
                    <a:pt x="1089" y="17471"/>
                  </a:cubicBezTo>
                  <a:lnTo>
                    <a:pt x="2232" y="18709"/>
                  </a:lnTo>
                  <a:cubicBezTo>
                    <a:pt x="4404" y="20815"/>
                    <a:pt x="7442" y="21777"/>
                    <a:pt x="10424" y="21281"/>
                  </a:cubicBezTo>
                  <a:lnTo>
                    <a:pt x="23663" y="18328"/>
                  </a:lnTo>
                  <a:cubicBezTo>
                    <a:pt x="26559" y="17500"/>
                    <a:pt x="28893" y="15338"/>
                    <a:pt x="29950" y="12518"/>
                  </a:cubicBezTo>
                  <a:lnTo>
                    <a:pt x="29950" y="10994"/>
                  </a:lnTo>
                  <a:cubicBezTo>
                    <a:pt x="30712" y="8022"/>
                    <a:pt x="30007" y="4869"/>
                    <a:pt x="28045" y="2517"/>
                  </a:cubicBezTo>
                  <a:lnTo>
                    <a:pt x="26807" y="1279"/>
                  </a:lnTo>
                  <a:cubicBezTo>
                    <a:pt x="25473" y="-817"/>
                    <a:pt x="23282" y="-245"/>
                    <a:pt x="22425" y="2326"/>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59" name="Freeform: Shape 126">
              <a:extLst>
                <a:ext uri="{FF2B5EF4-FFF2-40B4-BE49-F238E27FC236}">
                  <a16:creationId xmlns:a16="http://schemas.microsoft.com/office/drawing/2014/main" id="{2C234662-CA75-B682-2257-59B387EDF0CB}"/>
                </a:ext>
              </a:extLst>
            </p:cNvPr>
            <p:cNvSpPr/>
            <p:nvPr/>
          </p:nvSpPr>
          <p:spPr>
            <a:xfrm>
              <a:off x="8816874" y="1442234"/>
              <a:ext cx="30735" cy="21337"/>
            </a:xfrm>
            <a:custGeom>
              <a:avLst/>
              <a:gdLst>
                <a:gd name="connsiteX0" fmla="*/ 22453 w 30735"/>
                <a:gd name="connsiteY0" fmla="*/ 2242 h 21337"/>
                <a:gd name="connsiteX1" fmla="*/ 21977 w 30735"/>
                <a:gd name="connsiteY1" fmla="*/ 3861 h 21337"/>
                <a:gd name="connsiteX2" fmla="*/ 15595 w 30735"/>
                <a:gd name="connsiteY2" fmla="*/ 9767 h 21337"/>
                <a:gd name="connsiteX3" fmla="*/ 2546 w 30735"/>
                <a:gd name="connsiteY3" fmla="*/ 12624 h 21337"/>
                <a:gd name="connsiteX4" fmla="*/ 3 w 30735"/>
                <a:gd name="connsiteY4" fmla="*/ 15415 h 21337"/>
                <a:gd name="connsiteX5" fmla="*/ 1022 w 30735"/>
                <a:gd name="connsiteY5" fmla="*/ 17387 h 21337"/>
                <a:gd name="connsiteX6" fmla="*/ 2165 w 30735"/>
                <a:gd name="connsiteY6" fmla="*/ 18625 h 21337"/>
                <a:gd name="connsiteX7" fmla="*/ 10452 w 30735"/>
                <a:gd name="connsiteY7" fmla="*/ 21197 h 21337"/>
                <a:gd name="connsiteX8" fmla="*/ 23691 w 30735"/>
                <a:gd name="connsiteY8" fmla="*/ 18244 h 21337"/>
                <a:gd name="connsiteX9" fmla="*/ 29978 w 30735"/>
                <a:gd name="connsiteY9" fmla="*/ 12434 h 21337"/>
                <a:gd name="connsiteX10" fmla="*/ 30454 w 30735"/>
                <a:gd name="connsiteY10" fmla="*/ 10910 h 21337"/>
                <a:gd name="connsiteX11" fmla="*/ 28454 w 30735"/>
                <a:gd name="connsiteY11" fmla="*/ 2433 h 21337"/>
                <a:gd name="connsiteX12" fmla="*/ 27311 w 30735"/>
                <a:gd name="connsiteY12" fmla="*/ 1194 h 21337"/>
                <a:gd name="connsiteX13" fmla="*/ 23615 w 30735"/>
                <a:gd name="connsiteY13" fmla="*/ 442 h 21337"/>
                <a:gd name="connsiteX14" fmla="*/ 22453 w 30735"/>
                <a:gd name="connsiteY14" fmla="*/ 2242 h 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35" h="21337">
                  <a:moveTo>
                    <a:pt x="22453" y="2242"/>
                  </a:moveTo>
                  <a:lnTo>
                    <a:pt x="21977" y="3861"/>
                  </a:lnTo>
                  <a:cubicBezTo>
                    <a:pt x="20929" y="6738"/>
                    <a:pt x="18548" y="8938"/>
                    <a:pt x="15595" y="9767"/>
                  </a:cubicBezTo>
                  <a:lnTo>
                    <a:pt x="2546" y="12624"/>
                  </a:lnTo>
                  <a:cubicBezTo>
                    <a:pt x="1079" y="12691"/>
                    <a:pt x="-64" y="13939"/>
                    <a:pt x="3" y="15415"/>
                  </a:cubicBezTo>
                  <a:cubicBezTo>
                    <a:pt x="41" y="16187"/>
                    <a:pt x="412" y="16911"/>
                    <a:pt x="1022" y="17387"/>
                  </a:cubicBezTo>
                  <a:lnTo>
                    <a:pt x="2165" y="18625"/>
                  </a:lnTo>
                  <a:cubicBezTo>
                    <a:pt x="4356" y="20768"/>
                    <a:pt x="7432" y="21721"/>
                    <a:pt x="10452" y="21197"/>
                  </a:cubicBezTo>
                  <a:lnTo>
                    <a:pt x="23691" y="18244"/>
                  </a:lnTo>
                  <a:cubicBezTo>
                    <a:pt x="26587" y="17415"/>
                    <a:pt x="28921" y="15253"/>
                    <a:pt x="29978" y="12434"/>
                  </a:cubicBezTo>
                  <a:lnTo>
                    <a:pt x="30454" y="10910"/>
                  </a:lnTo>
                  <a:cubicBezTo>
                    <a:pt x="31197" y="7928"/>
                    <a:pt x="30445" y="4766"/>
                    <a:pt x="28454" y="2433"/>
                  </a:cubicBezTo>
                  <a:lnTo>
                    <a:pt x="27311" y="1194"/>
                  </a:lnTo>
                  <a:cubicBezTo>
                    <a:pt x="26501" y="-34"/>
                    <a:pt x="24844" y="-368"/>
                    <a:pt x="23615" y="442"/>
                  </a:cubicBezTo>
                  <a:cubicBezTo>
                    <a:pt x="22996" y="851"/>
                    <a:pt x="22568" y="1509"/>
                    <a:pt x="22453" y="2242"/>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0" name="Freeform: Shape 127">
              <a:extLst>
                <a:ext uri="{FF2B5EF4-FFF2-40B4-BE49-F238E27FC236}">
                  <a16:creationId xmlns:a16="http://schemas.microsoft.com/office/drawing/2014/main" id="{566CB45F-6AAF-C9DC-6682-BBAADC3C4D76}"/>
                </a:ext>
              </a:extLst>
            </p:cNvPr>
            <p:cNvSpPr/>
            <p:nvPr/>
          </p:nvSpPr>
          <p:spPr>
            <a:xfrm>
              <a:off x="8835834" y="1460105"/>
              <a:ext cx="30653" cy="21442"/>
            </a:xfrm>
            <a:custGeom>
              <a:avLst/>
              <a:gdLst>
                <a:gd name="connsiteX0" fmla="*/ 22448 w 30653"/>
                <a:gd name="connsiteY0" fmla="*/ 2374 h 21442"/>
                <a:gd name="connsiteX1" fmla="*/ 21876 w 30653"/>
                <a:gd name="connsiteY1" fmla="*/ 3993 h 21442"/>
                <a:gd name="connsiteX2" fmla="*/ 15590 w 30653"/>
                <a:gd name="connsiteY2" fmla="*/ 9804 h 21442"/>
                <a:gd name="connsiteX3" fmla="*/ 2540 w 30653"/>
                <a:gd name="connsiteY3" fmla="*/ 12661 h 21442"/>
                <a:gd name="connsiteX4" fmla="*/ 1016 w 30653"/>
                <a:gd name="connsiteY4" fmla="*/ 17424 h 21442"/>
                <a:gd name="connsiteX5" fmla="*/ 2159 w 30653"/>
                <a:gd name="connsiteY5" fmla="*/ 18662 h 21442"/>
                <a:gd name="connsiteX6" fmla="*/ 10351 w 30653"/>
                <a:gd name="connsiteY6" fmla="*/ 21329 h 21442"/>
                <a:gd name="connsiteX7" fmla="*/ 23686 w 30653"/>
                <a:gd name="connsiteY7" fmla="*/ 18376 h 21442"/>
                <a:gd name="connsiteX8" fmla="*/ 29877 w 30653"/>
                <a:gd name="connsiteY8" fmla="*/ 12471 h 21442"/>
                <a:gd name="connsiteX9" fmla="*/ 30353 w 30653"/>
                <a:gd name="connsiteY9" fmla="*/ 10947 h 21442"/>
                <a:gd name="connsiteX10" fmla="*/ 28448 w 30653"/>
                <a:gd name="connsiteY10" fmla="*/ 2469 h 21442"/>
                <a:gd name="connsiteX11" fmla="*/ 27305 w 30653"/>
                <a:gd name="connsiteY11" fmla="*/ 1231 h 21442"/>
                <a:gd name="connsiteX12" fmla="*/ 22448 w 30653"/>
                <a:gd name="connsiteY12" fmla="*/ 2374 h 2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53" h="21442">
                  <a:moveTo>
                    <a:pt x="22448" y="2374"/>
                  </a:moveTo>
                  <a:lnTo>
                    <a:pt x="21876" y="3993"/>
                  </a:lnTo>
                  <a:cubicBezTo>
                    <a:pt x="20819" y="6813"/>
                    <a:pt x="18485" y="8975"/>
                    <a:pt x="15590" y="9804"/>
                  </a:cubicBezTo>
                  <a:lnTo>
                    <a:pt x="2540" y="12661"/>
                  </a:lnTo>
                  <a:cubicBezTo>
                    <a:pt x="-127" y="13328"/>
                    <a:pt x="-793" y="15423"/>
                    <a:pt x="1016" y="17424"/>
                  </a:cubicBezTo>
                  <a:lnTo>
                    <a:pt x="2159" y="18662"/>
                  </a:lnTo>
                  <a:cubicBezTo>
                    <a:pt x="4312" y="20805"/>
                    <a:pt x="7350" y="21796"/>
                    <a:pt x="10351" y="21329"/>
                  </a:cubicBezTo>
                  <a:lnTo>
                    <a:pt x="23686" y="18376"/>
                  </a:lnTo>
                  <a:cubicBezTo>
                    <a:pt x="26572" y="17500"/>
                    <a:pt x="28867" y="15309"/>
                    <a:pt x="29877" y="12471"/>
                  </a:cubicBezTo>
                  <a:lnTo>
                    <a:pt x="30353" y="10947"/>
                  </a:lnTo>
                  <a:cubicBezTo>
                    <a:pt x="31115" y="7975"/>
                    <a:pt x="30410" y="4822"/>
                    <a:pt x="28448" y="2469"/>
                  </a:cubicBezTo>
                  <a:lnTo>
                    <a:pt x="27305" y="1231"/>
                  </a:lnTo>
                  <a:cubicBezTo>
                    <a:pt x="25400" y="-769"/>
                    <a:pt x="23209" y="-293"/>
                    <a:pt x="22448" y="2374"/>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1" name="Freeform: Shape 132">
              <a:extLst>
                <a:ext uri="{FF2B5EF4-FFF2-40B4-BE49-F238E27FC236}">
                  <a16:creationId xmlns:a16="http://schemas.microsoft.com/office/drawing/2014/main" id="{0312F050-4E59-76BE-2D57-94CBC634E264}"/>
                </a:ext>
              </a:extLst>
            </p:cNvPr>
            <p:cNvSpPr/>
            <p:nvPr/>
          </p:nvSpPr>
          <p:spPr>
            <a:xfrm>
              <a:off x="8672161" y="1240926"/>
              <a:ext cx="114778" cy="174235"/>
            </a:xfrm>
            <a:custGeom>
              <a:avLst/>
              <a:gdLst>
                <a:gd name="connsiteX0" fmla="*/ 78870 w 114778"/>
                <a:gd name="connsiteY0" fmla="*/ 0 h 174235"/>
                <a:gd name="connsiteX1" fmla="*/ 78870 w 114778"/>
                <a:gd name="connsiteY1" fmla="*/ 0 h 174235"/>
                <a:gd name="connsiteX2" fmla="*/ 52581 w 114778"/>
                <a:gd name="connsiteY2" fmla="*/ 26575 h 174235"/>
                <a:gd name="connsiteX3" fmla="*/ 50866 w 114778"/>
                <a:gd name="connsiteY3" fmla="*/ 31433 h 174235"/>
                <a:gd name="connsiteX4" fmla="*/ 49152 w 114778"/>
                <a:gd name="connsiteY4" fmla="*/ 37624 h 174235"/>
                <a:gd name="connsiteX5" fmla="*/ 47342 w 114778"/>
                <a:gd name="connsiteY5" fmla="*/ 48387 h 174235"/>
                <a:gd name="connsiteX6" fmla="*/ 46675 w 114778"/>
                <a:gd name="connsiteY6" fmla="*/ 69247 h 174235"/>
                <a:gd name="connsiteX7" fmla="*/ 61439 w 114778"/>
                <a:gd name="connsiteY7" fmla="*/ 124874 h 174235"/>
                <a:gd name="connsiteX8" fmla="*/ 76679 w 114778"/>
                <a:gd name="connsiteY8" fmla="*/ 147257 h 174235"/>
                <a:gd name="connsiteX9" fmla="*/ 114779 w 114778"/>
                <a:gd name="connsiteY9" fmla="*/ 164021 h 174235"/>
                <a:gd name="connsiteX10" fmla="*/ 73631 w 114778"/>
                <a:gd name="connsiteY10" fmla="*/ 173547 h 174235"/>
                <a:gd name="connsiteX11" fmla="*/ 73631 w 114778"/>
                <a:gd name="connsiteY11" fmla="*/ 173547 h 174235"/>
                <a:gd name="connsiteX12" fmla="*/ 30197 w 114778"/>
                <a:gd name="connsiteY12" fmla="*/ 158116 h 174235"/>
                <a:gd name="connsiteX13" fmla="*/ 15433 w 114778"/>
                <a:gd name="connsiteY13" fmla="*/ 136780 h 174235"/>
                <a:gd name="connsiteX14" fmla="*/ 193 w 114778"/>
                <a:gd name="connsiteY14" fmla="*/ 79629 h 174235"/>
                <a:gd name="connsiteX15" fmla="*/ 860 w 114778"/>
                <a:gd name="connsiteY15" fmla="*/ 58865 h 174235"/>
                <a:gd name="connsiteX16" fmla="*/ 2670 w 114778"/>
                <a:gd name="connsiteY16" fmla="*/ 48101 h 174235"/>
                <a:gd name="connsiteX17" fmla="*/ 4384 w 114778"/>
                <a:gd name="connsiteY17" fmla="*/ 41910 h 174235"/>
                <a:gd name="connsiteX18" fmla="*/ 6194 w 114778"/>
                <a:gd name="connsiteY18" fmla="*/ 36957 h 174235"/>
                <a:gd name="connsiteX19" fmla="*/ 37150 w 114778"/>
                <a:gd name="connsiteY19" fmla="*/ 9430 h 174235"/>
                <a:gd name="connsiteX20" fmla="*/ 37150 w 114778"/>
                <a:gd name="connsiteY20" fmla="*/ 9430 h 174235"/>
                <a:gd name="connsiteX21" fmla="*/ 38293 w 114778"/>
                <a:gd name="connsiteY21" fmla="*/ 9430 h 174235"/>
                <a:gd name="connsiteX22" fmla="*/ 39722 w 114778"/>
                <a:gd name="connsiteY22" fmla="*/ 9430 h 17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778" h="174235">
                  <a:moveTo>
                    <a:pt x="78870" y="0"/>
                  </a:moveTo>
                  <a:lnTo>
                    <a:pt x="78870" y="0"/>
                  </a:lnTo>
                  <a:cubicBezTo>
                    <a:pt x="66221" y="3905"/>
                    <a:pt x="56353" y="13878"/>
                    <a:pt x="52581" y="26575"/>
                  </a:cubicBezTo>
                  <a:lnTo>
                    <a:pt x="50866" y="31433"/>
                  </a:lnTo>
                  <a:cubicBezTo>
                    <a:pt x="50199" y="33528"/>
                    <a:pt x="49628" y="35528"/>
                    <a:pt x="49152" y="37624"/>
                  </a:cubicBezTo>
                  <a:cubicBezTo>
                    <a:pt x="48352" y="41177"/>
                    <a:pt x="47752" y="44768"/>
                    <a:pt x="47342" y="48387"/>
                  </a:cubicBezTo>
                  <a:cubicBezTo>
                    <a:pt x="46494" y="55302"/>
                    <a:pt x="46275" y="62284"/>
                    <a:pt x="46675" y="69247"/>
                  </a:cubicBezTo>
                  <a:cubicBezTo>
                    <a:pt x="47771" y="88602"/>
                    <a:pt x="52800" y="107528"/>
                    <a:pt x="61439" y="124874"/>
                  </a:cubicBezTo>
                  <a:cubicBezTo>
                    <a:pt x="65478" y="132989"/>
                    <a:pt x="70602" y="140523"/>
                    <a:pt x="76679" y="147257"/>
                  </a:cubicBezTo>
                  <a:cubicBezTo>
                    <a:pt x="89157" y="160878"/>
                    <a:pt x="102682" y="166307"/>
                    <a:pt x="114779" y="164021"/>
                  </a:cubicBezTo>
                  <a:lnTo>
                    <a:pt x="73631" y="173547"/>
                  </a:lnTo>
                  <a:lnTo>
                    <a:pt x="73631" y="173547"/>
                  </a:lnTo>
                  <a:cubicBezTo>
                    <a:pt x="57448" y="176347"/>
                    <a:pt x="40979" y="170498"/>
                    <a:pt x="30197" y="158116"/>
                  </a:cubicBezTo>
                  <a:cubicBezTo>
                    <a:pt x="24368" y="151677"/>
                    <a:pt x="19405" y="144505"/>
                    <a:pt x="15433" y="136780"/>
                  </a:cubicBezTo>
                  <a:cubicBezTo>
                    <a:pt x="6423" y="119006"/>
                    <a:pt x="1232" y="99537"/>
                    <a:pt x="193" y="79629"/>
                  </a:cubicBezTo>
                  <a:cubicBezTo>
                    <a:pt x="-206" y="72705"/>
                    <a:pt x="13" y="65751"/>
                    <a:pt x="860" y="58865"/>
                  </a:cubicBezTo>
                  <a:cubicBezTo>
                    <a:pt x="1203" y="55236"/>
                    <a:pt x="1813" y="51645"/>
                    <a:pt x="2670" y="48101"/>
                  </a:cubicBezTo>
                  <a:cubicBezTo>
                    <a:pt x="3127" y="46006"/>
                    <a:pt x="3699" y="43939"/>
                    <a:pt x="4384" y="41910"/>
                  </a:cubicBezTo>
                  <a:cubicBezTo>
                    <a:pt x="4870" y="40215"/>
                    <a:pt x="5480" y="38567"/>
                    <a:pt x="6194" y="36957"/>
                  </a:cubicBezTo>
                  <a:cubicBezTo>
                    <a:pt x="11662" y="23460"/>
                    <a:pt x="23111" y="13287"/>
                    <a:pt x="37150" y="9430"/>
                  </a:cubicBezTo>
                  <a:lnTo>
                    <a:pt x="37150" y="9430"/>
                  </a:lnTo>
                  <a:lnTo>
                    <a:pt x="38293" y="9430"/>
                  </a:lnTo>
                  <a:lnTo>
                    <a:pt x="39722" y="9430"/>
                  </a:ln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2" name="Freeform: Shape 137">
              <a:extLst>
                <a:ext uri="{FF2B5EF4-FFF2-40B4-BE49-F238E27FC236}">
                  <a16:creationId xmlns:a16="http://schemas.microsoft.com/office/drawing/2014/main" id="{127572DA-3BA3-F45C-BC87-A9E1AE98DD83}"/>
                </a:ext>
              </a:extLst>
            </p:cNvPr>
            <p:cNvSpPr/>
            <p:nvPr/>
          </p:nvSpPr>
          <p:spPr>
            <a:xfrm>
              <a:off x="8687785" y="1365895"/>
              <a:ext cx="99535" cy="48886"/>
            </a:xfrm>
            <a:custGeom>
              <a:avLst/>
              <a:gdLst>
                <a:gd name="connsiteX0" fmla="*/ 58197 w 99535"/>
                <a:gd name="connsiteY0" fmla="*/ 48197 h 48886"/>
                <a:gd name="connsiteX1" fmla="*/ 58197 w 99535"/>
                <a:gd name="connsiteY1" fmla="*/ 48197 h 48886"/>
                <a:gd name="connsiteX2" fmla="*/ 14764 w 99535"/>
                <a:gd name="connsiteY2" fmla="*/ 32766 h 48886"/>
                <a:gd name="connsiteX3" fmla="*/ 0 w 99535"/>
                <a:gd name="connsiteY3" fmla="*/ 11430 h 48886"/>
                <a:gd name="connsiteX4" fmla="*/ 46196 w 99535"/>
                <a:gd name="connsiteY4" fmla="*/ 0 h 48886"/>
                <a:gd name="connsiteX5" fmla="*/ 61436 w 99535"/>
                <a:gd name="connsiteY5" fmla="*/ 22384 h 48886"/>
                <a:gd name="connsiteX6" fmla="*/ 99536 w 99535"/>
                <a:gd name="connsiteY6" fmla="*/ 39148 h 4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5" h="48886">
                  <a:moveTo>
                    <a:pt x="58197" y="48197"/>
                  </a:moveTo>
                  <a:lnTo>
                    <a:pt x="58197" y="48197"/>
                  </a:lnTo>
                  <a:cubicBezTo>
                    <a:pt x="42014" y="50997"/>
                    <a:pt x="25546" y="45149"/>
                    <a:pt x="14764" y="32766"/>
                  </a:cubicBezTo>
                  <a:cubicBezTo>
                    <a:pt x="8934" y="26327"/>
                    <a:pt x="3972" y="19155"/>
                    <a:pt x="0" y="11430"/>
                  </a:cubicBezTo>
                  <a:lnTo>
                    <a:pt x="46196" y="0"/>
                  </a:lnTo>
                  <a:cubicBezTo>
                    <a:pt x="50234" y="8115"/>
                    <a:pt x="55359" y="15650"/>
                    <a:pt x="61436" y="22384"/>
                  </a:cubicBezTo>
                  <a:cubicBezTo>
                    <a:pt x="73913" y="36005"/>
                    <a:pt x="87439" y="41434"/>
                    <a:pt x="99536" y="39148"/>
                  </a:cubicBezTo>
                  <a:close/>
                </a:path>
              </a:pathLst>
            </a:custGeom>
            <a:solidFill>
              <a:srgbClr val="000000">
                <a:alpha val="1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3" name="Freeform: Shape 138">
              <a:extLst>
                <a:ext uri="{FF2B5EF4-FFF2-40B4-BE49-F238E27FC236}">
                  <a16:creationId xmlns:a16="http://schemas.microsoft.com/office/drawing/2014/main" id="{67B9023D-DE51-E0B7-A2E2-ACF260C550BA}"/>
                </a:ext>
              </a:extLst>
            </p:cNvPr>
            <p:cNvSpPr/>
            <p:nvPr/>
          </p:nvSpPr>
          <p:spPr>
            <a:xfrm>
              <a:off x="8718460" y="1240189"/>
              <a:ext cx="101336" cy="165234"/>
            </a:xfrm>
            <a:custGeom>
              <a:avLst/>
              <a:gdLst>
                <a:gd name="connsiteX0" fmla="*/ 71433 w 101336"/>
                <a:gd name="connsiteY0" fmla="*/ 17501 h 165234"/>
                <a:gd name="connsiteX1" fmla="*/ 97245 w 101336"/>
                <a:gd name="connsiteY1" fmla="*/ 133325 h 165234"/>
                <a:gd name="connsiteX2" fmla="*/ 68671 w 101336"/>
                <a:gd name="connsiteY2" fmla="*/ 164758 h 165234"/>
                <a:gd name="connsiteX3" fmla="*/ 68004 w 101336"/>
                <a:gd name="connsiteY3" fmla="*/ 164758 h 165234"/>
                <a:gd name="connsiteX4" fmla="*/ 29904 w 101336"/>
                <a:gd name="connsiteY4" fmla="*/ 147994 h 165234"/>
                <a:gd name="connsiteX5" fmla="*/ 4091 w 101336"/>
                <a:gd name="connsiteY5" fmla="*/ 32169 h 165234"/>
                <a:gd name="connsiteX6" fmla="*/ 32095 w 101336"/>
                <a:gd name="connsiteY6" fmla="*/ 737 h 165234"/>
                <a:gd name="connsiteX7" fmla="*/ 71433 w 101336"/>
                <a:gd name="connsiteY7" fmla="*/ 17501 h 16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36" h="165234">
                  <a:moveTo>
                    <a:pt x="71433" y="17501"/>
                  </a:moveTo>
                  <a:cubicBezTo>
                    <a:pt x="98026" y="49781"/>
                    <a:pt x="107608" y="92806"/>
                    <a:pt x="97245" y="133325"/>
                  </a:cubicBezTo>
                  <a:cubicBezTo>
                    <a:pt x="91530" y="151423"/>
                    <a:pt x="81148" y="161901"/>
                    <a:pt x="68671" y="164758"/>
                  </a:cubicBezTo>
                  <a:lnTo>
                    <a:pt x="68004" y="164758"/>
                  </a:lnTo>
                  <a:cubicBezTo>
                    <a:pt x="56098" y="166949"/>
                    <a:pt x="42572" y="161615"/>
                    <a:pt x="29904" y="147994"/>
                  </a:cubicBezTo>
                  <a:cubicBezTo>
                    <a:pt x="3310" y="115714"/>
                    <a:pt x="-6272" y="72689"/>
                    <a:pt x="4091" y="32169"/>
                  </a:cubicBezTo>
                  <a:cubicBezTo>
                    <a:pt x="9711" y="14167"/>
                    <a:pt x="19998" y="3594"/>
                    <a:pt x="32095" y="737"/>
                  </a:cubicBezTo>
                  <a:cubicBezTo>
                    <a:pt x="44191" y="-2121"/>
                    <a:pt x="58574" y="3308"/>
                    <a:pt x="71433" y="17501"/>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4" name="Freeform: Shape 139">
              <a:extLst>
                <a:ext uri="{FF2B5EF4-FFF2-40B4-BE49-F238E27FC236}">
                  <a16:creationId xmlns:a16="http://schemas.microsoft.com/office/drawing/2014/main" id="{F08A100C-0285-9B68-1145-FBB759A941EE}"/>
                </a:ext>
              </a:extLst>
            </p:cNvPr>
            <p:cNvSpPr/>
            <p:nvPr/>
          </p:nvSpPr>
          <p:spPr>
            <a:xfrm>
              <a:off x="8718460" y="1240189"/>
              <a:ext cx="101336" cy="165234"/>
            </a:xfrm>
            <a:custGeom>
              <a:avLst/>
              <a:gdLst>
                <a:gd name="connsiteX0" fmla="*/ 71433 w 101336"/>
                <a:gd name="connsiteY0" fmla="*/ 17501 h 165234"/>
                <a:gd name="connsiteX1" fmla="*/ 97245 w 101336"/>
                <a:gd name="connsiteY1" fmla="*/ 133325 h 165234"/>
                <a:gd name="connsiteX2" fmla="*/ 68671 w 101336"/>
                <a:gd name="connsiteY2" fmla="*/ 164758 h 165234"/>
                <a:gd name="connsiteX3" fmla="*/ 68004 w 101336"/>
                <a:gd name="connsiteY3" fmla="*/ 164758 h 165234"/>
                <a:gd name="connsiteX4" fmla="*/ 29904 w 101336"/>
                <a:gd name="connsiteY4" fmla="*/ 147994 h 165234"/>
                <a:gd name="connsiteX5" fmla="*/ 4091 w 101336"/>
                <a:gd name="connsiteY5" fmla="*/ 32169 h 165234"/>
                <a:gd name="connsiteX6" fmla="*/ 32095 w 101336"/>
                <a:gd name="connsiteY6" fmla="*/ 737 h 165234"/>
                <a:gd name="connsiteX7" fmla="*/ 71433 w 101336"/>
                <a:gd name="connsiteY7" fmla="*/ 17501 h 16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36" h="165234">
                  <a:moveTo>
                    <a:pt x="71433" y="17501"/>
                  </a:moveTo>
                  <a:cubicBezTo>
                    <a:pt x="98026" y="49781"/>
                    <a:pt x="107608" y="92806"/>
                    <a:pt x="97245" y="133325"/>
                  </a:cubicBezTo>
                  <a:cubicBezTo>
                    <a:pt x="91530" y="151423"/>
                    <a:pt x="81148" y="161901"/>
                    <a:pt x="68671" y="164758"/>
                  </a:cubicBezTo>
                  <a:lnTo>
                    <a:pt x="68004" y="164758"/>
                  </a:lnTo>
                  <a:cubicBezTo>
                    <a:pt x="56098" y="166949"/>
                    <a:pt x="42572" y="161615"/>
                    <a:pt x="29904" y="147994"/>
                  </a:cubicBezTo>
                  <a:cubicBezTo>
                    <a:pt x="3310" y="115714"/>
                    <a:pt x="-6272" y="72689"/>
                    <a:pt x="4091" y="32169"/>
                  </a:cubicBezTo>
                  <a:cubicBezTo>
                    <a:pt x="9711" y="14167"/>
                    <a:pt x="19998" y="3594"/>
                    <a:pt x="32095" y="737"/>
                  </a:cubicBezTo>
                  <a:cubicBezTo>
                    <a:pt x="44191" y="-2121"/>
                    <a:pt x="58574" y="3308"/>
                    <a:pt x="71433" y="17501"/>
                  </a:cubicBezTo>
                  <a:close/>
                </a:path>
              </a:pathLst>
            </a:custGeom>
            <a:solidFill>
              <a:srgbClr val="000000">
                <a:alpha val="2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5" name="Freeform: Shape 140">
              <a:extLst>
                <a:ext uri="{FF2B5EF4-FFF2-40B4-BE49-F238E27FC236}">
                  <a16:creationId xmlns:a16="http://schemas.microsoft.com/office/drawing/2014/main" id="{05737C78-F8B4-D572-B434-FBDE176842C8}"/>
                </a:ext>
              </a:extLst>
            </p:cNvPr>
            <p:cNvSpPr/>
            <p:nvPr/>
          </p:nvSpPr>
          <p:spPr>
            <a:xfrm>
              <a:off x="8722438" y="1127292"/>
              <a:ext cx="263859" cy="310326"/>
            </a:xfrm>
            <a:custGeom>
              <a:avLst/>
              <a:gdLst>
                <a:gd name="connsiteX0" fmla="*/ 194994 w 263859"/>
                <a:gd name="connsiteY0" fmla="*/ 0 h 310326"/>
                <a:gd name="connsiteX1" fmla="*/ 193947 w 263859"/>
                <a:gd name="connsiteY1" fmla="*/ 162879 h 310326"/>
                <a:gd name="connsiteX2" fmla="*/ 209282 w 263859"/>
                <a:gd name="connsiteY2" fmla="*/ 216124 h 310326"/>
                <a:gd name="connsiteX3" fmla="*/ 263860 w 263859"/>
                <a:gd name="connsiteY3" fmla="*/ 310326 h 310326"/>
                <a:gd name="connsiteX4" fmla="*/ 123557 w 263859"/>
                <a:gd name="connsiteY4" fmla="*/ 271464 h 310326"/>
                <a:gd name="connsiteX5" fmla="*/ 64312 w 263859"/>
                <a:gd name="connsiteY5" fmla="*/ 274226 h 310326"/>
                <a:gd name="connsiteX6" fmla="*/ 64312 w 263859"/>
                <a:gd name="connsiteY6" fmla="*/ 274226 h 310326"/>
                <a:gd name="connsiteX7" fmla="*/ 29165 w 263859"/>
                <a:gd name="connsiteY7" fmla="*/ 258891 h 310326"/>
                <a:gd name="connsiteX8" fmla="*/ 10591 w 263859"/>
                <a:gd name="connsiteY8" fmla="*/ 228697 h 310326"/>
                <a:gd name="connsiteX9" fmla="*/ 3352 w 263859"/>
                <a:gd name="connsiteY9" fmla="*/ 205836 h 310326"/>
                <a:gd name="connsiteX10" fmla="*/ 4209 w 263859"/>
                <a:gd name="connsiteY10" fmla="*/ 146781 h 310326"/>
                <a:gd name="connsiteX11" fmla="*/ 29546 w 263859"/>
                <a:gd name="connsiteY11" fmla="*/ 118206 h 310326"/>
                <a:gd name="connsiteX12" fmla="*/ 29546 w 263859"/>
                <a:gd name="connsiteY12" fmla="*/ 118206 h 310326"/>
                <a:gd name="connsiteX13" fmla="*/ 84314 w 263859"/>
                <a:gd name="connsiteY13" fmla="*/ 95536 h 310326"/>
                <a:gd name="connsiteX14" fmla="*/ 194994 w 263859"/>
                <a:gd name="connsiteY14" fmla="*/ 0 h 31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859" h="310326">
                  <a:moveTo>
                    <a:pt x="194994" y="0"/>
                  </a:moveTo>
                  <a:cubicBezTo>
                    <a:pt x="194994" y="0"/>
                    <a:pt x="171658" y="63056"/>
                    <a:pt x="193947" y="162879"/>
                  </a:cubicBezTo>
                  <a:cubicBezTo>
                    <a:pt x="197833" y="180957"/>
                    <a:pt x="202957" y="198750"/>
                    <a:pt x="209282" y="216124"/>
                  </a:cubicBezTo>
                  <a:cubicBezTo>
                    <a:pt x="232904" y="279846"/>
                    <a:pt x="263860" y="310326"/>
                    <a:pt x="263860" y="310326"/>
                  </a:cubicBezTo>
                  <a:cubicBezTo>
                    <a:pt x="221188" y="290229"/>
                    <a:pt x="174230" y="272226"/>
                    <a:pt x="123557" y="271464"/>
                  </a:cubicBezTo>
                  <a:cubicBezTo>
                    <a:pt x="103774" y="271350"/>
                    <a:pt x="84000" y="272274"/>
                    <a:pt x="64312" y="274226"/>
                  </a:cubicBezTo>
                  <a:lnTo>
                    <a:pt x="64312" y="274226"/>
                  </a:lnTo>
                  <a:cubicBezTo>
                    <a:pt x="53263" y="276703"/>
                    <a:pt x="40690" y="271464"/>
                    <a:pt x="29165" y="258891"/>
                  </a:cubicBezTo>
                  <a:cubicBezTo>
                    <a:pt x="21268" y="249976"/>
                    <a:pt x="14992" y="239765"/>
                    <a:pt x="10591" y="228697"/>
                  </a:cubicBezTo>
                  <a:cubicBezTo>
                    <a:pt x="7476" y="221315"/>
                    <a:pt x="5057" y="213666"/>
                    <a:pt x="3352" y="205836"/>
                  </a:cubicBezTo>
                  <a:cubicBezTo>
                    <a:pt x="-1391" y="186396"/>
                    <a:pt x="-1096" y="166069"/>
                    <a:pt x="4209" y="146781"/>
                  </a:cubicBezTo>
                  <a:cubicBezTo>
                    <a:pt x="9353" y="130589"/>
                    <a:pt x="18497" y="120492"/>
                    <a:pt x="29546" y="118206"/>
                  </a:cubicBezTo>
                  <a:lnTo>
                    <a:pt x="29546" y="118206"/>
                  </a:lnTo>
                  <a:cubicBezTo>
                    <a:pt x="48167" y="111577"/>
                    <a:pt x="66455" y="104004"/>
                    <a:pt x="84314" y="95536"/>
                  </a:cubicBezTo>
                  <a:cubicBezTo>
                    <a:pt x="130034" y="73248"/>
                    <a:pt x="164705" y="36290"/>
                    <a:pt x="194994" y="0"/>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6" name="Freeform: Shape 149">
              <a:extLst>
                <a:ext uri="{FF2B5EF4-FFF2-40B4-BE49-F238E27FC236}">
                  <a16:creationId xmlns:a16="http://schemas.microsoft.com/office/drawing/2014/main" id="{A19F19E3-AF36-172A-C8D6-FA0FC6B5AA57}"/>
                </a:ext>
              </a:extLst>
            </p:cNvPr>
            <p:cNvSpPr/>
            <p:nvPr/>
          </p:nvSpPr>
          <p:spPr>
            <a:xfrm>
              <a:off x="8722438" y="1127292"/>
              <a:ext cx="263859" cy="310326"/>
            </a:xfrm>
            <a:custGeom>
              <a:avLst/>
              <a:gdLst>
                <a:gd name="connsiteX0" fmla="*/ 194994 w 263859"/>
                <a:gd name="connsiteY0" fmla="*/ 0 h 310326"/>
                <a:gd name="connsiteX1" fmla="*/ 193947 w 263859"/>
                <a:gd name="connsiteY1" fmla="*/ 162879 h 310326"/>
                <a:gd name="connsiteX2" fmla="*/ 209282 w 263859"/>
                <a:gd name="connsiteY2" fmla="*/ 216124 h 310326"/>
                <a:gd name="connsiteX3" fmla="*/ 263860 w 263859"/>
                <a:gd name="connsiteY3" fmla="*/ 310326 h 310326"/>
                <a:gd name="connsiteX4" fmla="*/ 123557 w 263859"/>
                <a:gd name="connsiteY4" fmla="*/ 271464 h 310326"/>
                <a:gd name="connsiteX5" fmla="*/ 64312 w 263859"/>
                <a:gd name="connsiteY5" fmla="*/ 274226 h 310326"/>
                <a:gd name="connsiteX6" fmla="*/ 64312 w 263859"/>
                <a:gd name="connsiteY6" fmla="*/ 274226 h 310326"/>
                <a:gd name="connsiteX7" fmla="*/ 29165 w 263859"/>
                <a:gd name="connsiteY7" fmla="*/ 258891 h 310326"/>
                <a:gd name="connsiteX8" fmla="*/ 10591 w 263859"/>
                <a:gd name="connsiteY8" fmla="*/ 228697 h 310326"/>
                <a:gd name="connsiteX9" fmla="*/ 3352 w 263859"/>
                <a:gd name="connsiteY9" fmla="*/ 205836 h 310326"/>
                <a:gd name="connsiteX10" fmla="*/ 4209 w 263859"/>
                <a:gd name="connsiteY10" fmla="*/ 146781 h 310326"/>
                <a:gd name="connsiteX11" fmla="*/ 29546 w 263859"/>
                <a:gd name="connsiteY11" fmla="*/ 118206 h 310326"/>
                <a:gd name="connsiteX12" fmla="*/ 29546 w 263859"/>
                <a:gd name="connsiteY12" fmla="*/ 118206 h 310326"/>
                <a:gd name="connsiteX13" fmla="*/ 84314 w 263859"/>
                <a:gd name="connsiteY13" fmla="*/ 95536 h 310326"/>
                <a:gd name="connsiteX14" fmla="*/ 194994 w 263859"/>
                <a:gd name="connsiteY14" fmla="*/ 0 h 31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859" h="310326">
                  <a:moveTo>
                    <a:pt x="194994" y="0"/>
                  </a:moveTo>
                  <a:cubicBezTo>
                    <a:pt x="194994" y="0"/>
                    <a:pt x="171658" y="63056"/>
                    <a:pt x="193947" y="162879"/>
                  </a:cubicBezTo>
                  <a:cubicBezTo>
                    <a:pt x="197833" y="180957"/>
                    <a:pt x="202957" y="198750"/>
                    <a:pt x="209282" y="216124"/>
                  </a:cubicBezTo>
                  <a:cubicBezTo>
                    <a:pt x="232904" y="279846"/>
                    <a:pt x="263860" y="310326"/>
                    <a:pt x="263860" y="310326"/>
                  </a:cubicBezTo>
                  <a:cubicBezTo>
                    <a:pt x="221188" y="290229"/>
                    <a:pt x="174230" y="272226"/>
                    <a:pt x="123557" y="271464"/>
                  </a:cubicBezTo>
                  <a:cubicBezTo>
                    <a:pt x="103774" y="271350"/>
                    <a:pt x="84000" y="272274"/>
                    <a:pt x="64312" y="274226"/>
                  </a:cubicBezTo>
                  <a:lnTo>
                    <a:pt x="64312" y="274226"/>
                  </a:lnTo>
                  <a:cubicBezTo>
                    <a:pt x="53263" y="276703"/>
                    <a:pt x="40690" y="271464"/>
                    <a:pt x="29165" y="258891"/>
                  </a:cubicBezTo>
                  <a:cubicBezTo>
                    <a:pt x="21268" y="249976"/>
                    <a:pt x="14992" y="239765"/>
                    <a:pt x="10591" y="228697"/>
                  </a:cubicBezTo>
                  <a:cubicBezTo>
                    <a:pt x="7476" y="221315"/>
                    <a:pt x="5057" y="213666"/>
                    <a:pt x="3352" y="205836"/>
                  </a:cubicBezTo>
                  <a:cubicBezTo>
                    <a:pt x="-1391" y="186396"/>
                    <a:pt x="-1096" y="166069"/>
                    <a:pt x="4209" y="146781"/>
                  </a:cubicBezTo>
                  <a:cubicBezTo>
                    <a:pt x="9353" y="130589"/>
                    <a:pt x="18497" y="120492"/>
                    <a:pt x="29546" y="118206"/>
                  </a:cubicBezTo>
                  <a:lnTo>
                    <a:pt x="29546" y="118206"/>
                  </a:lnTo>
                  <a:cubicBezTo>
                    <a:pt x="48167" y="111577"/>
                    <a:pt x="66455" y="104004"/>
                    <a:pt x="84314" y="95536"/>
                  </a:cubicBezTo>
                  <a:cubicBezTo>
                    <a:pt x="130034" y="73248"/>
                    <a:pt x="164705" y="36290"/>
                    <a:pt x="194994" y="0"/>
                  </a:cubicBezTo>
                  <a:close/>
                </a:path>
              </a:pathLst>
            </a:custGeom>
            <a:solidFill>
              <a:srgbClr val="FFFFFF">
                <a:alpha val="6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7" name="Freeform: Shape 150">
              <a:extLst>
                <a:ext uri="{FF2B5EF4-FFF2-40B4-BE49-F238E27FC236}">
                  <a16:creationId xmlns:a16="http://schemas.microsoft.com/office/drawing/2014/main" id="{B13C9718-C716-0252-A7B8-D79D8F897BB3}"/>
                </a:ext>
              </a:extLst>
            </p:cNvPr>
            <p:cNvSpPr/>
            <p:nvPr/>
          </p:nvSpPr>
          <p:spPr>
            <a:xfrm>
              <a:off x="8733029" y="1334212"/>
              <a:ext cx="253268" cy="103406"/>
            </a:xfrm>
            <a:custGeom>
              <a:avLst/>
              <a:gdLst>
                <a:gd name="connsiteX0" fmla="*/ 198690 w 253268"/>
                <a:gd name="connsiteY0" fmla="*/ 9204 h 103406"/>
                <a:gd name="connsiteX1" fmla="*/ 253268 w 253268"/>
                <a:gd name="connsiteY1" fmla="*/ 103406 h 103406"/>
                <a:gd name="connsiteX2" fmla="*/ 112966 w 253268"/>
                <a:gd name="connsiteY2" fmla="*/ 64544 h 103406"/>
                <a:gd name="connsiteX3" fmla="*/ 53721 w 253268"/>
                <a:gd name="connsiteY3" fmla="*/ 67307 h 103406"/>
                <a:gd name="connsiteX4" fmla="*/ 53721 w 253268"/>
                <a:gd name="connsiteY4" fmla="*/ 67307 h 103406"/>
                <a:gd name="connsiteX5" fmla="*/ 18573 w 253268"/>
                <a:gd name="connsiteY5" fmla="*/ 51971 h 103406"/>
                <a:gd name="connsiteX6" fmla="*/ 0 w 253268"/>
                <a:gd name="connsiteY6" fmla="*/ 21777 h 103406"/>
                <a:gd name="connsiteX7" fmla="*/ 198690 w 253268"/>
                <a:gd name="connsiteY7" fmla="*/ 9204 h 10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68" h="103406">
                  <a:moveTo>
                    <a:pt x="198690" y="9204"/>
                  </a:moveTo>
                  <a:cubicBezTo>
                    <a:pt x="222312" y="72926"/>
                    <a:pt x="253268" y="103406"/>
                    <a:pt x="253268" y="103406"/>
                  </a:cubicBezTo>
                  <a:cubicBezTo>
                    <a:pt x="210597" y="83309"/>
                    <a:pt x="163639" y="65306"/>
                    <a:pt x="112966" y="64544"/>
                  </a:cubicBezTo>
                  <a:cubicBezTo>
                    <a:pt x="93183" y="64430"/>
                    <a:pt x="73409" y="65354"/>
                    <a:pt x="53721" y="67307"/>
                  </a:cubicBezTo>
                  <a:lnTo>
                    <a:pt x="53721" y="67307"/>
                  </a:lnTo>
                  <a:cubicBezTo>
                    <a:pt x="42672" y="69783"/>
                    <a:pt x="30099" y="64544"/>
                    <a:pt x="18573" y="51971"/>
                  </a:cubicBezTo>
                  <a:cubicBezTo>
                    <a:pt x="10677" y="43056"/>
                    <a:pt x="4400" y="32845"/>
                    <a:pt x="0" y="21777"/>
                  </a:cubicBezTo>
                  <a:cubicBezTo>
                    <a:pt x="48768" y="7299"/>
                    <a:pt x="131159" y="-11561"/>
                    <a:pt x="198690" y="9204"/>
                  </a:cubicBezTo>
                  <a:close/>
                </a:path>
              </a:pathLst>
            </a:custGeom>
            <a:solidFill>
              <a:srgbClr val="000000">
                <a:alpha val="1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8" name="Freeform: Shape 154">
              <a:extLst>
                <a:ext uri="{FF2B5EF4-FFF2-40B4-BE49-F238E27FC236}">
                  <a16:creationId xmlns:a16="http://schemas.microsoft.com/office/drawing/2014/main" id="{B6A100A3-07AA-9AAE-F895-663C20E1977B}"/>
                </a:ext>
              </a:extLst>
            </p:cNvPr>
            <p:cNvSpPr/>
            <p:nvPr/>
          </p:nvSpPr>
          <p:spPr>
            <a:xfrm>
              <a:off x="8888576" y="1072911"/>
              <a:ext cx="241630" cy="392953"/>
            </a:xfrm>
            <a:custGeom>
              <a:avLst/>
              <a:gdLst>
                <a:gd name="connsiteX0" fmla="*/ 169539 w 241630"/>
                <a:gd name="connsiteY0" fmla="*/ 40951 h 392953"/>
                <a:gd name="connsiteX1" fmla="*/ 228880 w 241630"/>
                <a:gd name="connsiteY1" fmla="*/ 153156 h 392953"/>
                <a:gd name="connsiteX2" fmla="*/ 228880 w 241630"/>
                <a:gd name="connsiteY2" fmla="*/ 153156 h 392953"/>
                <a:gd name="connsiteX3" fmla="*/ 231261 w 241630"/>
                <a:gd name="connsiteY3" fmla="*/ 316606 h 392953"/>
                <a:gd name="connsiteX4" fmla="*/ 72099 w 241630"/>
                <a:gd name="connsiteY4" fmla="*/ 352039 h 392953"/>
                <a:gd name="connsiteX5" fmla="*/ 35809 w 241630"/>
                <a:gd name="connsiteY5" fmla="*/ 298699 h 392953"/>
                <a:gd name="connsiteX6" fmla="*/ 281 w 241630"/>
                <a:gd name="connsiteY6" fmla="*/ 134106 h 392953"/>
                <a:gd name="connsiteX7" fmla="*/ 2377 w 241630"/>
                <a:gd name="connsiteY7" fmla="*/ 111341 h 392953"/>
                <a:gd name="connsiteX8" fmla="*/ 3901 w 241630"/>
                <a:gd name="connsiteY8" fmla="*/ 101816 h 392953"/>
                <a:gd name="connsiteX9" fmla="*/ 3901 w 241630"/>
                <a:gd name="connsiteY9" fmla="*/ 101816 h 392953"/>
                <a:gd name="connsiteX10" fmla="*/ 6663 w 241630"/>
                <a:gd name="connsiteY10" fmla="*/ 89052 h 392953"/>
                <a:gd name="connsiteX11" fmla="*/ 10187 w 241630"/>
                <a:gd name="connsiteY11" fmla="*/ 76289 h 392953"/>
                <a:gd name="connsiteX12" fmla="*/ 169539 w 241630"/>
                <a:gd name="connsiteY12" fmla="*/ 40951 h 39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630" h="392953">
                  <a:moveTo>
                    <a:pt x="169539" y="40951"/>
                  </a:moveTo>
                  <a:cubicBezTo>
                    <a:pt x="197657" y="73317"/>
                    <a:pt x="217955" y="111703"/>
                    <a:pt x="228880" y="153156"/>
                  </a:cubicBezTo>
                  <a:lnTo>
                    <a:pt x="228880" y="153156"/>
                  </a:lnTo>
                  <a:cubicBezTo>
                    <a:pt x="244406" y="208306"/>
                    <a:pt x="246406" y="268314"/>
                    <a:pt x="231261" y="316606"/>
                  </a:cubicBezTo>
                  <a:cubicBezTo>
                    <a:pt x="204210" y="402331"/>
                    <a:pt x="133059" y="418333"/>
                    <a:pt x="72099" y="352039"/>
                  </a:cubicBezTo>
                  <a:cubicBezTo>
                    <a:pt x="57659" y="335970"/>
                    <a:pt x="45448" y="318035"/>
                    <a:pt x="35809" y="298699"/>
                  </a:cubicBezTo>
                  <a:cubicBezTo>
                    <a:pt x="10177" y="247740"/>
                    <a:pt x="-2053" y="191094"/>
                    <a:pt x="281" y="134106"/>
                  </a:cubicBezTo>
                  <a:cubicBezTo>
                    <a:pt x="281" y="126390"/>
                    <a:pt x="1329" y="118770"/>
                    <a:pt x="2377" y="111341"/>
                  </a:cubicBezTo>
                  <a:cubicBezTo>
                    <a:pt x="2853" y="108198"/>
                    <a:pt x="3329" y="105149"/>
                    <a:pt x="3901" y="101816"/>
                  </a:cubicBezTo>
                  <a:lnTo>
                    <a:pt x="3901" y="101816"/>
                  </a:lnTo>
                  <a:cubicBezTo>
                    <a:pt x="4758" y="97529"/>
                    <a:pt x="5615" y="93243"/>
                    <a:pt x="6663" y="89052"/>
                  </a:cubicBezTo>
                  <a:cubicBezTo>
                    <a:pt x="7710" y="84861"/>
                    <a:pt x="8853" y="80480"/>
                    <a:pt x="10187" y="76289"/>
                  </a:cubicBezTo>
                  <a:cubicBezTo>
                    <a:pt x="37333" y="-9437"/>
                    <a:pt x="108580" y="-25344"/>
                    <a:pt x="169539" y="40951"/>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69" name="Freeform: Shape 155">
              <a:extLst>
                <a:ext uri="{FF2B5EF4-FFF2-40B4-BE49-F238E27FC236}">
                  <a16:creationId xmlns:a16="http://schemas.microsoft.com/office/drawing/2014/main" id="{8C2697F2-88FD-864C-A33D-6D10623B968E}"/>
                </a:ext>
              </a:extLst>
            </p:cNvPr>
            <p:cNvSpPr/>
            <p:nvPr/>
          </p:nvSpPr>
          <p:spPr>
            <a:xfrm>
              <a:off x="8924385" y="1226067"/>
              <a:ext cx="205821" cy="239798"/>
            </a:xfrm>
            <a:custGeom>
              <a:avLst/>
              <a:gdLst>
                <a:gd name="connsiteX0" fmla="*/ 193071 w 205821"/>
                <a:gd name="connsiteY0" fmla="*/ 0 h 239798"/>
                <a:gd name="connsiteX1" fmla="*/ 195452 w 205821"/>
                <a:gd name="connsiteY1" fmla="*/ 163450 h 239798"/>
                <a:gd name="connsiteX2" fmla="*/ 36290 w 205821"/>
                <a:gd name="connsiteY2" fmla="*/ 198883 h 239798"/>
                <a:gd name="connsiteX3" fmla="*/ 0 w 205821"/>
                <a:gd name="connsiteY3" fmla="*/ 145543 h 239798"/>
                <a:gd name="connsiteX4" fmla="*/ 0 w 205821"/>
                <a:gd name="connsiteY4" fmla="*/ 145543 h 239798"/>
                <a:gd name="connsiteX5" fmla="*/ 35337 w 205821"/>
                <a:gd name="connsiteY5" fmla="*/ 136018 h 239798"/>
                <a:gd name="connsiteX6" fmla="*/ 67532 w 205821"/>
                <a:gd name="connsiteY6" fmla="*/ 183643 h 239798"/>
                <a:gd name="connsiteX7" fmla="*/ 120681 w 205821"/>
                <a:gd name="connsiteY7" fmla="*/ 216886 h 239798"/>
                <a:gd name="connsiteX8" fmla="*/ 160495 w 205821"/>
                <a:gd name="connsiteY8" fmla="*/ 204122 h 239798"/>
                <a:gd name="connsiteX9" fmla="*/ 187737 w 205821"/>
                <a:gd name="connsiteY9" fmla="*/ 156497 h 239798"/>
                <a:gd name="connsiteX10" fmla="*/ 187737 w 205821"/>
                <a:gd name="connsiteY10" fmla="*/ 15240 h 239798"/>
                <a:gd name="connsiteX11" fmla="*/ 193071 w 205821"/>
                <a:gd name="connsiteY11" fmla="*/ 0 h 2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821" h="239798">
                  <a:moveTo>
                    <a:pt x="193071" y="0"/>
                  </a:moveTo>
                  <a:cubicBezTo>
                    <a:pt x="208596" y="55150"/>
                    <a:pt x="210597" y="115158"/>
                    <a:pt x="195452" y="163450"/>
                  </a:cubicBezTo>
                  <a:cubicBezTo>
                    <a:pt x="168401" y="249176"/>
                    <a:pt x="97250" y="265178"/>
                    <a:pt x="36290" y="198883"/>
                  </a:cubicBezTo>
                  <a:cubicBezTo>
                    <a:pt x="21850" y="182815"/>
                    <a:pt x="9639" y="164879"/>
                    <a:pt x="0" y="145543"/>
                  </a:cubicBezTo>
                  <a:lnTo>
                    <a:pt x="0" y="145543"/>
                  </a:lnTo>
                  <a:cubicBezTo>
                    <a:pt x="11716" y="150591"/>
                    <a:pt x="36957" y="150020"/>
                    <a:pt x="35337" y="136018"/>
                  </a:cubicBezTo>
                  <a:cubicBezTo>
                    <a:pt x="43881" y="153268"/>
                    <a:pt x="54711" y="169279"/>
                    <a:pt x="67532" y="183643"/>
                  </a:cubicBezTo>
                  <a:cubicBezTo>
                    <a:pt x="81076" y="200312"/>
                    <a:pt x="99774" y="211999"/>
                    <a:pt x="120681" y="216886"/>
                  </a:cubicBezTo>
                  <a:cubicBezTo>
                    <a:pt x="135235" y="219257"/>
                    <a:pt x="150037" y="214514"/>
                    <a:pt x="160495" y="204122"/>
                  </a:cubicBezTo>
                  <a:cubicBezTo>
                    <a:pt x="173564" y="190892"/>
                    <a:pt x="182955" y="174470"/>
                    <a:pt x="187737" y="156497"/>
                  </a:cubicBezTo>
                  <a:cubicBezTo>
                    <a:pt x="200596" y="115539"/>
                    <a:pt x="199738" y="63913"/>
                    <a:pt x="187737" y="15240"/>
                  </a:cubicBezTo>
                  <a:cubicBezTo>
                    <a:pt x="187737" y="14859"/>
                    <a:pt x="194118" y="14573"/>
                    <a:pt x="193071" y="0"/>
                  </a:cubicBezTo>
                  <a:close/>
                </a:path>
              </a:pathLst>
            </a:custGeom>
            <a:solidFill>
              <a:srgbClr val="000000">
                <a:alpha val="1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0" name="Freeform: Shape 156">
              <a:extLst>
                <a:ext uri="{FF2B5EF4-FFF2-40B4-BE49-F238E27FC236}">
                  <a16:creationId xmlns:a16="http://schemas.microsoft.com/office/drawing/2014/main" id="{46A98FE5-3899-8595-D9D1-313407DCEF90}"/>
                </a:ext>
              </a:extLst>
            </p:cNvPr>
            <p:cNvSpPr/>
            <p:nvPr/>
          </p:nvSpPr>
          <p:spPr>
            <a:xfrm>
              <a:off x="8925230" y="1090607"/>
              <a:ext cx="196002" cy="352755"/>
            </a:xfrm>
            <a:custGeom>
              <a:avLst/>
              <a:gdLst>
                <a:gd name="connsiteX0" fmla="*/ 129170 w 196002"/>
                <a:gd name="connsiteY0" fmla="*/ 33733 h 352755"/>
                <a:gd name="connsiteX1" fmla="*/ 186892 w 196002"/>
                <a:gd name="connsiteY1" fmla="*/ 150510 h 352755"/>
                <a:gd name="connsiteX2" fmla="*/ 186892 w 196002"/>
                <a:gd name="connsiteY2" fmla="*/ 291766 h 352755"/>
                <a:gd name="connsiteX3" fmla="*/ 159650 w 196002"/>
                <a:gd name="connsiteY3" fmla="*/ 339392 h 352755"/>
                <a:gd name="connsiteX4" fmla="*/ 119836 w 196002"/>
                <a:gd name="connsiteY4" fmla="*/ 352155 h 352755"/>
                <a:gd name="connsiteX5" fmla="*/ 66687 w 196002"/>
                <a:gd name="connsiteY5" fmla="*/ 318913 h 352755"/>
                <a:gd name="connsiteX6" fmla="*/ 34492 w 196002"/>
                <a:gd name="connsiteY6" fmla="*/ 271288 h 352755"/>
                <a:gd name="connsiteX7" fmla="*/ 24967 w 196002"/>
                <a:gd name="connsiteY7" fmla="*/ 250428 h 352755"/>
                <a:gd name="connsiteX8" fmla="*/ 11633 w 196002"/>
                <a:gd name="connsiteY8" fmla="*/ 211280 h 352755"/>
                <a:gd name="connsiteX9" fmla="*/ 9537 w 196002"/>
                <a:gd name="connsiteY9" fmla="*/ 202993 h 352755"/>
                <a:gd name="connsiteX10" fmla="*/ 6394 w 196002"/>
                <a:gd name="connsiteY10" fmla="*/ 189182 h 352755"/>
                <a:gd name="connsiteX11" fmla="*/ 393 w 196002"/>
                <a:gd name="connsiteY11" fmla="*/ 141556 h 352755"/>
                <a:gd name="connsiteX12" fmla="*/ 393 w 196002"/>
                <a:gd name="connsiteY12" fmla="*/ 141556 h 352755"/>
                <a:gd name="connsiteX13" fmla="*/ 393 w 196002"/>
                <a:gd name="connsiteY13" fmla="*/ 110600 h 352755"/>
                <a:gd name="connsiteX14" fmla="*/ 2774 w 196002"/>
                <a:gd name="connsiteY14" fmla="*/ 89359 h 352755"/>
                <a:gd name="connsiteX15" fmla="*/ 4298 w 196002"/>
                <a:gd name="connsiteY15" fmla="*/ 80691 h 352755"/>
                <a:gd name="connsiteX16" fmla="*/ 6584 w 196002"/>
                <a:gd name="connsiteY16" fmla="*/ 70595 h 352755"/>
                <a:gd name="connsiteX17" fmla="*/ 9251 w 196002"/>
                <a:gd name="connsiteY17" fmla="*/ 61070 h 352755"/>
                <a:gd name="connsiteX18" fmla="*/ 36493 w 196002"/>
                <a:gd name="connsiteY18" fmla="*/ 13444 h 352755"/>
                <a:gd name="connsiteX19" fmla="*/ 129170 w 196002"/>
                <a:gd name="connsiteY19" fmla="*/ 33733 h 3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002" h="352755">
                  <a:moveTo>
                    <a:pt x="129170" y="33733"/>
                  </a:moveTo>
                  <a:cubicBezTo>
                    <a:pt x="157726" y="67318"/>
                    <a:pt x="177548" y="107428"/>
                    <a:pt x="186892" y="150510"/>
                  </a:cubicBezTo>
                  <a:cubicBezTo>
                    <a:pt x="198607" y="199183"/>
                    <a:pt x="199465" y="250809"/>
                    <a:pt x="186892" y="291766"/>
                  </a:cubicBezTo>
                  <a:cubicBezTo>
                    <a:pt x="182110" y="309740"/>
                    <a:pt x="172718" y="326161"/>
                    <a:pt x="159650" y="339392"/>
                  </a:cubicBezTo>
                  <a:cubicBezTo>
                    <a:pt x="149192" y="349784"/>
                    <a:pt x="134390" y="354527"/>
                    <a:pt x="119836" y="352155"/>
                  </a:cubicBezTo>
                  <a:cubicBezTo>
                    <a:pt x="98929" y="347269"/>
                    <a:pt x="80231" y="335582"/>
                    <a:pt x="66687" y="318913"/>
                  </a:cubicBezTo>
                  <a:cubicBezTo>
                    <a:pt x="53866" y="304549"/>
                    <a:pt x="43036" y="288538"/>
                    <a:pt x="34492" y="271288"/>
                  </a:cubicBezTo>
                  <a:cubicBezTo>
                    <a:pt x="30968" y="264620"/>
                    <a:pt x="27730" y="257572"/>
                    <a:pt x="24967" y="250428"/>
                  </a:cubicBezTo>
                  <a:cubicBezTo>
                    <a:pt x="19672" y="237683"/>
                    <a:pt x="15214" y="224605"/>
                    <a:pt x="11633" y="211280"/>
                  </a:cubicBezTo>
                  <a:cubicBezTo>
                    <a:pt x="10870" y="208518"/>
                    <a:pt x="10204" y="205755"/>
                    <a:pt x="9537" y="202993"/>
                  </a:cubicBezTo>
                  <a:cubicBezTo>
                    <a:pt x="8394" y="198421"/>
                    <a:pt x="7346" y="193468"/>
                    <a:pt x="6394" y="189182"/>
                  </a:cubicBezTo>
                  <a:cubicBezTo>
                    <a:pt x="3184" y="173484"/>
                    <a:pt x="1183" y="157558"/>
                    <a:pt x="393" y="141556"/>
                  </a:cubicBezTo>
                  <a:lnTo>
                    <a:pt x="393" y="141556"/>
                  </a:lnTo>
                  <a:cubicBezTo>
                    <a:pt x="-131" y="131241"/>
                    <a:pt x="-131" y="120916"/>
                    <a:pt x="393" y="110600"/>
                  </a:cubicBezTo>
                  <a:cubicBezTo>
                    <a:pt x="869" y="103361"/>
                    <a:pt x="1726" y="96217"/>
                    <a:pt x="2774" y="89359"/>
                  </a:cubicBezTo>
                  <a:cubicBezTo>
                    <a:pt x="2774" y="86406"/>
                    <a:pt x="3727" y="83549"/>
                    <a:pt x="4298" y="80691"/>
                  </a:cubicBezTo>
                  <a:cubicBezTo>
                    <a:pt x="4870" y="77834"/>
                    <a:pt x="5727" y="73928"/>
                    <a:pt x="6584" y="70595"/>
                  </a:cubicBezTo>
                  <a:cubicBezTo>
                    <a:pt x="7442" y="67261"/>
                    <a:pt x="8299" y="64213"/>
                    <a:pt x="9251" y="61070"/>
                  </a:cubicBezTo>
                  <a:cubicBezTo>
                    <a:pt x="14033" y="43096"/>
                    <a:pt x="23424" y="26675"/>
                    <a:pt x="36493" y="13444"/>
                  </a:cubicBezTo>
                  <a:cubicBezTo>
                    <a:pt x="61353" y="-10083"/>
                    <a:pt x="96119" y="-2367"/>
                    <a:pt x="129170" y="33733"/>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1" name="Freeform: Shape 157">
              <a:extLst>
                <a:ext uri="{FF2B5EF4-FFF2-40B4-BE49-F238E27FC236}">
                  <a16:creationId xmlns:a16="http://schemas.microsoft.com/office/drawing/2014/main" id="{552CE722-7B80-4D68-0E07-3749FB0C1808}"/>
                </a:ext>
              </a:extLst>
            </p:cNvPr>
            <p:cNvSpPr/>
            <p:nvPr/>
          </p:nvSpPr>
          <p:spPr>
            <a:xfrm>
              <a:off x="8925230" y="1090607"/>
              <a:ext cx="196002" cy="352755"/>
            </a:xfrm>
            <a:custGeom>
              <a:avLst/>
              <a:gdLst>
                <a:gd name="connsiteX0" fmla="*/ 129170 w 196002"/>
                <a:gd name="connsiteY0" fmla="*/ 33733 h 352755"/>
                <a:gd name="connsiteX1" fmla="*/ 186892 w 196002"/>
                <a:gd name="connsiteY1" fmla="*/ 150510 h 352755"/>
                <a:gd name="connsiteX2" fmla="*/ 186892 w 196002"/>
                <a:gd name="connsiteY2" fmla="*/ 291766 h 352755"/>
                <a:gd name="connsiteX3" fmla="*/ 159650 w 196002"/>
                <a:gd name="connsiteY3" fmla="*/ 339392 h 352755"/>
                <a:gd name="connsiteX4" fmla="*/ 119836 w 196002"/>
                <a:gd name="connsiteY4" fmla="*/ 352155 h 352755"/>
                <a:gd name="connsiteX5" fmla="*/ 66687 w 196002"/>
                <a:gd name="connsiteY5" fmla="*/ 318913 h 352755"/>
                <a:gd name="connsiteX6" fmla="*/ 34492 w 196002"/>
                <a:gd name="connsiteY6" fmla="*/ 271288 h 352755"/>
                <a:gd name="connsiteX7" fmla="*/ 24967 w 196002"/>
                <a:gd name="connsiteY7" fmla="*/ 250428 h 352755"/>
                <a:gd name="connsiteX8" fmla="*/ 11633 w 196002"/>
                <a:gd name="connsiteY8" fmla="*/ 211280 h 352755"/>
                <a:gd name="connsiteX9" fmla="*/ 9537 w 196002"/>
                <a:gd name="connsiteY9" fmla="*/ 202993 h 352755"/>
                <a:gd name="connsiteX10" fmla="*/ 6394 w 196002"/>
                <a:gd name="connsiteY10" fmla="*/ 189182 h 352755"/>
                <a:gd name="connsiteX11" fmla="*/ 393 w 196002"/>
                <a:gd name="connsiteY11" fmla="*/ 141556 h 352755"/>
                <a:gd name="connsiteX12" fmla="*/ 393 w 196002"/>
                <a:gd name="connsiteY12" fmla="*/ 141556 h 352755"/>
                <a:gd name="connsiteX13" fmla="*/ 393 w 196002"/>
                <a:gd name="connsiteY13" fmla="*/ 110600 h 352755"/>
                <a:gd name="connsiteX14" fmla="*/ 2774 w 196002"/>
                <a:gd name="connsiteY14" fmla="*/ 89359 h 352755"/>
                <a:gd name="connsiteX15" fmla="*/ 4298 w 196002"/>
                <a:gd name="connsiteY15" fmla="*/ 80691 h 352755"/>
                <a:gd name="connsiteX16" fmla="*/ 6584 w 196002"/>
                <a:gd name="connsiteY16" fmla="*/ 70595 h 352755"/>
                <a:gd name="connsiteX17" fmla="*/ 9251 w 196002"/>
                <a:gd name="connsiteY17" fmla="*/ 61070 h 352755"/>
                <a:gd name="connsiteX18" fmla="*/ 36493 w 196002"/>
                <a:gd name="connsiteY18" fmla="*/ 13444 h 352755"/>
                <a:gd name="connsiteX19" fmla="*/ 129170 w 196002"/>
                <a:gd name="connsiteY19" fmla="*/ 33733 h 3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002" h="352755">
                  <a:moveTo>
                    <a:pt x="129170" y="33733"/>
                  </a:moveTo>
                  <a:cubicBezTo>
                    <a:pt x="157726" y="67318"/>
                    <a:pt x="177548" y="107428"/>
                    <a:pt x="186892" y="150510"/>
                  </a:cubicBezTo>
                  <a:cubicBezTo>
                    <a:pt x="198607" y="199183"/>
                    <a:pt x="199465" y="250809"/>
                    <a:pt x="186892" y="291766"/>
                  </a:cubicBezTo>
                  <a:cubicBezTo>
                    <a:pt x="182110" y="309740"/>
                    <a:pt x="172718" y="326161"/>
                    <a:pt x="159650" y="339392"/>
                  </a:cubicBezTo>
                  <a:cubicBezTo>
                    <a:pt x="149192" y="349784"/>
                    <a:pt x="134390" y="354527"/>
                    <a:pt x="119836" y="352155"/>
                  </a:cubicBezTo>
                  <a:cubicBezTo>
                    <a:pt x="98929" y="347269"/>
                    <a:pt x="80231" y="335582"/>
                    <a:pt x="66687" y="318913"/>
                  </a:cubicBezTo>
                  <a:cubicBezTo>
                    <a:pt x="53866" y="304549"/>
                    <a:pt x="43036" y="288538"/>
                    <a:pt x="34492" y="271288"/>
                  </a:cubicBezTo>
                  <a:cubicBezTo>
                    <a:pt x="30968" y="264620"/>
                    <a:pt x="27730" y="257572"/>
                    <a:pt x="24967" y="250428"/>
                  </a:cubicBezTo>
                  <a:cubicBezTo>
                    <a:pt x="19672" y="237683"/>
                    <a:pt x="15214" y="224605"/>
                    <a:pt x="11633" y="211280"/>
                  </a:cubicBezTo>
                  <a:cubicBezTo>
                    <a:pt x="10870" y="208518"/>
                    <a:pt x="10204" y="205755"/>
                    <a:pt x="9537" y="202993"/>
                  </a:cubicBezTo>
                  <a:cubicBezTo>
                    <a:pt x="8394" y="198421"/>
                    <a:pt x="7346" y="193468"/>
                    <a:pt x="6394" y="189182"/>
                  </a:cubicBezTo>
                  <a:cubicBezTo>
                    <a:pt x="3184" y="173484"/>
                    <a:pt x="1183" y="157558"/>
                    <a:pt x="393" y="141556"/>
                  </a:cubicBezTo>
                  <a:lnTo>
                    <a:pt x="393" y="141556"/>
                  </a:lnTo>
                  <a:cubicBezTo>
                    <a:pt x="-131" y="131241"/>
                    <a:pt x="-131" y="120916"/>
                    <a:pt x="393" y="110600"/>
                  </a:cubicBezTo>
                  <a:cubicBezTo>
                    <a:pt x="869" y="103361"/>
                    <a:pt x="1726" y="96217"/>
                    <a:pt x="2774" y="89359"/>
                  </a:cubicBezTo>
                  <a:cubicBezTo>
                    <a:pt x="2774" y="86406"/>
                    <a:pt x="3727" y="83549"/>
                    <a:pt x="4298" y="80691"/>
                  </a:cubicBezTo>
                  <a:cubicBezTo>
                    <a:pt x="4870" y="77834"/>
                    <a:pt x="5727" y="73928"/>
                    <a:pt x="6584" y="70595"/>
                  </a:cubicBezTo>
                  <a:cubicBezTo>
                    <a:pt x="7442" y="67261"/>
                    <a:pt x="8299" y="64213"/>
                    <a:pt x="9251" y="61070"/>
                  </a:cubicBezTo>
                  <a:cubicBezTo>
                    <a:pt x="14033" y="43096"/>
                    <a:pt x="23424" y="26675"/>
                    <a:pt x="36493" y="13444"/>
                  </a:cubicBezTo>
                  <a:cubicBezTo>
                    <a:pt x="61353" y="-10083"/>
                    <a:pt x="96119" y="-2367"/>
                    <a:pt x="129170" y="33733"/>
                  </a:cubicBezTo>
                  <a:close/>
                </a:path>
              </a:pathLst>
            </a:custGeom>
            <a:solidFill>
              <a:srgbClr val="000000">
                <a:alpha val="4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2" name="Freeform: Shape 158">
              <a:extLst>
                <a:ext uri="{FF2B5EF4-FFF2-40B4-BE49-F238E27FC236}">
                  <a16:creationId xmlns:a16="http://schemas.microsoft.com/office/drawing/2014/main" id="{0942D59F-C237-04FF-EC35-CE91BDDC6FB2}"/>
                </a:ext>
              </a:extLst>
            </p:cNvPr>
            <p:cNvSpPr/>
            <p:nvPr/>
          </p:nvSpPr>
          <p:spPr>
            <a:xfrm>
              <a:off x="8925242" y="1218447"/>
              <a:ext cx="99249" cy="129445"/>
            </a:xfrm>
            <a:custGeom>
              <a:avLst/>
              <a:gdLst>
                <a:gd name="connsiteX0" fmla="*/ 77057 w 99249"/>
                <a:gd name="connsiteY0" fmla="*/ 0 h 129445"/>
                <a:gd name="connsiteX1" fmla="*/ 99250 w 99249"/>
                <a:gd name="connsiteY1" fmla="*/ 95251 h 129445"/>
                <a:gd name="connsiteX2" fmla="*/ 27527 w 99249"/>
                <a:gd name="connsiteY2" fmla="*/ 129445 h 129445"/>
                <a:gd name="connsiteX3" fmla="*/ 24479 w 99249"/>
                <a:gd name="connsiteY3" fmla="*/ 122397 h 129445"/>
                <a:gd name="connsiteX4" fmla="*/ 11144 w 99249"/>
                <a:gd name="connsiteY4" fmla="*/ 83249 h 129445"/>
                <a:gd name="connsiteX5" fmla="*/ 9049 w 99249"/>
                <a:gd name="connsiteY5" fmla="*/ 74962 h 129445"/>
                <a:gd name="connsiteX6" fmla="*/ 5905 w 99249"/>
                <a:gd name="connsiteY6" fmla="*/ 61151 h 129445"/>
                <a:gd name="connsiteX7" fmla="*/ 0 w 99249"/>
                <a:gd name="connsiteY7" fmla="*/ 13526 h 129445"/>
                <a:gd name="connsiteX8" fmla="*/ 0 w 99249"/>
                <a:gd name="connsiteY8" fmla="*/ 13526 h 129445"/>
                <a:gd name="connsiteX9" fmla="*/ 0 w 99249"/>
                <a:gd name="connsiteY9" fmla="*/ 6572 h 129445"/>
                <a:gd name="connsiteX10" fmla="*/ 77057 w 99249"/>
                <a:gd name="connsiteY10" fmla="*/ 0 h 1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249" h="129445">
                  <a:moveTo>
                    <a:pt x="77057" y="0"/>
                  </a:moveTo>
                  <a:lnTo>
                    <a:pt x="99250" y="95251"/>
                  </a:lnTo>
                  <a:cubicBezTo>
                    <a:pt x="77152" y="101061"/>
                    <a:pt x="50006" y="107919"/>
                    <a:pt x="27527" y="129445"/>
                  </a:cubicBezTo>
                  <a:cubicBezTo>
                    <a:pt x="26479" y="127159"/>
                    <a:pt x="25431" y="124778"/>
                    <a:pt x="24479" y="122397"/>
                  </a:cubicBezTo>
                  <a:cubicBezTo>
                    <a:pt x="19183" y="109652"/>
                    <a:pt x="14725" y="96574"/>
                    <a:pt x="11144" y="83249"/>
                  </a:cubicBezTo>
                  <a:cubicBezTo>
                    <a:pt x="10382" y="80487"/>
                    <a:pt x="9715" y="77724"/>
                    <a:pt x="9049" y="74962"/>
                  </a:cubicBezTo>
                  <a:cubicBezTo>
                    <a:pt x="7906" y="70390"/>
                    <a:pt x="6858" y="65437"/>
                    <a:pt x="5905" y="61151"/>
                  </a:cubicBezTo>
                  <a:cubicBezTo>
                    <a:pt x="2734" y="45444"/>
                    <a:pt x="752" y="29528"/>
                    <a:pt x="0" y="13526"/>
                  </a:cubicBezTo>
                  <a:cubicBezTo>
                    <a:pt x="0" y="13526"/>
                    <a:pt x="0" y="13526"/>
                    <a:pt x="0" y="13526"/>
                  </a:cubicBezTo>
                  <a:cubicBezTo>
                    <a:pt x="0" y="11144"/>
                    <a:pt x="0" y="8858"/>
                    <a:pt x="0" y="6572"/>
                  </a:cubicBezTo>
                  <a:cubicBezTo>
                    <a:pt x="29718" y="15811"/>
                    <a:pt x="77057" y="0"/>
                    <a:pt x="77057" y="0"/>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3" name="Freeform: Shape 159">
              <a:extLst>
                <a:ext uri="{FF2B5EF4-FFF2-40B4-BE49-F238E27FC236}">
                  <a16:creationId xmlns:a16="http://schemas.microsoft.com/office/drawing/2014/main" id="{F99F0EDB-FBEA-5497-388B-4DDCCECDF21A}"/>
                </a:ext>
              </a:extLst>
            </p:cNvPr>
            <p:cNvSpPr/>
            <p:nvPr/>
          </p:nvSpPr>
          <p:spPr>
            <a:xfrm>
              <a:off x="8984969" y="1218962"/>
              <a:ext cx="55488" cy="95458"/>
            </a:xfrm>
            <a:custGeom>
              <a:avLst/>
              <a:gdLst>
                <a:gd name="connsiteX0" fmla="*/ 45334 w 55488"/>
                <a:gd name="connsiteY0" fmla="*/ 91307 h 95458"/>
                <a:gd name="connsiteX1" fmla="*/ 17616 w 55488"/>
                <a:gd name="connsiteY1" fmla="*/ 85877 h 95458"/>
                <a:gd name="connsiteX2" fmla="*/ 17616 w 55488"/>
                <a:gd name="connsiteY2" fmla="*/ 85877 h 95458"/>
                <a:gd name="connsiteX3" fmla="*/ 2376 w 55488"/>
                <a:gd name="connsiteY3" fmla="*/ 17392 h 95458"/>
                <a:gd name="connsiteX4" fmla="*/ 2376 w 55488"/>
                <a:gd name="connsiteY4" fmla="*/ 17392 h 95458"/>
                <a:gd name="connsiteX5" fmla="*/ 10091 w 55488"/>
                <a:gd name="connsiteY5" fmla="*/ 4152 h 95458"/>
                <a:gd name="connsiteX6" fmla="*/ 37809 w 55488"/>
                <a:gd name="connsiteY6" fmla="*/ 9582 h 95458"/>
                <a:gd name="connsiteX7" fmla="*/ 37809 w 55488"/>
                <a:gd name="connsiteY7" fmla="*/ 9582 h 95458"/>
                <a:gd name="connsiteX8" fmla="*/ 53049 w 55488"/>
                <a:gd name="connsiteY8" fmla="*/ 78067 h 95458"/>
                <a:gd name="connsiteX9" fmla="*/ 53049 w 55488"/>
                <a:gd name="connsiteY9" fmla="*/ 78067 h 95458"/>
                <a:gd name="connsiteX10" fmla="*/ 45334 w 55488"/>
                <a:gd name="connsiteY10" fmla="*/ 91402 h 9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88" h="95458">
                  <a:moveTo>
                    <a:pt x="45334" y="91307"/>
                  </a:moveTo>
                  <a:cubicBezTo>
                    <a:pt x="37619" y="98355"/>
                    <a:pt x="27236" y="96355"/>
                    <a:pt x="17616" y="85877"/>
                  </a:cubicBezTo>
                  <a:lnTo>
                    <a:pt x="17616" y="85877"/>
                  </a:lnTo>
                  <a:cubicBezTo>
                    <a:pt x="1976" y="66751"/>
                    <a:pt x="-3672" y="41348"/>
                    <a:pt x="2376" y="17392"/>
                  </a:cubicBezTo>
                  <a:lnTo>
                    <a:pt x="2376" y="17392"/>
                  </a:lnTo>
                  <a:cubicBezTo>
                    <a:pt x="3805" y="12410"/>
                    <a:pt x="6462" y="7858"/>
                    <a:pt x="10091" y="4152"/>
                  </a:cubicBezTo>
                  <a:cubicBezTo>
                    <a:pt x="17902" y="-2896"/>
                    <a:pt x="28189" y="-896"/>
                    <a:pt x="37809" y="9582"/>
                  </a:cubicBezTo>
                  <a:lnTo>
                    <a:pt x="37809" y="9582"/>
                  </a:lnTo>
                  <a:cubicBezTo>
                    <a:pt x="53544" y="28660"/>
                    <a:pt x="59212" y="54111"/>
                    <a:pt x="53049" y="78067"/>
                  </a:cubicBezTo>
                  <a:lnTo>
                    <a:pt x="53049" y="78067"/>
                  </a:lnTo>
                  <a:cubicBezTo>
                    <a:pt x="51639" y="83086"/>
                    <a:pt x="48982" y="87678"/>
                    <a:pt x="45334" y="91402"/>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grpSp>
          <p:nvGrpSpPr>
            <p:cNvPr id="74" name="Group 177">
              <a:extLst>
                <a:ext uri="{FF2B5EF4-FFF2-40B4-BE49-F238E27FC236}">
                  <a16:creationId xmlns:a16="http://schemas.microsoft.com/office/drawing/2014/main" id="{1CDF8F38-D708-27EC-55F7-C4718D967886}"/>
                </a:ext>
              </a:extLst>
            </p:cNvPr>
            <p:cNvGrpSpPr/>
            <p:nvPr/>
          </p:nvGrpSpPr>
          <p:grpSpPr>
            <a:xfrm>
              <a:off x="7231964" y="943147"/>
              <a:ext cx="1719536" cy="3052235"/>
              <a:chOff x="7231964" y="943147"/>
              <a:chExt cx="1719536" cy="3052235"/>
            </a:xfrm>
          </p:grpSpPr>
          <p:sp>
            <p:nvSpPr>
              <p:cNvPr id="75" name="Freeform: Shape 81">
                <a:extLst>
                  <a:ext uri="{FF2B5EF4-FFF2-40B4-BE49-F238E27FC236}">
                    <a16:creationId xmlns:a16="http://schemas.microsoft.com/office/drawing/2014/main" id="{0F1C543B-9D23-BD69-8353-0C8980B842A5}"/>
                  </a:ext>
                </a:extLst>
              </p:cNvPr>
              <p:cNvSpPr/>
              <p:nvPr/>
            </p:nvSpPr>
            <p:spPr>
              <a:xfrm>
                <a:off x="7413634" y="3054783"/>
                <a:ext cx="443765" cy="676695"/>
              </a:xfrm>
              <a:custGeom>
                <a:avLst/>
                <a:gdLst>
                  <a:gd name="connsiteX0" fmla="*/ 288699 w 443765"/>
                  <a:gd name="connsiteY0" fmla="*/ 644942 h 676695"/>
                  <a:gd name="connsiteX1" fmla="*/ 245456 w 443765"/>
                  <a:gd name="connsiteY1" fmla="*/ 571598 h 676695"/>
                  <a:gd name="connsiteX2" fmla="*/ 210880 w 443765"/>
                  <a:gd name="connsiteY2" fmla="*/ 460155 h 676695"/>
                  <a:gd name="connsiteX3" fmla="*/ 228311 w 443765"/>
                  <a:gd name="connsiteY3" fmla="*/ 342330 h 676695"/>
                  <a:gd name="connsiteX4" fmla="*/ 443766 w 443765"/>
                  <a:gd name="connsiteY4" fmla="*/ 93155 h 676695"/>
                  <a:gd name="connsiteX5" fmla="*/ 246980 w 443765"/>
                  <a:gd name="connsiteY5" fmla="*/ 0 h 676695"/>
                  <a:gd name="connsiteX6" fmla="*/ 129252 w 443765"/>
                  <a:gd name="connsiteY6" fmla="*/ 194216 h 676695"/>
                  <a:gd name="connsiteX7" fmla="*/ 121727 w 443765"/>
                  <a:gd name="connsiteY7" fmla="*/ 205741 h 676695"/>
                  <a:gd name="connsiteX8" fmla="*/ 68006 w 443765"/>
                  <a:gd name="connsiteY8" fmla="*/ 267082 h 676695"/>
                  <a:gd name="connsiteX9" fmla="*/ 58481 w 443765"/>
                  <a:gd name="connsiteY9" fmla="*/ 272797 h 676695"/>
                  <a:gd name="connsiteX10" fmla="*/ 93 w 443765"/>
                  <a:gd name="connsiteY10" fmla="*/ 343188 h 676695"/>
                  <a:gd name="connsiteX11" fmla="*/ 39336 w 443765"/>
                  <a:gd name="connsiteY11" fmla="*/ 430437 h 676695"/>
                  <a:gd name="connsiteX12" fmla="*/ 63911 w 443765"/>
                  <a:gd name="connsiteY12" fmla="*/ 506066 h 676695"/>
                  <a:gd name="connsiteX13" fmla="*/ 65244 w 443765"/>
                  <a:gd name="connsiteY13" fmla="*/ 586267 h 676695"/>
                  <a:gd name="connsiteX14" fmla="*/ 139729 w 443765"/>
                  <a:gd name="connsiteY14" fmla="*/ 664277 h 676695"/>
                  <a:gd name="connsiteX15" fmla="*/ 288699 w 443765"/>
                  <a:gd name="connsiteY15" fmla="*/ 644942 h 67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765" h="676695">
                    <a:moveTo>
                      <a:pt x="288699" y="644942"/>
                    </a:moveTo>
                    <a:cubicBezTo>
                      <a:pt x="295081" y="610747"/>
                      <a:pt x="261553" y="590554"/>
                      <a:pt x="245456" y="571598"/>
                    </a:cubicBezTo>
                    <a:cubicBezTo>
                      <a:pt x="220405" y="542356"/>
                      <a:pt x="212024" y="495969"/>
                      <a:pt x="210880" y="460155"/>
                    </a:cubicBezTo>
                    <a:cubicBezTo>
                      <a:pt x="209452" y="415483"/>
                      <a:pt x="202975" y="383955"/>
                      <a:pt x="228311" y="342330"/>
                    </a:cubicBezTo>
                    <a:cubicBezTo>
                      <a:pt x="258315" y="293372"/>
                      <a:pt x="300510" y="235745"/>
                      <a:pt x="443766" y="93155"/>
                    </a:cubicBezTo>
                    <a:lnTo>
                      <a:pt x="246980" y="0"/>
                    </a:lnTo>
                    <a:cubicBezTo>
                      <a:pt x="211071" y="63437"/>
                      <a:pt x="129252" y="194216"/>
                      <a:pt x="129252" y="194216"/>
                    </a:cubicBezTo>
                    <a:lnTo>
                      <a:pt x="121727" y="205741"/>
                    </a:lnTo>
                    <a:cubicBezTo>
                      <a:pt x="104487" y="228887"/>
                      <a:pt x="95057" y="246794"/>
                      <a:pt x="68006" y="267082"/>
                    </a:cubicBezTo>
                    <a:lnTo>
                      <a:pt x="58481" y="272797"/>
                    </a:lnTo>
                    <a:cubicBezTo>
                      <a:pt x="41527" y="285752"/>
                      <a:pt x="-2288" y="300420"/>
                      <a:pt x="93" y="343188"/>
                    </a:cubicBezTo>
                    <a:cubicBezTo>
                      <a:pt x="2475" y="385955"/>
                      <a:pt x="19143" y="396052"/>
                      <a:pt x="39336" y="430437"/>
                    </a:cubicBezTo>
                    <a:cubicBezTo>
                      <a:pt x="52195" y="452345"/>
                      <a:pt x="61339" y="463299"/>
                      <a:pt x="63911" y="506066"/>
                    </a:cubicBezTo>
                    <a:cubicBezTo>
                      <a:pt x="66006" y="540547"/>
                      <a:pt x="64387" y="555406"/>
                      <a:pt x="65244" y="586267"/>
                    </a:cubicBezTo>
                    <a:cubicBezTo>
                      <a:pt x="65911" y="612271"/>
                      <a:pt x="90676" y="649133"/>
                      <a:pt x="139729" y="664277"/>
                    </a:cubicBezTo>
                    <a:cubicBezTo>
                      <a:pt x="210785" y="686280"/>
                      <a:pt x="282413" y="678565"/>
                      <a:pt x="288699" y="644942"/>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6" name="Freeform: Shape 82">
                <a:extLst>
                  <a:ext uri="{FF2B5EF4-FFF2-40B4-BE49-F238E27FC236}">
                    <a16:creationId xmlns:a16="http://schemas.microsoft.com/office/drawing/2014/main" id="{CAB070D9-575B-A8F2-01DB-7D7E1A180E80}"/>
                  </a:ext>
                </a:extLst>
              </p:cNvPr>
              <p:cNvSpPr/>
              <p:nvPr/>
            </p:nvSpPr>
            <p:spPr>
              <a:xfrm>
                <a:off x="7339052" y="3400161"/>
                <a:ext cx="89534" cy="164497"/>
              </a:xfrm>
              <a:custGeom>
                <a:avLst/>
                <a:gdLst>
                  <a:gd name="connsiteX0" fmla="*/ 49244 w 89534"/>
                  <a:gd name="connsiteY0" fmla="*/ 0 h 164497"/>
                  <a:gd name="connsiteX1" fmla="*/ 0 w 89534"/>
                  <a:gd name="connsiteY1" fmla="*/ 95917 h 164497"/>
                  <a:gd name="connsiteX2" fmla="*/ 51435 w 89534"/>
                  <a:gd name="connsiteY2" fmla="*/ 164498 h 164497"/>
                  <a:gd name="connsiteX3" fmla="*/ 89535 w 89534"/>
                  <a:gd name="connsiteY3" fmla="*/ 92012 h 164497"/>
                  <a:gd name="connsiteX4" fmla="*/ 49244 w 89534"/>
                  <a:gd name="connsiteY4" fmla="*/ 0 h 16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 h="164497">
                    <a:moveTo>
                      <a:pt x="49244" y="0"/>
                    </a:moveTo>
                    <a:cubicBezTo>
                      <a:pt x="29327" y="30052"/>
                      <a:pt x="12811" y="62218"/>
                      <a:pt x="0" y="95917"/>
                    </a:cubicBezTo>
                    <a:lnTo>
                      <a:pt x="51435" y="164498"/>
                    </a:lnTo>
                    <a:lnTo>
                      <a:pt x="89535" y="92012"/>
                    </a:lnTo>
                    <a:cubicBezTo>
                      <a:pt x="70237" y="64266"/>
                      <a:pt x="56550" y="33004"/>
                      <a:pt x="49244" y="0"/>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7" name="Freeform: Shape 83">
                <a:extLst>
                  <a:ext uri="{FF2B5EF4-FFF2-40B4-BE49-F238E27FC236}">
                    <a16:creationId xmlns:a16="http://schemas.microsoft.com/office/drawing/2014/main" id="{88F4866A-BFB7-B0F7-B442-70FD7BF9A139}"/>
                  </a:ext>
                </a:extLst>
              </p:cNvPr>
              <p:cNvSpPr/>
              <p:nvPr/>
            </p:nvSpPr>
            <p:spPr>
              <a:xfrm>
                <a:off x="7390487" y="3492078"/>
                <a:ext cx="67579" cy="72485"/>
              </a:xfrm>
              <a:custGeom>
                <a:avLst/>
                <a:gdLst>
                  <a:gd name="connsiteX0" fmla="*/ 0 w 67579"/>
                  <a:gd name="connsiteY0" fmla="*/ 72486 h 72485"/>
                  <a:gd name="connsiteX1" fmla="*/ 66675 w 67579"/>
                  <a:gd name="connsiteY1" fmla="*/ 65247 h 72485"/>
                  <a:gd name="connsiteX2" fmla="*/ 58388 w 67579"/>
                  <a:gd name="connsiteY2" fmla="*/ 23051 h 72485"/>
                  <a:gd name="connsiteX3" fmla="*/ 38100 w 67579"/>
                  <a:gd name="connsiteY3" fmla="*/ 0 h 72485"/>
                </a:gdLst>
                <a:ahLst/>
                <a:cxnLst>
                  <a:cxn ang="0">
                    <a:pos x="connsiteX0" y="connsiteY0"/>
                  </a:cxn>
                  <a:cxn ang="0">
                    <a:pos x="connsiteX1" y="connsiteY1"/>
                  </a:cxn>
                  <a:cxn ang="0">
                    <a:pos x="connsiteX2" y="connsiteY2"/>
                  </a:cxn>
                  <a:cxn ang="0">
                    <a:pos x="connsiteX3" y="connsiteY3"/>
                  </a:cxn>
                </a:cxnLst>
                <a:rect l="l" t="t" r="r" b="b"/>
                <a:pathLst>
                  <a:path w="67579" h="72485">
                    <a:moveTo>
                      <a:pt x="0" y="72486"/>
                    </a:moveTo>
                    <a:lnTo>
                      <a:pt x="66675" y="65247"/>
                    </a:lnTo>
                    <a:cubicBezTo>
                      <a:pt x="69246" y="50645"/>
                      <a:pt x="66294" y="35595"/>
                      <a:pt x="58388" y="23051"/>
                    </a:cubicBezTo>
                    <a:cubicBezTo>
                      <a:pt x="53006" y="14250"/>
                      <a:pt x="46148" y="6448"/>
                      <a:pt x="38100" y="0"/>
                    </a:cubicBezTo>
                    <a:close/>
                  </a:path>
                </a:pathLst>
              </a:custGeom>
              <a:solidFill>
                <a:srgbClr val="000000"/>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8" name="Freeform: Shape 84">
                <a:extLst>
                  <a:ext uri="{FF2B5EF4-FFF2-40B4-BE49-F238E27FC236}">
                    <a16:creationId xmlns:a16="http://schemas.microsoft.com/office/drawing/2014/main" id="{D4BB2170-9424-313E-732F-24810B54D7D4}"/>
                  </a:ext>
                </a:extLst>
              </p:cNvPr>
              <p:cNvSpPr/>
              <p:nvPr/>
            </p:nvSpPr>
            <p:spPr>
              <a:xfrm>
                <a:off x="7387936" y="3383778"/>
                <a:ext cx="322866" cy="377703"/>
              </a:xfrm>
              <a:custGeom>
                <a:avLst/>
                <a:gdLst>
                  <a:gd name="connsiteX0" fmla="*/ 13124 w 322866"/>
                  <a:gd name="connsiteY0" fmla="*/ 0 h 377703"/>
                  <a:gd name="connsiteX1" fmla="*/ 741 w 322866"/>
                  <a:gd name="connsiteY1" fmla="*/ 14764 h 377703"/>
                  <a:gd name="connsiteX2" fmla="*/ 17981 w 322866"/>
                  <a:gd name="connsiteY2" fmla="*/ 86678 h 377703"/>
                  <a:gd name="connsiteX3" fmla="*/ 62939 w 322866"/>
                  <a:gd name="connsiteY3" fmla="*/ 159545 h 377703"/>
                  <a:gd name="connsiteX4" fmla="*/ 72464 w 322866"/>
                  <a:gd name="connsiteY4" fmla="*/ 278799 h 377703"/>
                  <a:gd name="connsiteX5" fmla="*/ 214576 w 322866"/>
                  <a:gd name="connsiteY5" fmla="*/ 376240 h 377703"/>
                  <a:gd name="connsiteX6" fmla="*/ 319827 w 322866"/>
                  <a:gd name="connsiteY6" fmla="*/ 355094 h 377703"/>
                  <a:gd name="connsiteX7" fmla="*/ 290490 w 322866"/>
                  <a:gd name="connsiteY7" fmla="*/ 297944 h 377703"/>
                  <a:gd name="connsiteX8" fmla="*/ 13124 w 322866"/>
                  <a:gd name="connsiteY8" fmla="*/ 0 h 37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866" h="377703">
                    <a:moveTo>
                      <a:pt x="13124" y="0"/>
                    </a:moveTo>
                    <a:cubicBezTo>
                      <a:pt x="8066" y="4058"/>
                      <a:pt x="3856" y="9077"/>
                      <a:pt x="741" y="14764"/>
                    </a:cubicBezTo>
                    <a:cubicBezTo>
                      <a:pt x="-2116" y="21908"/>
                      <a:pt x="3218" y="65818"/>
                      <a:pt x="17981" y="86678"/>
                    </a:cubicBezTo>
                    <a:cubicBezTo>
                      <a:pt x="32745" y="107538"/>
                      <a:pt x="56081" y="129350"/>
                      <a:pt x="62939" y="159545"/>
                    </a:cubicBezTo>
                    <a:cubicBezTo>
                      <a:pt x="69797" y="189739"/>
                      <a:pt x="59034" y="236793"/>
                      <a:pt x="72464" y="278799"/>
                    </a:cubicBezTo>
                    <a:cubicBezTo>
                      <a:pt x="85894" y="320804"/>
                      <a:pt x="127518" y="367953"/>
                      <a:pt x="214576" y="376240"/>
                    </a:cubicBezTo>
                    <a:cubicBezTo>
                      <a:pt x="276774" y="382145"/>
                      <a:pt x="299634" y="369191"/>
                      <a:pt x="319827" y="355094"/>
                    </a:cubicBezTo>
                    <a:cubicBezTo>
                      <a:pt x="326209" y="327281"/>
                      <a:pt x="325161" y="320137"/>
                      <a:pt x="290490" y="297944"/>
                    </a:cubicBezTo>
                    <a:cubicBezTo>
                      <a:pt x="255819" y="275751"/>
                      <a:pt x="13124" y="0"/>
                      <a:pt x="13124" y="0"/>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9" name="Freeform: Shape 85">
                <a:extLst>
                  <a:ext uri="{FF2B5EF4-FFF2-40B4-BE49-F238E27FC236}">
                    <a16:creationId xmlns:a16="http://schemas.microsoft.com/office/drawing/2014/main" id="{92DEBF81-A8E9-2250-4562-777D38F0C6F8}"/>
                  </a:ext>
                </a:extLst>
              </p:cNvPr>
              <p:cNvSpPr/>
              <p:nvPr/>
            </p:nvSpPr>
            <p:spPr>
              <a:xfrm>
                <a:off x="7399749" y="3245900"/>
                <a:ext cx="312733" cy="496185"/>
              </a:xfrm>
              <a:custGeom>
                <a:avLst/>
                <a:gdLst>
                  <a:gd name="connsiteX0" fmla="*/ 112086 w 312733"/>
                  <a:gd name="connsiteY0" fmla="*/ 21577 h 496185"/>
                  <a:gd name="connsiteX1" fmla="*/ 51316 w 312733"/>
                  <a:gd name="connsiteY1" fmla="*/ 86443 h 496185"/>
                  <a:gd name="connsiteX2" fmla="*/ 1310 w 312733"/>
                  <a:gd name="connsiteY2" fmla="*/ 138069 h 496185"/>
                  <a:gd name="connsiteX3" fmla="*/ 38934 w 312733"/>
                  <a:gd name="connsiteY3" fmla="*/ 235987 h 496185"/>
                  <a:gd name="connsiteX4" fmla="*/ 71890 w 312733"/>
                  <a:gd name="connsiteY4" fmla="*/ 332570 h 496185"/>
                  <a:gd name="connsiteX5" fmla="*/ 121230 w 312733"/>
                  <a:gd name="connsiteY5" fmla="*/ 464683 h 496185"/>
                  <a:gd name="connsiteX6" fmla="*/ 308109 w 312733"/>
                  <a:gd name="connsiteY6" fmla="*/ 473732 h 496185"/>
                  <a:gd name="connsiteX7" fmla="*/ 248197 w 312733"/>
                  <a:gd name="connsiteY7" fmla="*/ 330285 h 496185"/>
                  <a:gd name="connsiteX8" fmla="*/ 240196 w 312733"/>
                  <a:gd name="connsiteY8" fmla="*/ 196934 h 496185"/>
                  <a:gd name="connsiteX9" fmla="*/ 258675 w 312733"/>
                  <a:gd name="connsiteY9" fmla="*/ 155500 h 496185"/>
                  <a:gd name="connsiteX10" fmla="*/ 274581 w 312733"/>
                  <a:gd name="connsiteY10" fmla="*/ 103112 h 496185"/>
                  <a:gd name="connsiteX11" fmla="*/ 265723 w 312733"/>
                  <a:gd name="connsiteY11" fmla="*/ 115685 h 496185"/>
                  <a:gd name="connsiteX12" fmla="*/ 189523 w 312733"/>
                  <a:gd name="connsiteY12" fmla="*/ 94254 h 496185"/>
                  <a:gd name="connsiteX13" fmla="*/ 135422 w 312733"/>
                  <a:gd name="connsiteY13" fmla="*/ 14529 h 496185"/>
                  <a:gd name="connsiteX14" fmla="*/ 142946 w 312733"/>
                  <a:gd name="connsiteY14" fmla="*/ 3003 h 496185"/>
                  <a:gd name="connsiteX15" fmla="*/ 112086 w 312733"/>
                  <a:gd name="connsiteY15" fmla="*/ 21577 h 49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733" h="496185">
                    <a:moveTo>
                      <a:pt x="112086" y="21577"/>
                    </a:moveTo>
                    <a:cubicBezTo>
                      <a:pt x="85701" y="56725"/>
                      <a:pt x="76272" y="70155"/>
                      <a:pt x="51316" y="86443"/>
                    </a:cubicBezTo>
                    <a:cubicBezTo>
                      <a:pt x="21122" y="106065"/>
                      <a:pt x="15026" y="113685"/>
                      <a:pt x="1310" y="138069"/>
                    </a:cubicBezTo>
                    <a:cubicBezTo>
                      <a:pt x="-3547" y="175121"/>
                      <a:pt x="4263" y="190076"/>
                      <a:pt x="38934" y="235987"/>
                    </a:cubicBezTo>
                    <a:cubicBezTo>
                      <a:pt x="62651" y="267324"/>
                      <a:pt x="70843" y="288279"/>
                      <a:pt x="71890" y="332570"/>
                    </a:cubicBezTo>
                    <a:cubicBezTo>
                      <a:pt x="73319" y="386197"/>
                      <a:pt x="55793" y="412200"/>
                      <a:pt x="121230" y="464683"/>
                    </a:cubicBezTo>
                    <a:cubicBezTo>
                      <a:pt x="172188" y="505641"/>
                      <a:pt x="280106" y="504498"/>
                      <a:pt x="308109" y="473732"/>
                    </a:cubicBezTo>
                    <a:cubicBezTo>
                      <a:pt x="330302" y="399627"/>
                      <a:pt x="266390" y="407056"/>
                      <a:pt x="248197" y="330285"/>
                    </a:cubicBezTo>
                    <a:cubicBezTo>
                      <a:pt x="238101" y="287708"/>
                      <a:pt x="229147" y="240558"/>
                      <a:pt x="240196" y="196934"/>
                    </a:cubicBezTo>
                    <a:cubicBezTo>
                      <a:pt x="244254" y="182275"/>
                      <a:pt x="250483" y="168311"/>
                      <a:pt x="258675" y="155500"/>
                    </a:cubicBezTo>
                    <a:cubicBezTo>
                      <a:pt x="265914" y="143689"/>
                      <a:pt x="287726" y="117399"/>
                      <a:pt x="274581" y="103112"/>
                    </a:cubicBezTo>
                    <a:lnTo>
                      <a:pt x="265723" y="115685"/>
                    </a:lnTo>
                    <a:cubicBezTo>
                      <a:pt x="250197" y="119781"/>
                      <a:pt x="215527" y="114066"/>
                      <a:pt x="189523" y="94254"/>
                    </a:cubicBezTo>
                    <a:cubicBezTo>
                      <a:pt x="127230" y="46628"/>
                      <a:pt x="135422" y="14529"/>
                      <a:pt x="135422" y="14529"/>
                    </a:cubicBezTo>
                    <a:lnTo>
                      <a:pt x="142946" y="3003"/>
                    </a:lnTo>
                    <a:cubicBezTo>
                      <a:pt x="136565" y="-4235"/>
                      <a:pt x="127040" y="1480"/>
                      <a:pt x="112086" y="21577"/>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0" name="Freeform: Shape 86">
                <a:extLst>
                  <a:ext uri="{FF2B5EF4-FFF2-40B4-BE49-F238E27FC236}">
                    <a16:creationId xmlns:a16="http://schemas.microsoft.com/office/drawing/2014/main" id="{4C9D2FE7-6E62-C07E-A99A-F79DBFB97B80}"/>
                  </a:ext>
                </a:extLst>
              </p:cNvPr>
              <p:cNvSpPr/>
              <p:nvPr/>
            </p:nvSpPr>
            <p:spPr>
              <a:xfrm>
                <a:off x="7595273" y="2055223"/>
                <a:ext cx="763742" cy="1231018"/>
              </a:xfrm>
              <a:custGeom>
                <a:avLst/>
                <a:gdLst>
                  <a:gd name="connsiteX0" fmla="*/ 296226 w 763742"/>
                  <a:gd name="connsiteY0" fmla="*/ 367477 h 1231018"/>
                  <a:gd name="connsiteX1" fmla="*/ 442339 w 763742"/>
                  <a:gd name="connsiteY1" fmla="*/ 168213 h 1231018"/>
                  <a:gd name="connsiteX2" fmla="*/ 733231 w 763742"/>
                  <a:gd name="connsiteY2" fmla="*/ 0 h 1231018"/>
                  <a:gd name="connsiteX3" fmla="*/ 747614 w 763742"/>
                  <a:gd name="connsiteY3" fmla="*/ 392337 h 1231018"/>
                  <a:gd name="connsiteX4" fmla="*/ 517967 w 763742"/>
                  <a:gd name="connsiteY4" fmla="*/ 871924 h 1231018"/>
                  <a:gd name="connsiteX5" fmla="*/ 133826 w 763742"/>
                  <a:gd name="connsiteY5" fmla="*/ 1231018 h 1231018"/>
                  <a:gd name="connsiteX6" fmla="*/ 0 w 763742"/>
                  <a:gd name="connsiteY6" fmla="*/ 1109002 h 1231018"/>
                  <a:gd name="connsiteX7" fmla="*/ 112204 w 763742"/>
                  <a:gd name="connsiteY7" fmla="*/ 917834 h 1231018"/>
                  <a:gd name="connsiteX8" fmla="*/ 284701 w 763742"/>
                  <a:gd name="connsiteY8" fmla="*/ 721428 h 1231018"/>
                  <a:gd name="connsiteX9" fmla="*/ 296226 w 763742"/>
                  <a:gd name="connsiteY9" fmla="*/ 367477 h 12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3742" h="1231018">
                    <a:moveTo>
                      <a:pt x="296226" y="367477"/>
                    </a:moveTo>
                    <a:lnTo>
                      <a:pt x="442339" y="168213"/>
                    </a:lnTo>
                    <a:cubicBezTo>
                      <a:pt x="442339" y="168213"/>
                      <a:pt x="733231" y="6287"/>
                      <a:pt x="733231" y="0"/>
                    </a:cubicBezTo>
                    <a:cubicBezTo>
                      <a:pt x="733231" y="0"/>
                      <a:pt x="790952" y="166593"/>
                      <a:pt x="747614" y="392337"/>
                    </a:cubicBezTo>
                    <a:cubicBezTo>
                      <a:pt x="712266" y="568855"/>
                      <a:pt x="633324" y="733725"/>
                      <a:pt x="517967" y="871924"/>
                    </a:cubicBezTo>
                    <a:cubicBezTo>
                      <a:pt x="455864" y="944695"/>
                      <a:pt x="133826" y="1231018"/>
                      <a:pt x="133826" y="1231018"/>
                    </a:cubicBezTo>
                    <a:cubicBezTo>
                      <a:pt x="101536" y="1226351"/>
                      <a:pt x="11430" y="1155580"/>
                      <a:pt x="0" y="1109002"/>
                    </a:cubicBezTo>
                    <a:cubicBezTo>
                      <a:pt x="0" y="1109002"/>
                      <a:pt x="70580" y="982700"/>
                      <a:pt x="112204" y="917834"/>
                    </a:cubicBezTo>
                    <a:cubicBezTo>
                      <a:pt x="166591" y="833157"/>
                      <a:pt x="182593" y="792580"/>
                      <a:pt x="284701" y="721428"/>
                    </a:cubicBezTo>
                    <a:cubicBezTo>
                      <a:pt x="276509" y="634369"/>
                      <a:pt x="296226" y="367477"/>
                      <a:pt x="296226" y="367477"/>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1" name="Freeform: Shape 87">
                <a:extLst>
                  <a:ext uri="{FF2B5EF4-FFF2-40B4-BE49-F238E27FC236}">
                    <a16:creationId xmlns:a16="http://schemas.microsoft.com/office/drawing/2014/main" id="{6A869998-7285-1D0C-90FF-C43EA72ECAD9}"/>
                  </a:ext>
                </a:extLst>
              </p:cNvPr>
              <p:cNvSpPr/>
              <p:nvPr/>
            </p:nvSpPr>
            <p:spPr>
              <a:xfrm>
                <a:off x="7630325" y="2803512"/>
                <a:ext cx="413573" cy="352427"/>
              </a:xfrm>
              <a:custGeom>
                <a:avLst/>
                <a:gdLst>
                  <a:gd name="connsiteX0" fmla="*/ 6668 w 413573"/>
                  <a:gd name="connsiteY0" fmla="*/ 352427 h 352427"/>
                  <a:gd name="connsiteX1" fmla="*/ 0 w 413573"/>
                  <a:gd name="connsiteY1" fmla="*/ 348236 h 352427"/>
                  <a:gd name="connsiteX2" fmla="*/ 4000 w 413573"/>
                  <a:gd name="connsiteY2" fmla="*/ 342045 h 352427"/>
                  <a:gd name="connsiteX3" fmla="*/ 411954 w 413573"/>
                  <a:gd name="connsiteY3" fmla="*/ 0 h 352427"/>
                  <a:gd name="connsiteX4" fmla="*/ 413574 w 413573"/>
                  <a:gd name="connsiteY4" fmla="*/ 7715 h 352427"/>
                  <a:gd name="connsiteX5" fmla="*/ 10573 w 413573"/>
                  <a:gd name="connsiteY5" fmla="*/ 346236 h 35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573" h="352427">
                    <a:moveTo>
                      <a:pt x="6668" y="352427"/>
                    </a:moveTo>
                    <a:lnTo>
                      <a:pt x="0" y="348236"/>
                    </a:lnTo>
                    <a:lnTo>
                      <a:pt x="4000" y="342045"/>
                    </a:lnTo>
                    <a:cubicBezTo>
                      <a:pt x="101917" y="188786"/>
                      <a:pt x="194976" y="46768"/>
                      <a:pt x="411954" y="0"/>
                    </a:cubicBezTo>
                    <a:lnTo>
                      <a:pt x="413574" y="7715"/>
                    </a:lnTo>
                    <a:cubicBezTo>
                      <a:pt x="199834" y="53531"/>
                      <a:pt x="107727" y="194311"/>
                      <a:pt x="10573" y="346236"/>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2" name="Freeform: Shape 88">
                <a:extLst>
                  <a:ext uri="{FF2B5EF4-FFF2-40B4-BE49-F238E27FC236}">
                    <a16:creationId xmlns:a16="http://schemas.microsoft.com/office/drawing/2014/main" id="{E55410DD-4BC3-0301-ED12-36B0FD346451}"/>
                  </a:ext>
                </a:extLst>
              </p:cNvPr>
              <p:cNvSpPr/>
              <p:nvPr/>
            </p:nvSpPr>
            <p:spPr>
              <a:xfrm>
                <a:off x="7808537" y="2299826"/>
                <a:ext cx="491201" cy="853064"/>
              </a:xfrm>
              <a:custGeom>
                <a:avLst/>
                <a:gdLst>
                  <a:gd name="connsiteX0" fmla="*/ 2286 w 491201"/>
                  <a:gd name="connsiteY0" fmla="*/ 532070 h 853064"/>
                  <a:gd name="connsiteX1" fmla="*/ 12859 w 491201"/>
                  <a:gd name="connsiteY1" fmla="*/ 522544 h 853064"/>
                  <a:gd name="connsiteX2" fmla="*/ 17240 w 491201"/>
                  <a:gd name="connsiteY2" fmla="*/ 518639 h 853064"/>
                  <a:gd name="connsiteX3" fmla="*/ 28194 w 491201"/>
                  <a:gd name="connsiteY3" fmla="*/ 509114 h 853064"/>
                  <a:gd name="connsiteX4" fmla="*/ 33528 w 491201"/>
                  <a:gd name="connsiteY4" fmla="*/ 504828 h 853064"/>
                  <a:gd name="connsiteX5" fmla="*/ 46101 w 491201"/>
                  <a:gd name="connsiteY5" fmla="*/ 495303 h 853064"/>
                  <a:gd name="connsiteX6" fmla="*/ 51625 w 491201"/>
                  <a:gd name="connsiteY6" fmla="*/ 491398 h 853064"/>
                  <a:gd name="connsiteX7" fmla="*/ 71628 w 491201"/>
                  <a:gd name="connsiteY7" fmla="*/ 477015 h 853064"/>
                  <a:gd name="connsiteX8" fmla="*/ 70770 w 491201"/>
                  <a:gd name="connsiteY8" fmla="*/ 465299 h 853064"/>
                  <a:gd name="connsiteX9" fmla="*/ 70770 w 491201"/>
                  <a:gd name="connsiteY9" fmla="*/ 462156 h 853064"/>
                  <a:gd name="connsiteX10" fmla="*/ 70294 w 491201"/>
                  <a:gd name="connsiteY10" fmla="*/ 449678 h 853064"/>
                  <a:gd name="connsiteX11" fmla="*/ 70294 w 491201"/>
                  <a:gd name="connsiteY11" fmla="*/ 448630 h 853064"/>
                  <a:gd name="connsiteX12" fmla="*/ 70294 w 491201"/>
                  <a:gd name="connsiteY12" fmla="*/ 433485 h 853064"/>
                  <a:gd name="connsiteX13" fmla="*/ 70294 w 491201"/>
                  <a:gd name="connsiteY13" fmla="*/ 429866 h 853064"/>
                  <a:gd name="connsiteX14" fmla="*/ 70294 w 491201"/>
                  <a:gd name="connsiteY14" fmla="*/ 414816 h 853064"/>
                  <a:gd name="connsiteX15" fmla="*/ 70294 w 491201"/>
                  <a:gd name="connsiteY15" fmla="*/ 413292 h 853064"/>
                  <a:gd name="connsiteX16" fmla="*/ 70294 w 491201"/>
                  <a:gd name="connsiteY16" fmla="*/ 395195 h 853064"/>
                  <a:gd name="connsiteX17" fmla="*/ 70294 w 491201"/>
                  <a:gd name="connsiteY17" fmla="*/ 392146 h 853064"/>
                  <a:gd name="connsiteX18" fmla="*/ 70294 w 491201"/>
                  <a:gd name="connsiteY18" fmla="*/ 374335 h 853064"/>
                  <a:gd name="connsiteX19" fmla="*/ 70294 w 491201"/>
                  <a:gd name="connsiteY19" fmla="*/ 373192 h 853064"/>
                  <a:gd name="connsiteX20" fmla="*/ 70866 w 491201"/>
                  <a:gd name="connsiteY20" fmla="*/ 352522 h 853064"/>
                  <a:gd name="connsiteX21" fmla="*/ 70866 w 491201"/>
                  <a:gd name="connsiteY21" fmla="*/ 351856 h 853064"/>
                  <a:gd name="connsiteX22" fmla="*/ 71532 w 491201"/>
                  <a:gd name="connsiteY22" fmla="*/ 330900 h 853064"/>
                  <a:gd name="connsiteX23" fmla="*/ 71532 w 491201"/>
                  <a:gd name="connsiteY23" fmla="*/ 330900 h 853064"/>
                  <a:gd name="connsiteX24" fmla="*/ 355757 w 491201"/>
                  <a:gd name="connsiteY24" fmla="*/ 93345 h 853064"/>
                  <a:gd name="connsiteX25" fmla="*/ 491202 w 491201"/>
                  <a:gd name="connsiteY25" fmla="*/ 0 h 853064"/>
                  <a:gd name="connsiteX26" fmla="*/ 393857 w 491201"/>
                  <a:gd name="connsiteY26" fmla="*/ 124588 h 853064"/>
                  <a:gd name="connsiteX27" fmla="*/ 423670 w 491201"/>
                  <a:gd name="connsiteY27" fmla="*/ 453202 h 853064"/>
                  <a:gd name="connsiteX28" fmla="*/ 396809 w 491201"/>
                  <a:gd name="connsiteY28" fmla="*/ 499589 h 853064"/>
                  <a:gd name="connsiteX29" fmla="*/ 390618 w 491201"/>
                  <a:gd name="connsiteY29" fmla="*/ 509686 h 853064"/>
                  <a:gd name="connsiteX30" fmla="*/ 380617 w 491201"/>
                  <a:gd name="connsiteY30" fmla="*/ 525307 h 853064"/>
                  <a:gd name="connsiteX31" fmla="*/ 375664 w 491201"/>
                  <a:gd name="connsiteY31" fmla="*/ 533022 h 853064"/>
                  <a:gd name="connsiteX32" fmla="*/ 361567 w 491201"/>
                  <a:gd name="connsiteY32" fmla="*/ 553882 h 853064"/>
                  <a:gd name="connsiteX33" fmla="*/ 356519 w 491201"/>
                  <a:gd name="connsiteY33" fmla="*/ 560930 h 853064"/>
                  <a:gd name="connsiteX34" fmla="*/ 346994 w 491201"/>
                  <a:gd name="connsiteY34" fmla="*/ 573885 h 853064"/>
                  <a:gd name="connsiteX35" fmla="*/ 341470 w 491201"/>
                  <a:gd name="connsiteY35" fmla="*/ 581314 h 853064"/>
                  <a:gd name="connsiteX36" fmla="*/ 333183 w 491201"/>
                  <a:gd name="connsiteY36" fmla="*/ 592268 h 853064"/>
                  <a:gd name="connsiteX37" fmla="*/ 328135 w 491201"/>
                  <a:gd name="connsiteY37" fmla="*/ 598840 h 853064"/>
                  <a:gd name="connsiteX38" fmla="*/ 319658 w 491201"/>
                  <a:gd name="connsiteY38" fmla="*/ 609413 h 853064"/>
                  <a:gd name="connsiteX39" fmla="*/ 315847 w 491201"/>
                  <a:gd name="connsiteY39" fmla="*/ 614271 h 853064"/>
                  <a:gd name="connsiteX40" fmla="*/ 304608 w 491201"/>
                  <a:gd name="connsiteY40" fmla="*/ 627797 h 853064"/>
                  <a:gd name="connsiteX41" fmla="*/ 68961 w 491201"/>
                  <a:gd name="connsiteY41" fmla="*/ 853064 h 853064"/>
                  <a:gd name="connsiteX42" fmla="*/ 73342 w 491201"/>
                  <a:gd name="connsiteY42" fmla="*/ 718570 h 853064"/>
                  <a:gd name="connsiteX43" fmla="*/ 0 w 491201"/>
                  <a:gd name="connsiteY43" fmla="*/ 534546 h 85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1201" h="853064">
                    <a:moveTo>
                      <a:pt x="2286" y="532070"/>
                    </a:moveTo>
                    <a:cubicBezTo>
                      <a:pt x="5591" y="528831"/>
                      <a:pt x="9115" y="525659"/>
                      <a:pt x="12859" y="522544"/>
                    </a:cubicBezTo>
                    <a:lnTo>
                      <a:pt x="17240" y="518639"/>
                    </a:lnTo>
                    <a:lnTo>
                      <a:pt x="28194" y="509114"/>
                    </a:lnTo>
                    <a:lnTo>
                      <a:pt x="33528" y="504828"/>
                    </a:lnTo>
                    <a:cubicBezTo>
                      <a:pt x="37528" y="501590"/>
                      <a:pt x="41815" y="498351"/>
                      <a:pt x="46101" y="495303"/>
                    </a:cubicBezTo>
                    <a:lnTo>
                      <a:pt x="51625" y="491398"/>
                    </a:lnTo>
                    <a:cubicBezTo>
                      <a:pt x="57912" y="486730"/>
                      <a:pt x="64579" y="481873"/>
                      <a:pt x="71628" y="477015"/>
                    </a:cubicBezTo>
                    <a:cubicBezTo>
                      <a:pt x="71628" y="473491"/>
                      <a:pt x="71056" y="469490"/>
                      <a:pt x="70770" y="465299"/>
                    </a:cubicBezTo>
                    <a:cubicBezTo>
                      <a:pt x="70770" y="464251"/>
                      <a:pt x="70770" y="463204"/>
                      <a:pt x="70770" y="462156"/>
                    </a:cubicBezTo>
                    <a:cubicBezTo>
                      <a:pt x="70770" y="458155"/>
                      <a:pt x="70770" y="454059"/>
                      <a:pt x="70294" y="449678"/>
                    </a:cubicBezTo>
                    <a:cubicBezTo>
                      <a:pt x="70294" y="449678"/>
                      <a:pt x="70294" y="449011"/>
                      <a:pt x="70294" y="448630"/>
                    </a:cubicBezTo>
                    <a:cubicBezTo>
                      <a:pt x="70294" y="443801"/>
                      <a:pt x="70294" y="438753"/>
                      <a:pt x="70294" y="433485"/>
                    </a:cubicBezTo>
                    <a:lnTo>
                      <a:pt x="70294" y="429866"/>
                    </a:lnTo>
                    <a:cubicBezTo>
                      <a:pt x="70294" y="425008"/>
                      <a:pt x="70294" y="420341"/>
                      <a:pt x="70294" y="414816"/>
                    </a:cubicBezTo>
                    <a:lnTo>
                      <a:pt x="70294" y="413292"/>
                    </a:lnTo>
                    <a:cubicBezTo>
                      <a:pt x="70294" y="407387"/>
                      <a:pt x="70294" y="401386"/>
                      <a:pt x="70294" y="395195"/>
                    </a:cubicBezTo>
                    <a:lnTo>
                      <a:pt x="70294" y="392146"/>
                    </a:lnTo>
                    <a:cubicBezTo>
                      <a:pt x="70294" y="386336"/>
                      <a:pt x="70294" y="380431"/>
                      <a:pt x="70294" y="374335"/>
                    </a:cubicBezTo>
                    <a:lnTo>
                      <a:pt x="70294" y="373192"/>
                    </a:lnTo>
                    <a:cubicBezTo>
                      <a:pt x="70294" y="366429"/>
                      <a:pt x="70294" y="359476"/>
                      <a:pt x="70866" y="352522"/>
                    </a:cubicBezTo>
                    <a:lnTo>
                      <a:pt x="70866" y="351856"/>
                    </a:lnTo>
                    <a:cubicBezTo>
                      <a:pt x="70866" y="344902"/>
                      <a:pt x="70866" y="337949"/>
                      <a:pt x="71532" y="330900"/>
                    </a:cubicBezTo>
                    <a:lnTo>
                      <a:pt x="71532" y="330900"/>
                    </a:lnTo>
                    <a:lnTo>
                      <a:pt x="355757" y="93345"/>
                    </a:lnTo>
                    <a:cubicBezTo>
                      <a:pt x="356995" y="87154"/>
                      <a:pt x="491202" y="0"/>
                      <a:pt x="491202" y="0"/>
                    </a:cubicBezTo>
                    <a:cubicBezTo>
                      <a:pt x="481677" y="85249"/>
                      <a:pt x="393857" y="124588"/>
                      <a:pt x="393857" y="124588"/>
                    </a:cubicBezTo>
                    <a:lnTo>
                      <a:pt x="423670" y="453202"/>
                    </a:lnTo>
                    <a:cubicBezTo>
                      <a:pt x="421955" y="456155"/>
                      <a:pt x="398619" y="496732"/>
                      <a:pt x="396809" y="499589"/>
                    </a:cubicBezTo>
                    <a:lnTo>
                      <a:pt x="390618" y="509686"/>
                    </a:lnTo>
                    <a:cubicBezTo>
                      <a:pt x="387285" y="515020"/>
                      <a:pt x="383951" y="520163"/>
                      <a:pt x="380617" y="525307"/>
                    </a:cubicBezTo>
                    <a:lnTo>
                      <a:pt x="375664" y="533022"/>
                    </a:lnTo>
                    <a:cubicBezTo>
                      <a:pt x="370902" y="540261"/>
                      <a:pt x="366139" y="547214"/>
                      <a:pt x="361567" y="553882"/>
                    </a:cubicBezTo>
                    <a:cubicBezTo>
                      <a:pt x="359853" y="556263"/>
                      <a:pt x="358138" y="558549"/>
                      <a:pt x="356519" y="560930"/>
                    </a:cubicBezTo>
                    <a:lnTo>
                      <a:pt x="346994" y="573885"/>
                    </a:lnTo>
                    <a:lnTo>
                      <a:pt x="341470" y="581314"/>
                    </a:lnTo>
                    <a:lnTo>
                      <a:pt x="333183" y="592268"/>
                    </a:lnTo>
                    <a:lnTo>
                      <a:pt x="328135" y="598840"/>
                    </a:lnTo>
                    <a:cubicBezTo>
                      <a:pt x="325277" y="602555"/>
                      <a:pt x="322420" y="606079"/>
                      <a:pt x="319658" y="609413"/>
                    </a:cubicBezTo>
                    <a:lnTo>
                      <a:pt x="315847" y="614271"/>
                    </a:lnTo>
                    <a:lnTo>
                      <a:pt x="304608" y="627797"/>
                    </a:lnTo>
                    <a:cubicBezTo>
                      <a:pt x="271175" y="666944"/>
                      <a:pt x="162305" y="768100"/>
                      <a:pt x="68961" y="853064"/>
                    </a:cubicBezTo>
                    <a:cubicBezTo>
                      <a:pt x="67541" y="808182"/>
                      <a:pt x="68999" y="763262"/>
                      <a:pt x="73342" y="718570"/>
                    </a:cubicBezTo>
                    <a:lnTo>
                      <a:pt x="0" y="534546"/>
                    </a:ln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3" name="Freeform: Shape 89">
                <a:extLst>
                  <a:ext uri="{FF2B5EF4-FFF2-40B4-BE49-F238E27FC236}">
                    <a16:creationId xmlns:a16="http://schemas.microsoft.com/office/drawing/2014/main" id="{0F794382-6BD7-FD92-1787-7E8C04D6A686}"/>
                  </a:ext>
                </a:extLst>
              </p:cNvPr>
              <p:cNvSpPr/>
              <p:nvPr/>
            </p:nvSpPr>
            <p:spPr>
              <a:xfrm>
                <a:off x="7569523" y="3111933"/>
                <a:ext cx="197484" cy="204739"/>
              </a:xfrm>
              <a:custGeom>
                <a:avLst/>
                <a:gdLst>
                  <a:gd name="connsiteX0" fmla="*/ 32 w 197484"/>
                  <a:gd name="connsiteY0" fmla="*/ 94298 h 204739"/>
                  <a:gd name="connsiteX1" fmla="*/ 50133 w 197484"/>
                  <a:gd name="connsiteY1" fmla="*/ 176118 h 204739"/>
                  <a:gd name="connsiteX2" fmla="*/ 134620 w 197484"/>
                  <a:gd name="connsiteY2" fmla="*/ 204693 h 204739"/>
                  <a:gd name="connsiteX3" fmla="*/ 197485 w 197484"/>
                  <a:gd name="connsiteY3" fmla="*/ 143162 h 204739"/>
                  <a:gd name="connsiteX4" fmla="*/ 111760 w 197484"/>
                  <a:gd name="connsiteY4" fmla="*/ 106871 h 204739"/>
                  <a:gd name="connsiteX5" fmla="*/ 54134 w 197484"/>
                  <a:gd name="connsiteY5" fmla="*/ 0 h 20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84" h="204739">
                    <a:moveTo>
                      <a:pt x="32" y="94298"/>
                    </a:moveTo>
                    <a:cubicBezTo>
                      <a:pt x="32" y="94298"/>
                      <a:pt x="-3016" y="134684"/>
                      <a:pt x="50133" y="176118"/>
                    </a:cubicBezTo>
                    <a:cubicBezTo>
                      <a:pt x="74003" y="195378"/>
                      <a:pt x="103959" y="205513"/>
                      <a:pt x="134620" y="204693"/>
                    </a:cubicBezTo>
                    <a:lnTo>
                      <a:pt x="197485" y="143162"/>
                    </a:lnTo>
                    <a:cubicBezTo>
                      <a:pt x="197485" y="143162"/>
                      <a:pt x="163957" y="152687"/>
                      <a:pt x="111760" y="106871"/>
                    </a:cubicBezTo>
                    <a:cubicBezTo>
                      <a:pt x="79489" y="80010"/>
                      <a:pt x="58839" y="41720"/>
                      <a:pt x="54134" y="0"/>
                    </a:cubicBezTo>
                    <a:close/>
                  </a:path>
                </a:pathLst>
              </a:custGeom>
              <a:solidFill>
                <a:srgbClr val="455A64"/>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4" name="Freeform: Shape 90">
                <a:extLst>
                  <a:ext uri="{FF2B5EF4-FFF2-40B4-BE49-F238E27FC236}">
                    <a16:creationId xmlns:a16="http://schemas.microsoft.com/office/drawing/2014/main" id="{9CC1649E-5B84-EF71-9D23-63B10033C1E2}"/>
                  </a:ext>
                </a:extLst>
              </p:cNvPr>
              <p:cNvSpPr/>
              <p:nvPr/>
            </p:nvSpPr>
            <p:spPr>
              <a:xfrm>
                <a:off x="8024467" y="3389683"/>
                <a:ext cx="552000" cy="562198"/>
              </a:xfrm>
              <a:custGeom>
                <a:avLst/>
                <a:gdLst>
                  <a:gd name="connsiteX0" fmla="*/ 124205 w 552000"/>
                  <a:gd name="connsiteY0" fmla="*/ 510638 h 562198"/>
                  <a:gd name="connsiteX1" fmla="*/ 244982 w 552000"/>
                  <a:gd name="connsiteY1" fmla="*/ 555882 h 562198"/>
                  <a:gd name="connsiteX2" fmla="*/ 299369 w 552000"/>
                  <a:gd name="connsiteY2" fmla="*/ 498732 h 562198"/>
                  <a:gd name="connsiteX3" fmla="*/ 394047 w 552000"/>
                  <a:gd name="connsiteY3" fmla="*/ 440534 h 562198"/>
                  <a:gd name="connsiteX4" fmla="*/ 494821 w 552000"/>
                  <a:gd name="connsiteY4" fmla="*/ 391956 h 562198"/>
                  <a:gd name="connsiteX5" fmla="*/ 548066 w 552000"/>
                  <a:gd name="connsiteY5" fmla="*/ 314994 h 562198"/>
                  <a:gd name="connsiteX6" fmla="*/ 551495 w 552000"/>
                  <a:gd name="connsiteY6" fmla="*/ 285180 h 562198"/>
                  <a:gd name="connsiteX7" fmla="*/ 496441 w 552000"/>
                  <a:gd name="connsiteY7" fmla="*/ 246413 h 562198"/>
                  <a:gd name="connsiteX8" fmla="*/ 426813 w 552000"/>
                  <a:gd name="connsiteY8" fmla="*/ 266892 h 562198"/>
                  <a:gd name="connsiteX9" fmla="*/ 334231 w 552000"/>
                  <a:gd name="connsiteY9" fmla="*/ 301183 h 562198"/>
                  <a:gd name="connsiteX10" fmla="*/ 303941 w 552000"/>
                  <a:gd name="connsiteY10" fmla="*/ 307088 h 562198"/>
                  <a:gd name="connsiteX11" fmla="*/ 256317 w 552000"/>
                  <a:gd name="connsiteY11" fmla="*/ 280418 h 562198"/>
                  <a:gd name="connsiteX12" fmla="*/ 235266 w 552000"/>
                  <a:gd name="connsiteY12" fmla="*/ 0 h 562198"/>
                  <a:gd name="connsiteX13" fmla="*/ 0 w 552000"/>
                  <a:gd name="connsiteY13" fmla="*/ 59627 h 562198"/>
                  <a:gd name="connsiteX14" fmla="*/ 102298 w 552000"/>
                  <a:gd name="connsiteY14" fmla="*/ 371191 h 562198"/>
                  <a:gd name="connsiteX15" fmla="*/ 105251 w 552000"/>
                  <a:gd name="connsiteY15" fmla="*/ 384622 h 562198"/>
                  <a:gd name="connsiteX16" fmla="*/ 124205 w 552000"/>
                  <a:gd name="connsiteY16" fmla="*/ 510638 h 56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000" h="562198">
                    <a:moveTo>
                      <a:pt x="124205" y="510638"/>
                    </a:moveTo>
                    <a:cubicBezTo>
                      <a:pt x="141065" y="560074"/>
                      <a:pt x="199262" y="571027"/>
                      <a:pt x="244982" y="555882"/>
                    </a:cubicBezTo>
                    <a:cubicBezTo>
                      <a:pt x="270699" y="547310"/>
                      <a:pt x="283082" y="517782"/>
                      <a:pt x="299369" y="498732"/>
                    </a:cubicBezTo>
                    <a:cubicBezTo>
                      <a:pt x="323467" y="470157"/>
                      <a:pt x="359091" y="453964"/>
                      <a:pt x="394047" y="440534"/>
                    </a:cubicBezTo>
                    <a:cubicBezTo>
                      <a:pt x="429004" y="427104"/>
                      <a:pt x="465389" y="415102"/>
                      <a:pt x="494821" y="391956"/>
                    </a:cubicBezTo>
                    <a:cubicBezTo>
                      <a:pt x="519805" y="372144"/>
                      <a:pt x="538341" y="345360"/>
                      <a:pt x="548066" y="314994"/>
                    </a:cubicBezTo>
                    <a:cubicBezTo>
                      <a:pt x="551609" y="305478"/>
                      <a:pt x="552781" y="295248"/>
                      <a:pt x="551495" y="285180"/>
                    </a:cubicBezTo>
                    <a:cubicBezTo>
                      <a:pt x="547209" y="261177"/>
                      <a:pt x="520729" y="246509"/>
                      <a:pt x="496441" y="246413"/>
                    </a:cubicBezTo>
                    <a:cubicBezTo>
                      <a:pt x="472152" y="246318"/>
                      <a:pt x="448816" y="257177"/>
                      <a:pt x="426813" y="266892"/>
                    </a:cubicBezTo>
                    <a:cubicBezTo>
                      <a:pt x="396610" y="280027"/>
                      <a:pt x="365701" y="291467"/>
                      <a:pt x="334231" y="301183"/>
                    </a:cubicBezTo>
                    <a:cubicBezTo>
                      <a:pt x="324486" y="304640"/>
                      <a:pt x="314276" y="306631"/>
                      <a:pt x="303941" y="307088"/>
                    </a:cubicBezTo>
                    <a:cubicBezTo>
                      <a:pt x="287654" y="307088"/>
                      <a:pt x="262793" y="294420"/>
                      <a:pt x="256317" y="280418"/>
                    </a:cubicBezTo>
                    <a:cubicBezTo>
                      <a:pt x="246792" y="258224"/>
                      <a:pt x="235076" y="11430"/>
                      <a:pt x="235266" y="0"/>
                    </a:cubicBezTo>
                    <a:lnTo>
                      <a:pt x="0" y="59627"/>
                    </a:lnTo>
                    <a:cubicBezTo>
                      <a:pt x="0" y="59627"/>
                      <a:pt x="88201" y="326329"/>
                      <a:pt x="102298" y="371191"/>
                    </a:cubicBezTo>
                    <a:cubicBezTo>
                      <a:pt x="103574" y="375602"/>
                      <a:pt x="104555" y="380088"/>
                      <a:pt x="105251" y="384622"/>
                    </a:cubicBezTo>
                    <a:cubicBezTo>
                      <a:pt x="112680" y="426437"/>
                      <a:pt x="110299" y="469967"/>
                      <a:pt x="124205" y="510638"/>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5" name="Freeform: Shape 91">
                <a:extLst>
                  <a:ext uri="{FF2B5EF4-FFF2-40B4-BE49-F238E27FC236}">
                    <a16:creationId xmlns:a16="http://schemas.microsoft.com/office/drawing/2014/main" id="{59270E77-1801-8C52-1C0E-F63E9D90ADCD}"/>
                  </a:ext>
                </a:extLst>
              </p:cNvPr>
              <p:cNvSpPr/>
              <p:nvPr/>
            </p:nvSpPr>
            <p:spPr>
              <a:xfrm>
                <a:off x="7728259" y="2055223"/>
                <a:ext cx="605717" cy="1553536"/>
              </a:xfrm>
              <a:custGeom>
                <a:avLst/>
                <a:gdLst>
                  <a:gd name="connsiteX0" fmla="*/ 89993 w 605717"/>
                  <a:gd name="connsiteY0" fmla="*/ 0 h 1553536"/>
                  <a:gd name="connsiteX1" fmla="*/ 13794 w 605717"/>
                  <a:gd name="connsiteY1" fmla="*/ 400814 h 1553536"/>
                  <a:gd name="connsiteX2" fmla="*/ 196863 w 605717"/>
                  <a:gd name="connsiteY2" fmla="*/ 962793 h 1553536"/>
                  <a:gd name="connsiteX3" fmla="*/ 244488 w 605717"/>
                  <a:gd name="connsiteY3" fmla="*/ 1257117 h 1553536"/>
                  <a:gd name="connsiteX4" fmla="*/ 349929 w 605717"/>
                  <a:gd name="connsiteY4" fmla="*/ 1553537 h 1553536"/>
                  <a:gd name="connsiteX5" fmla="*/ 543286 w 605717"/>
                  <a:gd name="connsiteY5" fmla="*/ 1496863 h 1553536"/>
                  <a:gd name="connsiteX6" fmla="*/ 512806 w 605717"/>
                  <a:gd name="connsiteY6" fmla="*/ 950696 h 1553536"/>
                  <a:gd name="connsiteX7" fmla="*/ 441559 w 605717"/>
                  <a:gd name="connsiteY7" fmla="*/ 335949 h 1553536"/>
                  <a:gd name="connsiteX8" fmla="*/ 600245 w 605717"/>
                  <a:gd name="connsiteY8" fmla="*/ 0 h 155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717" h="1553536">
                    <a:moveTo>
                      <a:pt x="89993" y="0"/>
                    </a:moveTo>
                    <a:cubicBezTo>
                      <a:pt x="9698" y="166974"/>
                      <a:pt x="-20115" y="232602"/>
                      <a:pt x="13794" y="400814"/>
                    </a:cubicBezTo>
                    <a:cubicBezTo>
                      <a:pt x="36463" y="515115"/>
                      <a:pt x="109043" y="705616"/>
                      <a:pt x="196863" y="962793"/>
                    </a:cubicBezTo>
                    <a:cubicBezTo>
                      <a:pt x="190767" y="1110050"/>
                      <a:pt x="212865" y="1154628"/>
                      <a:pt x="244488" y="1257117"/>
                    </a:cubicBezTo>
                    <a:cubicBezTo>
                      <a:pt x="292113" y="1413804"/>
                      <a:pt x="349929" y="1553537"/>
                      <a:pt x="349929" y="1553537"/>
                    </a:cubicBezTo>
                    <a:cubicBezTo>
                      <a:pt x="349929" y="1553537"/>
                      <a:pt x="391267" y="1488005"/>
                      <a:pt x="543286" y="1496863"/>
                    </a:cubicBezTo>
                    <a:cubicBezTo>
                      <a:pt x="533761" y="1348748"/>
                      <a:pt x="525188" y="1058043"/>
                      <a:pt x="512806" y="950696"/>
                    </a:cubicBezTo>
                    <a:cubicBezTo>
                      <a:pt x="493851" y="791151"/>
                      <a:pt x="441559" y="335949"/>
                      <a:pt x="441559" y="335949"/>
                    </a:cubicBezTo>
                    <a:cubicBezTo>
                      <a:pt x="441559" y="335949"/>
                      <a:pt x="640916" y="330901"/>
                      <a:pt x="600245" y="0"/>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6" name="Freeform: Shape 92">
                <a:extLst>
                  <a:ext uri="{FF2B5EF4-FFF2-40B4-BE49-F238E27FC236}">
                    <a16:creationId xmlns:a16="http://schemas.microsoft.com/office/drawing/2014/main" id="{24C6364C-2313-FF65-30D2-C76C1BC08842}"/>
                  </a:ext>
                </a:extLst>
              </p:cNvPr>
              <p:cNvSpPr/>
              <p:nvPr/>
            </p:nvSpPr>
            <p:spPr>
              <a:xfrm>
                <a:off x="7840934" y="2054937"/>
                <a:ext cx="288307" cy="1519246"/>
              </a:xfrm>
              <a:custGeom>
                <a:avLst/>
                <a:gdLst>
                  <a:gd name="connsiteX0" fmla="*/ 288308 w 288307"/>
                  <a:gd name="connsiteY0" fmla="*/ 1516008 h 1519246"/>
                  <a:gd name="connsiteX1" fmla="*/ 196773 w 288307"/>
                  <a:gd name="connsiteY1" fmla="*/ 1243115 h 1519246"/>
                  <a:gd name="connsiteX2" fmla="*/ 162483 w 288307"/>
                  <a:gd name="connsiteY2" fmla="*/ 1045566 h 1519246"/>
                  <a:gd name="connsiteX3" fmla="*/ 158578 w 288307"/>
                  <a:gd name="connsiteY3" fmla="*/ 939933 h 1519246"/>
                  <a:gd name="connsiteX4" fmla="*/ 86759 w 288307"/>
                  <a:gd name="connsiteY4" fmla="*/ 630749 h 1519246"/>
                  <a:gd name="connsiteX5" fmla="*/ 13513 w 288307"/>
                  <a:gd name="connsiteY5" fmla="*/ 324519 h 1519246"/>
                  <a:gd name="connsiteX6" fmla="*/ 17513 w 288307"/>
                  <a:gd name="connsiteY6" fmla="*/ 324519 h 1519246"/>
                  <a:gd name="connsiteX7" fmla="*/ 61042 w 288307"/>
                  <a:gd name="connsiteY7" fmla="*/ 308898 h 1519246"/>
                  <a:gd name="connsiteX8" fmla="*/ 140575 w 288307"/>
                  <a:gd name="connsiteY8" fmla="*/ 85345 h 1519246"/>
                  <a:gd name="connsiteX9" fmla="*/ 132765 w 288307"/>
                  <a:gd name="connsiteY9" fmla="*/ 84392 h 1519246"/>
                  <a:gd name="connsiteX10" fmla="*/ 56565 w 288307"/>
                  <a:gd name="connsiteY10" fmla="*/ 302706 h 1519246"/>
                  <a:gd name="connsiteX11" fmla="*/ 12655 w 288307"/>
                  <a:gd name="connsiteY11" fmla="*/ 316327 h 1519246"/>
                  <a:gd name="connsiteX12" fmla="*/ 50755 w 288307"/>
                  <a:gd name="connsiteY12" fmla="*/ 52864 h 1519246"/>
                  <a:gd name="connsiteX13" fmla="*/ 68853 w 288307"/>
                  <a:gd name="connsiteY13" fmla="*/ 0 h 1519246"/>
                  <a:gd name="connsiteX14" fmla="*/ 60566 w 288307"/>
                  <a:gd name="connsiteY14" fmla="*/ 0 h 1519246"/>
                  <a:gd name="connsiteX15" fmla="*/ 43421 w 288307"/>
                  <a:gd name="connsiteY15" fmla="*/ 50197 h 1519246"/>
                  <a:gd name="connsiteX16" fmla="*/ 5321 w 288307"/>
                  <a:gd name="connsiteY16" fmla="*/ 320613 h 1519246"/>
                  <a:gd name="connsiteX17" fmla="*/ 79711 w 288307"/>
                  <a:gd name="connsiteY17" fmla="*/ 632940 h 1519246"/>
                  <a:gd name="connsiteX18" fmla="*/ 151148 w 288307"/>
                  <a:gd name="connsiteY18" fmla="*/ 940028 h 1519246"/>
                  <a:gd name="connsiteX19" fmla="*/ 155054 w 288307"/>
                  <a:gd name="connsiteY19" fmla="*/ 1044804 h 1519246"/>
                  <a:gd name="connsiteX20" fmla="*/ 190010 w 288307"/>
                  <a:gd name="connsiteY20" fmla="*/ 1243020 h 1519246"/>
                  <a:gd name="connsiteX21" fmla="*/ 281640 w 288307"/>
                  <a:gd name="connsiteY21" fmla="*/ 1519247 h 1519246"/>
                  <a:gd name="connsiteX22" fmla="*/ 288308 w 288307"/>
                  <a:gd name="connsiteY22" fmla="*/ 1516008 h 15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307" h="1519246">
                    <a:moveTo>
                      <a:pt x="288308" y="1516008"/>
                    </a:moveTo>
                    <a:cubicBezTo>
                      <a:pt x="253237" y="1426634"/>
                      <a:pt x="222690" y="1335556"/>
                      <a:pt x="196773" y="1243115"/>
                    </a:cubicBezTo>
                    <a:cubicBezTo>
                      <a:pt x="179142" y="1178488"/>
                      <a:pt x="167665" y="1112346"/>
                      <a:pt x="162483" y="1045566"/>
                    </a:cubicBezTo>
                    <a:cubicBezTo>
                      <a:pt x="160006" y="1005941"/>
                      <a:pt x="159530" y="957173"/>
                      <a:pt x="158578" y="939933"/>
                    </a:cubicBezTo>
                    <a:cubicBezTo>
                      <a:pt x="155625" y="882782"/>
                      <a:pt x="131050" y="762671"/>
                      <a:pt x="86759" y="630749"/>
                    </a:cubicBezTo>
                    <a:cubicBezTo>
                      <a:pt x="54518" y="530708"/>
                      <a:pt x="30029" y="428323"/>
                      <a:pt x="13513" y="324519"/>
                    </a:cubicBezTo>
                    <a:lnTo>
                      <a:pt x="17513" y="324519"/>
                    </a:lnTo>
                    <a:cubicBezTo>
                      <a:pt x="33382" y="324462"/>
                      <a:pt x="48755" y="318947"/>
                      <a:pt x="61042" y="308898"/>
                    </a:cubicBezTo>
                    <a:cubicBezTo>
                      <a:pt x="100285" y="278037"/>
                      <a:pt x="127050" y="202789"/>
                      <a:pt x="140575" y="85345"/>
                    </a:cubicBezTo>
                    <a:lnTo>
                      <a:pt x="132765" y="84392"/>
                    </a:lnTo>
                    <a:cubicBezTo>
                      <a:pt x="119716" y="198121"/>
                      <a:pt x="93237" y="273655"/>
                      <a:pt x="56565" y="302706"/>
                    </a:cubicBezTo>
                    <a:cubicBezTo>
                      <a:pt x="44259" y="312793"/>
                      <a:pt x="28505" y="317680"/>
                      <a:pt x="12655" y="316327"/>
                    </a:cubicBezTo>
                    <a:cubicBezTo>
                      <a:pt x="-3632" y="204217"/>
                      <a:pt x="25228" y="123826"/>
                      <a:pt x="50755" y="52864"/>
                    </a:cubicBezTo>
                    <a:cubicBezTo>
                      <a:pt x="57327" y="34671"/>
                      <a:pt x="63423" y="17431"/>
                      <a:pt x="68853" y="0"/>
                    </a:cubicBezTo>
                    <a:lnTo>
                      <a:pt x="60566" y="0"/>
                    </a:lnTo>
                    <a:cubicBezTo>
                      <a:pt x="55422" y="16478"/>
                      <a:pt x="49612" y="32861"/>
                      <a:pt x="43421" y="50197"/>
                    </a:cubicBezTo>
                    <a:cubicBezTo>
                      <a:pt x="17323" y="122683"/>
                      <a:pt x="-12300" y="204884"/>
                      <a:pt x="5321" y="320613"/>
                    </a:cubicBezTo>
                    <a:cubicBezTo>
                      <a:pt x="21504" y="426589"/>
                      <a:pt x="46383" y="531051"/>
                      <a:pt x="79711" y="632940"/>
                    </a:cubicBezTo>
                    <a:cubicBezTo>
                      <a:pt x="121907" y="758576"/>
                      <a:pt x="148291" y="884306"/>
                      <a:pt x="151148" y="940028"/>
                    </a:cubicBezTo>
                    <a:cubicBezTo>
                      <a:pt x="152005" y="956792"/>
                      <a:pt x="152577" y="1005656"/>
                      <a:pt x="155054" y="1044804"/>
                    </a:cubicBezTo>
                    <a:cubicBezTo>
                      <a:pt x="159892" y="1111898"/>
                      <a:pt x="171608" y="1178316"/>
                      <a:pt x="190010" y="1243020"/>
                    </a:cubicBezTo>
                    <a:cubicBezTo>
                      <a:pt x="209727" y="1317601"/>
                      <a:pt x="248017" y="1433521"/>
                      <a:pt x="281640" y="1519247"/>
                    </a:cubicBezTo>
                    <a:cubicBezTo>
                      <a:pt x="283450" y="1518199"/>
                      <a:pt x="285926" y="1517342"/>
                      <a:pt x="288308" y="1516008"/>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7" name="Freeform: Shape 93">
                <a:extLst>
                  <a:ext uri="{FF2B5EF4-FFF2-40B4-BE49-F238E27FC236}">
                    <a16:creationId xmlns:a16="http://schemas.microsoft.com/office/drawing/2014/main" id="{1902B466-5134-56E5-BDA7-8A25B9C46D65}"/>
                  </a:ext>
                </a:extLst>
              </p:cNvPr>
              <p:cNvSpPr/>
              <p:nvPr/>
            </p:nvSpPr>
            <p:spPr>
              <a:xfrm>
                <a:off x="8111430" y="3614763"/>
                <a:ext cx="447101" cy="306990"/>
              </a:xfrm>
              <a:custGeom>
                <a:avLst/>
                <a:gdLst>
                  <a:gd name="connsiteX0" fmla="*/ 447101 w 447101"/>
                  <a:gd name="connsiteY0" fmla="*/ 11428 h 306990"/>
                  <a:gd name="connsiteX1" fmla="*/ 356995 w 447101"/>
                  <a:gd name="connsiteY1" fmla="*/ 14952 h 306990"/>
                  <a:gd name="connsiteX2" fmla="*/ 239934 w 447101"/>
                  <a:gd name="connsiteY2" fmla="*/ 62578 h 306990"/>
                  <a:gd name="connsiteX3" fmla="*/ 180307 w 447101"/>
                  <a:gd name="connsiteY3" fmla="*/ 39051 h 306990"/>
                  <a:gd name="connsiteX4" fmla="*/ 56007 w 447101"/>
                  <a:gd name="connsiteY4" fmla="*/ 49909 h 306990"/>
                  <a:gd name="connsiteX5" fmla="*/ 0 w 447101"/>
                  <a:gd name="connsiteY5" fmla="*/ 120871 h 306990"/>
                  <a:gd name="connsiteX6" fmla="*/ 19050 w 447101"/>
                  <a:gd name="connsiteY6" fmla="*/ 214788 h 306990"/>
                  <a:gd name="connsiteX7" fmla="*/ 33719 w 447101"/>
                  <a:gd name="connsiteY7" fmla="*/ 306991 h 306990"/>
                  <a:gd name="connsiteX8" fmla="*/ 289940 w 447101"/>
                  <a:gd name="connsiteY8" fmla="*/ 138492 h 306990"/>
                  <a:gd name="connsiteX9" fmla="*/ 308228 w 447101"/>
                  <a:gd name="connsiteY9" fmla="*/ 134206 h 306990"/>
                  <a:gd name="connsiteX10" fmla="*/ 447101 w 447101"/>
                  <a:gd name="connsiteY10" fmla="*/ 11428 h 30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101" h="306990">
                    <a:moveTo>
                      <a:pt x="447101" y="11428"/>
                    </a:moveTo>
                    <a:cubicBezTo>
                      <a:pt x="426242" y="-10480"/>
                      <a:pt x="384141" y="3903"/>
                      <a:pt x="356995" y="14952"/>
                    </a:cubicBezTo>
                    <a:cubicBezTo>
                      <a:pt x="299846" y="38194"/>
                      <a:pt x="282320" y="54100"/>
                      <a:pt x="239934" y="62578"/>
                    </a:cubicBezTo>
                    <a:cubicBezTo>
                      <a:pt x="178402" y="74294"/>
                      <a:pt x="180307" y="39051"/>
                      <a:pt x="180307" y="39051"/>
                    </a:cubicBezTo>
                    <a:cubicBezTo>
                      <a:pt x="180307" y="39051"/>
                      <a:pt x="135445" y="6475"/>
                      <a:pt x="56007" y="49909"/>
                    </a:cubicBezTo>
                    <a:cubicBezTo>
                      <a:pt x="-476" y="80771"/>
                      <a:pt x="0" y="120871"/>
                      <a:pt x="0" y="120871"/>
                    </a:cubicBezTo>
                    <a:cubicBezTo>
                      <a:pt x="11868" y="150799"/>
                      <a:pt x="18326" y="182603"/>
                      <a:pt x="19050" y="214788"/>
                    </a:cubicBezTo>
                    <a:cubicBezTo>
                      <a:pt x="21241" y="271938"/>
                      <a:pt x="26384" y="290989"/>
                      <a:pt x="33719" y="306991"/>
                    </a:cubicBezTo>
                    <a:lnTo>
                      <a:pt x="289940" y="138492"/>
                    </a:lnTo>
                    <a:lnTo>
                      <a:pt x="308228" y="134206"/>
                    </a:lnTo>
                    <a:cubicBezTo>
                      <a:pt x="363663" y="104297"/>
                      <a:pt x="447101" y="11428"/>
                      <a:pt x="447101" y="11428"/>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8" name="Freeform: Shape 94">
                <a:extLst>
                  <a:ext uri="{FF2B5EF4-FFF2-40B4-BE49-F238E27FC236}">
                    <a16:creationId xmlns:a16="http://schemas.microsoft.com/office/drawing/2014/main" id="{20C18A24-5185-D24E-75D4-946702F875D9}"/>
                  </a:ext>
                </a:extLst>
              </p:cNvPr>
              <p:cNvSpPr/>
              <p:nvPr/>
            </p:nvSpPr>
            <p:spPr>
              <a:xfrm>
                <a:off x="8143830" y="3620970"/>
                <a:ext cx="448037" cy="347708"/>
              </a:xfrm>
              <a:custGeom>
                <a:avLst/>
                <a:gdLst>
                  <a:gd name="connsiteX0" fmla="*/ 446134 w 448037"/>
                  <a:gd name="connsiteY0" fmla="*/ 47035 h 347708"/>
                  <a:gd name="connsiteX1" fmla="*/ 430036 w 448037"/>
                  <a:gd name="connsiteY1" fmla="*/ 14841 h 347708"/>
                  <a:gd name="connsiteX2" fmla="*/ 414701 w 448037"/>
                  <a:gd name="connsiteY2" fmla="*/ 5315 h 347708"/>
                  <a:gd name="connsiteX3" fmla="*/ 294687 w 448037"/>
                  <a:gd name="connsiteY3" fmla="*/ 57227 h 347708"/>
                  <a:gd name="connsiteX4" fmla="*/ 116284 w 448037"/>
                  <a:gd name="connsiteY4" fmla="*/ 162003 h 347708"/>
                  <a:gd name="connsiteX5" fmla="*/ 8176 w 448037"/>
                  <a:gd name="connsiteY5" fmla="*/ 264778 h 347708"/>
                  <a:gd name="connsiteX6" fmla="*/ 10272 w 448037"/>
                  <a:gd name="connsiteY6" fmla="*/ 317928 h 347708"/>
                  <a:gd name="connsiteX7" fmla="*/ 23035 w 448037"/>
                  <a:gd name="connsiteY7" fmla="*/ 331453 h 347708"/>
                  <a:gd name="connsiteX8" fmla="*/ 84281 w 448037"/>
                  <a:gd name="connsiteY8" fmla="*/ 346503 h 347708"/>
                  <a:gd name="connsiteX9" fmla="*/ 225441 w 448037"/>
                  <a:gd name="connsiteY9" fmla="*/ 262492 h 347708"/>
                  <a:gd name="connsiteX10" fmla="*/ 381650 w 448037"/>
                  <a:gd name="connsiteY10" fmla="*/ 194959 h 347708"/>
                  <a:gd name="connsiteX11" fmla="*/ 446134 w 448037"/>
                  <a:gd name="connsiteY11" fmla="*/ 47035 h 34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037" h="347708">
                    <a:moveTo>
                      <a:pt x="446134" y="47035"/>
                    </a:moveTo>
                    <a:cubicBezTo>
                      <a:pt x="445248" y="34595"/>
                      <a:pt x="439457" y="23013"/>
                      <a:pt x="430036" y="14841"/>
                    </a:cubicBezTo>
                    <a:cubicBezTo>
                      <a:pt x="427084" y="12745"/>
                      <a:pt x="416701" y="6649"/>
                      <a:pt x="414701" y="5315"/>
                    </a:cubicBezTo>
                    <a:cubicBezTo>
                      <a:pt x="388412" y="-13735"/>
                      <a:pt x="337740" y="21889"/>
                      <a:pt x="294687" y="57227"/>
                    </a:cubicBezTo>
                    <a:cubicBezTo>
                      <a:pt x="244681" y="98375"/>
                      <a:pt x="157908" y="104376"/>
                      <a:pt x="116284" y="162003"/>
                    </a:cubicBezTo>
                    <a:cubicBezTo>
                      <a:pt x="74660" y="219629"/>
                      <a:pt x="25416" y="239537"/>
                      <a:pt x="8176" y="264778"/>
                    </a:cubicBezTo>
                    <a:cubicBezTo>
                      <a:pt x="-3463" y="280856"/>
                      <a:pt x="-2597" y="302812"/>
                      <a:pt x="10272" y="317928"/>
                    </a:cubicBezTo>
                    <a:cubicBezTo>
                      <a:pt x="12558" y="320690"/>
                      <a:pt x="21225" y="329644"/>
                      <a:pt x="23035" y="331453"/>
                    </a:cubicBezTo>
                    <a:cubicBezTo>
                      <a:pt x="35132" y="344312"/>
                      <a:pt x="57420" y="350503"/>
                      <a:pt x="84281" y="346503"/>
                    </a:cubicBezTo>
                    <a:cubicBezTo>
                      <a:pt x="138478" y="338788"/>
                      <a:pt x="178006" y="323643"/>
                      <a:pt x="225441" y="262492"/>
                    </a:cubicBezTo>
                    <a:cubicBezTo>
                      <a:pt x="272875" y="201341"/>
                      <a:pt x="327834" y="233059"/>
                      <a:pt x="381650" y="194959"/>
                    </a:cubicBezTo>
                    <a:cubicBezTo>
                      <a:pt x="430227" y="162507"/>
                      <a:pt x="455420" y="104709"/>
                      <a:pt x="446134" y="47035"/>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89" name="Freeform: Shape 95">
                <a:extLst>
                  <a:ext uri="{FF2B5EF4-FFF2-40B4-BE49-F238E27FC236}">
                    <a16:creationId xmlns:a16="http://schemas.microsoft.com/office/drawing/2014/main" id="{43C4E8B4-C022-A685-8A5F-1B66F62EB918}"/>
                  </a:ext>
                </a:extLst>
              </p:cNvPr>
              <p:cNvSpPr/>
              <p:nvPr/>
            </p:nvSpPr>
            <p:spPr>
              <a:xfrm>
                <a:off x="8156917" y="3630558"/>
                <a:ext cx="434937" cy="337965"/>
              </a:xfrm>
              <a:custGeom>
                <a:avLst/>
                <a:gdLst>
                  <a:gd name="connsiteX0" fmla="*/ 433047 w 434937"/>
                  <a:gd name="connsiteY0" fmla="*/ 37448 h 337965"/>
                  <a:gd name="connsiteX1" fmla="*/ 296935 w 434937"/>
                  <a:gd name="connsiteY1" fmla="*/ 57260 h 337965"/>
                  <a:gd name="connsiteX2" fmla="*/ 118533 w 434937"/>
                  <a:gd name="connsiteY2" fmla="*/ 162036 h 337965"/>
                  <a:gd name="connsiteX3" fmla="*/ 10424 w 434937"/>
                  <a:gd name="connsiteY3" fmla="*/ 264811 h 337965"/>
                  <a:gd name="connsiteX4" fmla="*/ 71194 w 434937"/>
                  <a:gd name="connsiteY4" fmla="*/ 336821 h 337965"/>
                  <a:gd name="connsiteX5" fmla="*/ 212354 w 434937"/>
                  <a:gd name="connsiteY5" fmla="*/ 252810 h 337965"/>
                  <a:gd name="connsiteX6" fmla="*/ 368563 w 434937"/>
                  <a:gd name="connsiteY6" fmla="*/ 185277 h 337965"/>
                  <a:gd name="connsiteX7" fmla="*/ 433047 w 434937"/>
                  <a:gd name="connsiteY7" fmla="*/ 37448 h 33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937" h="337965">
                    <a:moveTo>
                      <a:pt x="433047" y="37448"/>
                    </a:moveTo>
                    <a:cubicBezTo>
                      <a:pt x="421045" y="-34657"/>
                      <a:pt x="352561" y="11635"/>
                      <a:pt x="296935" y="57260"/>
                    </a:cubicBezTo>
                    <a:cubicBezTo>
                      <a:pt x="246929" y="98408"/>
                      <a:pt x="160157" y="104409"/>
                      <a:pt x="118533" y="162036"/>
                    </a:cubicBezTo>
                    <a:cubicBezTo>
                      <a:pt x="76909" y="219662"/>
                      <a:pt x="26426" y="238808"/>
                      <a:pt x="10424" y="264811"/>
                    </a:cubicBezTo>
                    <a:cubicBezTo>
                      <a:pt x="-18722" y="312437"/>
                      <a:pt x="16997" y="344536"/>
                      <a:pt x="71194" y="336821"/>
                    </a:cubicBezTo>
                    <a:cubicBezTo>
                      <a:pt x="125391" y="329105"/>
                      <a:pt x="164919" y="313960"/>
                      <a:pt x="212354" y="252810"/>
                    </a:cubicBezTo>
                    <a:cubicBezTo>
                      <a:pt x="259788" y="191659"/>
                      <a:pt x="314747" y="223377"/>
                      <a:pt x="368563" y="185277"/>
                    </a:cubicBezTo>
                    <a:cubicBezTo>
                      <a:pt x="417102" y="152835"/>
                      <a:pt x="442295" y="95094"/>
                      <a:pt x="433047" y="37448"/>
                    </a:cubicBezTo>
                    <a:close/>
                  </a:path>
                </a:pathLst>
              </a:custGeom>
              <a:solidFill>
                <a:srgbClr val="000000"/>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0" name="Freeform: Shape 96">
                <a:extLst>
                  <a:ext uri="{FF2B5EF4-FFF2-40B4-BE49-F238E27FC236}">
                    <a16:creationId xmlns:a16="http://schemas.microsoft.com/office/drawing/2014/main" id="{C8C9685C-D291-7DD8-22CD-EE4B14517F19}"/>
                  </a:ext>
                </a:extLst>
              </p:cNvPr>
              <p:cNvSpPr/>
              <p:nvPr/>
            </p:nvSpPr>
            <p:spPr>
              <a:xfrm>
                <a:off x="8149435" y="3792117"/>
                <a:ext cx="254506" cy="202980"/>
              </a:xfrm>
              <a:custGeom>
                <a:avLst/>
                <a:gdLst>
                  <a:gd name="connsiteX0" fmla="*/ 246887 w 254506"/>
                  <a:gd name="connsiteY0" fmla="*/ 56388 h 202980"/>
                  <a:gd name="connsiteX1" fmla="*/ 126015 w 254506"/>
                  <a:gd name="connsiteY1" fmla="*/ 0 h 202980"/>
                  <a:gd name="connsiteX2" fmla="*/ 17907 w 254506"/>
                  <a:gd name="connsiteY2" fmla="*/ 102775 h 202980"/>
                  <a:gd name="connsiteX3" fmla="*/ 0 w 254506"/>
                  <a:gd name="connsiteY3" fmla="*/ 139447 h 202980"/>
                  <a:gd name="connsiteX4" fmla="*/ 19050 w 254506"/>
                  <a:gd name="connsiteY4" fmla="*/ 180310 h 202980"/>
                  <a:gd name="connsiteX5" fmla="*/ 25432 w 254506"/>
                  <a:gd name="connsiteY5" fmla="*/ 187168 h 202980"/>
                  <a:gd name="connsiteX6" fmla="*/ 25432 w 254506"/>
                  <a:gd name="connsiteY6" fmla="*/ 187168 h 202980"/>
                  <a:gd name="connsiteX7" fmla="*/ 25432 w 254506"/>
                  <a:gd name="connsiteY7" fmla="*/ 187168 h 202980"/>
                  <a:gd name="connsiteX8" fmla="*/ 86296 w 254506"/>
                  <a:gd name="connsiteY8" fmla="*/ 201836 h 202980"/>
                  <a:gd name="connsiteX9" fmla="*/ 227551 w 254506"/>
                  <a:gd name="connsiteY9" fmla="*/ 117825 h 202980"/>
                  <a:gd name="connsiteX10" fmla="*/ 254507 w 254506"/>
                  <a:gd name="connsiteY10" fmla="*/ 83535 h 2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506" h="202980">
                    <a:moveTo>
                      <a:pt x="246887" y="56388"/>
                    </a:moveTo>
                    <a:lnTo>
                      <a:pt x="126015" y="0"/>
                    </a:lnTo>
                    <a:cubicBezTo>
                      <a:pt x="84296" y="57150"/>
                      <a:pt x="33909" y="76772"/>
                      <a:pt x="17907" y="102775"/>
                    </a:cubicBezTo>
                    <a:cubicBezTo>
                      <a:pt x="10325" y="114148"/>
                      <a:pt x="4305" y="126474"/>
                      <a:pt x="0" y="139447"/>
                    </a:cubicBezTo>
                    <a:lnTo>
                      <a:pt x="19050" y="180310"/>
                    </a:lnTo>
                    <a:lnTo>
                      <a:pt x="25432" y="187168"/>
                    </a:lnTo>
                    <a:lnTo>
                      <a:pt x="25432" y="187168"/>
                    </a:lnTo>
                    <a:lnTo>
                      <a:pt x="25432" y="187168"/>
                    </a:lnTo>
                    <a:cubicBezTo>
                      <a:pt x="37624" y="199740"/>
                      <a:pt x="59722" y="205646"/>
                      <a:pt x="86296" y="201836"/>
                    </a:cubicBezTo>
                    <a:cubicBezTo>
                      <a:pt x="140588" y="194121"/>
                      <a:pt x="180022" y="178976"/>
                      <a:pt x="227551" y="117825"/>
                    </a:cubicBezTo>
                    <a:cubicBezTo>
                      <a:pt x="237076" y="105252"/>
                      <a:pt x="246601" y="93917"/>
                      <a:pt x="254507" y="83535"/>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1" name="Freeform: Shape 97">
                <a:extLst>
                  <a:ext uri="{FF2B5EF4-FFF2-40B4-BE49-F238E27FC236}">
                    <a16:creationId xmlns:a16="http://schemas.microsoft.com/office/drawing/2014/main" id="{7C6D4B78-085E-1101-FAFD-81ADEF878994}"/>
                  </a:ext>
                </a:extLst>
              </p:cNvPr>
              <p:cNvSpPr/>
              <p:nvPr/>
            </p:nvSpPr>
            <p:spPr>
              <a:xfrm>
                <a:off x="8164101" y="3819930"/>
                <a:ext cx="239364" cy="175452"/>
              </a:xfrm>
              <a:custGeom>
                <a:avLst/>
                <a:gdLst>
                  <a:gd name="connsiteX0" fmla="*/ 10384 w 239364"/>
                  <a:gd name="connsiteY0" fmla="*/ 102299 h 175452"/>
                  <a:gd name="connsiteX1" fmla="*/ 71154 w 239364"/>
                  <a:gd name="connsiteY1" fmla="*/ 174308 h 175452"/>
                  <a:gd name="connsiteX2" fmla="*/ 212409 w 239364"/>
                  <a:gd name="connsiteY2" fmla="*/ 90298 h 175452"/>
                  <a:gd name="connsiteX3" fmla="*/ 239364 w 239364"/>
                  <a:gd name="connsiteY3" fmla="*/ 56007 h 175452"/>
                  <a:gd name="connsiteX4" fmla="*/ 118874 w 239364"/>
                  <a:gd name="connsiteY4" fmla="*/ 0 h 175452"/>
                  <a:gd name="connsiteX5" fmla="*/ 10384 w 239364"/>
                  <a:gd name="connsiteY5" fmla="*/ 102299 h 17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4" h="175452">
                    <a:moveTo>
                      <a:pt x="10384" y="102299"/>
                    </a:moveTo>
                    <a:cubicBezTo>
                      <a:pt x="-18667" y="149924"/>
                      <a:pt x="16957" y="182024"/>
                      <a:pt x="71154" y="174308"/>
                    </a:cubicBezTo>
                    <a:cubicBezTo>
                      <a:pt x="125351" y="166593"/>
                      <a:pt x="164879" y="151448"/>
                      <a:pt x="212409" y="90298"/>
                    </a:cubicBezTo>
                    <a:cubicBezTo>
                      <a:pt x="221934" y="77725"/>
                      <a:pt x="231459" y="66390"/>
                      <a:pt x="239364" y="56007"/>
                    </a:cubicBezTo>
                    <a:lnTo>
                      <a:pt x="118874" y="0"/>
                    </a:lnTo>
                    <a:cubicBezTo>
                      <a:pt x="77059" y="57150"/>
                      <a:pt x="26863" y="76200"/>
                      <a:pt x="10384" y="102299"/>
                    </a:cubicBezTo>
                    <a:close/>
                  </a:path>
                </a:pathLst>
              </a:custGeom>
              <a:solidFill>
                <a:srgbClr val="000000"/>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2" name="Freeform: Shape 98">
                <a:extLst>
                  <a:ext uri="{FF2B5EF4-FFF2-40B4-BE49-F238E27FC236}">
                    <a16:creationId xmlns:a16="http://schemas.microsoft.com/office/drawing/2014/main" id="{F10DEF3D-12A2-4098-537E-2634DFD3F013}"/>
                  </a:ext>
                </a:extLst>
              </p:cNvPr>
              <p:cNvSpPr/>
              <p:nvPr/>
            </p:nvSpPr>
            <p:spPr>
              <a:xfrm>
                <a:off x="8044946" y="3459278"/>
                <a:ext cx="227074" cy="171199"/>
              </a:xfrm>
              <a:custGeom>
                <a:avLst/>
                <a:gdLst>
                  <a:gd name="connsiteX0" fmla="*/ 0 w 227074"/>
                  <a:gd name="connsiteY0" fmla="*/ 66423 h 171199"/>
                  <a:gd name="connsiteX1" fmla="*/ 39624 w 227074"/>
                  <a:gd name="connsiteY1" fmla="*/ 171199 h 171199"/>
                  <a:gd name="connsiteX2" fmla="*/ 227075 w 227074"/>
                  <a:gd name="connsiteY2" fmla="*/ 119192 h 171199"/>
                  <a:gd name="connsiteX3" fmla="*/ 220598 w 227074"/>
                  <a:gd name="connsiteY3" fmla="*/ 4130 h 171199"/>
                  <a:gd name="connsiteX4" fmla="*/ 0 w 227074"/>
                  <a:gd name="connsiteY4" fmla="*/ 66423 h 17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4" h="171199">
                    <a:moveTo>
                      <a:pt x="0" y="66423"/>
                    </a:moveTo>
                    <a:lnTo>
                      <a:pt x="39624" y="171199"/>
                    </a:lnTo>
                    <a:cubicBezTo>
                      <a:pt x="39624" y="171199"/>
                      <a:pt x="89535" y="109858"/>
                      <a:pt x="227075" y="119192"/>
                    </a:cubicBezTo>
                    <a:lnTo>
                      <a:pt x="220598" y="4130"/>
                    </a:lnTo>
                    <a:cubicBezTo>
                      <a:pt x="220598" y="4130"/>
                      <a:pt x="84867" y="-23969"/>
                      <a:pt x="0" y="66423"/>
                    </a:cubicBezTo>
                    <a:close/>
                  </a:path>
                </a:pathLst>
              </a:custGeom>
              <a:solidFill>
                <a:srgbClr val="455A64"/>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3" name="Freeform: Shape 100">
                <a:extLst>
                  <a:ext uri="{FF2B5EF4-FFF2-40B4-BE49-F238E27FC236}">
                    <a16:creationId xmlns:a16="http://schemas.microsoft.com/office/drawing/2014/main" id="{6EE4733B-66E0-62B5-2211-37BD0D2EEF9C}"/>
                  </a:ext>
                </a:extLst>
              </p:cNvPr>
              <p:cNvSpPr/>
              <p:nvPr/>
            </p:nvSpPr>
            <p:spPr>
              <a:xfrm>
                <a:off x="7870987" y="943147"/>
                <a:ext cx="657890" cy="722165"/>
              </a:xfrm>
              <a:custGeom>
                <a:avLst/>
                <a:gdLst>
                  <a:gd name="connsiteX0" fmla="*/ 183865 w 657890"/>
                  <a:gd name="connsiteY0" fmla="*/ 112326 h 722165"/>
                  <a:gd name="connsiteX1" fmla="*/ 84425 w 657890"/>
                  <a:gd name="connsiteY1" fmla="*/ 257393 h 722165"/>
                  <a:gd name="connsiteX2" fmla="*/ 45563 w 657890"/>
                  <a:gd name="connsiteY2" fmla="*/ 385410 h 722165"/>
                  <a:gd name="connsiteX3" fmla="*/ 15083 w 657890"/>
                  <a:gd name="connsiteY3" fmla="*/ 518761 h 722165"/>
                  <a:gd name="connsiteX4" fmla="*/ 23370 w 657890"/>
                  <a:gd name="connsiteY4" fmla="*/ 638681 h 722165"/>
                  <a:gd name="connsiteX5" fmla="*/ 520763 w 657890"/>
                  <a:gd name="connsiteY5" fmla="*/ 678972 h 722165"/>
                  <a:gd name="connsiteX6" fmla="*/ 657351 w 657890"/>
                  <a:gd name="connsiteY6" fmla="*/ 533620 h 722165"/>
                  <a:gd name="connsiteX7" fmla="*/ 584866 w 657890"/>
                  <a:gd name="connsiteY7" fmla="*/ 505045 h 722165"/>
                  <a:gd name="connsiteX8" fmla="*/ 639825 w 657890"/>
                  <a:gd name="connsiteY8" fmla="*/ 353406 h 722165"/>
                  <a:gd name="connsiteX9" fmla="*/ 586390 w 657890"/>
                  <a:gd name="connsiteY9" fmla="*/ 241772 h 722165"/>
                  <a:gd name="connsiteX10" fmla="*/ 580294 w 657890"/>
                  <a:gd name="connsiteY10" fmla="*/ 94229 h 722165"/>
                  <a:gd name="connsiteX11" fmla="*/ 327692 w 657890"/>
                  <a:gd name="connsiteY11" fmla="*/ 2884 h 722165"/>
                  <a:gd name="connsiteX12" fmla="*/ 183865 w 657890"/>
                  <a:gd name="connsiteY12" fmla="*/ 112326 h 7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890" h="722165">
                    <a:moveTo>
                      <a:pt x="183865" y="112326"/>
                    </a:moveTo>
                    <a:cubicBezTo>
                      <a:pt x="108237" y="108516"/>
                      <a:pt x="74900" y="177573"/>
                      <a:pt x="84425" y="257393"/>
                    </a:cubicBezTo>
                    <a:cubicBezTo>
                      <a:pt x="91854" y="320258"/>
                      <a:pt x="81567" y="347976"/>
                      <a:pt x="45563" y="385410"/>
                    </a:cubicBezTo>
                    <a:cubicBezTo>
                      <a:pt x="9558" y="422843"/>
                      <a:pt x="-18540" y="457324"/>
                      <a:pt x="15083" y="518761"/>
                    </a:cubicBezTo>
                    <a:cubicBezTo>
                      <a:pt x="48706" y="580197"/>
                      <a:pt x="41372" y="604486"/>
                      <a:pt x="23370" y="638681"/>
                    </a:cubicBezTo>
                    <a:cubicBezTo>
                      <a:pt x="156719" y="746124"/>
                      <a:pt x="367411" y="738789"/>
                      <a:pt x="520763" y="678972"/>
                    </a:cubicBezTo>
                    <a:cubicBezTo>
                      <a:pt x="674115" y="619155"/>
                      <a:pt x="657351" y="533620"/>
                      <a:pt x="657351" y="533620"/>
                    </a:cubicBezTo>
                    <a:cubicBezTo>
                      <a:pt x="657351" y="533620"/>
                      <a:pt x="603154" y="553241"/>
                      <a:pt x="584866" y="505045"/>
                    </a:cubicBezTo>
                    <a:cubicBezTo>
                      <a:pt x="561815" y="444656"/>
                      <a:pt x="661065" y="442370"/>
                      <a:pt x="639825" y="353406"/>
                    </a:cubicBezTo>
                    <a:cubicBezTo>
                      <a:pt x="627442" y="300542"/>
                      <a:pt x="579437" y="288730"/>
                      <a:pt x="586390" y="241772"/>
                    </a:cubicBezTo>
                    <a:cubicBezTo>
                      <a:pt x="589723" y="219007"/>
                      <a:pt x="628871" y="160142"/>
                      <a:pt x="580294" y="94229"/>
                    </a:cubicBezTo>
                    <a:cubicBezTo>
                      <a:pt x="534764" y="32411"/>
                      <a:pt x="460375" y="-11976"/>
                      <a:pt x="327692" y="2884"/>
                    </a:cubicBezTo>
                    <a:cubicBezTo>
                      <a:pt x="266542" y="9742"/>
                      <a:pt x="192342" y="51557"/>
                      <a:pt x="183865" y="112326"/>
                    </a:cubicBezTo>
                    <a:close/>
                  </a:path>
                </a:pathLst>
              </a:custGeom>
              <a:solidFill>
                <a:srgbClr val="37474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4" name="Freeform: Shape 101">
                <a:extLst>
                  <a:ext uri="{FF2B5EF4-FFF2-40B4-BE49-F238E27FC236}">
                    <a16:creationId xmlns:a16="http://schemas.microsoft.com/office/drawing/2014/main" id="{E8DFFCEA-3D68-1FD9-55E8-08D8B0628AD4}"/>
                  </a:ext>
                </a:extLst>
              </p:cNvPr>
              <p:cNvSpPr/>
              <p:nvPr/>
            </p:nvSpPr>
            <p:spPr>
              <a:xfrm>
                <a:off x="8324789" y="1469527"/>
                <a:ext cx="519151" cy="576666"/>
              </a:xfrm>
              <a:custGeom>
                <a:avLst/>
                <a:gdLst>
                  <a:gd name="connsiteX0" fmla="*/ 202120 w 519151"/>
                  <a:gd name="connsiteY0" fmla="*/ 209361 h 576666"/>
                  <a:gd name="connsiteX1" fmla="*/ 284510 w 519151"/>
                  <a:gd name="connsiteY1" fmla="*/ 328138 h 576666"/>
                  <a:gd name="connsiteX2" fmla="*/ 384808 w 519151"/>
                  <a:gd name="connsiteY2" fmla="*/ 123826 h 576666"/>
                  <a:gd name="connsiteX3" fmla="*/ 477105 w 519151"/>
                  <a:gd name="connsiteY3" fmla="*/ 0 h 576666"/>
                  <a:gd name="connsiteX4" fmla="*/ 496822 w 519151"/>
                  <a:gd name="connsiteY4" fmla="*/ 166688 h 576666"/>
                  <a:gd name="connsiteX5" fmla="*/ 395476 w 519151"/>
                  <a:gd name="connsiteY5" fmla="*/ 508257 h 576666"/>
                  <a:gd name="connsiteX6" fmla="*/ 222789 w 519151"/>
                  <a:gd name="connsiteY6" fmla="*/ 524735 h 576666"/>
                  <a:gd name="connsiteX7" fmla="*/ 67913 w 519151"/>
                  <a:gd name="connsiteY7" fmla="*/ 356332 h 576666"/>
                  <a:gd name="connsiteX8" fmla="*/ 0 w 519151"/>
                  <a:gd name="connsiteY8" fmla="*/ 19241 h 576666"/>
                  <a:gd name="connsiteX9" fmla="*/ 202120 w 519151"/>
                  <a:gd name="connsiteY9" fmla="*/ 209361 h 57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151" h="576666">
                    <a:moveTo>
                      <a:pt x="202120" y="209361"/>
                    </a:moveTo>
                    <a:cubicBezTo>
                      <a:pt x="272033" y="308326"/>
                      <a:pt x="284510" y="328138"/>
                      <a:pt x="284510" y="328138"/>
                    </a:cubicBezTo>
                    <a:cubicBezTo>
                      <a:pt x="333659" y="232411"/>
                      <a:pt x="371187" y="166212"/>
                      <a:pt x="384808" y="123826"/>
                    </a:cubicBezTo>
                    <a:cubicBezTo>
                      <a:pt x="398429" y="81439"/>
                      <a:pt x="477105" y="0"/>
                      <a:pt x="477105" y="0"/>
                    </a:cubicBezTo>
                    <a:cubicBezTo>
                      <a:pt x="518824" y="22384"/>
                      <a:pt x="536731" y="100680"/>
                      <a:pt x="496822" y="166688"/>
                    </a:cubicBezTo>
                    <a:cubicBezTo>
                      <a:pt x="467771" y="214314"/>
                      <a:pt x="468247" y="348617"/>
                      <a:pt x="395476" y="508257"/>
                    </a:cubicBezTo>
                    <a:cubicBezTo>
                      <a:pt x="357376" y="591792"/>
                      <a:pt x="304037" y="600650"/>
                      <a:pt x="222789" y="524735"/>
                    </a:cubicBezTo>
                    <a:cubicBezTo>
                      <a:pt x="165639" y="471490"/>
                      <a:pt x="67913" y="356332"/>
                      <a:pt x="67913" y="356332"/>
                    </a:cubicBezTo>
                    <a:lnTo>
                      <a:pt x="0" y="19241"/>
                    </a:lnTo>
                    <a:cubicBezTo>
                      <a:pt x="102012" y="37624"/>
                      <a:pt x="133825" y="112872"/>
                      <a:pt x="202120" y="209361"/>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5" name="Freeform: Shape 102">
                <a:extLst>
                  <a:ext uri="{FF2B5EF4-FFF2-40B4-BE49-F238E27FC236}">
                    <a16:creationId xmlns:a16="http://schemas.microsoft.com/office/drawing/2014/main" id="{78D3A517-DC22-32D9-5D96-E3290E76A546}"/>
                  </a:ext>
                </a:extLst>
              </p:cNvPr>
              <p:cNvSpPr/>
              <p:nvPr/>
            </p:nvSpPr>
            <p:spPr>
              <a:xfrm>
                <a:off x="8791260" y="1456095"/>
                <a:ext cx="137220" cy="190217"/>
              </a:xfrm>
              <a:custGeom>
                <a:avLst/>
                <a:gdLst>
                  <a:gd name="connsiteX0" fmla="*/ 137221 w 137220"/>
                  <a:gd name="connsiteY0" fmla="*/ 49247 h 190217"/>
                  <a:gd name="connsiteX1" fmla="*/ 103312 w 137220"/>
                  <a:gd name="connsiteY1" fmla="*/ 108588 h 190217"/>
                  <a:gd name="connsiteX2" fmla="*/ 21302 w 137220"/>
                  <a:gd name="connsiteY2" fmla="*/ 190218 h 190217"/>
                  <a:gd name="connsiteX3" fmla="*/ 3490 w 137220"/>
                  <a:gd name="connsiteY3" fmla="*/ 54009 h 190217"/>
                  <a:gd name="connsiteX4" fmla="*/ 46257 w 137220"/>
                  <a:gd name="connsiteY4" fmla="*/ 2 h 190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0" h="190217">
                    <a:moveTo>
                      <a:pt x="137221" y="49247"/>
                    </a:moveTo>
                    <a:cubicBezTo>
                      <a:pt x="129925" y="71059"/>
                      <a:pt x="118409" y="91233"/>
                      <a:pt x="103312" y="108588"/>
                    </a:cubicBezTo>
                    <a:cubicBezTo>
                      <a:pt x="66260" y="161071"/>
                      <a:pt x="55020" y="151070"/>
                      <a:pt x="21302" y="190218"/>
                    </a:cubicBezTo>
                    <a:lnTo>
                      <a:pt x="3490" y="54009"/>
                    </a:lnTo>
                    <a:cubicBezTo>
                      <a:pt x="-8606" y="12194"/>
                      <a:pt x="11968" y="-188"/>
                      <a:pt x="46257" y="2"/>
                    </a:cubicBezTo>
                    <a:close/>
                  </a:path>
                </a:pathLst>
              </a:custGeom>
              <a:solidFill>
                <a:srgbClr val="F28F8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6" name="Freeform: Shape 160">
                <a:extLst>
                  <a:ext uri="{FF2B5EF4-FFF2-40B4-BE49-F238E27FC236}">
                    <a16:creationId xmlns:a16="http://schemas.microsoft.com/office/drawing/2014/main" id="{8CBCD963-A8DE-3993-A211-AC8204EA8E03}"/>
                  </a:ext>
                </a:extLst>
              </p:cNvPr>
              <p:cNvSpPr/>
              <p:nvPr/>
            </p:nvSpPr>
            <p:spPr>
              <a:xfrm>
                <a:off x="8838089" y="1406543"/>
                <a:ext cx="113411" cy="152594"/>
              </a:xfrm>
              <a:custGeom>
                <a:avLst/>
                <a:gdLst>
                  <a:gd name="connsiteX0" fmla="*/ 0 w 113411"/>
                  <a:gd name="connsiteY0" fmla="*/ 786 h 152594"/>
                  <a:gd name="connsiteX1" fmla="*/ 20859 w 113411"/>
                  <a:gd name="connsiteY1" fmla="*/ 119 h 152594"/>
                  <a:gd name="connsiteX2" fmla="*/ 50673 w 113411"/>
                  <a:gd name="connsiteY2" fmla="*/ 9644 h 152594"/>
                  <a:gd name="connsiteX3" fmla="*/ 56388 w 113411"/>
                  <a:gd name="connsiteY3" fmla="*/ 22884 h 152594"/>
                  <a:gd name="connsiteX4" fmla="*/ 72485 w 113411"/>
                  <a:gd name="connsiteY4" fmla="*/ 29647 h 152594"/>
                  <a:gd name="connsiteX5" fmla="*/ 84677 w 113411"/>
                  <a:gd name="connsiteY5" fmla="*/ 41553 h 152594"/>
                  <a:gd name="connsiteX6" fmla="*/ 88010 w 113411"/>
                  <a:gd name="connsiteY6" fmla="*/ 54031 h 152594"/>
                  <a:gd name="connsiteX7" fmla="*/ 101821 w 113411"/>
                  <a:gd name="connsiteY7" fmla="*/ 61460 h 152594"/>
                  <a:gd name="connsiteX8" fmla="*/ 111346 w 113411"/>
                  <a:gd name="connsiteY8" fmla="*/ 91655 h 152594"/>
                  <a:gd name="connsiteX9" fmla="*/ 109537 w 113411"/>
                  <a:gd name="connsiteY9" fmla="*/ 126517 h 152594"/>
                  <a:gd name="connsiteX10" fmla="*/ 89058 w 113411"/>
                  <a:gd name="connsiteY10" fmla="*/ 141280 h 152594"/>
                  <a:gd name="connsiteX11" fmla="*/ 60483 w 113411"/>
                  <a:gd name="connsiteY11" fmla="*/ 152139 h 152594"/>
                  <a:gd name="connsiteX12" fmla="*/ 42005 w 113411"/>
                  <a:gd name="connsiteY12" fmla="*/ 142138 h 152594"/>
                  <a:gd name="connsiteX13" fmla="*/ 19812 w 113411"/>
                  <a:gd name="connsiteY13" fmla="*/ 124135 h 152594"/>
                  <a:gd name="connsiteX14" fmla="*/ 15145 w 113411"/>
                  <a:gd name="connsiteY14" fmla="*/ 111848 h 152594"/>
                  <a:gd name="connsiteX15" fmla="*/ 9430 w 113411"/>
                  <a:gd name="connsiteY15" fmla="*/ 98513 h 152594"/>
                  <a:gd name="connsiteX16" fmla="*/ 20193 w 113411"/>
                  <a:gd name="connsiteY16" fmla="*/ 71176 h 152594"/>
                  <a:gd name="connsiteX17" fmla="*/ 23622 w 113411"/>
                  <a:gd name="connsiteY17" fmla="*/ 45839 h 152594"/>
                  <a:gd name="connsiteX18" fmla="*/ 18669 w 113411"/>
                  <a:gd name="connsiteY18" fmla="*/ 24503 h 15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411" h="152594">
                    <a:moveTo>
                      <a:pt x="0" y="786"/>
                    </a:moveTo>
                    <a:cubicBezTo>
                      <a:pt x="0" y="786"/>
                      <a:pt x="15525" y="24"/>
                      <a:pt x="20859" y="119"/>
                    </a:cubicBezTo>
                    <a:cubicBezTo>
                      <a:pt x="33623" y="119"/>
                      <a:pt x="43720" y="-1786"/>
                      <a:pt x="50673" y="9644"/>
                    </a:cubicBezTo>
                    <a:cubicBezTo>
                      <a:pt x="53054" y="13454"/>
                      <a:pt x="53435" y="19169"/>
                      <a:pt x="56388" y="22884"/>
                    </a:cubicBezTo>
                    <a:cubicBezTo>
                      <a:pt x="59340" y="26599"/>
                      <a:pt x="68008" y="27456"/>
                      <a:pt x="72485" y="29647"/>
                    </a:cubicBezTo>
                    <a:cubicBezTo>
                      <a:pt x="77866" y="31990"/>
                      <a:pt x="82210" y="36229"/>
                      <a:pt x="84677" y="41553"/>
                    </a:cubicBezTo>
                    <a:cubicBezTo>
                      <a:pt x="86201" y="45363"/>
                      <a:pt x="85344" y="51078"/>
                      <a:pt x="88010" y="54031"/>
                    </a:cubicBezTo>
                    <a:cubicBezTo>
                      <a:pt x="90677" y="56984"/>
                      <a:pt x="97535" y="58508"/>
                      <a:pt x="101821" y="61460"/>
                    </a:cubicBezTo>
                    <a:cubicBezTo>
                      <a:pt x="110585" y="68128"/>
                      <a:pt x="110203" y="81844"/>
                      <a:pt x="111346" y="91655"/>
                    </a:cubicBezTo>
                    <a:cubicBezTo>
                      <a:pt x="112490" y="101466"/>
                      <a:pt x="116204" y="117182"/>
                      <a:pt x="109537" y="126517"/>
                    </a:cubicBezTo>
                    <a:cubicBezTo>
                      <a:pt x="104165" y="133194"/>
                      <a:pt x="97088" y="138290"/>
                      <a:pt x="89058" y="141280"/>
                    </a:cubicBezTo>
                    <a:cubicBezTo>
                      <a:pt x="79762" y="145462"/>
                      <a:pt x="70218" y="149091"/>
                      <a:pt x="60483" y="152139"/>
                    </a:cubicBezTo>
                    <a:cubicBezTo>
                      <a:pt x="52663" y="154063"/>
                      <a:pt x="44672" y="149739"/>
                      <a:pt x="42005" y="142138"/>
                    </a:cubicBezTo>
                    <a:cubicBezTo>
                      <a:pt x="37814" y="132613"/>
                      <a:pt x="25527" y="132613"/>
                      <a:pt x="19812" y="124135"/>
                    </a:cubicBezTo>
                    <a:cubicBezTo>
                      <a:pt x="17335" y="120421"/>
                      <a:pt x="17526" y="115658"/>
                      <a:pt x="15145" y="111848"/>
                    </a:cubicBezTo>
                    <a:cubicBezTo>
                      <a:pt x="11982" y="108057"/>
                      <a:pt x="9991" y="103418"/>
                      <a:pt x="9430" y="98513"/>
                    </a:cubicBezTo>
                    <a:cubicBezTo>
                      <a:pt x="10887" y="88702"/>
                      <a:pt x="14564" y="79348"/>
                      <a:pt x="20193" y="71176"/>
                    </a:cubicBezTo>
                    <a:cubicBezTo>
                      <a:pt x="23231" y="63099"/>
                      <a:pt x="24403" y="54431"/>
                      <a:pt x="23622" y="45839"/>
                    </a:cubicBezTo>
                    <a:cubicBezTo>
                      <a:pt x="24022" y="38400"/>
                      <a:pt x="22298" y="31009"/>
                      <a:pt x="18669" y="24503"/>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7" name="Freeform: Shape 161">
                <a:extLst>
                  <a:ext uri="{FF2B5EF4-FFF2-40B4-BE49-F238E27FC236}">
                    <a16:creationId xmlns:a16="http://schemas.microsoft.com/office/drawing/2014/main" id="{D60A8C6E-40AC-194E-5113-6F65BFC07780}"/>
                  </a:ext>
                </a:extLst>
              </p:cNvPr>
              <p:cNvSpPr/>
              <p:nvPr/>
            </p:nvSpPr>
            <p:spPr>
              <a:xfrm>
                <a:off x="8709407" y="1409002"/>
                <a:ext cx="137838" cy="241777"/>
              </a:xfrm>
              <a:custGeom>
                <a:avLst/>
                <a:gdLst>
                  <a:gd name="connsiteX0" fmla="*/ 0 w 137838"/>
                  <a:gd name="connsiteY0" fmla="*/ 184351 h 241777"/>
                  <a:gd name="connsiteX1" fmla="*/ 23146 w 137838"/>
                  <a:gd name="connsiteY1" fmla="*/ 80433 h 241777"/>
                  <a:gd name="connsiteX2" fmla="*/ 83534 w 137838"/>
                  <a:gd name="connsiteY2" fmla="*/ 25950 h 241777"/>
                  <a:gd name="connsiteX3" fmla="*/ 127825 w 137838"/>
                  <a:gd name="connsiteY3" fmla="*/ 1184 h 241777"/>
                  <a:gd name="connsiteX4" fmla="*/ 135064 w 137838"/>
                  <a:gd name="connsiteY4" fmla="*/ 37475 h 241777"/>
                  <a:gd name="connsiteX5" fmla="*/ 100965 w 137838"/>
                  <a:gd name="connsiteY5" fmla="*/ 74051 h 241777"/>
                  <a:gd name="connsiteX6" fmla="*/ 103155 w 137838"/>
                  <a:gd name="connsiteY6" fmla="*/ 237311 h 241777"/>
                  <a:gd name="connsiteX7" fmla="*/ 0 w 137838"/>
                  <a:gd name="connsiteY7" fmla="*/ 184351 h 24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838" h="241777">
                    <a:moveTo>
                      <a:pt x="0" y="184351"/>
                    </a:moveTo>
                    <a:cubicBezTo>
                      <a:pt x="14383" y="130249"/>
                      <a:pt x="16764" y="106151"/>
                      <a:pt x="23146" y="80433"/>
                    </a:cubicBezTo>
                    <a:cubicBezTo>
                      <a:pt x="30385" y="51286"/>
                      <a:pt x="54673" y="39666"/>
                      <a:pt x="83534" y="25950"/>
                    </a:cubicBezTo>
                    <a:cubicBezTo>
                      <a:pt x="99002" y="19025"/>
                      <a:pt x="113823" y="10738"/>
                      <a:pt x="127825" y="1184"/>
                    </a:cubicBezTo>
                    <a:cubicBezTo>
                      <a:pt x="139255" y="-6626"/>
                      <a:pt x="139731" y="26331"/>
                      <a:pt x="135064" y="37475"/>
                    </a:cubicBezTo>
                    <a:cubicBezTo>
                      <a:pt x="129444" y="50905"/>
                      <a:pt x="112585" y="63764"/>
                      <a:pt x="100965" y="74051"/>
                    </a:cubicBezTo>
                    <a:cubicBezTo>
                      <a:pt x="74390" y="97673"/>
                      <a:pt x="142112" y="156062"/>
                      <a:pt x="103155" y="237311"/>
                    </a:cubicBezTo>
                    <a:cubicBezTo>
                      <a:pt x="78390" y="260742"/>
                      <a:pt x="0" y="184351"/>
                      <a:pt x="0" y="184351"/>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8" name="Freeform: Shape 162">
                <a:extLst>
                  <a:ext uri="{FF2B5EF4-FFF2-40B4-BE49-F238E27FC236}">
                    <a16:creationId xmlns:a16="http://schemas.microsoft.com/office/drawing/2014/main" id="{221FAC23-C762-66F7-F677-CBB82A6FBE7D}"/>
                  </a:ext>
                </a:extLst>
              </p:cNvPr>
              <p:cNvSpPr/>
              <p:nvPr/>
            </p:nvSpPr>
            <p:spPr>
              <a:xfrm>
                <a:off x="7772913" y="1480397"/>
                <a:ext cx="709302" cy="809410"/>
              </a:xfrm>
              <a:custGeom>
                <a:avLst/>
                <a:gdLst>
                  <a:gd name="connsiteX0" fmla="*/ 0 w 709302"/>
                  <a:gd name="connsiteY0" fmla="*/ 638549 h 809410"/>
                  <a:gd name="connsiteX1" fmla="*/ 89630 w 709302"/>
                  <a:gd name="connsiteY1" fmla="*/ 493959 h 809410"/>
                  <a:gd name="connsiteX2" fmla="*/ 114871 w 709302"/>
                  <a:gd name="connsiteY2" fmla="*/ 335557 h 809410"/>
                  <a:gd name="connsiteX3" fmla="*/ 111537 w 709302"/>
                  <a:gd name="connsiteY3" fmla="*/ 78380 h 809410"/>
                  <a:gd name="connsiteX4" fmla="*/ 206787 w 709302"/>
                  <a:gd name="connsiteY4" fmla="*/ 15896 h 809410"/>
                  <a:gd name="connsiteX5" fmla="*/ 375474 w 709302"/>
                  <a:gd name="connsiteY5" fmla="*/ 465 h 809410"/>
                  <a:gd name="connsiteX6" fmla="*/ 551876 w 709302"/>
                  <a:gd name="connsiteY6" fmla="*/ 8847 h 809410"/>
                  <a:gd name="connsiteX7" fmla="*/ 709228 w 709302"/>
                  <a:gd name="connsiteY7" fmla="*/ 300981 h 809410"/>
                  <a:gd name="connsiteX8" fmla="*/ 620551 w 709302"/>
                  <a:gd name="connsiteY8" fmla="*/ 437380 h 809410"/>
                  <a:gd name="connsiteX9" fmla="*/ 572069 w 709302"/>
                  <a:gd name="connsiteY9" fmla="*/ 541488 h 809410"/>
                  <a:gd name="connsiteX10" fmla="*/ 580832 w 709302"/>
                  <a:gd name="connsiteY10" fmla="*/ 693318 h 809410"/>
                  <a:gd name="connsiteX11" fmla="*/ 265651 w 709302"/>
                  <a:gd name="connsiteY11" fmla="*/ 803428 h 809410"/>
                  <a:gd name="connsiteX12" fmla="*/ 0 w 709302"/>
                  <a:gd name="connsiteY12" fmla="*/ 638549 h 80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302" h="809410">
                    <a:moveTo>
                      <a:pt x="0" y="638549"/>
                    </a:moveTo>
                    <a:cubicBezTo>
                      <a:pt x="28003" y="595496"/>
                      <a:pt x="62579" y="537774"/>
                      <a:pt x="89630" y="493959"/>
                    </a:cubicBezTo>
                    <a:cubicBezTo>
                      <a:pt x="116681" y="450143"/>
                      <a:pt x="118967" y="387278"/>
                      <a:pt x="114871" y="335557"/>
                    </a:cubicBezTo>
                    <a:cubicBezTo>
                      <a:pt x="110394" y="279454"/>
                      <a:pt x="98202" y="127625"/>
                      <a:pt x="111537" y="78380"/>
                    </a:cubicBezTo>
                    <a:cubicBezTo>
                      <a:pt x="119157" y="49805"/>
                      <a:pt x="147446" y="25135"/>
                      <a:pt x="206787" y="15896"/>
                    </a:cubicBezTo>
                    <a:cubicBezTo>
                      <a:pt x="262613" y="7028"/>
                      <a:pt x="318962" y="1875"/>
                      <a:pt x="375474" y="465"/>
                    </a:cubicBezTo>
                    <a:cubicBezTo>
                      <a:pt x="502156" y="-2392"/>
                      <a:pt x="551876" y="8847"/>
                      <a:pt x="551876" y="8847"/>
                    </a:cubicBezTo>
                    <a:cubicBezTo>
                      <a:pt x="596834" y="52377"/>
                      <a:pt x="712657" y="211064"/>
                      <a:pt x="709228" y="300981"/>
                    </a:cubicBezTo>
                    <a:cubicBezTo>
                      <a:pt x="704751" y="416329"/>
                      <a:pt x="620551" y="437380"/>
                      <a:pt x="620551" y="437380"/>
                    </a:cubicBezTo>
                    <a:cubicBezTo>
                      <a:pt x="620551" y="437380"/>
                      <a:pt x="581213" y="502817"/>
                      <a:pt x="572069" y="541488"/>
                    </a:cubicBezTo>
                    <a:cubicBezTo>
                      <a:pt x="565782" y="568349"/>
                      <a:pt x="578260" y="600830"/>
                      <a:pt x="580832" y="693318"/>
                    </a:cubicBezTo>
                    <a:cubicBezTo>
                      <a:pt x="580832" y="693318"/>
                      <a:pt x="516729" y="840480"/>
                      <a:pt x="265651" y="803428"/>
                    </a:cubicBezTo>
                    <a:cubicBezTo>
                      <a:pt x="58674" y="772757"/>
                      <a:pt x="0" y="638549"/>
                      <a:pt x="0" y="638549"/>
                    </a:cubicBezTo>
                    <a:close/>
                  </a:path>
                </a:pathLst>
              </a:custGeom>
              <a:solidFill>
                <a:srgbClr val="FEDA7C"/>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99" name="Freeform: Shape 163">
                <a:extLst>
                  <a:ext uri="{FF2B5EF4-FFF2-40B4-BE49-F238E27FC236}">
                    <a16:creationId xmlns:a16="http://schemas.microsoft.com/office/drawing/2014/main" id="{5D719C48-CB70-A9E3-F884-59EDFF3842C8}"/>
                  </a:ext>
                </a:extLst>
              </p:cNvPr>
              <p:cNvSpPr/>
              <p:nvPr/>
            </p:nvSpPr>
            <p:spPr>
              <a:xfrm>
                <a:off x="8023735" y="1878390"/>
                <a:ext cx="228036" cy="93727"/>
              </a:xfrm>
              <a:custGeom>
                <a:avLst/>
                <a:gdLst>
                  <a:gd name="connsiteX0" fmla="*/ 226950 w 228036"/>
                  <a:gd name="connsiteY0" fmla="*/ 57294 h 93727"/>
                  <a:gd name="connsiteX1" fmla="*/ 158847 w 228036"/>
                  <a:gd name="connsiteY1" fmla="*/ 76344 h 93727"/>
                  <a:gd name="connsiteX2" fmla="*/ 90458 w 228036"/>
                  <a:gd name="connsiteY2" fmla="*/ 71391 h 93727"/>
                  <a:gd name="connsiteX3" fmla="*/ 2447 w 228036"/>
                  <a:gd name="connsiteY3" fmla="*/ 715 h 93727"/>
                  <a:gd name="connsiteX4" fmla="*/ 66 w 228036"/>
                  <a:gd name="connsiteY4" fmla="*/ 3191 h 93727"/>
                  <a:gd name="connsiteX5" fmla="*/ 34546 w 228036"/>
                  <a:gd name="connsiteY5" fmla="*/ 56151 h 93727"/>
                  <a:gd name="connsiteX6" fmla="*/ 94554 w 228036"/>
                  <a:gd name="connsiteY6" fmla="*/ 89298 h 93727"/>
                  <a:gd name="connsiteX7" fmla="*/ 168562 w 228036"/>
                  <a:gd name="connsiteY7" fmla="*/ 89298 h 93727"/>
                  <a:gd name="connsiteX8" fmla="*/ 227522 w 228036"/>
                  <a:gd name="connsiteY8" fmla="*/ 59008 h 93727"/>
                  <a:gd name="connsiteX9" fmla="*/ 226950 w 228036"/>
                  <a:gd name="connsiteY9" fmla="*/ 57294 h 9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036" h="93727">
                    <a:moveTo>
                      <a:pt x="226950" y="57294"/>
                    </a:moveTo>
                    <a:cubicBezTo>
                      <a:pt x="205615" y="67781"/>
                      <a:pt x="182526" y="74239"/>
                      <a:pt x="158847" y="76344"/>
                    </a:cubicBezTo>
                    <a:cubicBezTo>
                      <a:pt x="135949" y="79287"/>
                      <a:pt x="112689" y="77601"/>
                      <a:pt x="90458" y="71391"/>
                    </a:cubicBezTo>
                    <a:cubicBezTo>
                      <a:pt x="53225" y="59837"/>
                      <a:pt x="21773" y="34576"/>
                      <a:pt x="2447" y="715"/>
                    </a:cubicBezTo>
                    <a:cubicBezTo>
                      <a:pt x="1018" y="-1476"/>
                      <a:pt x="-315" y="1953"/>
                      <a:pt x="66" y="3191"/>
                    </a:cubicBezTo>
                    <a:cubicBezTo>
                      <a:pt x="6610" y="23613"/>
                      <a:pt x="18516" y="41901"/>
                      <a:pt x="34546" y="56151"/>
                    </a:cubicBezTo>
                    <a:cubicBezTo>
                      <a:pt x="51596" y="71858"/>
                      <a:pt x="72179" y="83221"/>
                      <a:pt x="94554" y="89298"/>
                    </a:cubicBezTo>
                    <a:cubicBezTo>
                      <a:pt x="118871" y="95203"/>
                      <a:pt x="144245" y="95203"/>
                      <a:pt x="168562" y="89298"/>
                    </a:cubicBezTo>
                    <a:cubicBezTo>
                      <a:pt x="190270" y="83831"/>
                      <a:pt x="210434" y="73467"/>
                      <a:pt x="227522" y="59008"/>
                    </a:cubicBezTo>
                    <a:cubicBezTo>
                      <a:pt x="228284" y="59103"/>
                      <a:pt x="228284" y="56532"/>
                      <a:pt x="226950" y="57294"/>
                    </a:cubicBezTo>
                    <a:close/>
                  </a:path>
                </a:pathLst>
              </a:custGeom>
              <a:solidFill>
                <a:srgbClr val="000000">
                  <a:alpha val="20000"/>
                </a:srgbClr>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grpSp>
            <p:nvGrpSpPr>
              <p:cNvPr id="100" name="Graphic 77">
                <a:extLst>
                  <a:ext uri="{FF2B5EF4-FFF2-40B4-BE49-F238E27FC236}">
                    <a16:creationId xmlns:a16="http://schemas.microsoft.com/office/drawing/2014/main" id="{F90B8138-D9E3-BD17-6B39-7721146F7804}"/>
                  </a:ext>
                </a:extLst>
              </p:cNvPr>
              <p:cNvGrpSpPr/>
              <p:nvPr/>
            </p:nvGrpSpPr>
            <p:grpSpPr>
              <a:xfrm>
                <a:off x="7998342" y="1076667"/>
                <a:ext cx="863384" cy="710734"/>
                <a:chOff x="10359578" y="1736424"/>
                <a:chExt cx="863384" cy="710734"/>
              </a:xfrm>
            </p:grpSpPr>
            <p:sp>
              <p:nvSpPr>
                <p:cNvPr id="104" name="Freeform: Shape 165">
                  <a:extLst>
                    <a:ext uri="{FF2B5EF4-FFF2-40B4-BE49-F238E27FC236}">
                      <a16:creationId xmlns:a16="http://schemas.microsoft.com/office/drawing/2014/main" id="{ED7C4585-D488-88FE-560A-53AED5EE343A}"/>
                    </a:ext>
                  </a:extLst>
                </p:cNvPr>
                <p:cNvSpPr/>
                <p:nvPr/>
              </p:nvSpPr>
              <p:spPr>
                <a:xfrm>
                  <a:off x="10359578" y="1736424"/>
                  <a:ext cx="428066" cy="595553"/>
                </a:xfrm>
                <a:custGeom>
                  <a:avLst/>
                  <a:gdLst>
                    <a:gd name="connsiteX0" fmla="*/ 391408 w 428066"/>
                    <a:gd name="connsiteY0" fmla="*/ 13192 h 595553"/>
                    <a:gd name="connsiteX1" fmla="*/ 427507 w 428066"/>
                    <a:gd name="connsiteY1" fmla="*/ 221505 h 595553"/>
                    <a:gd name="connsiteX2" fmla="*/ 355689 w 428066"/>
                    <a:gd name="connsiteY2" fmla="*/ 358761 h 595553"/>
                    <a:gd name="connsiteX3" fmla="*/ 275489 w 428066"/>
                    <a:gd name="connsiteY3" fmla="*/ 365238 h 595553"/>
                    <a:gd name="connsiteX4" fmla="*/ 266535 w 428066"/>
                    <a:gd name="connsiteY4" fmla="*/ 416578 h 595553"/>
                    <a:gd name="connsiteX5" fmla="*/ 278346 w 428066"/>
                    <a:gd name="connsiteY5" fmla="*/ 595554 h 595553"/>
                    <a:gd name="connsiteX6" fmla="*/ 67273 w 428066"/>
                    <a:gd name="connsiteY6" fmla="*/ 425722 h 595553"/>
                    <a:gd name="connsiteX7" fmla="*/ 98420 w 428066"/>
                    <a:gd name="connsiteY7" fmla="*/ 248556 h 595553"/>
                    <a:gd name="connsiteX8" fmla="*/ 22220 w 428066"/>
                    <a:gd name="connsiteY8" fmla="*/ 245318 h 595553"/>
                    <a:gd name="connsiteX9" fmla="*/ 23744 w 428066"/>
                    <a:gd name="connsiteY9" fmla="*/ 139685 h 595553"/>
                    <a:gd name="connsiteX10" fmla="*/ 99182 w 428066"/>
                    <a:gd name="connsiteY10" fmla="*/ 169974 h 595553"/>
                    <a:gd name="connsiteX11" fmla="*/ 142235 w 428066"/>
                    <a:gd name="connsiteY11" fmla="*/ 158068 h 595553"/>
                    <a:gd name="connsiteX12" fmla="*/ 172334 w 428066"/>
                    <a:gd name="connsiteY12" fmla="*/ 42148 h 595553"/>
                    <a:gd name="connsiteX13" fmla="*/ 391408 w 428066"/>
                    <a:gd name="connsiteY13" fmla="*/ 13192 h 59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066" h="595553">
                      <a:moveTo>
                        <a:pt x="391408" y="13192"/>
                      </a:moveTo>
                      <a:cubicBezTo>
                        <a:pt x="406552" y="31671"/>
                        <a:pt x="432174" y="79867"/>
                        <a:pt x="427507" y="221505"/>
                      </a:cubicBezTo>
                      <a:cubicBezTo>
                        <a:pt x="424078" y="323994"/>
                        <a:pt x="391789" y="343902"/>
                        <a:pt x="355689" y="358761"/>
                      </a:cubicBezTo>
                      <a:cubicBezTo>
                        <a:pt x="329771" y="366867"/>
                        <a:pt x="302368" y="369086"/>
                        <a:pt x="275489" y="365238"/>
                      </a:cubicBezTo>
                      <a:lnTo>
                        <a:pt x="266535" y="416578"/>
                      </a:lnTo>
                      <a:cubicBezTo>
                        <a:pt x="266535" y="416578"/>
                        <a:pt x="291586" y="516115"/>
                        <a:pt x="278346" y="595554"/>
                      </a:cubicBezTo>
                      <a:cubicBezTo>
                        <a:pt x="126709" y="540118"/>
                        <a:pt x="67273" y="425722"/>
                        <a:pt x="67273" y="425722"/>
                      </a:cubicBezTo>
                      <a:lnTo>
                        <a:pt x="98420" y="248556"/>
                      </a:lnTo>
                      <a:cubicBezTo>
                        <a:pt x="90229" y="263606"/>
                        <a:pt x="51843" y="279512"/>
                        <a:pt x="22220" y="245318"/>
                      </a:cubicBezTo>
                      <a:cubicBezTo>
                        <a:pt x="-11212" y="207217"/>
                        <a:pt x="-3783" y="157878"/>
                        <a:pt x="23744" y="139685"/>
                      </a:cubicBezTo>
                      <a:cubicBezTo>
                        <a:pt x="51272" y="121492"/>
                        <a:pt x="85752" y="137589"/>
                        <a:pt x="99182" y="169974"/>
                      </a:cubicBezTo>
                      <a:cubicBezTo>
                        <a:pt x="106135" y="200074"/>
                        <a:pt x="138615" y="197692"/>
                        <a:pt x="142235" y="158068"/>
                      </a:cubicBezTo>
                      <a:cubicBezTo>
                        <a:pt x="183763" y="138161"/>
                        <a:pt x="187193" y="91393"/>
                        <a:pt x="172334" y="42148"/>
                      </a:cubicBezTo>
                      <a:cubicBezTo>
                        <a:pt x="229769" y="-15669"/>
                        <a:pt x="361785" y="-1953"/>
                        <a:pt x="391408" y="13192"/>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5" name="Freeform: Shape 166">
                  <a:extLst>
                    <a:ext uri="{FF2B5EF4-FFF2-40B4-BE49-F238E27FC236}">
                      <a16:creationId xmlns:a16="http://schemas.microsoft.com/office/drawing/2014/main" id="{E28D083F-97F4-B686-96C5-DB3F42D682D2}"/>
                    </a:ext>
                  </a:extLst>
                </p:cNvPr>
                <p:cNvSpPr/>
                <p:nvPr/>
              </p:nvSpPr>
              <p:spPr>
                <a:xfrm>
                  <a:off x="10664784" y="1855439"/>
                  <a:ext cx="76676" cy="116491"/>
                </a:xfrm>
                <a:custGeom>
                  <a:avLst/>
                  <a:gdLst>
                    <a:gd name="connsiteX0" fmla="*/ 0 w 76676"/>
                    <a:gd name="connsiteY0" fmla="*/ 0 h 116491"/>
                    <a:gd name="connsiteX1" fmla="*/ 13811 w 76676"/>
                    <a:gd name="connsiteY1" fmla="*/ 116491 h 116491"/>
                    <a:gd name="connsiteX2" fmla="*/ 76676 w 76676"/>
                    <a:gd name="connsiteY2" fmla="*/ 89059 h 116491"/>
                    <a:gd name="connsiteX3" fmla="*/ 0 w 76676"/>
                    <a:gd name="connsiteY3" fmla="*/ 0 h 116491"/>
                  </a:gdLst>
                  <a:ahLst/>
                  <a:cxnLst>
                    <a:cxn ang="0">
                      <a:pos x="connsiteX0" y="connsiteY0"/>
                    </a:cxn>
                    <a:cxn ang="0">
                      <a:pos x="connsiteX1" y="connsiteY1"/>
                    </a:cxn>
                    <a:cxn ang="0">
                      <a:pos x="connsiteX2" y="connsiteY2"/>
                    </a:cxn>
                    <a:cxn ang="0">
                      <a:pos x="connsiteX3" y="connsiteY3"/>
                    </a:cxn>
                  </a:cxnLst>
                  <a:rect l="l" t="t" r="r" b="b"/>
                  <a:pathLst>
                    <a:path w="76676" h="116491">
                      <a:moveTo>
                        <a:pt x="0" y="0"/>
                      </a:moveTo>
                      <a:lnTo>
                        <a:pt x="13811" y="116491"/>
                      </a:lnTo>
                      <a:lnTo>
                        <a:pt x="76676" y="89059"/>
                      </a:lnTo>
                      <a:cubicBezTo>
                        <a:pt x="54007" y="53912"/>
                        <a:pt x="22574" y="8001"/>
                        <a:pt x="0" y="0"/>
                      </a:cubicBezTo>
                      <a:close/>
                    </a:path>
                  </a:pathLst>
                </a:custGeom>
                <a:solidFill>
                  <a:srgbClr val="F28F8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6" name="Freeform: Shape 167">
                  <a:extLst>
                    <a:ext uri="{FF2B5EF4-FFF2-40B4-BE49-F238E27FC236}">
                      <a16:creationId xmlns:a16="http://schemas.microsoft.com/office/drawing/2014/main" id="{079DEA53-9112-683A-BBF2-BD62FA4EEBD1}"/>
                    </a:ext>
                  </a:extLst>
                </p:cNvPr>
                <p:cNvSpPr/>
                <p:nvPr/>
              </p:nvSpPr>
              <p:spPr>
                <a:xfrm>
                  <a:off x="10476952" y="2004982"/>
                  <a:ext cx="158114" cy="122015"/>
                </a:xfrm>
                <a:custGeom>
                  <a:avLst/>
                  <a:gdLst>
                    <a:gd name="connsiteX0" fmla="*/ 158114 w 158114"/>
                    <a:gd name="connsiteY0" fmla="*/ 96679 h 122015"/>
                    <a:gd name="connsiteX1" fmla="*/ 0 w 158114"/>
                    <a:gd name="connsiteY1" fmla="*/ 0 h 122015"/>
                    <a:gd name="connsiteX2" fmla="*/ 32385 w 158114"/>
                    <a:gd name="connsiteY2" fmla="*/ 73914 h 122015"/>
                    <a:gd name="connsiteX3" fmla="*/ 154019 w 158114"/>
                    <a:gd name="connsiteY3" fmla="*/ 122016 h 122015"/>
                  </a:gdLst>
                  <a:ahLst/>
                  <a:cxnLst>
                    <a:cxn ang="0">
                      <a:pos x="connsiteX0" y="connsiteY0"/>
                    </a:cxn>
                    <a:cxn ang="0">
                      <a:pos x="connsiteX1" y="connsiteY1"/>
                    </a:cxn>
                    <a:cxn ang="0">
                      <a:pos x="connsiteX2" y="connsiteY2"/>
                    </a:cxn>
                    <a:cxn ang="0">
                      <a:pos x="connsiteX3" y="connsiteY3"/>
                    </a:cxn>
                  </a:cxnLst>
                  <a:rect l="l" t="t" r="r" b="b"/>
                  <a:pathLst>
                    <a:path w="158114" h="122015">
                      <a:moveTo>
                        <a:pt x="158114" y="96679"/>
                      </a:moveTo>
                      <a:cubicBezTo>
                        <a:pt x="71151" y="84963"/>
                        <a:pt x="22669" y="63246"/>
                        <a:pt x="0" y="0"/>
                      </a:cubicBezTo>
                      <a:cubicBezTo>
                        <a:pt x="0" y="0"/>
                        <a:pt x="2762" y="47054"/>
                        <a:pt x="32385" y="73914"/>
                      </a:cubicBezTo>
                      <a:cubicBezTo>
                        <a:pt x="70199" y="108395"/>
                        <a:pt x="154019" y="122016"/>
                        <a:pt x="154019" y="122016"/>
                      </a:cubicBezTo>
                      <a:close/>
                    </a:path>
                  </a:pathLst>
                </a:custGeom>
                <a:solidFill>
                  <a:srgbClr val="F28F8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7" name="Freeform: Shape 168">
                  <a:extLst>
                    <a:ext uri="{FF2B5EF4-FFF2-40B4-BE49-F238E27FC236}">
                      <a16:creationId xmlns:a16="http://schemas.microsoft.com/office/drawing/2014/main" id="{FA55C045-EB7C-34E7-6E32-07112D85E8B5}"/>
                    </a:ext>
                  </a:extLst>
                </p:cNvPr>
                <p:cNvSpPr/>
                <p:nvPr/>
              </p:nvSpPr>
              <p:spPr>
                <a:xfrm>
                  <a:off x="10623196" y="1986313"/>
                  <a:ext cx="55875" cy="37221"/>
                </a:xfrm>
                <a:custGeom>
                  <a:avLst/>
                  <a:gdLst>
                    <a:gd name="connsiteX0" fmla="*/ 55876 w 55875"/>
                    <a:gd name="connsiteY0" fmla="*/ 18288 h 37221"/>
                    <a:gd name="connsiteX1" fmla="*/ 1965 w 55875"/>
                    <a:gd name="connsiteY1" fmla="*/ 0 h 37221"/>
                    <a:gd name="connsiteX2" fmla="*/ 16881 w 55875"/>
                    <a:gd name="connsiteY2" fmla="*/ 35081 h 37221"/>
                    <a:gd name="connsiteX3" fmla="*/ 18634 w 55875"/>
                    <a:gd name="connsiteY3" fmla="*/ 35719 h 37221"/>
                    <a:gd name="connsiteX4" fmla="*/ 55876 w 55875"/>
                    <a:gd name="connsiteY4" fmla="*/ 18288 h 3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75" h="37221">
                      <a:moveTo>
                        <a:pt x="55876" y="18288"/>
                      </a:moveTo>
                      <a:lnTo>
                        <a:pt x="1965" y="0"/>
                      </a:lnTo>
                      <a:cubicBezTo>
                        <a:pt x="-3607" y="13811"/>
                        <a:pt x="3079" y="29509"/>
                        <a:pt x="16881" y="35081"/>
                      </a:cubicBezTo>
                      <a:cubicBezTo>
                        <a:pt x="17462" y="35319"/>
                        <a:pt x="18043" y="35529"/>
                        <a:pt x="18634" y="35719"/>
                      </a:cubicBezTo>
                      <a:cubicBezTo>
                        <a:pt x="33702" y="40662"/>
                        <a:pt x="50018" y="33033"/>
                        <a:pt x="55876" y="18288"/>
                      </a:cubicBezTo>
                      <a:close/>
                    </a:path>
                  </a:pathLst>
                </a:custGeom>
                <a:solidFill>
                  <a:srgbClr val="B1666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8" name="Freeform: Shape 169">
                  <a:extLst>
                    <a:ext uri="{FF2B5EF4-FFF2-40B4-BE49-F238E27FC236}">
                      <a16:creationId xmlns:a16="http://schemas.microsoft.com/office/drawing/2014/main" id="{C0AFBAF2-3B69-01F4-2A1A-0612089B9B41}"/>
                    </a:ext>
                  </a:extLst>
                </p:cNvPr>
                <p:cNvSpPr/>
                <p:nvPr/>
              </p:nvSpPr>
              <p:spPr>
                <a:xfrm>
                  <a:off x="10623542" y="1999648"/>
                  <a:ext cx="30479" cy="23884"/>
                </a:xfrm>
                <a:custGeom>
                  <a:avLst/>
                  <a:gdLst>
                    <a:gd name="connsiteX0" fmla="*/ 30480 w 30479"/>
                    <a:gd name="connsiteY0" fmla="*/ 23717 h 23884"/>
                    <a:gd name="connsiteX1" fmla="*/ 18288 w 30479"/>
                    <a:gd name="connsiteY1" fmla="*/ 22384 h 23884"/>
                    <a:gd name="connsiteX2" fmla="*/ 0 w 30479"/>
                    <a:gd name="connsiteY2" fmla="*/ 0 h 23884"/>
                    <a:gd name="connsiteX3" fmla="*/ 30480 w 30479"/>
                    <a:gd name="connsiteY3" fmla="*/ 23717 h 23884"/>
                  </a:gdLst>
                  <a:ahLst/>
                  <a:cxnLst>
                    <a:cxn ang="0">
                      <a:pos x="connsiteX0" y="connsiteY0"/>
                    </a:cxn>
                    <a:cxn ang="0">
                      <a:pos x="connsiteX1" y="connsiteY1"/>
                    </a:cxn>
                    <a:cxn ang="0">
                      <a:pos x="connsiteX2" y="connsiteY2"/>
                    </a:cxn>
                    <a:cxn ang="0">
                      <a:pos x="connsiteX3" y="connsiteY3"/>
                    </a:cxn>
                  </a:cxnLst>
                  <a:rect l="l" t="t" r="r" b="b"/>
                  <a:pathLst>
                    <a:path w="30479" h="23884">
                      <a:moveTo>
                        <a:pt x="30480" y="23717"/>
                      </a:moveTo>
                      <a:cubicBezTo>
                        <a:pt x="26365" y="24165"/>
                        <a:pt x="22212" y="23708"/>
                        <a:pt x="18288" y="22384"/>
                      </a:cubicBezTo>
                      <a:cubicBezTo>
                        <a:pt x="8372" y="19098"/>
                        <a:pt x="1238" y="10373"/>
                        <a:pt x="0" y="0"/>
                      </a:cubicBezTo>
                      <a:cubicBezTo>
                        <a:pt x="14230" y="438"/>
                        <a:pt x="26556" y="10030"/>
                        <a:pt x="30480" y="23717"/>
                      </a:cubicBezTo>
                      <a:close/>
                    </a:path>
                  </a:pathLst>
                </a:custGeom>
                <a:solidFill>
                  <a:srgbClr val="F28F8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9" name="Freeform: Shape 170">
                  <a:extLst>
                    <a:ext uri="{FF2B5EF4-FFF2-40B4-BE49-F238E27FC236}">
                      <a16:creationId xmlns:a16="http://schemas.microsoft.com/office/drawing/2014/main" id="{64549218-1FF0-58F3-57F0-EDA8715B9F05}"/>
                    </a:ext>
                  </a:extLst>
                </p:cNvPr>
                <p:cNvSpPr/>
                <p:nvPr/>
              </p:nvSpPr>
              <p:spPr>
                <a:xfrm>
                  <a:off x="10591133" y="1863345"/>
                  <a:ext cx="38100" cy="38105"/>
                </a:xfrm>
                <a:custGeom>
                  <a:avLst/>
                  <a:gdLst>
                    <a:gd name="connsiteX0" fmla="*/ 24 w 38100"/>
                    <a:gd name="connsiteY0" fmla="*/ 18098 h 38105"/>
                    <a:gd name="connsiteX1" fmla="*/ 18093 w 38100"/>
                    <a:gd name="connsiteY1" fmla="*/ 38081 h 38105"/>
                    <a:gd name="connsiteX2" fmla="*/ 38076 w 38100"/>
                    <a:gd name="connsiteY2" fmla="*/ 20003 h 38105"/>
                    <a:gd name="connsiteX3" fmla="*/ 20007 w 38100"/>
                    <a:gd name="connsiteY3" fmla="*/ 19 h 38105"/>
                    <a:gd name="connsiteX4" fmla="*/ 19074 w 38100"/>
                    <a:gd name="connsiteY4" fmla="*/ 0 h 38105"/>
                    <a:gd name="connsiteX5" fmla="*/ 24 w 38100"/>
                    <a:gd name="connsiteY5" fmla="*/ 18098 h 3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38105">
                      <a:moveTo>
                        <a:pt x="24" y="18098"/>
                      </a:moveTo>
                      <a:cubicBezTo>
                        <a:pt x="-500" y="28604"/>
                        <a:pt x="7587" y="37548"/>
                        <a:pt x="18093" y="38081"/>
                      </a:cubicBezTo>
                      <a:cubicBezTo>
                        <a:pt x="28609" y="38605"/>
                        <a:pt x="37552" y="30509"/>
                        <a:pt x="38076" y="20003"/>
                      </a:cubicBezTo>
                      <a:cubicBezTo>
                        <a:pt x="38600" y="9496"/>
                        <a:pt x="30513" y="552"/>
                        <a:pt x="20007" y="19"/>
                      </a:cubicBezTo>
                      <a:cubicBezTo>
                        <a:pt x="19693" y="9"/>
                        <a:pt x="19388" y="0"/>
                        <a:pt x="19074" y="0"/>
                      </a:cubicBezTo>
                      <a:cubicBezTo>
                        <a:pt x="8911" y="-10"/>
                        <a:pt x="529" y="7953"/>
                        <a:pt x="24" y="18098"/>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10" name="Freeform: Shape 171">
                  <a:extLst>
                    <a:ext uri="{FF2B5EF4-FFF2-40B4-BE49-F238E27FC236}">
                      <a16:creationId xmlns:a16="http://schemas.microsoft.com/office/drawing/2014/main" id="{4EB65826-4B47-ADD6-25D6-FFD9624ADC80}"/>
                    </a:ext>
                  </a:extLst>
                </p:cNvPr>
                <p:cNvSpPr/>
                <p:nvPr/>
              </p:nvSpPr>
              <p:spPr>
                <a:xfrm>
                  <a:off x="10718021" y="1854326"/>
                  <a:ext cx="38106" cy="38098"/>
                </a:xfrm>
                <a:custGeom>
                  <a:avLst/>
                  <a:gdLst>
                    <a:gd name="connsiteX0" fmla="*/ 103 w 38106"/>
                    <a:gd name="connsiteY0" fmla="*/ 21020 h 38098"/>
                    <a:gd name="connsiteX1" fmla="*/ 21020 w 38106"/>
                    <a:gd name="connsiteY1" fmla="*/ 37994 h 38098"/>
                    <a:gd name="connsiteX2" fmla="*/ 38003 w 38106"/>
                    <a:gd name="connsiteY2" fmla="*/ 17077 h 38098"/>
                    <a:gd name="connsiteX3" fmla="*/ 17077 w 38106"/>
                    <a:gd name="connsiteY3" fmla="*/ 103 h 38098"/>
                    <a:gd name="connsiteX4" fmla="*/ 16582 w 38106"/>
                    <a:gd name="connsiteY4" fmla="*/ 160 h 38098"/>
                    <a:gd name="connsiteX5" fmla="*/ 103 w 38106"/>
                    <a:gd name="connsiteY5" fmla="*/ 21020 h 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6" h="38098">
                      <a:moveTo>
                        <a:pt x="103" y="21020"/>
                      </a:moveTo>
                      <a:cubicBezTo>
                        <a:pt x="1189" y="31488"/>
                        <a:pt x="10552" y="39089"/>
                        <a:pt x="21020" y="37994"/>
                      </a:cubicBezTo>
                      <a:cubicBezTo>
                        <a:pt x="31488" y="36908"/>
                        <a:pt x="39089" y="27545"/>
                        <a:pt x="38003" y="17077"/>
                      </a:cubicBezTo>
                      <a:cubicBezTo>
                        <a:pt x="36908" y="6618"/>
                        <a:pt x="27545" y="-983"/>
                        <a:pt x="17077" y="103"/>
                      </a:cubicBezTo>
                      <a:cubicBezTo>
                        <a:pt x="16915" y="122"/>
                        <a:pt x="16744" y="141"/>
                        <a:pt x="16582" y="160"/>
                      </a:cubicBezTo>
                      <a:cubicBezTo>
                        <a:pt x="6342" y="1503"/>
                        <a:pt x="-963" y="10752"/>
                        <a:pt x="103" y="21020"/>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11" name="Freeform: Shape 172">
                  <a:extLst>
                    <a:ext uri="{FF2B5EF4-FFF2-40B4-BE49-F238E27FC236}">
                      <a16:creationId xmlns:a16="http://schemas.microsoft.com/office/drawing/2014/main" id="{10100782-2F41-8C17-8E8A-75DC012454FA}"/>
                    </a:ext>
                  </a:extLst>
                </p:cNvPr>
                <p:cNvSpPr/>
                <p:nvPr/>
              </p:nvSpPr>
              <p:spPr>
                <a:xfrm>
                  <a:off x="10714314" y="1808920"/>
                  <a:ext cx="45044" cy="27849"/>
                </a:xfrm>
                <a:custGeom>
                  <a:avLst/>
                  <a:gdLst>
                    <a:gd name="connsiteX0" fmla="*/ 44672 w 45044"/>
                    <a:gd name="connsiteY0" fmla="*/ 27850 h 27849"/>
                    <a:gd name="connsiteX1" fmla="*/ 0 w 45044"/>
                    <a:gd name="connsiteY1" fmla="*/ 18324 h 27849"/>
                    <a:gd name="connsiteX2" fmla="*/ 25374 w 45044"/>
                    <a:gd name="connsiteY2" fmla="*/ 313 h 27849"/>
                    <a:gd name="connsiteX3" fmla="*/ 26384 w 45044"/>
                    <a:gd name="connsiteY3" fmla="*/ 513 h 27849"/>
                    <a:gd name="connsiteX4" fmla="*/ 44672 w 45044"/>
                    <a:gd name="connsiteY4" fmla="*/ 27850 h 2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4" h="27849">
                      <a:moveTo>
                        <a:pt x="44672" y="27850"/>
                      </a:moveTo>
                      <a:lnTo>
                        <a:pt x="0" y="18324"/>
                      </a:lnTo>
                      <a:cubicBezTo>
                        <a:pt x="2038" y="6342"/>
                        <a:pt x="13392" y="-1716"/>
                        <a:pt x="25374" y="313"/>
                      </a:cubicBezTo>
                      <a:cubicBezTo>
                        <a:pt x="25717" y="370"/>
                        <a:pt x="26051" y="436"/>
                        <a:pt x="26384" y="513"/>
                      </a:cubicBezTo>
                      <a:cubicBezTo>
                        <a:pt x="38833" y="3227"/>
                        <a:pt x="46910" y="15305"/>
                        <a:pt x="44672" y="27850"/>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12" name="Freeform: Shape 173">
                  <a:extLst>
                    <a:ext uri="{FF2B5EF4-FFF2-40B4-BE49-F238E27FC236}">
                      <a16:creationId xmlns:a16="http://schemas.microsoft.com/office/drawing/2014/main" id="{C0A3C325-E5F6-5172-3728-93522E853181}"/>
                    </a:ext>
                  </a:extLst>
                </p:cNvPr>
                <p:cNvSpPr/>
                <p:nvPr/>
              </p:nvSpPr>
              <p:spPr>
                <a:xfrm>
                  <a:off x="10576151" y="1814686"/>
                  <a:ext cx="44438" cy="31990"/>
                </a:xfrm>
                <a:custGeom>
                  <a:avLst/>
                  <a:gdLst>
                    <a:gd name="connsiteX0" fmla="*/ 1386 w 44438"/>
                    <a:gd name="connsiteY0" fmla="*/ 31990 h 31990"/>
                    <a:gd name="connsiteX1" fmla="*/ 44438 w 44438"/>
                    <a:gd name="connsiteY1" fmla="*/ 14940 h 31990"/>
                    <a:gd name="connsiteX2" fmla="*/ 16044 w 44438"/>
                    <a:gd name="connsiteY2" fmla="*/ 1253 h 31990"/>
                    <a:gd name="connsiteX3" fmla="*/ 15101 w 44438"/>
                    <a:gd name="connsiteY3" fmla="*/ 1605 h 31990"/>
                    <a:gd name="connsiteX4" fmla="*/ 1386 w 44438"/>
                    <a:gd name="connsiteY4" fmla="*/ 31990 h 3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38" h="31990">
                      <a:moveTo>
                        <a:pt x="1386" y="31990"/>
                      </a:moveTo>
                      <a:lnTo>
                        <a:pt x="44438" y="14940"/>
                      </a:lnTo>
                      <a:cubicBezTo>
                        <a:pt x="40381" y="3320"/>
                        <a:pt x="27665" y="-2805"/>
                        <a:pt x="16044" y="1253"/>
                      </a:cubicBezTo>
                      <a:cubicBezTo>
                        <a:pt x="15730" y="1357"/>
                        <a:pt x="15416" y="1481"/>
                        <a:pt x="15101" y="1605"/>
                      </a:cubicBezTo>
                      <a:cubicBezTo>
                        <a:pt x="3128" y="6425"/>
                        <a:pt x="-2920" y="19826"/>
                        <a:pt x="1386" y="31990"/>
                      </a:cubicBezTo>
                      <a:close/>
                    </a:path>
                  </a:pathLst>
                </a:custGeom>
                <a:solidFill>
                  <a:srgbClr val="263238"/>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grpSp>
          <p:sp>
            <p:nvSpPr>
              <p:cNvPr id="101" name="Freeform: Shape 174">
                <a:extLst>
                  <a:ext uri="{FF2B5EF4-FFF2-40B4-BE49-F238E27FC236}">
                    <a16:creationId xmlns:a16="http://schemas.microsoft.com/office/drawing/2014/main" id="{777AC13A-F57A-B1A3-B2A8-6094C6882541}"/>
                  </a:ext>
                </a:extLst>
              </p:cNvPr>
              <p:cNvSpPr/>
              <p:nvPr/>
            </p:nvSpPr>
            <p:spPr>
              <a:xfrm>
                <a:off x="7231964" y="1366156"/>
                <a:ext cx="750368" cy="666067"/>
              </a:xfrm>
              <a:custGeom>
                <a:avLst/>
                <a:gdLst>
                  <a:gd name="connsiteX0" fmla="*/ 626293 w 750368"/>
                  <a:gd name="connsiteY0" fmla="*/ 167761 h 666067"/>
                  <a:gd name="connsiteX1" fmla="*/ 497325 w 750368"/>
                  <a:gd name="connsiteY1" fmla="*/ 326829 h 666067"/>
                  <a:gd name="connsiteX2" fmla="*/ 434461 w 750368"/>
                  <a:gd name="connsiteY2" fmla="*/ 414936 h 666067"/>
                  <a:gd name="connsiteX3" fmla="*/ 352546 w 750368"/>
                  <a:gd name="connsiteY3" fmla="*/ 232245 h 666067"/>
                  <a:gd name="connsiteX4" fmla="*/ 311398 w 750368"/>
                  <a:gd name="connsiteY4" fmla="*/ 137471 h 666067"/>
                  <a:gd name="connsiteX5" fmla="*/ 192622 w 750368"/>
                  <a:gd name="connsiteY5" fmla="*/ 25361 h 666067"/>
                  <a:gd name="connsiteX6" fmla="*/ 168714 w 750368"/>
                  <a:gd name="connsiteY6" fmla="*/ 10597 h 666067"/>
                  <a:gd name="connsiteX7" fmla="*/ 157285 w 750368"/>
                  <a:gd name="connsiteY7" fmla="*/ 3263 h 666067"/>
                  <a:gd name="connsiteX8" fmla="*/ 146521 w 750368"/>
                  <a:gd name="connsiteY8" fmla="*/ 1548 h 666067"/>
                  <a:gd name="connsiteX9" fmla="*/ 140902 w 750368"/>
                  <a:gd name="connsiteY9" fmla="*/ 11074 h 666067"/>
                  <a:gd name="connsiteX10" fmla="*/ 150427 w 750368"/>
                  <a:gd name="connsiteY10" fmla="*/ 46793 h 666067"/>
                  <a:gd name="connsiteX11" fmla="*/ 176906 w 750368"/>
                  <a:gd name="connsiteY11" fmla="*/ 74129 h 666067"/>
                  <a:gd name="connsiteX12" fmla="*/ 167381 w 750368"/>
                  <a:gd name="connsiteY12" fmla="*/ 82797 h 666067"/>
                  <a:gd name="connsiteX13" fmla="*/ 83942 w 750368"/>
                  <a:gd name="connsiteY13" fmla="*/ 49078 h 666067"/>
                  <a:gd name="connsiteX14" fmla="*/ 40890 w 750368"/>
                  <a:gd name="connsiteY14" fmla="*/ 23170 h 666067"/>
                  <a:gd name="connsiteX15" fmla="*/ 10410 w 750368"/>
                  <a:gd name="connsiteY15" fmla="*/ 19837 h 666067"/>
                  <a:gd name="connsiteX16" fmla="*/ 885 w 750368"/>
                  <a:gd name="connsiteY16" fmla="*/ 33648 h 666067"/>
                  <a:gd name="connsiteX17" fmla="*/ 11077 w 750368"/>
                  <a:gd name="connsiteY17" fmla="*/ 46411 h 666067"/>
                  <a:gd name="connsiteX18" fmla="*/ 26412 w 750368"/>
                  <a:gd name="connsiteY18" fmla="*/ 73558 h 666067"/>
                  <a:gd name="connsiteX19" fmla="*/ 27174 w 750368"/>
                  <a:gd name="connsiteY19" fmla="*/ 96132 h 666067"/>
                  <a:gd name="connsiteX20" fmla="*/ 41080 w 750368"/>
                  <a:gd name="connsiteY20" fmla="*/ 121278 h 666067"/>
                  <a:gd name="connsiteX21" fmla="*/ 44890 w 750368"/>
                  <a:gd name="connsiteY21" fmla="*/ 145472 h 666067"/>
                  <a:gd name="connsiteX22" fmla="*/ 62988 w 750368"/>
                  <a:gd name="connsiteY22" fmla="*/ 168713 h 666067"/>
                  <a:gd name="connsiteX23" fmla="*/ 110612 w 750368"/>
                  <a:gd name="connsiteY23" fmla="*/ 206242 h 666067"/>
                  <a:gd name="connsiteX24" fmla="*/ 173191 w 750368"/>
                  <a:gd name="connsiteY24" fmla="*/ 235960 h 666067"/>
                  <a:gd name="connsiteX25" fmla="*/ 225102 w 750368"/>
                  <a:gd name="connsiteY25" fmla="*/ 268726 h 666067"/>
                  <a:gd name="connsiteX26" fmla="*/ 266155 w 750368"/>
                  <a:gd name="connsiteY26" fmla="*/ 413888 h 666067"/>
                  <a:gd name="connsiteX27" fmla="*/ 368643 w 750368"/>
                  <a:gd name="connsiteY27" fmla="*/ 652872 h 666067"/>
                  <a:gd name="connsiteX28" fmla="*/ 517899 w 750368"/>
                  <a:gd name="connsiteY28" fmla="*/ 596865 h 666067"/>
                  <a:gd name="connsiteX29" fmla="*/ 682205 w 750368"/>
                  <a:gd name="connsiteY29" fmla="*/ 402458 h 666067"/>
                  <a:gd name="connsiteX30" fmla="*/ 747546 w 750368"/>
                  <a:gd name="connsiteY30" fmla="*/ 130327 h 666067"/>
                  <a:gd name="connsiteX31" fmla="*/ 626293 w 750368"/>
                  <a:gd name="connsiteY31" fmla="*/ 167761 h 6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0368" h="666067">
                    <a:moveTo>
                      <a:pt x="626293" y="167761"/>
                    </a:moveTo>
                    <a:cubicBezTo>
                      <a:pt x="591908" y="197574"/>
                      <a:pt x="528758" y="282728"/>
                      <a:pt x="497325" y="326829"/>
                    </a:cubicBezTo>
                    <a:lnTo>
                      <a:pt x="434461" y="414936"/>
                    </a:lnTo>
                    <a:cubicBezTo>
                      <a:pt x="411125" y="363501"/>
                      <a:pt x="361595" y="254153"/>
                      <a:pt x="352546" y="232245"/>
                    </a:cubicBezTo>
                    <a:cubicBezTo>
                      <a:pt x="337782" y="200622"/>
                      <a:pt x="315208" y="144615"/>
                      <a:pt x="311398" y="137471"/>
                    </a:cubicBezTo>
                    <a:cubicBezTo>
                      <a:pt x="285014" y="88226"/>
                      <a:pt x="238913" y="54413"/>
                      <a:pt x="192622" y="25361"/>
                    </a:cubicBezTo>
                    <a:lnTo>
                      <a:pt x="168714" y="10597"/>
                    </a:lnTo>
                    <a:cubicBezTo>
                      <a:pt x="164743" y="8407"/>
                      <a:pt x="160923" y="5959"/>
                      <a:pt x="157285" y="3263"/>
                    </a:cubicBezTo>
                    <a:cubicBezTo>
                      <a:pt x="153951" y="596"/>
                      <a:pt x="150998" y="-1595"/>
                      <a:pt x="146521" y="1548"/>
                    </a:cubicBezTo>
                    <a:cubicBezTo>
                      <a:pt x="143550" y="3930"/>
                      <a:pt x="141549" y="7321"/>
                      <a:pt x="140902" y="11074"/>
                    </a:cubicBezTo>
                    <a:cubicBezTo>
                      <a:pt x="138911" y="23789"/>
                      <a:pt x="142369" y="36763"/>
                      <a:pt x="150427" y="46793"/>
                    </a:cubicBezTo>
                    <a:cubicBezTo>
                      <a:pt x="158485" y="56613"/>
                      <a:pt x="167343" y="65757"/>
                      <a:pt x="176906" y="74129"/>
                    </a:cubicBezTo>
                    <a:cubicBezTo>
                      <a:pt x="183859" y="80892"/>
                      <a:pt x="172905" y="82702"/>
                      <a:pt x="167381" y="82797"/>
                    </a:cubicBezTo>
                    <a:cubicBezTo>
                      <a:pt x="141378" y="82797"/>
                      <a:pt x="105945" y="61937"/>
                      <a:pt x="83942" y="49078"/>
                    </a:cubicBezTo>
                    <a:cubicBezTo>
                      <a:pt x="70265" y="39372"/>
                      <a:pt x="55872" y="30714"/>
                      <a:pt x="40890" y="23170"/>
                    </a:cubicBezTo>
                    <a:cubicBezTo>
                      <a:pt x="31298" y="18998"/>
                      <a:pt x="20668" y="17836"/>
                      <a:pt x="10410" y="19837"/>
                    </a:cubicBezTo>
                    <a:cubicBezTo>
                      <a:pt x="3457" y="21456"/>
                      <a:pt x="-2258" y="25361"/>
                      <a:pt x="885" y="33648"/>
                    </a:cubicBezTo>
                    <a:cubicBezTo>
                      <a:pt x="3218" y="38649"/>
                      <a:pt x="6714" y="43030"/>
                      <a:pt x="11077" y="46411"/>
                    </a:cubicBezTo>
                    <a:cubicBezTo>
                      <a:pt x="19830" y="52860"/>
                      <a:pt x="25402" y="62737"/>
                      <a:pt x="26412" y="73558"/>
                    </a:cubicBezTo>
                    <a:cubicBezTo>
                      <a:pt x="25707" y="81083"/>
                      <a:pt x="25964" y="88674"/>
                      <a:pt x="27174" y="96132"/>
                    </a:cubicBezTo>
                    <a:cubicBezTo>
                      <a:pt x="29745" y="105657"/>
                      <a:pt x="37461" y="112325"/>
                      <a:pt x="41080" y="121278"/>
                    </a:cubicBezTo>
                    <a:cubicBezTo>
                      <a:pt x="42804" y="129260"/>
                      <a:pt x="44081" y="137338"/>
                      <a:pt x="44890" y="145472"/>
                    </a:cubicBezTo>
                    <a:cubicBezTo>
                      <a:pt x="49205" y="154416"/>
                      <a:pt x="55377" y="162341"/>
                      <a:pt x="62988" y="168713"/>
                    </a:cubicBezTo>
                    <a:cubicBezTo>
                      <a:pt x="77132" y="183268"/>
                      <a:pt x="93153" y="195888"/>
                      <a:pt x="110612" y="206242"/>
                    </a:cubicBezTo>
                    <a:cubicBezTo>
                      <a:pt x="130005" y="218987"/>
                      <a:pt x="151065" y="228988"/>
                      <a:pt x="173191" y="235960"/>
                    </a:cubicBezTo>
                    <a:cubicBezTo>
                      <a:pt x="189098" y="241485"/>
                      <a:pt x="211958" y="243866"/>
                      <a:pt x="225102" y="268726"/>
                    </a:cubicBezTo>
                    <a:cubicBezTo>
                      <a:pt x="238247" y="293587"/>
                      <a:pt x="244152" y="332449"/>
                      <a:pt x="266155" y="413888"/>
                    </a:cubicBezTo>
                    <a:cubicBezTo>
                      <a:pt x="285205" y="486279"/>
                      <a:pt x="311684" y="592864"/>
                      <a:pt x="368643" y="652872"/>
                    </a:cubicBezTo>
                    <a:cubicBezTo>
                      <a:pt x="422269" y="693734"/>
                      <a:pt x="482943" y="629631"/>
                      <a:pt x="517899" y="596865"/>
                    </a:cubicBezTo>
                    <a:cubicBezTo>
                      <a:pt x="541426" y="574862"/>
                      <a:pt x="682205" y="402458"/>
                      <a:pt x="682205" y="402458"/>
                    </a:cubicBezTo>
                    <a:cubicBezTo>
                      <a:pt x="751261" y="298444"/>
                      <a:pt x="755261" y="219101"/>
                      <a:pt x="747546" y="130327"/>
                    </a:cubicBezTo>
                    <a:cubicBezTo>
                      <a:pt x="747546" y="129660"/>
                      <a:pt x="671251" y="128232"/>
                      <a:pt x="626293" y="167761"/>
                    </a:cubicBezTo>
                    <a:close/>
                  </a:path>
                </a:pathLst>
              </a:custGeom>
              <a:solidFill>
                <a:srgbClr val="FFA8A7"/>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2" name="Freeform: Shape 175">
                <a:extLst>
                  <a:ext uri="{FF2B5EF4-FFF2-40B4-BE49-F238E27FC236}">
                    <a16:creationId xmlns:a16="http://schemas.microsoft.com/office/drawing/2014/main" id="{30C918D4-E95D-8AF6-0FE2-C2F21FF402BC}"/>
                  </a:ext>
                </a:extLst>
              </p:cNvPr>
              <p:cNvSpPr/>
              <p:nvPr/>
            </p:nvSpPr>
            <p:spPr>
              <a:xfrm>
                <a:off x="7422928" y="1481243"/>
                <a:ext cx="56521" cy="74676"/>
              </a:xfrm>
              <a:custGeom>
                <a:avLst/>
                <a:gdLst>
                  <a:gd name="connsiteX0" fmla="*/ 896 w 56521"/>
                  <a:gd name="connsiteY0" fmla="*/ 0 h 74676"/>
                  <a:gd name="connsiteX1" fmla="*/ 56521 w 56521"/>
                  <a:gd name="connsiteY1" fmla="*/ 74676 h 74676"/>
                  <a:gd name="connsiteX2" fmla="*/ 14135 w 56521"/>
                  <a:gd name="connsiteY2" fmla="*/ 51340 h 74676"/>
                  <a:gd name="connsiteX3" fmla="*/ 896 w 56521"/>
                  <a:gd name="connsiteY3" fmla="*/ 0 h 74676"/>
                </a:gdLst>
                <a:ahLst/>
                <a:cxnLst>
                  <a:cxn ang="0">
                    <a:pos x="connsiteX0" y="connsiteY0"/>
                  </a:cxn>
                  <a:cxn ang="0">
                    <a:pos x="connsiteX1" y="connsiteY1"/>
                  </a:cxn>
                  <a:cxn ang="0">
                    <a:pos x="connsiteX2" y="connsiteY2"/>
                  </a:cxn>
                  <a:cxn ang="0">
                    <a:pos x="connsiteX3" y="connsiteY3"/>
                  </a:cxn>
                </a:cxnLst>
                <a:rect l="l" t="t" r="r" b="b"/>
                <a:pathLst>
                  <a:path w="56521" h="74676">
                    <a:moveTo>
                      <a:pt x="896" y="0"/>
                    </a:moveTo>
                    <a:cubicBezTo>
                      <a:pt x="12040" y="29632"/>
                      <a:pt x="31318" y="55512"/>
                      <a:pt x="56521" y="74676"/>
                    </a:cubicBezTo>
                    <a:cubicBezTo>
                      <a:pt x="40062" y="72209"/>
                      <a:pt x="25022" y="63932"/>
                      <a:pt x="14135" y="51340"/>
                    </a:cubicBezTo>
                    <a:cubicBezTo>
                      <a:pt x="2658" y="36872"/>
                      <a:pt x="-2152" y="18212"/>
                      <a:pt x="896" y="0"/>
                    </a:cubicBezTo>
                    <a:close/>
                  </a:path>
                </a:pathLst>
              </a:custGeom>
              <a:solidFill>
                <a:srgbClr val="F28F8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103" name="Freeform: Shape 176">
                <a:extLst>
                  <a:ext uri="{FF2B5EF4-FFF2-40B4-BE49-F238E27FC236}">
                    <a16:creationId xmlns:a16="http://schemas.microsoft.com/office/drawing/2014/main" id="{559B990E-0DED-70E3-82D9-CCB3A92743E3}"/>
                  </a:ext>
                </a:extLst>
              </p:cNvPr>
              <p:cNvSpPr/>
              <p:nvPr/>
            </p:nvSpPr>
            <p:spPr>
              <a:xfrm>
                <a:off x="7666424" y="1757946"/>
                <a:ext cx="34407" cy="178880"/>
              </a:xfrm>
              <a:custGeom>
                <a:avLst/>
                <a:gdLst>
                  <a:gd name="connsiteX0" fmla="*/ 0 w 34407"/>
                  <a:gd name="connsiteY0" fmla="*/ 22765 h 178880"/>
                  <a:gd name="connsiteX1" fmla="*/ 20002 w 34407"/>
                  <a:gd name="connsiteY1" fmla="*/ 178881 h 178880"/>
                  <a:gd name="connsiteX2" fmla="*/ 16288 w 34407"/>
                  <a:gd name="connsiteY2" fmla="*/ 0 h 178880"/>
                </a:gdLst>
                <a:ahLst/>
                <a:cxnLst>
                  <a:cxn ang="0">
                    <a:pos x="connsiteX0" y="connsiteY0"/>
                  </a:cxn>
                  <a:cxn ang="0">
                    <a:pos x="connsiteX1" y="connsiteY1"/>
                  </a:cxn>
                  <a:cxn ang="0">
                    <a:pos x="connsiteX2" y="connsiteY2"/>
                  </a:cxn>
                </a:cxnLst>
                <a:rect l="l" t="t" r="r" b="b"/>
                <a:pathLst>
                  <a:path w="34407" h="178880">
                    <a:moveTo>
                      <a:pt x="0" y="22765"/>
                    </a:moveTo>
                    <a:cubicBezTo>
                      <a:pt x="19012" y="72467"/>
                      <a:pt x="25870" y="125988"/>
                      <a:pt x="20002" y="178881"/>
                    </a:cubicBezTo>
                    <a:cubicBezTo>
                      <a:pt x="42767" y="106585"/>
                      <a:pt x="36290" y="47054"/>
                      <a:pt x="16288" y="0"/>
                    </a:cubicBezTo>
                    <a:close/>
                  </a:path>
                </a:pathLst>
              </a:custGeom>
              <a:solidFill>
                <a:srgbClr val="F28F8F"/>
              </a:solidFill>
              <a:ln w="47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grpSp>
      </p:grpSp>
      <p:pic>
        <p:nvPicPr>
          <p:cNvPr id="113" name="Graphic 180">
            <a:extLst>
              <a:ext uri="{FF2B5EF4-FFF2-40B4-BE49-F238E27FC236}">
                <a16:creationId xmlns:a16="http://schemas.microsoft.com/office/drawing/2014/main" id="{200C3C50-F373-A997-FA72-87E8B24DEFE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4076" t="6679" r="20754" b="12389"/>
          <a:stretch/>
        </p:blipFill>
        <p:spPr>
          <a:xfrm>
            <a:off x="10283562" y="1611035"/>
            <a:ext cx="1440686" cy="2113430"/>
          </a:xfrm>
          <a:prstGeom prst="rect">
            <a:avLst/>
          </a:prstGeom>
        </p:spPr>
      </p:pic>
      <p:sp>
        <p:nvSpPr>
          <p:cNvPr id="114" name="Subtitle 2">
            <a:extLst>
              <a:ext uri="{FF2B5EF4-FFF2-40B4-BE49-F238E27FC236}">
                <a16:creationId xmlns:a16="http://schemas.microsoft.com/office/drawing/2014/main" id="{CC8CD0A8-7AE9-3D7C-1828-302AC1C325D3}"/>
              </a:ext>
            </a:extLst>
          </p:cNvPr>
          <p:cNvSpPr txBox="1">
            <a:spLocks/>
          </p:cNvSpPr>
          <p:nvPr/>
        </p:nvSpPr>
        <p:spPr>
          <a:xfrm>
            <a:off x="528987" y="3742381"/>
            <a:ext cx="1133482" cy="55169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E64313"/>
              </a:solidFill>
              <a:effectLst/>
              <a:uLnTx/>
              <a:uFillTx/>
              <a:latin typeface="Montserrat" pitchFamily="2" charset="0"/>
              <a:ea typeface="+mn-ea"/>
              <a:cs typeface="+mn-cs"/>
            </a:endParaRPr>
          </a:p>
        </p:txBody>
      </p:sp>
      <p:sp>
        <p:nvSpPr>
          <p:cNvPr id="115" name="Subtitle 2">
            <a:extLst>
              <a:ext uri="{FF2B5EF4-FFF2-40B4-BE49-F238E27FC236}">
                <a16:creationId xmlns:a16="http://schemas.microsoft.com/office/drawing/2014/main" id="{7C3DD4A2-C9C2-2583-0281-91779887F827}"/>
              </a:ext>
            </a:extLst>
          </p:cNvPr>
          <p:cNvSpPr txBox="1">
            <a:spLocks/>
          </p:cNvSpPr>
          <p:nvPr/>
        </p:nvSpPr>
        <p:spPr>
          <a:xfrm>
            <a:off x="625577" y="4271988"/>
            <a:ext cx="940303" cy="9031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Montserrat Light" pitchFamily="2" charset="0"/>
              <a:ea typeface="+mn-ea"/>
              <a:cs typeface="+mn-cs"/>
            </a:endParaRPr>
          </a:p>
        </p:txBody>
      </p:sp>
      <p:sp>
        <p:nvSpPr>
          <p:cNvPr id="116" name="مربع نص 115">
            <a:extLst>
              <a:ext uri="{FF2B5EF4-FFF2-40B4-BE49-F238E27FC236}">
                <a16:creationId xmlns:a16="http://schemas.microsoft.com/office/drawing/2014/main" id="{3139D736-1EF9-DB75-9EC2-B2E925DE4228}"/>
              </a:ext>
            </a:extLst>
          </p:cNvPr>
          <p:cNvSpPr txBox="1"/>
          <p:nvPr/>
        </p:nvSpPr>
        <p:spPr>
          <a:xfrm>
            <a:off x="650055" y="4372294"/>
            <a:ext cx="2770939" cy="1938992"/>
          </a:xfrm>
          <a:prstGeom prst="rect">
            <a:avLst/>
          </a:prstGeom>
          <a:solidFill>
            <a:schemeClr val="bg1"/>
          </a:solidFill>
        </p:spPr>
        <p:txBody>
          <a:bodyPr wrap="square">
            <a:spAutoFit/>
          </a:bodyPr>
          <a:lstStyle/>
          <a:p>
            <a:r>
              <a:rPr lang="ar-SA" altLang="ar-SA" sz="2000" b="1" dirty="0" err="1"/>
              <a:t>لييفات</a:t>
            </a:r>
            <a:r>
              <a:rPr lang="ar-SA" altLang="ar-SA" sz="2000" b="1" dirty="0">
                <a:solidFill>
                  <a:srgbClr val="0000FF"/>
                </a:solidFill>
              </a:rPr>
              <a:t> عضلية و تتكون </a:t>
            </a:r>
            <a:r>
              <a:rPr lang="ar-SA" altLang="ar-SA" sz="2000" b="1" dirty="0" err="1">
                <a:solidFill>
                  <a:srgbClr val="0000FF"/>
                </a:solidFill>
              </a:rPr>
              <a:t>اللييفات</a:t>
            </a:r>
            <a:r>
              <a:rPr lang="ar-SA" altLang="ar-SA" sz="2000" b="1" dirty="0">
                <a:solidFill>
                  <a:srgbClr val="0000FF"/>
                </a:solidFill>
              </a:rPr>
              <a:t> من </a:t>
            </a:r>
            <a:r>
              <a:rPr lang="ar-SA" altLang="ar-SA" sz="2000" b="1" dirty="0"/>
              <a:t>قطع عضلية </a:t>
            </a:r>
            <a:r>
              <a:rPr lang="ar-SA" altLang="ar-SA" sz="2000" b="1" dirty="0">
                <a:solidFill>
                  <a:srgbClr val="0000FF"/>
                </a:solidFill>
              </a:rPr>
              <a:t>و تتكون القطع العضلية من </a:t>
            </a:r>
            <a:r>
              <a:rPr lang="ar-SA" altLang="ar-SA" sz="2000" b="1" dirty="0"/>
              <a:t>خيوط بروتينية </a:t>
            </a:r>
            <a:r>
              <a:rPr lang="ar-SA" altLang="ar-SA" sz="2000" b="1" dirty="0">
                <a:solidFill>
                  <a:srgbClr val="0000FF"/>
                </a:solidFill>
              </a:rPr>
              <a:t>( </a:t>
            </a:r>
            <a:r>
              <a:rPr lang="ar-SA" altLang="ar-SA" sz="2000" b="1" dirty="0">
                <a:solidFill>
                  <a:srgbClr val="7030A0"/>
                </a:solidFill>
              </a:rPr>
              <a:t> أكتين </a:t>
            </a:r>
            <a:r>
              <a:rPr lang="ar-SA" altLang="ar-SA" sz="2000" b="1" dirty="0">
                <a:solidFill>
                  <a:srgbClr val="0000FF"/>
                </a:solidFill>
              </a:rPr>
              <a:t>رقيقة ـ </a:t>
            </a:r>
            <a:r>
              <a:rPr lang="ar-SA" altLang="ar-SA" sz="2000" b="1" dirty="0">
                <a:solidFill>
                  <a:srgbClr val="7030A0"/>
                </a:solidFill>
              </a:rPr>
              <a:t>ميوسين</a:t>
            </a:r>
            <a:r>
              <a:rPr lang="ar-SA" altLang="ar-SA" sz="2000" b="1" dirty="0">
                <a:solidFill>
                  <a:srgbClr val="0000FF"/>
                </a:solidFill>
              </a:rPr>
              <a:t> سميكة ) و هي المسؤولة عن الانقباض و الانبساط . </a:t>
            </a:r>
            <a:endParaRPr lang="ar-SA" sz="2000" b="1" dirty="0"/>
          </a:p>
        </p:txBody>
      </p:sp>
      <p:sp>
        <p:nvSpPr>
          <p:cNvPr id="117" name="مربع نص 116">
            <a:extLst>
              <a:ext uri="{FF2B5EF4-FFF2-40B4-BE49-F238E27FC236}">
                <a16:creationId xmlns:a16="http://schemas.microsoft.com/office/drawing/2014/main" id="{39B81EA5-0BDD-8733-CB5E-F8A11E664166}"/>
              </a:ext>
            </a:extLst>
          </p:cNvPr>
          <p:cNvSpPr txBox="1"/>
          <p:nvPr/>
        </p:nvSpPr>
        <p:spPr>
          <a:xfrm>
            <a:off x="3652054" y="4386042"/>
            <a:ext cx="2809531" cy="1938992"/>
          </a:xfrm>
          <a:prstGeom prst="rect">
            <a:avLst/>
          </a:prstGeom>
          <a:solidFill>
            <a:schemeClr val="bg1"/>
          </a:solidFill>
        </p:spPr>
        <p:txBody>
          <a:bodyPr wrap="square">
            <a:spAutoFit/>
          </a:bodyPr>
          <a:lstStyle/>
          <a:p>
            <a:pPr algn="ctr"/>
            <a:r>
              <a:rPr lang="ar-SA" sz="2000" b="1" dirty="0">
                <a:solidFill>
                  <a:srgbClr val="00B050"/>
                </a:solidFill>
              </a:rPr>
              <a:t>يحرر السـيال العصبي الكالسيوم من الشبكة </a:t>
            </a:r>
            <a:r>
              <a:rPr lang="ar-SA" sz="2000" b="1" dirty="0" err="1">
                <a:solidFill>
                  <a:srgbClr val="00B050"/>
                </a:solidFill>
              </a:rPr>
              <a:t>الإندوبلازمية</a:t>
            </a:r>
            <a:r>
              <a:rPr lang="ar-SA" sz="2000" b="1" dirty="0">
                <a:solidFill>
                  <a:srgbClr val="00B050"/>
                </a:solidFill>
              </a:rPr>
              <a:t> مسببا ارتباطا الأكتين والميوسـين، ثم انزلاق خيـوط الأكتـين بعضهـا في اتجـاه مركـز القطعة العضلية فيقصر طول </a:t>
            </a:r>
            <a:r>
              <a:rPr lang="ar-SA" sz="2000" b="1" dirty="0" err="1">
                <a:solidFill>
                  <a:srgbClr val="00B050"/>
                </a:solidFill>
              </a:rPr>
              <a:t>اللييف</a:t>
            </a:r>
            <a:r>
              <a:rPr lang="ar-SA" sz="2000" b="1" dirty="0">
                <a:solidFill>
                  <a:srgbClr val="00B050"/>
                </a:solidFill>
              </a:rPr>
              <a:t> العضل</a:t>
            </a:r>
          </a:p>
        </p:txBody>
      </p:sp>
      <p:sp>
        <p:nvSpPr>
          <p:cNvPr id="118" name="مربع نص 117">
            <a:extLst>
              <a:ext uri="{FF2B5EF4-FFF2-40B4-BE49-F238E27FC236}">
                <a16:creationId xmlns:a16="http://schemas.microsoft.com/office/drawing/2014/main" id="{F7D58956-8F58-9750-C03C-F381F97B0DC0}"/>
              </a:ext>
            </a:extLst>
          </p:cNvPr>
          <p:cNvSpPr txBox="1"/>
          <p:nvPr/>
        </p:nvSpPr>
        <p:spPr>
          <a:xfrm>
            <a:off x="6503672" y="4382554"/>
            <a:ext cx="2610902" cy="1938992"/>
          </a:xfrm>
          <a:prstGeom prst="rect">
            <a:avLst/>
          </a:prstGeom>
          <a:solidFill>
            <a:schemeClr val="bg1"/>
          </a:solidFill>
        </p:spPr>
        <p:txBody>
          <a:bodyPr wrap="square">
            <a:spAutoFit/>
          </a:bodyPr>
          <a:lstStyle/>
          <a:p>
            <a:pPr algn="ctr"/>
            <a:r>
              <a:rPr lang="ar-SA" sz="2000" b="1" dirty="0"/>
              <a:t>تسـاعد أيونـات الكالسـيوم على ارتبـاط خيوط ً الميوسـين والأكتين معا. أمـا </a:t>
            </a:r>
            <a:r>
              <a:rPr lang="en-US" sz="2000" b="1" dirty="0"/>
              <a:t> ATP  </a:t>
            </a:r>
            <a:r>
              <a:rPr lang="ar-SA" sz="2000" b="1" dirty="0"/>
              <a:t>فيتحطم ليزود العضلات بالطاقة اللازمة لانقباضها</a:t>
            </a:r>
            <a:endParaRPr lang="en-US" sz="2000" dirty="0"/>
          </a:p>
          <a:p>
            <a:pPr algn="ctr"/>
            <a:endParaRPr lang="ar-SA" sz="2000" b="1" dirty="0">
              <a:solidFill>
                <a:srgbClr val="00B050"/>
              </a:solidFill>
            </a:endParaRPr>
          </a:p>
        </p:txBody>
      </p:sp>
      <p:pic>
        <p:nvPicPr>
          <p:cNvPr id="8" name="صورة 7">
            <a:extLst>
              <a:ext uri="{FF2B5EF4-FFF2-40B4-BE49-F238E27FC236}">
                <a16:creationId xmlns:a16="http://schemas.microsoft.com/office/drawing/2014/main" id="{51A691D7-75F1-C0E0-0244-6518ECD53B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52450" y="4303480"/>
            <a:ext cx="2669049" cy="2208619"/>
          </a:xfrm>
          <a:prstGeom prst="rect">
            <a:avLst/>
          </a:prstGeom>
        </p:spPr>
      </p:pic>
    </p:spTree>
    <p:extLst>
      <p:ext uri="{BB962C8B-B14F-4D97-AF65-F5344CB8AC3E}">
        <p14:creationId xmlns:p14="http://schemas.microsoft.com/office/powerpoint/2010/main" val="195424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116" grpId="0" animBg="1"/>
      <p:bldP spid="117" grpId="0" animBg="1"/>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5">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6">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7"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8"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9"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22" name="مربع نص 21">
            <a:extLst>
              <a:ext uri="{FF2B5EF4-FFF2-40B4-BE49-F238E27FC236}">
                <a16:creationId xmlns:a16="http://schemas.microsoft.com/office/drawing/2014/main" id="{CBE52FEB-90D1-D3D2-719B-EC0E2DED2C31}"/>
              </a:ext>
            </a:extLst>
          </p:cNvPr>
          <p:cNvSpPr txBox="1"/>
          <p:nvPr/>
        </p:nvSpPr>
        <p:spPr>
          <a:xfrm>
            <a:off x="1195755" y="428487"/>
            <a:ext cx="9572080" cy="646331"/>
          </a:xfrm>
          <a:prstGeom prst="rect">
            <a:avLst/>
          </a:prstGeom>
          <a:noFill/>
        </p:spPr>
        <p:txBody>
          <a:bodyPr wrap="square">
            <a:spAutoFit/>
          </a:bodyPr>
          <a:lstStyle/>
          <a:p>
            <a:pPr algn="ctr"/>
            <a:r>
              <a:rPr lang="ar-SA" sz="3600" b="1" cap="none" spc="0" dirty="0">
                <a:solidFill>
                  <a:schemeClr val="tx1"/>
                </a:solidFill>
                <a:highlight>
                  <a:srgbClr val="FFD8CD"/>
                </a:highlight>
                <a:latin typeface="Roboto" panose="02000000000000000000" pitchFamily="2" charset="0"/>
                <a:ea typeface="Roboto" panose="02000000000000000000" pitchFamily="2" charset="0"/>
                <a:cs typeface="Akhbar MT" pitchFamily="2" charset="-78"/>
              </a:rPr>
              <a:t>بتعاون مع مجموعتك وجهي سؤالا إما لمعلمتك أو للمجموعة الأخرى</a:t>
            </a:r>
            <a:r>
              <a:rPr lang="ar-SA" sz="3600" b="1" dirty="0">
                <a:highlight>
                  <a:srgbClr val="FFD8CD"/>
                </a:highlight>
              </a:rPr>
              <a:t> </a:t>
            </a:r>
          </a:p>
        </p:txBody>
      </p:sp>
      <p:sp>
        <p:nvSpPr>
          <p:cNvPr id="16" name="椭圆 31">
            <a:hlinkClick r:id="rId10" action="ppaction://hlinksldjump"/>
            <a:extLst>
              <a:ext uri="{FF2B5EF4-FFF2-40B4-BE49-F238E27FC236}">
                <a16:creationId xmlns:a16="http://schemas.microsoft.com/office/drawing/2014/main" id="{2BA35E13-829B-1C10-8374-2CBFEFDD64AE}"/>
              </a:ext>
            </a:extLst>
          </p:cNvPr>
          <p:cNvSpPr/>
          <p:nvPr/>
        </p:nvSpPr>
        <p:spPr>
          <a:xfrm>
            <a:off x="10649573" y="438358"/>
            <a:ext cx="946729" cy="947071"/>
          </a:xfrm>
          <a:prstGeom prst="ellipse">
            <a:avLst/>
          </a:prstGeom>
          <a:solidFill>
            <a:srgbClr val="F3913F"/>
          </a:solidFill>
          <a:ln w="28575" cap="flat" cmpd="sng" algn="ctr">
            <a:solidFill>
              <a:srgbClr val="F2F2F2"/>
            </a:solidFill>
            <a:prstDash val="solid"/>
            <a:miter lim="800000"/>
          </a:ln>
          <a:effectLst>
            <a:outerShdw blurRad="88900" dist="75434" dir="2700004" algn="tr" rotWithShape="0">
              <a:srgbClr val="000000">
                <a:alpha val="23000"/>
              </a:srgbClr>
            </a:outerShdw>
          </a:effectLst>
        </p:spPr>
        <p:txBody>
          <a:bodyPr lIns="121917" tIns="60958" rIns="121917" bIns="60958" rtlCol="0" anchor="ctr">
            <a:prstTxWarp prst="textPlain">
              <a:avLst/>
            </a:prstTxWarp>
          </a:bodyPr>
          <a:lstStyle/>
          <a:p>
            <a:pPr algn="ctr" defTabSz="1218565">
              <a:defRPr/>
            </a:pPr>
            <a:r>
              <a:rPr lang="ar-SA" altLang="zh-CN" b="1" kern="0" dirty="0">
                <a:solidFill>
                  <a:srgbClr val="000000"/>
                </a:solidFill>
                <a:latin typeface="Montserrat SemiBold" panose="00000700000000000000" charset="0"/>
                <a:ea typeface="微软雅黑" panose="020B0503020204020204" pitchFamily="34" charset="-122"/>
                <a:cs typeface="Akhbar MT" pitchFamily="2" charset="-78"/>
              </a:rPr>
              <a:t>التقويم</a:t>
            </a:r>
            <a:endParaRPr lang="zh-CN" altLang="en-US" b="1" kern="0" dirty="0">
              <a:solidFill>
                <a:srgbClr val="000000"/>
              </a:solidFill>
              <a:latin typeface="Montserrat SemiBold" panose="00000700000000000000" charset="0"/>
              <a:ea typeface="微软雅黑" panose="020B0503020204020204" pitchFamily="34" charset="-122"/>
              <a:cs typeface="Akhbar MT" pitchFamily="2" charset="-78"/>
            </a:endParaRPr>
          </a:p>
        </p:txBody>
      </p:sp>
      <p:pic>
        <p:nvPicPr>
          <p:cNvPr id="17" name="Picture 2" descr="استراتيجية أرسل سؤال - التعلم النشط">
            <a:extLst>
              <a:ext uri="{FF2B5EF4-FFF2-40B4-BE49-F238E27FC236}">
                <a16:creationId xmlns:a16="http://schemas.microsoft.com/office/drawing/2014/main" id="{35E78DAC-329F-3488-D1C2-F7FDC7073598}"/>
              </a:ext>
            </a:extLst>
          </p:cNvP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61777" y="1302617"/>
            <a:ext cx="3753502" cy="3564502"/>
          </a:xfrm>
          <a:prstGeom prst="rect">
            <a:avLst/>
          </a:prstGeom>
          <a:noFill/>
          <a:extLst>
            <a:ext uri="{909E8E84-426E-40DD-AFC4-6F175D3DCCD1}">
              <a14:hiddenFill xmlns:a14="http://schemas.microsoft.com/office/drawing/2010/main">
                <a:solidFill>
                  <a:srgbClr val="FFFFFF"/>
                </a:solidFill>
              </a14:hiddenFill>
            </a:ext>
          </a:extLst>
        </p:spPr>
      </p:pic>
      <p:pic>
        <p:nvPicPr>
          <p:cNvPr id="3" name="Untitled (3)">
            <a:hlinkClick r:id="" action="ppaction://media"/>
            <a:extLst>
              <a:ext uri="{FF2B5EF4-FFF2-40B4-BE49-F238E27FC236}">
                <a16:creationId xmlns:a16="http://schemas.microsoft.com/office/drawing/2014/main" id="{CFDF7C22-D71E-F3D7-ADE9-EC5AD6A31C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9112" t="10968" r="30101" b="22872"/>
          <a:stretch/>
        </p:blipFill>
        <p:spPr>
          <a:xfrm>
            <a:off x="7715279" y="1055198"/>
            <a:ext cx="3753502" cy="4537276"/>
          </a:xfrm>
          <a:prstGeom prst="ellipse">
            <a:avLst/>
          </a:prstGeom>
          <a:ln>
            <a:noFill/>
          </a:ln>
          <a:effectLst>
            <a:softEdge rad="112500"/>
          </a:effectLst>
        </p:spPr>
      </p:pic>
      <p:pic>
        <p:nvPicPr>
          <p:cNvPr id="18" name="Picture 2" descr="Αθλητισμός Παράσιτο Απόγονοι gif μικροφωνο χημικές ουσίες Becks ΕΞΑΡΤΗΣΗ">
            <a:extLst>
              <a:ext uri="{FF2B5EF4-FFF2-40B4-BE49-F238E27FC236}">
                <a16:creationId xmlns:a16="http://schemas.microsoft.com/office/drawing/2014/main" id="{0FEB0D8A-7280-7634-7A05-BA50F445E3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3529" y="4145268"/>
            <a:ext cx="3097161" cy="16075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مكونات الجهاز العضلي - صيدلية">
            <a:extLst>
              <a:ext uri="{FF2B5EF4-FFF2-40B4-BE49-F238E27FC236}">
                <a16:creationId xmlns:a16="http://schemas.microsoft.com/office/drawing/2014/main" id="{237547D0-D3D1-8AEC-C945-0A6D1684B03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209" y="3323836"/>
            <a:ext cx="3654843" cy="3109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8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3" name="شكل حر: شكل 12">
            <a:hlinkClick r:id="rId4" action="ppaction://hlinksldjump"/>
            <a:extLst>
              <a:ext uri="{FF2B5EF4-FFF2-40B4-BE49-F238E27FC236}">
                <a16:creationId xmlns:a16="http://schemas.microsoft.com/office/drawing/2014/main" id="{29E9BF20-ECD2-9F38-DE35-5249529A19C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5"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grpSp>
        <p:nvGrpSpPr>
          <p:cNvPr id="15" name="مجموعة 14">
            <a:extLst>
              <a:ext uri="{FF2B5EF4-FFF2-40B4-BE49-F238E27FC236}">
                <a16:creationId xmlns:a16="http://schemas.microsoft.com/office/drawing/2014/main" id="{ABB03EAC-0828-A1D1-8909-7421AE399509}"/>
              </a:ext>
            </a:extLst>
          </p:cNvPr>
          <p:cNvGrpSpPr/>
          <p:nvPr/>
        </p:nvGrpSpPr>
        <p:grpSpPr>
          <a:xfrm>
            <a:off x="7993132" y="107347"/>
            <a:ext cx="3243722" cy="377534"/>
            <a:chOff x="8686835" y="415984"/>
            <a:chExt cx="2609850" cy="492125"/>
          </a:xfrm>
          <a:solidFill>
            <a:schemeClr val="bg1"/>
          </a:solidFill>
        </p:grpSpPr>
        <p:sp>
          <p:nvSpPr>
            <p:cNvPr id="16" name="Rectangle: Rounded Corners 17">
              <a:extLst>
                <a:ext uri="{FF2B5EF4-FFF2-40B4-BE49-F238E27FC236}">
                  <a16:creationId xmlns:a16="http://schemas.microsoft.com/office/drawing/2014/main" id="{1EC714BB-D59C-3A5B-8E34-3E8EC3C67EA8}"/>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54317 w 2609850"/>
                <a:gd name="connsiteY2" fmla="*/ 0 h 492125"/>
                <a:gd name="connsiteX3" fmla="*/ 1326103 w 2609850"/>
                <a:gd name="connsiteY3" fmla="*/ 0 h 492125"/>
                <a:gd name="connsiteX4" fmla="*/ 1834357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834356 w 2609850"/>
                <a:gd name="connsiteY9" fmla="*/ 492126 h 492125"/>
                <a:gd name="connsiteX10" fmla="*/ 1347279 w 2609850"/>
                <a:gd name="connsiteY10" fmla="*/ 492126 h 492125"/>
                <a:gd name="connsiteX11" fmla="*/ 817848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31676" y="130053"/>
                    <a:pt x="112305" y="34095"/>
                    <a:pt x="246063" y="0"/>
                  </a:cubicBezTo>
                  <a:cubicBezTo>
                    <a:pt x="390608" y="-46980"/>
                    <a:pt x="623166" y="4046"/>
                    <a:pt x="754317" y="0"/>
                  </a:cubicBezTo>
                  <a:cubicBezTo>
                    <a:pt x="885468" y="-4046"/>
                    <a:pt x="1051942" y="19472"/>
                    <a:pt x="1326103" y="0"/>
                  </a:cubicBezTo>
                  <a:cubicBezTo>
                    <a:pt x="1600264" y="-19472"/>
                    <a:pt x="1726081" y="32535"/>
                    <a:pt x="1834357" y="0"/>
                  </a:cubicBezTo>
                  <a:cubicBezTo>
                    <a:pt x="1942633" y="-32535"/>
                    <a:pt x="2105165" y="24058"/>
                    <a:pt x="2363788" y="0"/>
                  </a:cubicBezTo>
                  <a:cubicBezTo>
                    <a:pt x="2514544" y="10518"/>
                    <a:pt x="2608122" y="122812"/>
                    <a:pt x="2609851" y="246063"/>
                  </a:cubicBezTo>
                  <a:lnTo>
                    <a:pt x="2609850" y="246063"/>
                  </a:lnTo>
                  <a:cubicBezTo>
                    <a:pt x="2574685" y="367263"/>
                    <a:pt x="2487737" y="500023"/>
                    <a:pt x="2363787" y="492126"/>
                  </a:cubicBezTo>
                  <a:cubicBezTo>
                    <a:pt x="2193370" y="555320"/>
                    <a:pt x="2021915" y="435286"/>
                    <a:pt x="1834356" y="492126"/>
                  </a:cubicBezTo>
                  <a:cubicBezTo>
                    <a:pt x="1646797" y="548966"/>
                    <a:pt x="1474058" y="479885"/>
                    <a:pt x="1347279" y="492126"/>
                  </a:cubicBezTo>
                  <a:cubicBezTo>
                    <a:pt x="1220500" y="504367"/>
                    <a:pt x="1034258" y="454083"/>
                    <a:pt x="817848" y="492125"/>
                  </a:cubicBezTo>
                  <a:cubicBezTo>
                    <a:pt x="601438" y="530167"/>
                    <a:pt x="415464" y="486575"/>
                    <a:pt x="246063" y="492125"/>
                  </a:cubicBezTo>
                  <a:cubicBezTo>
                    <a:pt x="114377" y="491599"/>
                    <a:pt x="-7469" y="385336"/>
                    <a:pt x="0" y="246062"/>
                  </a:cubicBezTo>
                  <a:lnTo>
                    <a:pt x="0" y="246063"/>
                  </a:lnTo>
                  <a:close/>
                </a:path>
                <a:path w="2609850" h="492125" stroke="0" extrusionOk="0">
                  <a:moveTo>
                    <a:pt x="0" y="246063"/>
                  </a:moveTo>
                  <a:cubicBezTo>
                    <a:pt x="29394" y="106742"/>
                    <a:pt x="123476" y="4583"/>
                    <a:pt x="246063" y="0"/>
                  </a:cubicBezTo>
                  <a:cubicBezTo>
                    <a:pt x="443963" y="-65547"/>
                    <a:pt x="527176" y="3547"/>
                    <a:pt x="796672" y="0"/>
                  </a:cubicBezTo>
                  <a:cubicBezTo>
                    <a:pt x="1066168" y="-3547"/>
                    <a:pt x="1155518" y="502"/>
                    <a:pt x="1368457" y="0"/>
                  </a:cubicBezTo>
                  <a:cubicBezTo>
                    <a:pt x="1581397" y="-502"/>
                    <a:pt x="1700753" y="37533"/>
                    <a:pt x="1897889" y="0"/>
                  </a:cubicBezTo>
                  <a:cubicBezTo>
                    <a:pt x="2095025" y="-37533"/>
                    <a:pt x="2163933" y="32872"/>
                    <a:pt x="2363788" y="0"/>
                  </a:cubicBezTo>
                  <a:cubicBezTo>
                    <a:pt x="2485823" y="559"/>
                    <a:pt x="2625080" y="116307"/>
                    <a:pt x="2609851" y="246063"/>
                  </a:cubicBezTo>
                  <a:lnTo>
                    <a:pt x="2609850" y="246063"/>
                  </a:lnTo>
                  <a:cubicBezTo>
                    <a:pt x="2591323" y="348664"/>
                    <a:pt x="2492027" y="496286"/>
                    <a:pt x="2363787" y="492126"/>
                  </a:cubicBezTo>
                  <a:cubicBezTo>
                    <a:pt x="2163546" y="518234"/>
                    <a:pt x="1994023" y="479879"/>
                    <a:pt x="1834356" y="492126"/>
                  </a:cubicBezTo>
                  <a:cubicBezTo>
                    <a:pt x="1674689" y="504373"/>
                    <a:pt x="1598403" y="438108"/>
                    <a:pt x="1368457" y="492126"/>
                  </a:cubicBezTo>
                  <a:cubicBezTo>
                    <a:pt x="1138511" y="546144"/>
                    <a:pt x="984617" y="442080"/>
                    <a:pt x="839026" y="492125"/>
                  </a:cubicBezTo>
                  <a:cubicBezTo>
                    <a:pt x="693435" y="542171"/>
                    <a:pt x="540653" y="483381"/>
                    <a:pt x="246063" y="492125"/>
                  </a:cubicBezTo>
                  <a:cubicBezTo>
                    <a:pt x="128938" y="498895"/>
                    <a:pt x="-18960" y="370338"/>
                    <a:pt x="0" y="246062"/>
                  </a:cubicBezTo>
                  <a:lnTo>
                    <a:pt x="0" y="246063"/>
                  </a:lnTo>
                  <a:close/>
                </a:path>
              </a:pathLst>
            </a:custGeom>
            <a:grpFill/>
            <a:ln w="28575">
              <a:solidFill>
                <a:srgbClr val="FFD8CD"/>
              </a:solidFill>
              <a:extLst>
                <a:ext uri="{C807C97D-BFC1-408E-A445-0C87EB9F89A2}">
                  <ask:lineSketchStyleProps xmlns:ask="http://schemas.microsoft.com/office/drawing/2018/sketchyshapes" sd="4034922444">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nvGrpSpPr>
            <p:cNvPr id="17" name="Graphic 13">
              <a:extLst>
                <a:ext uri="{FF2B5EF4-FFF2-40B4-BE49-F238E27FC236}">
                  <a16:creationId xmlns:a16="http://schemas.microsoft.com/office/drawing/2014/main" id="{E37331AB-0B09-5FF8-5A16-5F8920116CB3}"/>
                </a:ext>
              </a:extLst>
            </p:cNvPr>
            <p:cNvGrpSpPr/>
            <p:nvPr/>
          </p:nvGrpSpPr>
          <p:grpSpPr>
            <a:xfrm flipH="1">
              <a:off x="10878379" y="561240"/>
              <a:ext cx="201612" cy="201612"/>
              <a:chOff x="1095375" y="4809338"/>
              <a:chExt cx="797712" cy="797712"/>
            </a:xfrm>
            <a:grpFill/>
          </p:grpSpPr>
          <p:sp>
            <p:nvSpPr>
              <p:cNvPr id="18" name="Freeform: Shape 20">
                <a:extLst>
                  <a:ext uri="{FF2B5EF4-FFF2-40B4-BE49-F238E27FC236}">
                    <a16:creationId xmlns:a16="http://schemas.microsoft.com/office/drawing/2014/main" id="{8B9D4863-29C4-7E3F-2514-627C906F79D7}"/>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693074" y="671495"/>
                      <a:pt x="703911" y="627611"/>
                      <a:pt x="596781" y="563174"/>
                    </a:cubicBezTo>
                    <a:cubicBezTo>
                      <a:pt x="634772" y="501635"/>
                      <a:pt x="676952" y="406206"/>
                      <a:pt x="680266" y="340133"/>
                    </a:cubicBezTo>
                    <a:cubicBezTo>
                      <a:pt x="686307" y="139602"/>
                      <a:pt x="550012" y="6801"/>
                      <a:pt x="340133" y="0"/>
                    </a:cubicBezTo>
                    <a:cubicBezTo>
                      <a:pt x="177243" y="-2582"/>
                      <a:pt x="40836" y="151210"/>
                      <a:pt x="0" y="340133"/>
                    </a:cubicBezTo>
                    <a:cubicBezTo>
                      <a:pt x="-23841" y="527422"/>
                      <a:pt x="147767" y="669248"/>
                      <a:pt x="340133" y="680266"/>
                    </a:cubicBezTo>
                    <a:cubicBezTo>
                      <a:pt x="412882" y="682882"/>
                      <a:pt x="500202" y="648998"/>
                      <a:pt x="563174" y="596781"/>
                    </a:cubicBezTo>
                    <a:cubicBezTo>
                      <a:pt x="668223" y="674180"/>
                      <a:pt x="671582" y="739216"/>
                      <a:pt x="757030" y="790637"/>
                    </a:cubicBezTo>
                    <a:cubicBezTo>
                      <a:pt x="762032" y="795777"/>
                      <a:pt x="768209" y="798324"/>
                      <a:pt x="773834" y="797712"/>
                    </a:cubicBezTo>
                    <a:cubicBezTo>
                      <a:pt x="780173" y="798205"/>
                      <a:pt x="787486" y="795564"/>
                      <a:pt x="790637" y="790637"/>
                    </a:cubicBezTo>
                    <a:cubicBezTo>
                      <a:pt x="799686" y="782633"/>
                      <a:pt x="800766" y="764920"/>
                      <a:pt x="790637" y="757030"/>
                    </a:cubicBezTo>
                    <a:close/>
                    <a:moveTo>
                      <a:pt x="47580" y="340133"/>
                    </a:moveTo>
                    <a:cubicBezTo>
                      <a:pt x="57819" y="139848"/>
                      <a:pt x="201025" y="39500"/>
                      <a:pt x="339956" y="47757"/>
                    </a:cubicBezTo>
                    <a:cubicBezTo>
                      <a:pt x="527378" y="9831"/>
                      <a:pt x="632937" y="154952"/>
                      <a:pt x="632333" y="340133"/>
                    </a:cubicBezTo>
                    <a:cubicBezTo>
                      <a:pt x="665324" y="522639"/>
                      <a:pt x="530068" y="615495"/>
                      <a:pt x="339956" y="632686"/>
                    </a:cubicBezTo>
                    <a:cubicBezTo>
                      <a:pt x="179437" y="624381"/>
                      <a:pt x="25846" y="503141"/>
                      <a:pt x="47580" y="340133"/>
                    </a:cubicBezTo>
                    <a:close/>
                  </a:path>
                  <a:path w="797535" h="797712" stroke="0" extrusionOk="0">
                    <a:moveTo>
                      <a:pt x="790637" y="757030"/>
                    </a:moveTo>
                    <a:cubicBezTo>
                      <a:pt x="749195" y="718268"/>
                      <a:pt x="661915" y="584447"/>
                      <a:pt x="596781" y="563174"/>
                    </a:cubicBezTo>
                    <a:cubicBezTo>
                      <a:pt x="659452" y="513551"/>
                      <a:pt x="682506" y="441456"/>
                      <a:pt x="680266" y="340133"/>
                    </a:cubicBezTo>
                    <a:cubicBezTo>
                      <a:pt x="683385" y="143077"/>
                      <a:pt x="501777" y="-15433"/>
                      <a:pt x="340133" y="0"/>
                    </a:cubicBezTo>
                    <a:cubicBezTo>
                      <a:pt x="125059" y="7966"/>
                      <a:pt x="17734" y="163624"/>
                      <a:pt x="0" y="340133"/>
                    </a:cubicBezTo>
                    <a:cubicBezTo>
                      <a:pt x="-20461" y="503102"/>
                      <a:pt x="101867" y="693424"/>
                      <a:pt x="340133" y="680266"/>
                    </a:cubicBezTo>
                    <a:cubicBezTo>
                      <a:pt x="418514" y="698306"/>
                      <a:pt x="492707" y="657941"/>
                      <a:pt x="563174" y="596781"/>
                    </a:cubicBezTo>
                    <a:cubicBezTo>
                      <a:pt x="671012" y="662259"/>
                      <a:pt x="685079" y="744277"/>
                      <a:pt x="757030" y="790637"/>
                    </a:cubicBezTo>
                    <a:cubicBezTo>
                      <a:pt x="761905" y="794738"/>
                      <a:pt x="767768" y="797450"/>
                      <a:pt x="773834" y="797712"/>
                    </a:cubicBezTo>
                    <a:cubicBezTo>
                      <a:pt x="779243" y="799111"/>
                      <a:pt x="784340" y="796154"/>
                      <a:pt x="790637" y="790637"/>
                    </a:cubicBezTo>
                    <a:cubicBezTo>
                      <a:pt x="800104" y="784075"/>
                      <a:pt x="801347" y="765074"/>
                      <a:pt x="790637" y="757030"/>
                    </a:cubicBezTo>
                    <a:close/>
                    <a:moveTo>
                      <a:pt x="47580" y="340133"/>
                    </a:moveTo>
                    <a:cubicBezTo>
                      <a:pt x="52066" y="161435"/>
                      <a:pt x="133823" y="45752"/>
                      <a:pt x="339956" y="47757"/>
                    </a:cubicBezTo>
                    <a:cubicBezTo>
                      <a:pt x="487633" y="57310"/>
                      <a:pt x="618391" y="171253"/>
                      <a:pt x="632333" y="340133"/>
                    </a:cubicBezTo>
                    <a:cubicBezTo>
                      <a:pt x="647477" y="499431"/>
                      <a:pt x="482444" y="653904"/>
                      <a:pt x="339956" y="632686"/>
                    </a:cubicBezTo>
                    <a:cubicBezTo>
                      <a:pt x="211326" y="636735"/>
                      <a:pt x="46193" y="472941"/>
                      <a:pt x="47580" y="340133"/>
                    </a:cubicBezTo>
                    <a:close/>
                  </a:path>
                </a:pathLst>
              </a:custGeom>
              <a:grpFill/>
              <a:ln w="28575" cap="flat">
                <a:solidFill>
                  <a:srgbClr val="FFD8CD"/>
                </a:solidFill>
                <a:prstDash val="solid"/>
                <a:miter/>
                <a:extLst>
                  <a:ext uri="{C807C97D-BFC1-408E-A445-0C87EB9F89A2}">
                    <ask:lineSketchStyleProps xmlns:ask="http://schemas.microsoft.com/office/drawing/2018/sketchyshapes" sd="241615187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grpSp>
      <p:sp>
        <p:nvSpPr>
          <p:cNvPr id="19" name="مربع نص 18">
            <a:extLst>
              <a:ext uri="{FF2B5EF4-FFF2-40B4-BE49-F238E27FC236}">
                <a16:creationId xmlns:a16="http://schemas.microsoft.com/office/drawing/2014/main" id="{5B991A8C-2138-0B74-3B4F-DF3E0B69A355}"/>
              </a:ext>
            </a:extLst>
          </p:cNvPr>
          <p:cNvSpPr txBox="1"/>
          <p:nvPr/>
        </p:nvSpPr>
        <p:spPr>
          <a:xfrm>
            <a:off x="8334993" y="147532"/>
            <a:ext cx="2388587" cy="328129"/>
          </a:xfrm>
          <a:prstGeom prst="rect">
            <a:avLst/>
          </a:prstGeom>
          <a:noFill/>
          <a:ln>
            <a:noFill/>
          </a:ln>
        </p:spPr>
        <p:txBody>
          <a:bodyPr wrap="square" rtlCol="1">
            <a:prstTxWarp prst="textPlain">
              <a:avLst/>
            </a:prstTxWarp>
            <a:spAutoFit/>
          </a:bodyPr>
          <a:lstStyle/>
          <a:p>
            <a:pPr algn="r"/>
            <a:r>
              <a:rPr lang="ar-SA" sz="2800" dirty="0">
                <a:ln w="0"/>
                <a:effectLst>
                  <a:outerShdw blurRad="38100" dist="19050" dir="2700000" algn="tl" rotWithShape="0">
                    <a:schemeClr val="dk1">
                      <a:alpha val="40000"/>
                    </a:schemeClr>
                  </a:outerShdw>
                </a:effectLst>
                <a:latin typeface="AirArabia" panose="020B0604020202020204" charset="0"/>
                <a:cs typeface="Akhbar MT" pitchFamily="2" charset="-78"/>
              </a:rPr>
              <a:t>أهم النقاط  </a:t>
            </a:r>
          </a:p>
        </p:txBody>
      </p:sp>
      <p:pic>
        <p:nvPicPr>
          <p:cNvPr id="21" name="رسم 20" descr="إيماءة الضغط المزدوج خطوط عريضة">
            <a:extLst>
              <a:ext uri="{FF2B5EF4-FFF2-40B4-BE49-F238E27FC236}">
                <a16:creationId xmlns:a16="http://schemas.microsoft.com/office/drawing/2014/main" id="{32B92934-99AE-900D-4EB3-62A93C0064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1366523" y="-88994"/>
            <a:ext cx="592231" cy="770220"/>
          </a:xfrm>
          <a:prstGeom prst="rect">
            <a:avLst/>
          </a:prstGeom>
        </p:spPr>
      </p:pic>
      <p:sp>
        <p:nvSpPr>
          <p:cNvPr id="24" name="مستطيل 23">
            <a:extLst>
              <a:ext uri="{FF2B5EF4-FFF2-40B4-BE49-F238E27FC236}">
                <a16:creationId xmlns:a16="http://schemas.microsoft.com/office/drawing/2014/main" id="{974134B1-51E0-7F1B-F250-B05A36E9E842}"/>
              </a:ext>
            </a:extLst>
          </p:cNvPr>
          <p:cNvSpPr>
            <a:spLocks noChangeArrowheads="1"/>
          </p:cNvSpPr>
          <p:nvPr/>
        </p:nvSpPr>
        <p:spPr bwMode="auto">
          <a:xfrm>
            <a:off x="5873384" y="523308"/>
            <a:ext cx="587968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ar-SA" altLang="ar-SA" sz="2400" b="1" dirty="0">
                <a:solidFill>
                  <a:srgbClr val="006600"/>
                </a:solidFill>
                <a:highlight>
                  <a:srgbClr val="FFFF00"/>
                </a:highlight>
              </a:rPr>
              <a:t>* انقباض العضلة الهيكلية  :</a:t>
            </a:r>
            <a:endParaRPr lang="en-US" altLang="ar-SA" sz="2400" b="1" dirty="0">
              <a:highlight>
                <a:srgbClr val="FFFF00"/>
              </a:highlight>
            </a:endParaRPr>
          </a:p>
          <a:p>
            <a:pPr>
              <a:spcBef>
                <a:spcPct val="0"/>
              </a:spcBef>
              <a:buFontTx/>
              <a:buNone/>
            </a:pPr>
            <a:r>
              <a:rPr lang="ar-SA" altLang="ar-SA" sz="2400" b="1" dirty="0">
                <a:solidFill>
                  <a:srgbClr val="0000FF"/>
                </a:solidFill>
              </a:rPr>
              <a:t> تتكون العضلات من </a:t>
            </a:r>
            <a:r>
              <a:rPr lang="ar-SA" altLang="ar-SA" sz="2400" b="1" dirty="0"/>
              <a:t>ألياف</a:t>
            </a:r>
            <a:r>
              <a:rPr lang="ar-SA" altLang="ar-SA" sz="2400" b="1" dirty="0">
                <a:solidFill>
                  <a:srgbClr val="0000FF"/>
                </a:solidFill>
              </a:rPr>
              <a:t> عضلية و تتكون الألياف من  </a:t>
            </a:r>
            <a:r>
              <a:rPr lang="ar-SA" altLang="ar-SA" sz="2400" b="1" dirty="0" err="1"/>
              <a:t>لييفات</a:t>
            </a:r>
            <a:r>
              <a:rPr lang="ar-SA" altLang="ar-SA" sz="2400" b="1" dirty="0">
                <a:solidFill>
                  <a:srgbClr val="0000FF"/>
                </a:solidFill>
              </a:rPr>
              <a:t> عضلية و تتكون </a:t>
            </a:r>
            <a:r>
              <a:rPr lang="ar-SA" altLang="ar-SA" sz="2400" b="1" dirty="0" err="1">
                <a:solidFill>
                  <a:srgbClr val="0000FF"/>
                </a:solidFill>
              </a:rPr>
              <a:t>اللييفات</a:t>
            </a:r>
            <a:r>
              <a:rPr lang="ar-SA" altLang="ar-SA" sz="2400" b="1" dirty="0">
                <a:solidFill>
                  <a:srgbClr val="0000FF"/>
                </a:solidFill>
              </a:rPr>
              <a:t> من </a:t>
            </a:r>
            <a:r>
              <a:rPr lang="ar-SA" altLang="ar-SA" sz="2400" b="1" dirty="0"/>
              <a:t>قطع عضلية </a:t>
            </a:r>
            <a:r>
              <a:rPr lang="ar-SA" altLang="ar-SA" sz="2400" b="1" dirty="0">
                <a:solidFill>
                  <a:srgbClr val="0000FF"/>
                </a:solidFill>
              </a:rPr>
              <a:t>و تتكون القطع العضلية من </a:t>
            </a:r>
            <a:r>
              <a:rPr lang="ar-SA" altLang="ar-SA" sz="2400" b="1" dirty="0"/>
              <a:t>خيوط بروتينية </a:t>
            </a:r>
            <a:r>
              <a:rPr lang="ar-SA" altLang="ar-SA" sz="2400" b="1" dirty="0">
                <a:solidFill>
                  <a:srgbClr val="0000FF"/>
                </a:solidFill>
              </a:rPr>
              <a:t>( </a:t>
            </a:r>
            <a:r>
              <a:rPr lang="ar-SA" altLang="ar-SA" sz="2400" b="1" dirty="0">
                <a:solidFill>
                  <a:srgbClr val="7030A0"/>
                </a:solidFill>
              </a:rPr>
              <a:t> أكتين </a:t>
            </a:r>
            <a:r>
              <a:rPr lang="ar-SA" altLang="ar-SA" sz="2400" b="1" dirty="0">
                <a:solidFill>
                  <a:srgbClr val="0000FF"/>
                </a:solidFill>
              </a:rPr>
              <a:t>رقيقة ـ </a:t>
            </a:r>
            <a:r>
              <a:rPr lang="ar-SA" altLang="ar-SA" sz="2400" b="1" dirty="0">
                <a:solidFill>
                  <a:srgbClr val="7030A0"/>
                </a:solidFill>
              </a:rPr>
              <a:t>ميوسين</a:t>
            </a:r>
            <a:r>
              <a:rPr lang="ar-SA" altLang="ar-SA" sz="2400" b="1" dirty="0">
                <a:solidFill>
                  <a:srgbClr val="0000FF"/>
                </a:solidFill>
              </a:rPr>
              <a:t> سميكة ) و هي المسؤولة عن الانقباض و الانبساط </a:t>
            </a:r>
          </a:p>
          <a:p>
            <a:pPr>
              <a:spcBef>
                <a:spcPct val="0"/>
              </a:spcBef>
              <a:buFontTx/>
              <a:buNone/>
            </a:pPr>
            <a:r>
              <a:rPr lang="ar-SA" altLang="ar-SA" sz="2400" b="1" dirty="0">
                <a:solidFill>
                  <a:schemeClr val="accent6">
                    <a:lumMod val="75000"/>
                  </a:schemeClr>
                </a:solidFill>
                <a:highlight>
                  <a:srgbClr val="FFFF00"/>
                </a:highlight>
              </a:rPr>
              <a:t>نظرية الخيوط  المنزلقة:</a:t>
            </a:r>
          </a:p>
          <a:p>
            <a:pPr>
              <a:spcBef>
                <a:spcPct val="0"/>
              </a:spcBef>
              <a:buNone/>
            </a:pPr>
            <a:r>
              <a:rPr lang="ar-SA" altLang="ar-SA" sz="2400" b="1" dirty="0"/>
              <a:t>1ـ</a:t>
            </a:r>
            <a:r>
              <a:rPr lang="ar-SA" altLang="ar-SA" sz="2400" b="1" dirty="0">
                <a:solidFill>
                  <a:srgbClr val="0000FF"/>
                </a:solidFill>
              </a:rPr>
              <a:t> عندما يصل </a:t>
            </a:r>
            <a:r>
              <a:rPr lang="ar-SA" altLang="ar-SA" sz="2400" b="1" dirty="0">
                <a:solidFill>
                  <a:srgbClr val="7030A0"/>
                </a:solidFill>
              </a:rPr>
              <a:t>السيال العصبي </a:t>
            </a:r>
            <a:r>
              <a:rPr lang="ar-SA" altLang="ar-SA" sz="2400" b="1" dirty="0">
                <a:solidFill>
                  <a:srgbClr val="0000FF"/>
                </a:solidFill>
              </a:rPr>
              <a:t>إلى العضلة تتحرر </a:t>
            </a:r>
            <a:r>
              <a:rPr lang="ar-SA" altLang="ar-SA" sz="2400" b="1" dirty="0">
                <a:solidFill>
                  <a:srgbClr val="7030A0"/>
                </a:solidFill>
              </a:rPr>
              <a:t>أيونات الكالسيوم </a:t>
            </a:r>
            <a:r>
              <a:rPr lang="ar-SA" altLang="ar-SA" sz="2400" b="1" dirty="0">
                <a:solidFill>
                  <a:srgbClr val="0000FF"/>
                </a:solidFill>
              </a:rPr>
              <a:t>إلى  الليف العضلي .</a:t>
            </a:r>
          </a:p>
          <a:p>
            <a:pPr>
              <a:spcBef>
                <a:spcPct val="0"/>
              </a:spcBef>
              <a:buNone/>
            </a:pPr>
            <a:r>
              <a:rPr lang="ar-SA" altLang="ar-SA" sz="2400" b="1" dirty="0"/>
              <a:t>2ـ</a:t>
            </a:r>
            <a:r>
              <a:rPr lang="ar-SA" altLang="ar-SA" sz="2400" b="1" dirty="0">
                <a:solidFill>
                  <a:srgbClr val="0000FF"/>
                </a:solidFill>
              </a:rPr>
              <a:t> يؤدي ذلك إلى ارتباط خيوط الاكتين والميوسين معا.  </a:t>
            </a:r>
          </a:p>
          <a:p>
            <a:pPr>
              <a:spcBef>
                <a:spcPct val="0"/>
              </a:spcBef>
              <a:buNone/>
            </a:pPr>
            <a:r>
              <a:rPr lang="ar-SA" altLang="ar-SA" sz="2400" b="1" dirty="0"/>
              <a:t>3ـ</a:t>
            </a:r>
            <a:r>
              <a:rPr lang="ar-SA" altLang="ar-SA" sz="2400" b="1" dirty="0">
                <a:solidFill>
                  <a:srgbClr val="0000FF"/>
                </a:solidFill>
              </a:rPr>
              <a:t> ثم تسحب خيوط الاكتين الى مركز القطعة العضلية بينما خيوط الميوسين تبقى ثابته مكانها  وبذلك تنقبض العضلة . </a:t>
            </a:r>
          </a:p>
          <a:p>
            <a:pPr>
              <a:spcBef>
                <a:spcPct val="0"/>
              </a:spcBef>
              <a:buNone/>
            </a:pPr>
            <a:r>
              <a:rPr lang="ar-SA" altLang="ar-SA" sz="2400" b="1" dirty="0"/>
              <a:t>4ـ</a:t>
            </a:r>
            <a:r>
              <a:rPr lang="ar-SA" altLang="ar-SA" sz="2400" b="1" dirty="0">
                <a:solidFill>
                  <a:srgbClr val="0000FF"/>
                </a:solidFill>
              </a:rPr>
              <a:t> وعند الانبساط تنزلق الخيوط مرة اخرى و تعود الى وضعها الطبيعي . </a:t>
            </a:r>
          </a:p>
          <a:p>
            <a:pPr>
              <a:spcBef>
                <a:spcPct val="0"/>
              </a:spcBef>
              <a:buNone/>
            </a:pPr>
            <a:r>
              <a:rPr lang="ar-SA" altLang="ar-SA" sz="2400" b="1" dirty="0"/>
              <a:t>5ـ</a:t>
            </a:r>
            <a:r>
              <a:rPr lang="ar-SA" altLang="ar-SA" sz="2400" b="1" dirty="0">
                <a:solidFill>
                  <a:srgbClr val="0000FF"/>
                </a:solidFill>
              </a:rPr>
              <a:t>  هذه العملية تحتاج إلى طاقة (</a:t>
            </a:r>
            <a:r>
              <a:rPr lang="en-US" altLang="ar-SA" sz="2400" b="1" dirty="0">
                <a:solidFill>
                  <a:srgbClr val="0000FF"/>
                </a:solidFill>
              </a:rPr>
              <a:t> ( </a:t>
            </a:r>
            <a:r>
              <a:rPr lang="en-US" altLang="ar-SA" sz="2400" b="1" dirty="0">
                <a:solidFill>
                  <a:srgbClr val="7030A0"/>
                </a:solidFill>
              </a:rPr>
              <a:t>ATP</a:t>
            </a:r>
            <a:r>
              <a:rPr lang="en-US" altLang="ar-SA" sz="2400" b="1" dirty="0">
                <a:solidFill>
                  <a:srgbClr val="0000FF"/>
                </a:solidFill>
              </a:rPr>
              <a:t> </a:t>
            </a:r>
            <a:r>
              <a:rPr lang="ar-SA" altLang="ar-SA" sz="2400" b="1" dirty="0">
                <a:solidFill>
                  <a:srgbClr val="0000FF"/>
                </a:solidFill>
              </a:rPr>
              <a:t>تحصل عليه العضلة من </a:t>
            </a:r>
            <a:r>
              <a:rPr lang="ar-SA" altLang="ar-SA" sz="2400" b="1" dirty="0" err="1">
                <a:solidFill>
                  <a:srgbClr val="0000FF"/>
                </a:solidFill>
              </a:rPr>
              <a:t>الميتوكندريا</a:t>
            </a:r>
            <a:endParaRPr lang="en-US" altLang="ar-SA" sz="2400" b="1" dirty="0">
              <a:solidFill>
                <a:srgbClr val="0000FF"/>
              </a:solidFill>
            </a:endParaRPr>
          </a:p>
        </p:txBody>
      </p:sp>
      <p:pic>
        <p:nvPicPr>
          <p:cNvPr id="26" name="صورة 3">
            <a:extLst>
              <a:ext uri="{FF2B5EF4-FFF2-40B4-BE49-F238E27FC236}">
                <a16:creationId xmlns:a16="http://schemas.microsoft.com/office/drawing/2014/main" id="{ED98B4F2-64BC-BE7A-F995-4D37CBD981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9480" y="346151"/>
            <a:ext cx="5080012" cy="607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9">
            <a:extLst>
              <a:ext uri="{FF2B5EF4-FFF2-40B4-BE49-F238E27FC236}">
                <a16:creationId xmlns:a16="http://schemas.microsoft.com/office/drawing/2014/main" id="{17B44DAC-1DB2-1A62-ABDA-FD5604CD641C}"/>
              </a:ext>
            </a:extLst>
          </p:cNvPr>
          <p:cNvPicPr>
            <a:picLocks noChangeAspect="1"/>
          </p:cNvPicPr>
          <p:nvPr/>
        </p:nvPicPr>
        <p:blipFill rotWithShape="1">
          <a:blip r:embed="rId9"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10610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3" name="شكل حر: شكل 12">
            <a:hlinkClick r:id="rId4" action="ppaction://hlinksldjump"/>
            <a:extLst>
              <a:ext uri="{FF2B5EF4-FFF2-40B4-BE49-F238E27FC236}">
                <a16:creationId xmlns:a16="http://schemas.microsoft.com/office/drawing/2014/main" id="{29E9BF20-ECD2-9F38-DE35-5249529A19C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5"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grpSp>
        <p:nvGrpSpPr>
          <p:cNvPr id="15" name="مجموعة 14">
            <a:extLst>
              <a:ext uri="{FF2B5EF4-FFF2-40B4-BE49-F238E27FC236}">
                <a16:creationId xmlns:a16="http://schemas.microsoft.com/office/drawing/2014/main" id="{ABB03EAC-0828-A1D1-8909-7421AE399509}"/>
              </a:ext>
            </a:extLst>
          </p:cNvPr>
          <p:cNvGrpSpPr/>
          <p:nvPr/>
        </p:nvGrpSpPr>
        <p:grpSpPr>
          <a:xfrm>
            <a:off x="7993132" y="107347"/>
            <a:ext cx="3243722" cy="377534"/>
            <a:chOff x="8686835" y="415984"/>
            <a:chExt cx="2609850" cy="492125"/>
          </a:xfrm>
          <a:solidFill>
            <a:schemeClr val="bg1"/>
          </a:solidFill>
        </p:grpSpPr>
        <p:sp>
          <p:nvSpPr>
            <p:cNvPr id="16" name="Rectangle: Rounded Corners 17">
              <a:extLst>
                <a:ext uri="{FF2B5EF4-FFF2-40B4-BE49-F238E27FC236}">
                  <a16:creationId xmlns:a16="http://schemas.microsoft.com/office/drawing/2014/main" id="{1EC714BB-D59C-3A5B-8E34-3E8EC3C67EA8}"/>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54317 w 2609850"/>
                <a:gd name="connsiteY2" fmla="*/ 0 h 492125"/>
                <a:gd name="connsiteX3" fmla="*/ 1326103 w 2609850"/>
                <a:gd name="connsiteY3" fmla="*/ 0 h 492125"/>
                <a:gd name="connsiteX4" fmla="*/ 1834357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834356 w 2609850"/>
                <a:gd name="connsiteY9" fmla="*/ 492126 h 492125"/>
                <a:gd name="connsiteX10" fmla="*/ 1347279 w 2609850"/>
                <a:gd name="connsiteY10" fmla="*/ 492126 h 492125"/>
                <a:gd name="connsiteX11" fmla="*/ 817848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31676" y="130053"/>
                    <a:pt x="112305" y="34095"/>
                    <a:pt x="246063" y="0"/>
                  </a:cubicBezTo>
                  <a:cubicBezTo>
                    <a:pt x="390608" y="-46980"/>
                    <a:pt x="623166" y="4046"/>
                    <a:pt x="754317" y="0"/>
                  </a:cubicBezTo>
                  <a:cubicBezTo>
                    <a:pt x="885468" y="-4046"/>
                    <a:pt x="1051942" y="19472"/>
                    <a:pt x="1326103" y="0"/>
                  </a:cubicBezTo>
                  <a:cubicBezTo>
                    <a:pt x="1600264" y="-19472"/>
                    <a:pt x="1726081" y="32535"/>
                    <a:pt x="1834357" y="0"/>
                  </a:cubicBezTo>
                  <a:cubicBezTo>
                    <a:pt x="1942633" y="-32535"/>
                    <a:pt x="2105165" y="24058"/>
                    <a:pt x="2363788" y="0"/>
                  </a:cubicBezTo>
                  <a:cubicBezTo>
                    <a:pt x="2514544" y="10518"/>
                    <a:pt x="2608122" y="122812"/>
                    <a:pt x="2609851" y="246063"/>
                  </a:cubicBezTo>
                  <a:lnTo>
                    <a:pt x="2609850" y="246063"/>
                  </a:lnTo>
                  <a:cubicBezTo>
                    <a:pt x="2574685" y="367263"/>
                    <a:pt x="2487737" y="500023"/>
                    <a:pt x="2363787" y="492126"/>
                  </a:cubicBezTo>
                  <a:cubicBezTo>
                    <a:pt x="2193370" y="555320"/>
                    <a:pt x="2021915" y="435286"/>
                    <a:pt x="1834356" y="492126"/>
                  </a:cubicBezTo>
                  <a:cubicBezTo>
                    <a:pt x="1646797" y="548966"/>
                    <a:pt x="1474058" y="479885"/>
                    <a:pt x="1347279" y="492126"/>
                  </a:cubicBezTo>
                  <a:cubicBezTo>
                    <a:pt x="1220500" y="504367"/>
                    <a:pt x="1034258" y="454083"/>
                    <a:pt x="817848" y="492125"/>
                  </a:cubicBezTo>
                  <a:cubicBezTo>
                    <a:pt x="601438" y="530167"/>
                    <a:pt x="415464" y="486575"/>
                    <a:pt x="246063" y="492125"/>
                  </a:cubicBezTo>
                  <a:cubicBezTo>
                    <a:pt x="114377" y="491599"/>
                    <a:pt x="-7469" y="385336"/>
                    <a:pt x="0" y="246062"/>
                  </a:cubicBezTo>
                  <a:lnTo>
                    <a:pt x="0" y="246063"/>
                  </a:lnTo>
                  <a:close/>
                </a:path>
                <a:path w="2609850" h="492125" stroke="0" extrusionOk="0">
                  <a:moveTo>
                    <a:pt x="0" y="246063"/>
                  </a:moveTo>
                  <a:cubicBezTo>
                    <a:pt x="29394" y="106742"/>
                    <a:pt x="123476" y="4583"/>
                    <a:pt x="246063" y="0"/>
                  </a:cubicBezTo>
                  <a:cubicBezTo>
                    <a:pt x="443963" y="-65547"/>
                    <a:pt x="527176" y="3547"/>
                    <a:pt x="796672" y="0"/>
                  </a:cubicBezTo>
                  <a:cubicBezTo>
                    <a:pt x="1066168" y="-3547"/>
                    <a:pt x="1155518" y="502"/>
                    <a:pt x="1368457" y="0"/>
                  </a:cubicBezTo>
                  <a:cubicBezTo>
                    <a:pt x="1581397" y="-502"/>
                    <a:pt x="1700753" y="37533"/>
                    <a:pt x="1897889" y="0"/>
                  </a:cubicBezTo>
                  <a:cubicBezTo>
                    <a:pt x="2095025" y="-37533"/>
                    <a:pt x="2163933" y="32872"/>
                    <a:pt x="2363788" y="0"/>
                  </a:cubicBezTo>
                  <a:cubicBezTo>
                    <a:pt x="2485823" y="559"/>
                    <a:pt x="2625080" y="116307"/>
                    <a:pt x="2609851" y="246063"/>
                  </a:cubicBezTo>
                  <a:lnTo>
                    <a:pt x="2609850" y="246063"/>
                  </a:lnTo>
                  <a:cubicBezTo>
                    <a:pt x="2591323" y="348664"/>
                    <a:pt x="2492027" y="496286"/>
                    <a:pt x="2363787" y="492126"/>
                  </a:cubicBezTo>
                  <a:cubicBezTo>
                    <a:pt x="2163546" y="518234"/>
                    <a:pt x="1994023" y="479879"/>
                    <a:pt x="1834356" y="492126"/>
                  </a:cubicBezTo>
                  <a:cubicBezTo>
                    <a:pt x="1674689" y="504373"/>
                    <a:pt x="1598403" y="438108"/>
                    <a:pt x="1368457" y="492126"/>
                  </a:cubicBezTo>
                  <a:cubicBezTo>
                    <a:pt x="1138511" y="546144"/>
                    <a:pt x="984617" y="442080"/>
                    <a:pt x="839026" y="492125"/>
                  </a:cubicBezTo>
                  <a:cubicBezTo>
                    <a:pt x="693435" y="542171"/>
                    <a:pt x="540653" y="483381"/>
                    <a:pt x="246063" y="492125"/>
                  </a:cubicBezTo>
                  <a:cubicBezTo>
                    <a:pt x="128938" y="498895"/>
                    <a:pt x="-18960" y="370338"/>
                    <a:pt x="0" y="246062"/>
                  </a:cubicBezTo>
                  <a:lnTo>
                    <a:pt x="0" y="246063"/>
                  </a:lnTo>
                  <a:close/>
                </a:path>
              </a:pathLst>
            </a:custGeom>
            <a:grpFill/>
            <a:ln w="28575">
              <a:solidFill>
                <a:srgbClr val="FFD8CD"/>
              </a:solidFill>
              <a:extLst>
                <a:ext uri="{C807C97D-BFC1-408E-A445-0C87EB9F89A2}">
                  <ask:lineSketchStyleProps xmlns:ask="http://schemas.microsoft.com/office/drawing/2018/sketchyshapes" sd="4034922444">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nvGrpSpPr>
            <p:cNvPr id="17" name="Graphic 13">
              <a:extLst>
                <a:ext uri="{FF2B5EF4-FFF2-40B4-BE49-F238E27FC236}">
                  <a16:creationId xmlns:a16="http://schemas.microsoft.com/office/drawing/2014/main" id="{E37331AB-0B09-5FF8-5A16-5F8920116CB3}"/>
                </a:ext>
              </a:extLst>
            </p:cNvPr>
            <p:cNvGrpSpPr/>
            <p:nvPr/>
          </p:nvGrpSpPr>
          <p:grpSpPr>
            <a:xfrm flipH="1">
              <a:off x="10878379" y="561240"/>
              <a:ext cx="201612" cy="201612"/>
              <a:chOff x="1095375" y="4809338"/>
              <a:chExt cx="797712" cy="797712"/>
            </a:xfrm>
            <a:grpFill/>
          </p:grpSpPr>
          <p:sp>
            <p:nvSpPr>
              <p:cNvPr id="18" name="Freeform: Shape 20">
                <a:extLst>
                  <a:ext uri="{FF2B5EF4-FFF2-40B4-BE49-F238E27FC236}">
                    <a16:creationId xmlns:a16="http://schemas.microsoft.com/office/drawing/2014/main" id="{8B9D4863-29C4-7E3F-2514-627C906F79D7}"/>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693074" y="671495"/>
                      <a:pt x="703911" y="627611"/>
                      <a:pt x="596781" y="563174"/>
                    </a:cubicBezTo>
                    <a:cubicBezTo>
                      <a:pt x="634772" y="501635"/>
                      <a:pt x="676952" y="406206"/>
                      <a:pt x="680266" y="340133"/>
                    </a:cubicBezTo>
                    <a:cubicBezTo>
                      <a:pt x="686307" y="139602"/>
                      <a:pt x="550012" y="6801"/>
                      <a:pt x="340133" y="0"/>
                    </a:cubicBezTo>
                    <a:cubicBezTo>
                      <a:pt x="177243" y="-2582"/>
                      <a:pt x="40836" y="151210"/>
                      <a:pt x="0" y="340133"/>
                    </a:cubicBezTo>
                    <a:cubicBezTo>
                      <a:pt x="-23841" y="527422"/>
                      <a:pt x="147767" y="669248"/>
                      <a:pt x="340133" y="680266"/>
                    </a:cubicBezTo>
                    <a:cubicBezTo>
                      <a:pt x="412882" y="682882"/>
                      <a:pt x="500202" y="648998"/>
                      <a:pt x="563174" y="596781"/>
                    </a:cubicBezTo>
                    <a:cubicBezTo>
                      <a:pt x="668223" y="674180"/>
                      <a:pt x="671582" y="739216"/>
                      <a:pt x="757030" y="790637"/>
                    </a:cubicBezTo>
                    <a:cubicBezTo>
                      <a:pt x="762032" y="795777"/>
                      <a:pt x="768209" y="798324"/>
                      <a:pt x="773834" y="797712"/>
                    </a:cubicBezTo>
                    <a:cubicBezTo>
                      <a:pt x="780173" y="798205"/>
                      <a:pt x="787486" y="795564"/>
                      <a:pt x="790637" y="790637"/>
                    </a:cubicBezTo>
                    <a:cubicBezTo>
                      <a:pt x="799686" y="782633"/>
                      <a:pt x="800766" y="764920"/>
                      <a:pt x="790637" y="757030"/>
                    </a:cubicBezTo>
                    <a:close/>
                    <a:moveTo>
                      <a:pt x="47580" y="340133"/>
                    </a:moveTo>
                    <a:cubicBezTo>
                      <a:pt x="57819" y="139848"/>
                      <a:pt x="201025" y="39500"/>
                      <a:pt x="339956" y="47757"/>
                    </a:cubicBezTo>
                    <a:cubicBezTo>
                      <a:pt x="527378" y="9831"/>
                      <a:pt x="632937" y="154952"/>
                      <a:pt x="632333" y="340133"/>
                    </a:cubicBezTo>
                    <a:cubicBezTo>
                      <a:pt x="665324" y="522639"/>
                      <a:pt x="530068" y="615495"/>
                      <a:pt x="339956" y="632686"/>
                    </a:cubicBezTo>
                    <a:cubicBezTo>
                      <a:pt x="179437" y="624381"/>
                      <a:pt x="25846" y="503141"/>
                      <a:pt x="47580" y="340133"/>
                    </a:cubicBezTo>
                    <a:close/>
                  </a:path>
                  <a:path w="797535" h="797712" stroke="0" extrusionOk="0">
                    <a:moveTo>
                      <a:pt x="790637" y="757030"/>
                    </a:moveTo>
                    <a:cubicBezTo>
                      <a:pt x="749195" y="718268"/>
                      <a:pt x="661915" y="584447"/>
                      <a:pt x="596781" y="563174"/>
                    </a:cubicBezTo>
                    <a:cubicBezTo>
                      <a:pt x="659452" y="513551"/>
                      <a:pt x="682506" y="441456"/>
                      <a:pt x="680266" y="340133"/>
                    </a:cubicBezTo>
                    <a:cubicBezTo>
                      <a:pt x="683385" y="143077"/>
                      <a:pt x="501777" y="-15433"/>
                      <a:pt x="340133" y="0"/>
                    </a:cubicBezTo>
                    <a:cubicBezTo>
                      <a:pt x="125059" y="7966"/>
                      <a:pt x="17734" y="163624"/>
                      <a:pt x="0" y="340133"/>
                    </a:cubicBezTo>
                    <a:cubicBezTo>
                      <a:pt x="-20461" y="503102"/>
                      <a:pt x="101867" y="693424"/>
                      <a:pt x="340133" y="680266"/>
                    </a:cubicBezTo>
                    <a:cubicBezTo>
                      <a:pt x="418514" y="698306"/>
                      <a:pt x="492707" y="657941"/>
                      <a:pt x="563174" y="596781"/>
                    </a:cubicBezTo>
                    <a:cubicBezTo>
                      <a:pt x="671012" y="662259"/>
                      <a:pt x="685079" y="744277"/>
                      <a:pt x="757030" y="790637"/>
                    </a:cubicBezTo>
                    <a:cubicBezTo>
                      <a:pt x="761905" y="794738"/>
                      <a:pt x="767768" y="797450"/>
                      <a:pt x="773834" y="797712"/>
                    </a:cubicBezTo>
                    <a:cubicBezTo>
                      <a:pt x="779243" y="799111"/>
                      <a:pt x="784340" y="796154"/>
                      <a:pt x="790637" y="790637"/>
                    </a:cubicBezTo>
                    <a:cubicBezTo>
                      <a:pt x="800104" y="784075"/>
                      <a:pt x="801347" y="765074"/>
                      <a:pt x="790637" y="757030"/>
                    </a:cubicBezTo>
                    <a:close/>
                    <a:moveTo>
                      <a:pt x="47580" y="340133"/>
                    </a:moveTo>
                    <a:cubicBezTo>
                      <a:pt x="52066" y="161435"/>
                      <a:pt x="133823" y="45752"/>
                      <a:pt x="339956" y="47757"/>
                    </a:cubicBezTo>
                    <a:cubicBezTo>
                      <a:pt x="487633" y="57310"/>
                      <a:pt x="618391" y="171253"/>
                      <a:pt x="632333" y="340133"/>
                    </a:cubicBezTo>
                    <a:cubicBezTo>
                      <a:pt x="647477" y="499431"/>
                      <a:pt x="482444" y="653904"/>
                      <a:pt x="339956" y="632686"/>
                    </a:cubicBezTo>
                    <a:cubicBezTo>
                      <a:pt x="211326" y="636735"/>
                      <a:pt x="46193" y="472941"/>
                      <a:pt x="47580" y="340133"/>
                    </a:cubicBezTo>
                    <a:close/>
                  </a:path>
                </a:pathLst>
              </a:custGeom>
              <a:grpFill/>
              <a:ln w="28575" cap="flat">
                <a:solidFill>
                  <a:srgbClr val="FFD8CD"/>
                </a:solidFill>
                <a:prstDash val="solid"/>
                <a:miter/>
                <a:extLst>
                  <a:ext uri="{C807C97D-BFC1-408E-A445-0C87EB9F89A2}">
                    <ask:lineSketchStyleProps xmlns:ask="http://schemas.microsoft.com/office/drawing/2018/sketchyshapes" sd="241615187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grpSp>
      <p:sp>
        <p:nvSpPr>
          <p:cNvPr id="19" name="مربع نص 18">
            <a:extLst>
              <a:ext uri="{FF2B5EF4-FFF2-40B4-BE49-F238E27FC236}">
                <a16:creationId xmlns:a16="http://schemas.microsoft.com/office/drawing/2014/main" id="{5B991A8C-2138-0B74-3B4F-DF3E0B69A355}"/>
              </a:ext>
            </a:extLst>
          </p:cNvPr>
          <p:cNvSpPr txBox="1"/>
          <p:nvPr/>
        </p:nvSpPr>
        <p:spPr>
          <a:xfrm>
            <a:off x="8334993" y="147532"/>
            <a:ext cx="2388587" cy="328129"/>
          </a:xfrm>
          <a:prstGeom prst="rect">
            <a:avLst/>
          </a:prstGeom>
          <a:noFill/>
          <a:ln>
            <a:noFill/>
          </a:ln>
        </p:spPr>
        <p:txBody>
          <a:bodyPr wrap="square" rtlCol="1">
            <a:prstTxWarp prst="textPlain">
              <a:avLst/>
            </a:prstTxWarp>
            <a:spAutoFit/>
          </a:bodyPr>
          <a:lstStyle/>
          <a:p>
            <a:pPr algn="r"/>
            <a:r>
              <a:rPr lang="ar-SA" sz="2800" dirty="0">
                <a:ln w="0"/>
                <a:effectLst>
                  <a:outerShdw blurRad="38100" dist="19050" dir="2700000" algn="tl" rotWithShape="0">
                    <a:schemeClr val="dk1">
                      <a:alpha val="40000"/>
                    </a:schemeClr>
                  </a:outerShdw>
                </a:effectLst>
                <a:latin typeface="AirArabia" panose="020B0604020202020204" charset="0"/>
                <a:cs typeface="Akhbar MT" pitchFamily="2" charset="-78"/>
              </a:rPr>
              <a:t>أهم النقاط  </a:t>
            </a:r>
          </a:p>
        </p:txBody>
      </p:sp>
      <p:pic>
        <p:nvPicPr>
          <p:cNvPr id="21" name="رسم 20" descr="إيماءة الضغط المزدوج خطوط عريضة">
            <a:extLst>
              <a:ext uri="{FF2B5EF4-FFF2-40B4-BE49-F238E27FC236}">
                <a16:creationId xmlns:a16="http://schemas.microsoft.com/office/drawing/2014/main" id="{32B92934-99AE-900D-4EB3-62A93C0064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1366523" y="-88994"/>
            <a:ext cx="592231" cy="770220"/>
          </a:xfrm>
          <a:prstGeom prst="rect">
            <a:avLst/>
          </a:prstGeom>
        </p:spPr>
      </p:pic>
      <p:pic>
        <p:nvPicPr>
          <p:cNvPr id="22" name="صورة 21">
            <a:extLst>
              <a:ext uri="{FF2B5EF4-FFF2-40B4-BE49-F238E27FC236}">
                <a16:creationId xmlns:a16="http://schemas.microsoft.com/office/drawing/2014/main" id="{F2F7E9E8-D5D9-6A90-4CE2-E266EA04C24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3451" y="616471"/>
            <a:ext cx="10643635" cy="5721084"/>
          </a:xfrm>
          <a:prstGeom prst="rect">
            <a:avLst/>
          </a:prstGeom>
        </p:spPr>
      </p:pic>
      <p:pic>
        <p:nvPicPr>
          <p:cNvPr id="23" name="图片 19">
            <a:extLst>
              <a:ext uri="{FF2B5EF4-FFF2-40B4-BE49-F238E27FC236}">
                <a16:creationId xmlns:a16="http://schemas.microsoft.com/office/drawing/2014/main" id="{D9F3F089-3FC0-309D-E7CD-B32B283C704E}"/>
              </a:ext>
            </a:extLst>
          </p:cNvPr>
          <p:cNvPicPr>
            <a:picLocks noChangeAspect="1"/>
          </p:cNvPicPr>
          <p:nvPr/>
        </p:nvPicPr>
        <p:blipFill rotWithShape="1">
          <a:blip r:embed="rId9"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17097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25">
            <a:extLst>
              <a:ext uri="{FF2B5EF4-FFF2-40B4-BE49-F238E27FC236}">
                <a16:creationId xmlns:a16="http://schemas.microsoft.com/office/drawing/2014/main" id="{B6D22CF5-A559-7F2C-9535-1F6FC6C7416F}"/>
              </a:ext>
            </a:extLst>
          </p:cNvPr>
          <p:cNvSpPr/>
          <p:nvPr/>
        </p:nvSpPr>
        <p:spPr>
          <a:xfrm rot="16200000" flipV="1">
            <a:off x="1443677" y="-39744"/>
            <a:ext cx="3518878" cy="6389822"/>
          </a:xfrm>
          <a:prstGeom prst="round2SameRect">
            <a:avLst>
              <a:gd name="adj1" fmla="val 5989"/>
              <a:gd name="adj2" fmla="val 0"/>
            </a:avLst>
          </a:prstGeom>
          <a:gradFill flip="none" rotWithShape="1">
            <a:gsLst>
              <a:gs pos="0">
                <a:srgbClr val="FFE1D9"/>
              </a:gs>
              <a:gs pos="53000">
                <a:srgbClr val="CDDFE1"/>
              </a:gs>
              <a:gs pos="100000">
                <a:srgbClr val="FEDA7C"/>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19">
            <a:extLst>
              <a:ext uri="{FF2B5EF4-FFF2-40B4-BE49-F238E27FC236}">
                <a16:creationId xmlns:a16="http://schemas.microsoft.com/office/drawing/2014/main" id="{B4E89620-8FDA-C88A-F31A-63183D13FF16}"/>
              </a:ext>
            </a:extLst>
          </p:cNvPr>
          <p:cNvPicPr>
            <a:picLocks noChangeAspect="1"/>
          </p:cNvPicPr>
          <p:nvPr/>
        </p:nvPicPr>
        <p:blipFill rotWithShape="1">
          <a:blip r:embed="rId3"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598939" y="-106776"/>
            <a:ext cx="12790937" cy="6964775"/>
          </a:xfrm>
          <a:prstGeom prst="rect">
            <a:avLst/>
          </a:prstGeom>
        </p:spPr>
      </p:pic>
      <p:sp>
        <p:nvSpPr>
          <p:cNvPr id="4" name="مربع نص 3">
            <a:extLst>
              <a:ext uri="{FF2B5EF4-FFF2-40B4-BE49-F238E27FC236}">
                <a16:creationId xmlns:a16="http://schemas.microsoft.com/office/drawing/2014/main" id="{F5F2FE34-81F2-1AE8-AD96-9216AF0CB268}"/>
              </a:ext>
            </a:extLst>
          </p:cNvPr>
          <p:cNvSpPr txBox="1"/>
          <p:nvPr/>
        </p:nvSpPr>
        <p:spPr>
          <a:xfrm rot="370355">
            <a:off x="6740032" y="756920"/>
            <a:ext cx="4207019" cy="5163225"/>
          </a:xfrm>
          <a:custGeom>
            <a:avLst/>
            <a:gdLst>
              <a:gd name="connsiteX0" fmla="*/ 0 w 4207019"/>
              <a:gd name="connsiteY0" fmla="*/ 0 h 5163225"/>
              <a:gd name="connsiteX1" fmla="*/ 567948 w 4207019"/>
              <a:gd name="connsiteY1" fmla="*/ 0 h 5163225"/>
              <a:gd name="connsiteX2" fmla="*/ 1009685 w 4207019"/>
              <a:gd name="connsiteY2" fmla="*/ 0 h 5163225"/>
              <a:gd name="connsiteX3" fmla="*/ 1409351 w 4207019"/>
              <a:gd name="connsiteY3" fmla="*/ 0 h 5163225"/>
              <a:gd name="connsiteX4" fmla="*/ 1977299 w 4207019"/>
              <a:gd name="connsiteY4" fmla="*/ 0 h 5163225"/>
              <a:gd name="connsiteX5" fmla="*/ 2503176 w 4207019"/>
              <a:gd name="connsiteY5" fmla="*/ 0 h 5163225"/>
              <a:gd name="connsiteX6" fmla="*/ 3029054 w 4207019"/>
              <a:gd name="connsiteY6" fmla="*/ 0 h 5163225"/>
              <a:gd name="connsiteX7" fmla="*/ 3639071 w 4207019"/>
              <a:gd name="connsiteY7" fmla="*/ 0 h 5163225"/>
              <a:gd name="connsiteX8" fmla="*/ 4207019 w 4207019"/>
              <a:gd name="connsiteY8" fmla="*/ 0 h 5163225"/>
              <a:gd name="connsiteX9" fmla="*/ 4207019 w 4207019"/>
              <a:gd name="connsiteY9" fmla="*/ 625324 h 5163225"/>
              <a:gd name="connsiteX10" fmla="*/ 4207019 w 4207019"/>
              <a:gd name="connsiteY10" fmla="*/ 1199016 h 5163225"/>
              <a:gd name="connsiteX11" fmla="*/ 4207019 w 4207019"/>
              <a:gd name="connsiteY11" fmla="*/ 1721075 h 5163225"/>
              <a:gd name="connsiteX12" fmla="*/ 4207019 w 4207019"/>
              <a:gd name="connsiteY12" fmla="*/ 2243134 h 5163225"/>
              <a:gd name="connsiteX13" fmla="*/ 4207019 w 4207019"/>
              <a:gd name="connsiteY13" fmla="*/ 2868458 h 5163225"/>
              <a:gd name="connsiteX14" fmla="*/ 4207019 w 4207019"/>
              <a:gd name="connsiteY14" fmla="*/ 3545414 h 5163225"/>
              <a:gd name="connsiteX15" fmla="*/ 4207019 w 4207019"/>
              <a:gd name="connsiteY15" fmla="*/ 4015842 h 5163225"/>
              <a:gd name="connsiteX16" fmla="*/ 4207019 w 4207019"/>
              <a:gd name="connsiteY16" fmla="*/ 4434637 h 5163225"/>
              <a:gd name="connsiteX17" fmla="*/ 4207019 w 4207019"/>
              <a:gd name="connsiteY17" fmla="*/ 5163225 h 5163225"/>
              <a:gd name="connsiteX18" fmla="*/ 3723212 w 4207019"/>
              <a:gd name="connsiteY18" fmla="*/ 5163225 h 5163225"/>
              <a:gd name="connsiteX19" fmla="*/ 3155264 w 4207019"/>
              <a:gd name="connsiteY19" fmla="*/ 5163225 h 5163225"/>
              <a:gd name="connsiteX20" fmla="*/ 2755597 w 4207019"/>
              <a:gd name="connsiteY20" fmla="*/ 5163225 h 5163225"/>
              <a:gd name="connsiteX21" fmla="*/ 2229720 w 4207019"/>
              <a:gd name="connsiteY21" fmla="*/ 5163225 h 5163225"/>
              <a:gd name="connsiteX22" fmla="*/ 1661773 w 4207019"/>
              <a:gd name="connsiteY22" fmla="*/ 5163225 h 5163225"/>
              <a:gd name="connsiteX23" fmla="*/ 1220036 w 4207019"/>
              <a:gd name="connsiteY23" fmla="*/ 5163225 h 5163225"/>
              <a:gd name="connsiteX24" fmla="*/ 778299 w 4207019"/>
              <a:gd name="connsiteY24" fmla="*/ 5163225 h 5163225"/>
              <a:gd name="connsiteX25" fmla="*/ 0 w 4207019"/>
              <a:gd name="connsiteY25" fmla="*/ 5163225 h 5163225"/>
              <a:gd name="connsiteX26" fmla="*/ 0 w 4207019"/>
              <a:gd name="connsiteY26" fmla="*/ 4744430 h 5163225"/>
              <a:gd name="connsiteX27" fmla="*/ 0 w 4207019"/>
              <a:gd name="connsiteY27" fmla="*/ 4274003 h 5163225"/>
              <a:gd name="connsiteX28" fmla="*/ 0 w 4207019"/>
              <a:gd name="connsiteY28" fmla="*/ 3803576 h 5163225"/>
              <a:gd name="connsiteX29" fmla="*/ 0 w 4207019"/>
              <a:gd name="connsiteY29" fmla="*/ 3126620 h 5163225"/>
              <a:gd name="connsiteX30" fmla="*/ 0 w 4207019"/>
              <a:gd name="connsiteY30" fmla="*/ 2501296 h 5163225"/>
              <a:gd name="connsiteX31" fmla="*/ 0 w 4207019"/>
              <a:gd name="connsiteY31" fmla="*/ 1979236 h 5163225"/>
              <a:gd name="connsiteX32" fmla="*/ 0 w 4207019"/>
              <a:gd name="connsiteY32" fmla="*/ 1302280 h 5163225"/>
              <a:gd name="connsiteX33" fmla="*/ 0 w 4207019"/>
              <a:gd name="connsiteY33" fmla="*/ 728588 h 5163225"/>
              <a:gd name="connsiteX34" fmla="*/ 0 w 4207019"/>
              <a:gd name="connsiteY34" fmla="*/ 0 h 51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07019" h="5163225" fill="none" extrusionOk="0">
                <a:moveTo>
                  <a:pt x="0" y="0"/>
                </a:moveTo>
                <a:cubicBezTo>
                  <a:pt x="198738" y="-18972"/>
                  <a:pt x="369917" y="52914"/>
                  <a:pt x="567948" y="0"/>
                </a:cubicBezTo>
                <a:cubicBezTo>
                  <a:pt x="765979" y="-52914"/>
                  <a:pt x="802512" y="51558"/>
                  <a:pt x="1009685" y="0"/>
                </a:cubicBezTo>
                <a:cubicBezTo>
                  <a:pt x="1216858" y="-51558"/>
                  <a:pt x="1263667" y="15225"/>
                  <a:pt x="1409351" y="0"/>
                </a:cubicBezTo>
                <a:cubicBezTo>
                  <a:pt x="1555035" y="-15225"/>
                  <a:pt x="1711520" y="62133"/>
                  <a:pt x="1977299" y="0"/>
                </a:cubicBezTo>
                <a:cubicBezTo>
                  <a:pt x="2243078" y="-62133"/>
                  <a:pt x="2317197" y="7019"/>
                  <a:pt x="2503176" y="0"/>
                </a:cubicBezTo>
                <a:cubicBezTo>
                  <a:pt x="2689155" y="-7019"/>
                  <a:pt x="2843444" y="39229"/>
                  <a:pt x="3029054" y="0"/>
                </a:cubicBezTo>
                <a:cubicBezTo>
                  <a:pt x="3214664" y="-39229"/>
                  <a:pt x="3468586" y="60534"/>
                  <a:pt x="3639071" y="0"/>
                </a:cubicBezTo>
                <a:cubicBezTo>
                  <a:pt x="3809556" y="-60534"/>
                  <a:pt x="3959649" y="26766"/>
                  <a:pt x="4207019" y="0"/>
                </a:cubicBezTo>
                <a:cubicBezTo>
                  <a:pt x="4217287" y="139581"/>
                  <a:pt x="4204044" y="313705"/>
                  <a:pt x="4207019" y="625324"/>
                </a:cubicBezTo>
                <a:cubicBezTo>
                  <a:pt x="4209994" y="936943"/>
                  <a:pt x="4205024" y="974880"/>
                  <a:pt x="4207019" y="1199016"/>
                </a:cubicBezTo>
                <a:cubicBezTo>
                  <a:pt x="4209014" y="1423152"/>
                  <a:pt x="4186638" y="1561569"/>
                  <a:pt x="4207019" y="1721075"/>
                </a:cubicBezTo>
                <a:cubicBezTo>
                  <a:pt x="4227400" y="1880581"/>
                  <a:pt x="4154410" y="2091012"/>
                  <a:pt x="4207019" y="2243134"/>
                </a:cubicBezTo>
                <a:cubicBezTo>
                  <a:pt x="4259628" y="2395256"/>
                  <a:pt x="4201515" y="2636858"/>
                  <a:pt x="4207019" y="2868458"/>
                </a:cubicBezTo>
                <a:cubicBezTo>
                  <a:pt x="4212523" y="3100058"/>
                  <a:pt x="4159432" y="3322552"/>
                  <a:pt x="4207019" y="3545414"/>
                </a:cubicBezTo>
                <a:cubicBezTo>
                  <a:pt x="4254606" y="3768276"/>
                  <a:pt x="4168214" y="3915789"/>
                  <a:pt x="4207019" y="4015842"/>
                </a:cubicBezTo>
                <a:cubicBezTo>
                  <a:pt x="4245824" y="4115895"/>
                  <a:pt x="4177335" y="4237803"/>
                  <a:pt x="4207019" y="4434637"/>
                </a:cubicBezTo>
                <a:cubicBezTo>
                  <a:pt x="4236703" y="4631472"/>
                  <a:pt x="4127441" y="4824982"/>
                  <a:pt x="4207019" y="5163225"/>
                </a:cubicBezTo>
                <a:cubicBezTo>
                  <a:pt x="4100992" y="5188759"/>
                  <a:pt x="3858610" y="5121588"/>
                  <a:pt x="3723212" y="5163225"/>
                </a:cubicBezTo>
                <a:cubicBezTo>
                  <a:pt x="3587814" y="5204862"/>
                  <a:pt x="3319007" y="5105165"/>
                  <a:pt x="3155264" y="5163225"/>
                </a:cubicBezTo>
                <a:cubicBezTo>
                  <a:pt x="2991521" y="5221285"/>
                  <a:pt x="2927349" y="5147167"/>
                  <a:pt x="2755597" y="5163225"/>
                </a:cubicBezTo>
                <a:cubicBezTo>
                  <a:pt x="2583845" y="5179283"/>
                  <a:pt x="2445083" y="5158266"/>
                  <a:pt x="2229720" y="5163225"/>
                </a:cubicBezTo>
                <a:cubicBezTo>
                  <a:pt x="2014357" y="5168184"/>
                  <a:pt x="1781202" y="5128061"/>
                  <a:pt x="1661773" y="5163225"/>
                </a:cubicBezTo>
                <a:cubicBezTo>
                  <a:pt x="1542344" y="5198389"/>
                  <a:pt x="1361415" y="5126078"/>
                  <a:pt x="1220036" y="5163225"/>
                </a:cubicBezTo>
                <a:cubicBezTo>
                  <a:pt x="1078657" y="5200372"/>
                  <a:pt x="964768" y="5132841"/>
                  <a:pt x="778299" y="5163225"/>
                </a:cubicBezTo>
                <a:cubicBezTo>
                  <a:pt x="591830" y="5193609"/>
                  <a:pt x="165069" y="5143907"/>
                  <a:pt x="0" y="5163225"/>
                </a:cubicBezTo>
                <a:cubicBezTo>
                  <a:pt x="-24286" y="5043908"/>
                  <a:pt x="27061" y="4853758"/>
                  <a:pt x="0" y="4744430"/>
                </a:cubicBezTo>
                <a:cubicBezTo>
                  <a:pt x="-27061" y="4635102"/>
                  <a:pt x="47837" y="4465148"/>
                  <a:pt x="0" y="4274003"/>
                </a:cubicBezTo>
                <a:cubicBezTo>
                  <a:pt x="-47837" y="4082858"/>
                  <a:pt x="15698" y="3953188"/>
                  <a:pt x="0" y="3803576"/>
                </a:cubicBezTo>
                <a:cubicBezTo>
                  <a:pt x="-15698" y="3653964"/>
                  <a:pt x="70849" y="3298340"/>
                  <a:pt x="0" y="3126620"/>
                </a:cubicBezTo>
                <a:cubicBezTo>
                  <a:pt x="-70849" y="2954900"/>
                  <a:pt x="20990" y="2635896"/>
                  <a:pt x="0" y="2501296"/>
                </a:cubicBezTo>
                <a:cubicBezTo>
                  <a:pt x="-20990" y="2366696"/>
                  <a:pt x="35798" y="2178216"/>
                  <a:pt x="0" y="1979236"/>
                </a:cubicBezTo>
                <a:cubicBezTo>
                  <a:pt x="-35798" y="1780256"/>
                  <a:pt x="11134" y="1496513"/>
                  <a:pt x="0" y="1302280"/>
                </a:cubicBezTo>
                <a:cubicBezTo>
                  <a:pt x="-11134" y="1108047"/>
                  <a:pt x="60519" y="974387"/>
                  <a:pt x="0" y="728588"/>
                </a:cubicBezTo>
                <a:cubicBezTo>
                  <a:pt x="-60519" y="482789"/>
                  <a:pt x="85329" y="307624"/>
                  <a:pt x="0" y="0"/>
                </a:cubicBezTo>
                <a:close/>
              </a:path>
              <a:path w="4207019" h="5163225" stroke="0" extrusionOk="0">
                <a:moveTo>
                  <a:pt x="0" y="0"/>
                </a:moveTo>
                <a:cubicBezTo>
                  <a:pt x="125091" y="-49942"/>
                  <a:pt x="349348" y="9803"/>
                  <a:pt x="441737" y="0"/>
                </a:cubicBezTo>
                <a:cubicBezTo>
                  <a:pt x="534126" y="-9803"/>
                  <a:pt x="778689" y="17668"/>
                  <a:pt x="925544" y="0"/>
                </a:cubicBezTo>
                <a:cubicBezTo>
                  <a:pt x="1072399" y="-17668"/>
                  <a:pt x="1178053" y="29653"/>
                  <a:pt x="1325211" y="0"/>
                </a:cubicBezTo>
                <a:cubicBezTo>
                  <a:pt x="1472369" y="-29653"/>
                  <a:pt x="1550618" y="29475"/>
                  <a:pt x="1766948" y="0"/>
                </a:cubicBezTo>
                <a:cubicBezTo>
                  <a:pt x="1983278" y="-29475"/>
                  <a:pt x="2039267" y="36168"/>
                  <a:pt x="2250755" y="0"/>
                </a:cubicBezTo>
                <a:cubicBezTo>
                  <a:pt x="2462243" y="-36168"/>
                  <a:pt x="2704865" y="51324"/>
                  <a:pt x="2818703" y="0"/>
                </a:cubicBezTo>
                <a:cubicBezTo>
                  <a:pt x="2932541" y="-51324"/>
                  <a:pt x="3040382" y="20496"/>
                  <a:pt x="3218370" y="0"/>
                </a:cubicBezTo>
                <a:cubicBezTo>
                  <a:pt x="3396358" y="-20496"/>
                  <a:pt x="3480109" y="43219"/>
                  <a:pt x="3702177" y="0"/>
                </a:cubicBezTo>
                <a:cubicBezTo>
                  <a:pt x="3924245" y="-43219"/>
                  <a:pt x="4098554" y="59519"/>
                  <a:pt x="4207019" y="0"/>
                </a:cubicBezTo>
                <a:cubicBezTo>
                  <a:pt x="4284226" y="327775"/>
                  <a:pt x="4203374" y="422773"/>
                  <a:pt x="4207019" y="676956"/>
                </a:cubicBezTo>
                <a:cubicBezTo>
                  <a:pt x="4210664" y="931139"/>
                  <a:pt x="4172560" y="938256"/>
                  <a:pt x="4207019" y="1199016"/>
                </a:cubicBezTo>
                <a:cubicBezTo>
                  <a:pt x="4241478" y="1459776"/>
                  <a:pt x="4139042" y="1547310"/>
                  <a:pt x="4207019" y="1772707"/>
                </a:cubicBezTo>
                <a:cubicBezTo>
                  <a:pt x="4274996" y="1998104"/>
                  <a:pt x="4206814" y="2254881"/>
                  <a:pt x="4207019" y="2398031"/>
                </a:cubicBezTo>
                <a:cubicBezTo>
                  <a:pt x="4207224" y="2541181"/>
                  <a:pt x="4145153" y="2818519"/>
                  <a:pt x="4207019" y="2971723"/>
                </a:cubicBezTo>
                <a:cubicBezTo>
                  <a:pt x="4268885" y="3124927"/>
                  <a:pt x="4136932" y="3348734"/>
                  <a:pt x="4207019" y="3648679"/>
                </a:cubicBezTo>
                <a:cubicBezTo>
                  <a:pt x="4277106" y="3948624"/>
                  <a:pt x="4186612" y="3931686"/>
                  <a:pt x="4207019" y="4067474"/>
                </a:cubicBezTo>
                <a:cubicBezTo>
                  <a:pt x="4227426" y="4203263"/>
                  <a:pt x="4161510" y="4289881"/>
                  <a:pt x="4207019" y="4486269"/>
                </a:cubicBezTo>
                <a:cubicBezTo>
                  <a:pt x="4252528" y="4682658"/>
                  <a:pt x="4188651" y="4944666"/>
                  <a:pt x="4207019" y="5163225"/>
                </a:cubicBezTo>
                <a:cubicBezTo>
                  <a:pt x="3958770" y="5164382"/>
                  <a:pt x="3831645" y="5130368"/>
                  <a:pt x="3639071" y="5163225"/>
                </a:cubicBezTo>
                <a:cubicBezTo>
                  <a:pt x="3446497" y="5196082"/>
                  <a:pt x="3436264" y="5134869"/>
                  <a:pt x="3239405" y="5163225"/>
                </a:cubicBezTo>
                <a:cubicBezTo>
                  <a:pt x="3042546" y="5191581"/>
                  <a:pt x="2927971" y="5151331"/>
                  <a:pt x="2629387" y="5163225"/>
                </a:cubicBezTo>
                <a:cubicBezTo>
                  <a:pt x="2330803" y="5175119"/>
                  <a:pt x="2295980" y="5143363"/>
                  <a:pt x="2103510" y="5163225"/>
                </a:cubicBezTo>
                <a:cubicBezTo>
                  <a:pt x="1911040" y="5183087"/>
                  <a:pt x="1802790" y="5113183"/>
                  <a:pt x="1619702" y="5163225"/>
                </a:cubicBezTo>
                <a:cubicBezTo>
                  <a:pt x="1436614" y="5213267"/>
                  <a:pt x="1300884" y="5123536"/>
                  <a:pt x="1009685" y="5163225"/>
                </a:cubicBezTo>
                <a:cubicBezTo>
                  <a:pt x="718486" y="5202914"/>
                  <a:pt x="749645" y="5161628"/>
                  <a:pt x="567948" y="5163225"/>
                </a:cubicBezTo>
                <a:cubicBezTo>
                  <a:pt x="386251" y="5164822"/>
                  <a:pt x="274465" y="5144689"/>
                  <a:pt x="0" y="5163225"/>
                </a:cubicBezTo>
                <a:cubicBezTo>
                  <a:pt x="-71114" y="4890898"/>
                  <a:pt x="74754" y="4646788"/>
                  <a:pt x="0" y="4486269"/>
                </a:cubicBezTo>
                <a:cubicBezTo>
                  <a:pt x="-74754" y="4325750"/>
                  <a:pt x="213" y="4212398"/>
                  <a:pt x="0" y="4067474"/>
                </a:cubicBezTo>
                <a:cubicBezTo>
                  <a:pt x="-213" y="3922550"/>
                  <a:pt x="11312" y="3722840"/>
                  <a:pt x="0" y="3545415"/>
                </a:cubicBezTo>
                <a:cubicBezTo>
                  <a:pt x="-11312" y="3367990"/>
                  <a:pt x="40766" y="3261163"/>
                  <a:pt x="0" y="3074987"/>
                </a:cubicBezTo>
                <a:cubicBezTo>
                  <a:pt x="-40766" y="2888811"/>
                  <a:pt x="12955" y="2861708"/>
                  <a:pt x="0" y="2656192"/>
                </a:cubicBezTo>
                <a:cubicBezTo>
                  <a:pt x="-12955" y="2450676"/>
                  <a:pt x="74801" y="2262098"/>
                  <a:pt x="0" y="1979236"/>
                </a:cubicBezTo>
                <a:cubicBezTo>
                  <a:pt x="-74801" y="1696374"/>
                  <a:pt x="57628" y="1580805"/>
                  <a:pt x="0" y="1457177"/>
                </a:cubicBezTo>
                <a:cubicBezTo>
                  <a:pt x="-57628" y="1333549"/>
                  <a:pt x="50352" y="1000556"/>
                  <a:pt x="0" y="883485"/>
                </a:cubicBezTo>
                <a:cubicBezTo>
                  <a:pt x="-50352" y="766414"/>
                  <a:pt x="24713" y="241700"/>
                  <a:pt x="0" y="0"/>
                </a:cubicBezTo>
                <a:close/>
              </a:path>
            </a:pathLst>
          </a:custGeom>
          <a:solidFill>
            <a:schemeClr val="accent6">
              <a:lumMod val="20000"/>
              <a:lumOff val="80000"/>
            </a:schemeClr>
          </a:solidFill>
          <a:ln>
            <a:solidFill>
              <a:srgbClr val="CDDFE1"/>
            </a:solidFill>
            <a:extLst>
              <a:ext uri="{C807C97D-BFC1-408E-A445-0C87EB9F89A2}">
                <ask:lineSketchStyleProps xmlns:ask="http://schemas.microsoft.com/office/drawing/2018/sketchyshapes" sd="544113291">
                  <a:prstGeom prst="rect">
                    <a:avLst/>
                  </a:prstGeom>
                  <ask:type>
                    <ask:lineSketchScribble/>
                  </ask:type>
                </ask:lineSketchStyleProps>
              </a:ext>
            </a:extLst>
          </a:ln>
          <a:effectLst>
            <a:reflection blurRad="6350" stA="50000" endA="300" endPos="55500" dist="50800" dir="5400000" sy="-100000" algn="bl" rotWithShape="0"/>
          </a:effectLst>
        </p:spPr>
        <p:txBody>
          <a:bodyPr wrap="square" rtlCol="1">
            <a:spAutoFit/>
          </a:bodyPr>
          <a:lstStyle/>
          <a:p>
            <a:endParaRPr lang="ar-SA" dirty="0"/>
          </a:p>
        </p:txBody>
      </p:sp>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6" name="مربع نص 5">
            <a:extLst>
              <a:ext uri="{FF2B5EF4-FFF2-40B4-BE49-F238E27FC236}">
                <a16:creationId xmlns:a16="http://schemas.microsoft.com/office/drawing/2014/main" id="{4107C8E1-60DA-3989-D03C-0AEBF0397AB7}"/>
              </a:ext>
            </a:extLst>
          </p:cNvPr>
          <p:cNvSpPr txBox="1"/>
          <p:nvPr/>
        </p:nvSpPr>
        <p:spPr>
          <a:xfrm>
            <a:off x="745361" y="2298940"/>
            <a:ext cx="4669632" cy="1569660"/>
          </a:xfrm>
          <a:prstGeom prst="rect">
            <a:avLst/>
          </a:prstGeom>
          <a:solidFill>
            <a:schemeClr val="accent4">
              <a:lumMod val="20000"/>
              <a:lumOff val="80000"/>
            </a:schemeClr>
          </a:solidFill>
        </p:spPr>
        <p:txBody>
          <a:bodyPr wrap="square">
            <a:spAutoFit/>
          </a:bodyPr>
          <a:lstStyle/>
          <a:p>
            <a:pPr algn="ctr"/>
            <a:r>
              <a:rPr lang="ar-SA" sz="2400" b="1" dirty="0"/>
              <a:t>يتطلب تحريك ُ الذراع عضلات مختلفة عن التي تحرك جفن العين، كما يتطلب الهضم عضلات خاصة، كذلك الحال عند المخاض والولادة.</a:t>
            </a:r>
          </a:p>
        </p:txBody>
      </p:sp>
      <p:pic>
        <p:nvPicPr>
          <p:cNvPr id="7" name="图片 15">
            <a:extLst>
              <a:ext uri="{FF2B5EF4-FFF2-40B4-BE49-F238E27FC236}">
                <a16:creationId xmlns:a16="http://schemas.microsoft.com/office/drawing/2014/main" id="{AF0E7CAD-6F83-6D38-ACC7-1CD75EF98F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rot="2513353" flipH="1">
            <a:off x="5337427" y="1969746"/>
            <a:ext cx="1922393" cy="3337220"/>
          </a:xfrm>
          <a:prstGeom prst="rect">
            <a:avLst/>
          </a:prstGeom>
        </p:spPr>
      </p:pic>
      <p:pic>
        <p:nvPicPr>
          <p:cNvPr id="8" name="صورة 7">
            <a:extLst>
              <a:ext uri="{FF2B5EF4-FFF2-40B4-BE49-F238E27FC236}">
                <a16:creationId xmlns:a16="http://schemas.microsoft.com/office/drawing/2014/main" id="{B340576E-FB54-9ABD-38D5-D784B2B2CAED}"/>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4891975" y="-11606"/>
            <a:ext cx="2352677" cy="1688043"/>
          </a:xfrm>
          <a:prstGeom prst="rect">
            <a:avLst/>
          </a:prstGeom>
        </p:spPr>
      </p:pic>
      <p:pic>
        <p:nvPicPr>
          <p:cNvPr id="9" name="Picture 6" descr="Forsina |">
            <a:extLst>
              <a:ext uri="{FF2B5EF4-FFF2-40B4-BE49-F238E27FC236}">
                <a16:creationId xmlns:a16="http://schemas.microsoft.com/office/drawing/2014/main" id="{C4D17150-2543-865F-CCE2-9F14B1294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4662">
            <a:off x="7156591" y="1105047"/>
            <a:ext cx="3424828" cy="3859432"/>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79301D07-2550-A139-C0E9-8FAE10705711}"/>
              </a:ext>
            </a:extLst>
          </p:cNvPr>
          <p:cNvSpPr txBox="1"/>
          <p:nvPr/>
        </p:nvSpPr>
        <p:spPr>
          <a:xfrm>
            <a:off x="146608" y="1505319"/>
            <a:ext cx="5891700" cy="584775"/>
          </a:xfrm>
          <a:prstGeom prst="rect">
            <a:avLst/>
          </a:prstGeom>
          <a:noFill/>
        </p:spPr>
        <p:txBody>
          <a:bodyPr wrap="square">
            <a:spAutoFit/>
          </a:bodyPr>
          <a:lstStyle/>
          <a:p>
            <a:pPr algn="ctr"/>
            <a:r>
              <a:rPr lang="ar-SA" sz="3200" b="1" dirty="0">
                <a:solidFill>
                  <a:srgbClr val="C00000"/>
                </a:solidFill>
                <a:cs typeface="Akhbar MT" pitchFamily="2" charset="-78"/>
              </a:rPr>
              <a:t>لماذا يحتاج الجسم إلى عضلات بتراكيب مختلفة؟</a:t>
            </a:r>
          </a:p>
        </p:txBody>
      </p:sp>
      <p:grpSp>
        <p:nvGrpSpPr>
          <p:cNvPr id="11" name="Diagram group">
            <a:extLst>
              <a:ext uri="{FF2B5EF4-FFF2-40B4-BE49-F238E27FC236}">
                <a16:creationId xmlns:a16="http://schemas.microsoft.com/office/drawing/2014/main" id="{4B8F3F05-CCB1-D68D-7803-B5823AD619A3}"/>
              </a:ext>
            </a:extLst>
          </p:cNvPr>
          <p:cNvGrpSpPr/>
          <p:nvPr/>
        </p:nvGrpSpPr>
        <p:grpSpPr>
          <a:xfrm>
            <a:off x="10915903" y="322907"/>
            <a:ext cx="1095329" cy="630137"/>
            <a:chOff x="125189" y="415988"/>
            <a:chExt cx="1095329" cy="630137"/>
          </a:xfrm>
          <a:scene3d>
            <a:camera prst="isometricOffAxis2Left" zoom="95000"/>
            <a:lightRig rig="flat" dir="t"/>
          </a:scene3d>
        </p:grpSpPr>
        <p:grpSp>
          <p:nvGrpSpPr>
            <p:cNvPr id="12" name="مجموعة 11">
              <a:extLst>
                <a:ext uri="{FF2B5EF4-FFF2-40B4-BE49-F238E27FC236}">
                  <a16:creationId xmlns:a16="http://schemas.microsoft.com/office/drawing/2014/main" id="{16A2EB16-65E2-9A39-451A-0549827C43C4}"/>
                </a:ext>
              </a:extLst>
            </p:cNvPr>
            <p:cNvGrpSpPr/>
            <p:nvPr/>
          </p:nvGrpSpPr>
          <p:grpSpPr>
            <a:xfrm>
              <a:off x="125189" y="415988"/>
              <a:ext cx="1095329" cy="630137"/>
              <a:chOff x="125189" y="415988"/>
              <a:chExt cx="1095329" cy="630137"/>
            </a:xfrm>
          </p:grpSpPr>
          <p:sp>
            <p:nvSpPr>
              <p:cNvPr id="13" name="مستطيل: زوايا مستديرة 12">
                <a:hlinkClick r:id="rId7" action="ppaction://hlinksldjump"/>
                <a:extLst>
                  <a:ext uri="{FF2B5EF4-FFF2-40B4-BE49-F238E27FC236}">
                    <a16:creationId xmlns:a16="http://schemas.microsoft.com/office/drawing/2014/main" id="{E26DD667-8852-D83F-BC26-7243DC23DB88}"/>
                  </a:ext>
                </a:extLst>
              </p:cNvPr>
              <p:cNvSpPr/>
              <p:nvPr/>
            </p:nvSpPr>
            <p:spPr>
              <a:xfrm>
                <a:off x="125189" y="415988"/>
                <a:ext cx="1095329" cy="630137"/>
              </a:xfrm>
              <a:prstGeom prst="roundRect">
                <a:avLst>
                  <a:gd name="adj" fmla="val 10000"/>
                </a:avLst>
              </a:prstGeom>
              <a:sp3d extrusionH="381000" contourW="38100" prstMaterial="matte">
                <a:contourClr>
                  <a:schemeClr val="lt1"/>
                </a:contourClr>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مستطيل: زوايا مستديرة 4">
                <a:extLst>
                  <a:ext uri="{FF2B5EF4-FFF2-40B4-BE49-F238E27FC236}">
                    <a16:creationId xmlns:a16="http://schemas.microsoft.com/office/drawing/2014/main" id="{D716D500-6838-4A94-7955-BFE61F78860D}"/>
                  </a:ext>
                </a:extLst>
              </p:cNvPr>
              <p:cNvSpPr txBox="1"/>
              <p:nvPr/>
            </p:nvSpPr>
            <p:spPr>
              <a:xfrm>
                <a:off x="143645" y="434444"/>
                <a:ext cx="1058417" cy="5932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التركيز  </a:t>
                </a:r>
              </a:p>
            </p:txBody>
          </p:sp>
        </p:grpSp>
      </p:grpSp>
      <p:pic>
        <p:nvPicPr>
          <p:cNvPr id="15" name="Picture 20" descr="A close up of a logo&#10;&#10;Description generated with very high confidence">
            <a:extLst>
              <a:ext uri="{FF2B5EF4-FFF2-40B4-BE49-F238E27FC236}">
                <a16:creationId xmlns:a16="http://schemas.microsoft.com/office/drawing/2014/main" id="{166C1EA8-0AFB-37FB-03B4-BD867674FFE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48609">
            <a:off x="7425424" y="208799"/>
            <a:ext cx="673821" cy="67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A close up of a logo&#10;&#10;Description generated with very high confidence">
            <a:extLst>
              <a:ext uri="{FF2B5EF4-FFF2-40B4-BE49-F238E27FC236}">
                <a16:creationId xmlns:a16="http://schemas.microsoft.com/office/drawing/2014/main" id="{349446A6-372E-FAC9-AD1F-AEB2400CDA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48609">
            <a:off x="10246264" y="508725"/>
            <a:ext cx="673821" cy="67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ما هو الجهاز العضلي؟">
            <a:extLst>
              <a:ext uri="{FF2B5EF4-FFF2-40B4-BE49-F238E27FC236}">
                <a16:creationId xmlns:a16="http://schemas.microsoft.com/office/drawing/2014/main" id="{4875CA95-5C00-C1CC-F469-917F4AE4216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2" y="3437331"/>
            <a:ext cx="6762750" cy="3420669"/>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776EC989-417E-2D29-2806-DA59253C3E99}"/>
              </a:ext>
            </a:extLst>
          </p:cNvPr>
          <p:cNvPicPr>
            <a:picLocks noChangeAspect="1"/>
          </p:cNvPicPr>
          <p:nvPr/>
        </p:nvPicPr>
        <p:blipFill rotWithShape="1">
          <a:blip r:embed="rId10"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10127143" y="5106133"/>
            <a:ext cx="1117059" cy="1949425"/>
          </a:xfrm>
          <a:prstGeom prst="rect">
            <a:avLst/>
          </a:prstGeom>
        </p:spPr>
      </p:pic>
      <p:sp>
        <p:nvSpPr>
          <p:cNvPr id="19" name="مربع نص 18">
            <a:extLst>
              <a:ext uri="{FF2B5EF4-FFF2-40B4-BE49-F238E27FC236}">
                <a16:creationId xmlns:a16="http://schemas.microsoft.com/office/drawing/2014/main" id="{21EF6CD2-B708-A445-DCB9-7793F261A0C4}"/>
              </a:ext>
            </a:extLst>
          </p:cNvPr>
          <p:cNvSpPr txBox="1"/>
          <p:nvPr/>
        </p:nvSpPr>
        <p:spPr>
          <a:xfrm>
            <a:off x="9541565" y="6400800"/>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Tree>
    <p:extLst>
      <p:ext uri="{BB962C8B-B14F-4D97-AF65-F5344CB8AC3E}">
        <p14:creationId xmlns:p14="http://schemas.microsoft.com/office/powerpoint/2010/main" val="261572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3" name="شكل حر: شكل 12">
            <a:hlinkClick r:id="rId4" action="ppaction://hlinksldjump"/>
            <a:extLst>
              <a:ext uri="{FF2B5EF4-FFF2-40B4-BE49-F238E27FC236}">
                <a16:creationId xmlns:a16="http://schemas.microsoft.com/office/drawing/2014/main" id="{29E9BF20-ECD2-9F38-DE35-5249529A19C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5"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grpSp>
        <p:nvGrpSpPr>
          <p:cNvPr id="15" name="مجموعة 14">
            <a:extLst>
              <a:ext uri="{FF2B5EF4-FFF2-40B4-BE49-F238E27FC236}">
                <a16:creationId xmlns:a16="http://schemas.microsoft.com/office/drawing/2014/main" id="{ABB03EAC-0828-A1D1-8909-7421AE399509}"/>
              </a:ext>
            </a:extLst>
          </p:cNvPr>
          <p:cNvGrpSpPr/>
          <p:nvPr/>
        </p:nvGrpSpPr>
        <p:grpSpPr>
          <a:xfrm>
            <a:off x="7993132" y="107347"/>
            <a:ext cx="3243722" cy="377534"/>
            <a:chOff x="8686835" y="415984"/>
            <a:chExt cx="2609850" cy="492125"/>
          </a:xfrm>
          <a:solidFill>
            <a:schemeClr val="bg1"/>
          </a:solidFill>
        </p:grpSpPr>
        <p:sp>
          <p:nvSpPr>
            <p:cNvPr id="16" name="Rectangle: Rounded Corners 17">
              <a:extLst>
                <a:ext uri="{FF2B5EF4-FFF2-40B4-BE49-F238E27FC236}">
                  <a16:creationId xmlns:a16="http://schemas.microsoft.com/office/drawing/2014/main" id="{1EC714BB-D59C-3A5B-8E34-3E8EC3C67EA8}"/>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54317 w 2609850"/>
                <a:gd name="connsiteY2" fmla="*/ 0 h 492125"/>
                <a:gd name="connsiteX3" fmla="*/ 1326103 w 2609850"/>
                <a:gd name="connsiteY3" fmla="*/ 0 h 492125"/>
                <a:gd name="connsiteX4" fmla="*/ 1834357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834356 w 2609850"/>
                <a:gd name="connsiteY9" fmla="*/ 492126 h 492125"/>
                <a:gd name="connsiteX10" fmla="*/ 1347279 w 2609850"/>
                <a:gd name="connsiteY10" fmla="*/ 492126 h 492125"/>
                <a:gd name="connsiteX11" fmla="*/ 817848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31676" y="130053"/>
                    <a:pt x="112305" y="34095"/>
                    <a:pt x="246063" y="0"/>
                  </a:cubicBezTo>
                  <a:cubicBezTo>
                    <a:pt x="390608" y="-46980"/>
                    <a:pt x="623166" y="4046"/>
                    <a:pt x="754317" y="0"/>
                  </a:cubicBezTo>
                  <a:cubicBezTo>
                    <a:pt x="885468" y="-4046"/>
                    <a:pt x="1051942" y="19472"/>
                    <a:pt x="1326103" y="0"/>
                  </a:cubicBezTo>
                  <a:cubicBezTo>
                    <a:pt x="1600264" y="-19472"/>
                    <a:pt x="1726081" y="32535"/>
                    <a:pt x="1834357" y="0"/>
                  </a:cubicBezTo>
                  <a:cubicBezTo>
                    <a:pt x="1942633" y="-32535"/>
                    <a:pt x="2105165" y="24058"/>
                    <a:pt x="2363788" y="0"/>
                  </a:cubicBezTo>
                  <a:cubicBezTo>
                    <a:pt x="2514544" y="10518"/>
                    <a:pt x="2608122" y="122812"/>
                    <a:pt x="2609851" y="246063"/>
                  </a:cubicBezTo>
                  <a:lnTo>
                    <a:pt x="2609850" y="246063"/>
                  </a:lnTo>
                  <a:cubicBezTo>
                    <a:pt x="2574685" y="367263"/>
                    <a:pt x="2487737" y="500023"/>
                    <a:pt x="2363787" y="492126"/>
                  </a:cubicBezTo>
                  <a:cubicBezTo>
                    <a:pt x="2193370" y="555320"/>
                    <a:pt x="2021915" y="435286"/>
                    <a:pt x="1834356" y="492126"/>
                  </a:cubicBezTo>
                  <a:cubicBezTo>
                    <a:pt x="1646797" y="548966"/>
                    <a:pt x="1474058" y="479885"/>
                    <a:pt x="1347279" y="492126"/>
                  </a:cubicBezTo>
                  <a:cubicBezTo>
                    <a:pt x="1220500" y="504367"/>
                    <a:pt x="1034258" y="454083"/>
                    <a:pt x="817848" y="492125"/>
                  </a:cubicBezTo>
                  <a:cubicBezTo>
                    <a:pt x="601438" y="530167"/>
                    <a:pt x="415464" y="486575"/>
                    <a:pt x="246063" y="492125"/>
                  </a:cubicBezTo>
                  <a:cubicBezTo>
                    <a:pt x="114377" y="491599"/>
                    <a:pt x="-7469" y="385336"/>
                    <a:pt x="0" y="246062"/>
                  </a:cubicBezTo>
                  <a:lnTo>
                    <a:pt x="0" y="246063"/>
                  </a:lnTo>
                  <a:close/>
                </a:path>
                <a:path w="2609850" h="492125" stroke="0" extrusionOk="0">
                  <a:moveTo>
                    <a:pt x="0" y="246063"/>
                  </a:moveTo>
                  <a:cubicBezTo>
                    <a:pt x="29394" y="106742"/>
                    <a:pt x="123476" y="4583"/>
                    <a:pt x="246063" y="0"/>
                  </a:cubicBezTo>
                  <a:cubicBezTo>
                    <a:pt x="443963" y="-65547"/>
                    <a:pt x="527176" y="3547"/>
                    <a:pt x="796672" y="0"/>
                  </a:cubicBezTo>
                  <a:cubicBezTo>
                    <a:pt x="1066168" y="-3547"/>
                    <a:pt x="1155518" y="502"/>
                    <a:pt x="1368457" y="0"/>
                  </a:cubicBezTo>
                  <a:cubicBezTo>
                    <a:pt x="1581397" y="-502"/>
                    <a:pt x="1700753" y="37533"/>
                    <a:pt x="1897889" y="0"/>
                  </a:cubicBezTo>
                  <a:cubicBezTo>
                    <a:pt x="2095025" y="-37533"/>
                    <a:pt x="2163933" y="32872"/>
                    <a:pt x="2363788" y="0"/>
                  </a:cubicBezTo>
                  <a:cubicBezTo>
                    <a:pt x="2485823" y="559"/>
                    <a:pt x="2625080" y="116307"/>
                    <a:pt x="2609851" y="246063"/>
                  </a:cubicBezTo>
                  <a:lnTo>
                    <a:pt x="2609850" y="246063"/>
                  </a:lnTo>
                  <a:cubicBezTo>
                    <a:pt x="2591323" y="348664"/>
                    <a:pt x="2492027" y="496286"/>
                    <a:pt x="2363787" y="492126"/>
                  </a:cubicBezTo>
                  <a:cubicBezTo>
                    <a:pt x="2163546" y="518234"/>
                    <a:pt x="1994023" y="479879"/>
                    <a:pt x="1834356" y="492126"/>
                  </a:cubicBezTo>
                  <a:cubicBezTo>
                    <a:pt x="1674689" y="504373"/>
                    <a:pt x="1598403" y="438108"/>
                    <a:pt x="1368457" y="492126"/>
                  </a:cubicBezTo>
                  <a:cubicBezTo>
                    <a:pt x="1138511" y="546144"/>
                    <a:pt x="984617" y="442080"/>
                    <a:pt x="839026" y="492125"/>
                  </a:cubicBezTo>
                  <a:cubicBezTo>
                    <a:pt x="693435" y="542171"/>
                    <a:pt x="540653" y="483381"/>
                    <a:pt x="246063" y="492125"/>
                  </a:cubicBezTo>
                  <a:cubicBezTo>
                    <a:pt x="128938" y="498895"/>
                    <a:pt x="-18960" y="370338"/>
                    <a:pt x="0" y="246062"/>
                  </a:cubicBezTo>
                  <a:lnTo>
                    <a:pt x="0" y="246063"/>
                  </a:lnTo>
                  <a:close/>
                </a:path>
              </a:pathLst>
            </a:custGeom>
            <a:grpFill/>
            <a:ln w="28575">
              <a:solidFill>
                <a:srgbClr val="FFD8CD"/>
              </a:solidFill>
              <a:extLst>
                <a:ext uri="{C807C97D-BFC1-408E-A445-0C87EB9F89A2}">
                  <ask:lineSketchStyleProps xmlns:ask="http://schemas.microsoft.com/office/drawing/2018/sketchyshapes" sd="4034922444">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nvGrpSpPr>
            <p:cNvPr id="17" name="Graphic 13">
              <a:extLst>
                <a:ext uri="{FF2B5EF4-FFF2-40B4-BE49-F238E27FC236}">
                  <a16:creationId xmlns:a16="http://schemas.microsoft.com/office/drawing/2014/main" id="{E37331AB-0B09-5FF8-5A16-5F8920116CB3}"/>
                </a:ext>
              </a:extLst>
            </p:cNvPr>
            <p:cNvGrpSpPr/>
            <p:nvPr/>
          </p:nvGrpSpPr>
          <p:grpSpPr>
            <a:xfrm flipH="1">
              <a:off x="10878379" y="561240"/>
              <a:ext cx="201612" cy="201612"/>
              <a:chOff x="1095375" y="4809338"/>
              <a:chExt cx="797712" cy="797712"/>
            </a:xfrm>
            <a:grpFill/>
          </p:grpSpPr>
          <p:sp>
            <p:nvSpPr>
              <p:cNvPr id="18" name="Freeform: Shape 20">
                <a:extLst>
                  <a:ext uri="{FF2B5EF4-FFF2-40B4-BE49-F238E27FC236}">
                    <a16:creationId xmlns:a16="http://schemas.microsoft.com/office/drawing/2014/main" id="{8B9D4863-29C4-7E3F-2514-627C906F79D7}"/>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693074" y="671495"/>
                      <a:pt x="703911" y="627611"/>
                      <a:pt x="596781" y="563174"/>
                    </a:cubicBezTo>
                    <a:cubicBezTo>
                      <a:pt x="634772" y="501635"/>
                      <a:pt x="676952" y="406206"/>
                      <a:pt x="680266" y="340133"/>
                    </a:cubicBezTo>
                    <a:cubicBezTo>
                      <a:pt x="686307" y="139602"/>
                      <a:pt x="550012" y="6801"/>
                      <a:pt x="340133" y="0"/>
                    </a:cubicBezTo>
                    <a:cubicBezTo>
                      <a:pt x="177243" y="-2582"/>
                      <a:pt x="40836" y="151210"/>
                      <a:pt x="0" y="340133"/>
                    </a:cubicBezTo>
                    <a:cubicBezTo>
                      <a:pt x="-23841" y="527422"/>
                      <a:pt x="147767" y="669248"/>
                      <a:pt x="340133" y="680266"/>
                    </a:cubicBezTo>
                    <a:cubicBezTo>
                      <a:pt x="412882" y="682882"/>
                      <a:pt x="500202" y="648998"/>
                      <a:pt x="563174" y="596781"/>
                    </a:cubicBezTo>
                    <a:cubicBezTo>
                      <a:pt x="668223" y="674180"/>
                      <a:pt x="671582" y="739216"/>
                      <a:pt x="757030" y="790637"/>
                    </a:cubicBezTo>
                    <a:cubicBezTo>
                      <a:pt x="762032" y="795777"/>
                      <a:pt x="768209" y="798324"/>
                      <a:pt x="773834" y="797712"/>
                    </a:cubicBezTo>
                    <a:cubicBezTo>
                      <a:pt x="780173" y="798205"/>
                      <a:pt x="787486" y="795564"/>
                      <a:pt x="790637" y="790637"/>
                    </a:cubicBezTo>
                    <a:cubicBezTo>
                      <a:pt x="799686" y="782633"/>
                      <a:pt x="800766" y="764920"/>
                      <a:pt x="790637" y="757030"/>
                    </a:cubicBezTo>
                    <a:close/>
                    <a:moveTo>
                      <a:pt x="47580" y="340133"/>
                    </a:moveTo>
                    <a:cubicBezTo>
                      <a:pt x="57819" y="139848"/>
                      <a:pt x="201025" y="39500"/>
                      <a:pt x="339956" y="47757"/>
                    </a:cubicBezTo>
                    <a:cubicBezTo>
                      <a:pt x="527378" y="9831"/>
                      <a:pt x="632937" y="154952"/>
                      <a:pt x="632333" y="340133"/>
                    </a:cubicBezTo>
                    <a:cubicBezTo>
                      <a:pt x="665324" y="522639"/>
                      <a:pt x="530068" y="615495"/>
                      <a:pt x="339956" y="632686"/>
                    </a:cubicBezTo>
                    <a:cubicBezTo>
                      <a:pt x="179437" y="624381"/>
                      <a:pt x="25846" y="503141"/>
                      <a:pt x="47580" y="340133"/>
                    </a:cubicBezTo>
                    <a:close/>
                  </a:path>
                  <a:path w="797535" h="797712" stroke="0" extrusionOk="0">
                    <a:moveTo>
                      <a:pt x="790637" y="757030"/>
                    </a:moveTo>
                    <a:cubicBezTo>
                      <a:pt x="749195" y="718268"/>
                      <a:pt x="661915" y="584447"/>
                      <a:pt x="596781" y="563174"/>
                    </a:cubicBezTo>
                    <a:cubicBezTo>
                      <a:pt x="659452" y="513551"/>
                      <a:pt x="682506" y="441456"/>
                      <a:pt x="680266" y="340133"/>
                    </a:cubicBezTo>
                    <a:cubicBezTo>
                      <a:pt x="683385" y="143077"/>
                      <a:pt x="501777" y="-15433"/>
                      <a:pt x="340133" y="0"/>
                    </a:cubicBezTo>
                    <a:cubicBezTo>
                      <a:pt x="125059" y="7966"/>
                      <a:pt x="17734" y="163624"/>
                      <a:pt x="0" y="340133"/>
                    </a:cubicBezTo>
                    <a:cubicBezTo>
                      <a:pt x="-20461" y="503102"/>
                      <a:pt x="101867" y="693424"/>
                      <a:pt x="340133" y="680266"/>
                    </a:cubicBezTo>
                    <a:cubicBezTo>
                      <a:pt x="418514" y="698306"/>
                      <a:pt x="492707" y="657941"/>
                      <a:pt x="563174" y="596781"/>
                    </a:cubicBezTo>
                    <a:cubicBezTo>
                      <a:pt x="671012" y="662259"/>
                      <a:pt x="685079" y="744277"/>
                      <a:pt x="757030" y="790637"/>
                    </a:cubicBezTo>
                    <a:cubicBezTo>
                      <a:pt x="761905" y="794738"/>
                      <a:pt x="767768" y="797450"/>
                      <a:pt x="773834" y="797712"/>
                    </a:cubicBezTo>
                    <a:cubicBezTo>
                      <a:pt x="779243" y="799111"/>
                      <a:pt x="784340" y="796154"/>
                      <a:pt x="790637" y="790637"/>
                    </a:cubicBezTo>
                    <a:cubicBezTo>
                      <a:pt x="800104" y="784075"/>
                      <a:pt x="801347" y="765074"/>
                      <a:pt x="790637" y="757030"/>
                    </a:cubicBezTo>
                    <a:close/>
                    <a:moveTo>
                      <a:pt x="47580" y="340133"/>
                    </a:moveTo>
                    <a:cubicBezTo>
                      <a:pt x="52066" y="161435"/>
                      <a:pt x="133823" y="45752"/>
                      <a:pt x="339956" y="47757"/>
                    </a:cubicBezTo>
                    <a:cubicBezTo>
                      <a:pt x="487633" y="57310"/>
                      <a:pt x="618391" y="171253"/>
                      <a:pt x="632333" y="340133"/>
                    </a:cubicBezTo>
                    <a:cubicBezTo>
                      <a:pt x="647477" y="499431"/>
                      <a:pt x="482444" y="653904"/>
                      <a:pt x="339956" y="632686"/>
                    </a:cubicBezTo>
                    <a:cubicBezTo>
                      <a:pt x="211326" y="636735"/>
                      <a:pt x="46193" y="472941"/>
                      <a:pt x="47580" y="340133"/>
                    </a:cubicBezTo>
                    <a:close/>
                  </a:path>
                </a:pathLst>
              </a:custGeom>
              <a:grpFill/>
              <a:ln w="28575" cap="flat">
                <a:solidFill>
                  <a:srgbClr val="FFD8CD"/>
                </a:solidFill>
                <a:prstDash val="solid"/>
                <a:miter/>
                <a:extLst>
                  <a:ext uri="{C807C97D-BFC1-408E-A445-0C87EB9F89A2}">
                    <ask:lineSketchStyleProps xmlns:ask="http://schemas.microsoft.com/office/drawing/2018/sketchyshapes" sd="241615187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grpSp>
      <p:sp>
        <p:nvSpPr>
          <p:cNvPr id="19" name="مربع نص 18">
            <a:extLst>
              <a:ext uri="{FF2B5EF4-FFF2-40B4-BE49-F238E27FC236}">
                <a16:creationId xmlns:a16="http://schemas.microsoft.com/office/drawing/2014/main" id="{5B991A8C-2138-0B74-3B4F-DF3E0B69A355}"/>
              </a:ext>
            </a:extLst>
          </p:cNvPr>
          <p:cNvSpPr txBox="1"/>
          <p:nvPr/>
        </p:nvSpPr>
        <p:spPr>
          <a:xfrm>
            <a:off x="8334993" y="147532"/>
            <a:ext cx="2388587" cy="328129"/>
          </a:xfrm>
          <a:prstGeom prst="rect">
            <a:avLst/>
          </a:prstGeom>
          <a:noFill/>
          <a:ln>
            <a:noFill/>
          </a:ln>
        </p:spPr>
        <p:txBody>
          <a:bodyPr wrap="square" rtlCol="1">
            <a:prstTxWarp prst="textPlain">
              <a:avLst/>
            </a:prstTxWarp>
            <a:spAutoFit/>
          </a:bodyPr>
          <a:lstStyle/>
          <a:p>
            <a:pPr algn="r"/>
            <a:r>
              <a:rPr lang="ar-SA" sz="2800" dirty="0">
                <a:ln w="0"/>
                <a:effectLst>
                  <a:outerShdw blurRad="38100" dist="19050" dir="2700000" algn="tl" rotWithShape="0">
                    <a:schemeClr val="dk1">
                      <a:alpha val="40000"/>
                    </a:schemeClr>
                  </a:outerShdw>
                </a:effectLst>
                <a:latin typeface="AirArabia" panose="020B0604020202020204" charset="0"/>
                <a:cs typeface="Akhbar MT" pitchFamily="2" charset="-78"/>
              </a:rPr>
              <a:t>أهم النقاط  </a:t>
            </a:r>
          </a:p>
        </p:txBody>
      </p:sp>
      <p:pic>
        <p:nvPicPr>
          <p:cNvPr id="21" name="رسم 20" descr="إيماءة الضغط المزدوج خطوط عريضة">
            <a:extLst>
              <a:ext uri="{FF2B5EF4-FFF2-40B4-BE49-F238E27FC236}">
                <a16:creationId xmlns:a16="http://schemas.microsoft.com/office/drawing/2014/main" id="{32B92934-99AE-900D-4EB3-62A93C0064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1366523" y="-88994"/>
            <a:ext cx="592231" cy="770220"/>
          </a:xfrm>
          <a:prstGeom prst="rect">
            <a:avLst/>
          </a:prstGeom>
        </p:spPr>
      </p:pic>
      <p:sp>
        <p:nvSpPr>
          <p:cNvPr id="22" name="مستطيل 21">
            <a:extLst>
              <a:ext uri="{FF2B5EF4-FFF2-40B4-BE49-F238E27FC236}">
                <a16:creationId xmlns:a16="http://schemas.microsoft.com/office/drawing/2014/main" id="{AC608162-FF29-AAC5-A67C-0D059350FECE}"/>
              </a:ext>
            </a:extLst>
          </p:cNvPr>
          <p:cNvSpPr>
            <a:spLocks noChangeArrowheads="1"/>
          </p:cNvSpPr>
          <p:nvPr/>
        </p:nvSpPr>
        <p:spPr bwMode="auto">
          <a:xfrm>
            <a:off x="5613009" y="523308"/>
            <a:ext cx="6106169" cy="5863144"/>
          </a:xfrm>
          <a:custGeom>
            <a:avLst/>
            <a:gdLst>
              <a:gd name="connsiteX0" fmla="*/ 0 w 6106169"/>
              <a:gd name="connsiteY0" fmla="*/ 0 h 5863144"/>
              <a:gd name="connsiteX1" fmla="*/ 677230 w 6106169"/>
              <a:gd name="connsiteY1" fmla="*/ 0 h 5863144"/>
              <a:gd name="connsiteX2" fmla="*/ 1110213 w 6106169"/>
              <a:gd name="connsiteY2" fmla="*/ 0 h 5863144"/>
              <a:gd name="connsiteX3" fmla="*/ 1787442 w 6106169"/>
              <a:gd name="connsiteY3" fmla="*/ 0 h 5863144"/>
              <a:gd name="connsiteX4" fmla="*/ 2403610 w 6106169"/>
              <a:gd name="connsiteY4" fmla="*/ 0 h 5863144"/>
              <a:gd name="connsiteX5" fmla="*/ 2958716 w 6106169"/>
              <a:gd name="connsiteY5" fmla="*/ 0 h 5863144"/>
              <a:gd name="connsiteX6" fmla="*/ 3330638 w 6106169"/>
              <a:gd name="connsiteY6" fmla="*/ 0 h 5863144"/>
              <a:gd name="connsiteX7" fmla="*/ 3824682 w 6106169"/>
              <a:gd name="connsiteY7" fmla="*/ 0 h 5863144"/>
              <a:gd name="connsiteX8" fmla="*/ 4440850 w 6106169"/>
              <a:gd name="connsiteY8" fmla="*/ 0 h 5863144"/>
              <a:gd name="connsiteX9" fmla="*/ 5057018 w 6106169"/>
              <a:gd name="connsiteY9" fmla="*/ 0 h 5863144"/>
              <a:gd name="connsiteX10" fmla="*/ 6106169 w 6106169"/>
              <a:gd name="connsiteY10" fmla="*/ 0 h 5863144"/>
              <a:gd name="connsiteX11" fmla="*/ 6106169 w 6106169"/>
              <a:gd name="connsiteY11" fmla="*/ 410420 h 5863144"/>
              <a:gd name="connsiteX12" fmla="*/ 6106169 w 6106169"/>
              <a:gd name="connsiteY12" fmla="*/ 1113997 h 5863144"/>
              <a:gd name="connsiteX13" fmla="*/ 6106169 w 6106169"/>
              <a:gd name="connsiteY13" fmla="*/ 1524417 h 5863144"/>
              <a:gd name="connsiteX14" fmla="*/ 6106169 w 6106169"/>
              <a:gd name="connsiteY14" fmla="*/ 2169363 h 5863144"/>
              <a:gd name="connsiteX15" fmla="*/ 6106169 w 6106169"/>
              <a:gd name="connsiteY15" fmla="*/ 2638415 h 5863144"/>
              <a:gd name="connsiteX16" fmla="*/ 6106169 w 6106169"/>
              <a:gd name="connsiteY16" fmla="*/ 3107466 h 5863144"/>
              <a:gd name="connsiteX17" fmla="*/ 6106169 w 6106169"/>
              <a:gd name="connsiteY17" fmla="*/ 3576518 h 5863144"/>
              <a:gd name="connsiteX18" fmla="*/ 6106169 w 6106169"/>
              <a:gd name="connsiteY18" fmla="*/ 3986938 h 5863144"/>
              <a:gd name="connsiteX19" fmla="*/ 6106169 w 6106169"/>
              <a:gd name="connsiteY19" fmla="*/ 4573252 h 5863144"/>
              <a:gd name="connsiteX20" fmla="*/ 6106169 w 6106169"/>
              <a:gd name="connsiteY20" fmla="*/ 5218198 h 5863144"/>
              <a:gd name="connsiteX21" fmla="*/ 6106169 w 6106169"/>
              <a:gd name="connsiteY21" fmla="*/ 5863144 h 5863144"/>
              <a:gd name="connsiteX22" fmla="*/ 5612124 w 6106169"/>
              <a:gd name="connsiteY22" fmla="*/ 5863144 h 5863144"/>
              <a:gd name="connsiteX23" fmla="*/ 5179142 w 6106169"/>
              <a:gd name="connsiteY23" fmla="*/ 5863144 h 5863144"/>
              <a:gd name="connsiteX24" fmla="*/ 4685097 w 6106169"/>
              <a:gd name="connsiteY24" fmla="*/ 5863144 h 5863144"/>
              <a:gd name="connsiteX25" fmla="*/ 4007867 w 6106169"/>
              <a:gd name="connsiteY25" fmla="*/ 5863144 h 5863144"/>
              <a:gd name="connsiteX26" fmla="*/ 3635946 w 6106169"/>
              <a:gd name="connsiteY26" fmla="*/ 5863144 h 5863144"/>
              <a:gd name="connsiteX27" fmla="*/ 2958716 w 6106169"/>
              <a:gd name="connsiteY27" fmla="*/ 5863144 h 5863144"/>
              <a:gd name="connsiteX28" fmla="*/ 2403610 w 6106169"/>
              <a:gd name="connsiteY28" fmla="*/ 5863144 h 5863144"/>
              <a:gd name="connsiteX29" fmla="*/ 2031689 w 6106169"/>
              <a:gd name="connsiteY29" fmla="*/ 5863144 h 5863144"/>
              <a:gd name="connsiteX30" fmla="*/ 1476583 w 6106169"/>
              <a:gd name="connsiteY30" fmla="*/ 5863144 h 5863144"/>
              <a:gd name="connsiteX31" fmla="*/ 799353 w 6106169"/>
              <a:gd name="connsiteY31" fmla="*/ 5863144 h 5863144"/>
              <a:gd name="connsiteX32" fmla="*/ 0 w 6106169"/>
              <a:gd name="connsiteY32" fmla="*/ 5863144 h 5863144"/>
              <a:gd name="connsiteX33" fmla="*/ 0 w 6106169"/>
              <a:gd name="connsiteY33" fmla="*/ 5452724 h 5863144"/>
              <a:gd name="connsiteX34" fmla="*/ 0 w 6106169"/>
              <a:gd name="connsiteY34" fmla="*/ 4983672 h 5863144"/>
              <a:gd name="connsiteX35" fmla="*/ 0 w 6106169"/>
              <a:gd name="connsiteY35" fmla="*/ 4573252 h 5863144"/>
              <a:gd name="connsiteX36" fmla="*/ 0 w 6106169"/>
              <a:gd name="connsiteY36" fmla="*/ 3869675 h 5863144"/>
              <a:gd name="connsiteX37" fmla="*/ 0 w 6106169"/>
              <a:gd name="connsiteY37" fmla="*/ 3341992 h 5863144"/>
              <a:gd name="connsiteX38" fmla="*/ 0 w 6106169"/>
              <a:gd name="connsiteY38" fmla="*/ 2814309 h 5863144"/>
              <a:gd name="connsiteX39" fmla="*/ 0 w 6106169"/>
              <a:gd name="connsiteY39" fmla="*/ 2110732 h 5863144"/>
              <a:gd name="connsiteX40" fmla="*/ 0 w 6106169"/>
              <a:gd name="connsiteY40" fmla="*/ 1700312 h 5863144"/>
              <a:gd name="connsiteX41" fmla="*/ 0 w 6106169"/>
              <a:gd name="connsiteY41" fmla="*/ 1231260 h 5863144"/>
              <a:gd name="connsiteX42" fmla="*/ 0 w 6106169"/>
              <a:gd name="connsiteY42" fmla="*/ 762209 h 5863144"/>
              <a:gd name="connsiteX43" fmla="*/ 0 w 6106169"/>
              <a:gd name="connsiteY43" fmla="*/ 0 h 586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06169" h="5863144" extrusionOk="0">
                <a:moveTo>
                  <a:pt x="0" y="0"/>
                </a:moveTo>
                <a:cubicBezTo>
                  <a:pt x="191380" y="-14130"/>
                  <a:pt x="425704" y="20596"/>
                  <a:pt x="677230" y="0"/>
                </a:cubicBezTo>
                <a:cubicBezTo>
                  <a:pt x="928756" y="-20596"/>
                  <a:pt x="919529" y="19687"/>
                  <a:pt x="1110213" y="0"/>
                </a:cubicBezTo>
                <a:cubicBezTo>
                  <a:pt x="1300897" y="-19687"/>
                  <a:pt x="1629372" y="70403"/>
                  <a:pt x="1787442" y="0"/>
                </a:cubicBezTo>
                <a:cubicBezTo>
                  <a:pt x="1945512" y="-70403"/>
                  <a:pt x="2224689" y="72184"/>
                  <a:pt x="2403610" y="0"/>
                </a:cubicBezTo>
                <a:cubicBezTo>
                  <a:pt x="2582531" y="-72184"/>
                  <a:pt x="2721244" y="38089"/>
                  <a:pt x="2958716" y="0"/>
                </a:cubicBezTo>
                <a:cubicBezTo>
                  <a:pt x="3196188" y="-38089"/>
                  <a:pt x="3199999" y="10509"/>
                  <a:pt x="3330638" y="0"/>
                </a:cubicBezTo>
                <a:cubicBezTo>
                  <a:pt x="3461277" y="-10509"/>
                  <a:pt x="3585729" y="9138"/>
                  <a:pt x="3824682" y="0"/>
                </a:cubicBezTo>
                <a:cubicBezTo>
                  <a:pt x="4063635" y="-9138"/>
                  <a:pt x="4186689" y="48517"/>
                  <a:pt x="4440850" y="0"/>
                </a:cubicBezTo>
                <a:cubicBezTo>
                  <a:pt x="4695011" y="-48517"/>
                  <a:pt x="4813029" y="27705"/>
                  <a:pt x="5057018" y="0"/>
                </a:cubicBezTo>
                <a:cubicBezTo>
                  <a:pt x="5301007" y="-27705"/>
                  <a:pt x="5749490" y="115637"/>
                  <a:pt x="6106169" y="0"/>
                </a:cubicBezTo>
                <a:cubicBezTo>
                  <a:pt x="6120699" y="101498"/>
                  <a:pt x="6076454" y="299565"/>
                  <a:pt x="6106169" y="410420"/>
                </a:cubicBezTo>
                <a:cubicBezTo>
                  <a:pt x="6135884" y="521275"/>
                  <a:pt x="6050277" y="932162"/>
                  <a:pt x="6106169" y="1113997"/>
                </a:cubicBezTo>
                <a:cubicBezTo>
                  <a:pt x="6162061" y="1295832"/>
                  <a:pt x="6068834" y="1371717"/>
                  <a:pt x="6106169" y="1524417"/>
                </a:cubicBezTo>
                <a:cubicBezTo>
                  <a:pt x="6143504" y="1677117"/>
                  <a:pt x="6049529" y="1857046"/>
                  <a:pt x="6106169" y="2169363"/>
                </a:cubicBezTo>
                <a:cubicBezTo>
                  <a:pt x="6162809" y="2481680"/>
                  <a:pt x="6104726" y="2458147"/>
                  <a:pt x="6106169" y="2638415"/>
                </a:cubicBezTo>
                <a:cubicBezTo>
                  <a:pt x="6107612" y="2818683"/>
                  <a:pt x="6068444" y="2986617"/>
                  <a:pt x="6106169" y="3107466"/>
                </a:cubicBezTo>
                <a:cubicBezTo>
                  <a:pt x="6143894" y="3228315"/>
                  <a:pt x="6072261" y="3442408"/>
                  <a:pt x="6106169" y="3576518"/>
                </a:cubicBezTo>
                <a:cubicBezTo>
                  <a:pt x="6140077" y="3710628"/>
                  <a:pt x="6059119" y="3863034"/>
                  <a:pt x="6106169" y="3986938"/>
                </a:cubicBezTo>
                <a:cubicBezTo>
                  <a:pt x="6153219" y="4110842"/>
                  <a:pt x="6097638" y="4303921"/>
                  <a:pt x="6106169" y="4573252"/>
                </a:cubicBezTo>
                <a:cubicBezTo>
                  <a:pt x="6114700" y="4842583"/>
                  <a:pt x="6079683" y="4908893"/>
                  <a:pt x="6106169" y="5218198"/>
                </a:cubicBezTo>
                <a:cubicBezTo>
                  <a:pt x="6132655" y="5527503"/>
                  <a:pt x="6071191" y="5715572"/>
                  <a:pt x="6106169" y="5863144"/>
                </a:cubicBezTo>
                <a:cubicBezTo>
                  <a:pt x="5933487" y="5906759"/>
                  <a:pt x="5789771" y="5819824"/>
                  <a:pt x="5612124" y="5863144"/>
                </a:cubicBezTo>
                <a:cubicBezTo>
                  <a:pt x="5434478" y="5906464"/>
                  <a:pt x="5331787" y="5830863"/>
                  <a:pt x="5179142" y="5863144"/>
                </a:cubicBezTo>
                <a:cubicBezTo>
                  <a:pt x="5026497" y="5895425"/>
                  <a:pt x="4858533" y="5852347"/>
                  <a:pt x="4685097" y="5863144"/>
                </a:cubicBezTo>
                <a:cubicBezTo>
                  <a:pt x="4511662" y="5873941"/>
                  <a:pt x="4170874" y="5816041"/>
                  <a:pt x="4007867" y="5863144"/>
                </a:cubicBezTo>
                <a:cubicBezTo>
                  <a:pt x="3844860" y="5910247"/>
                  <a:pt x="3776696" y="5836927"/>
                  <a:pt x="3635946" y="5863144"/>
                </a:cubicBezTo>
                <a:cubicBezTo>
                  <a:pt x="3495196" y="5889361"/>
                  <a:pt x="3230711" y="5813473"/>
                  <a:pt x="2958716" y="5863144"/>
                </a:cubicBezTo>
                <a:cubicBezTo>
                  <a:pt x="2686721" y="5912815"/>
                  <a:pt x="2579437" y="5861087"/>
                  <a:pt x="2403610" y="5863144"/>
                </a:cubicBezTo>
                <a:cubicBezTo>
                  <a:pt x="2227783" y="5865201"/>
                  <a:pt x="2138691" y="5841916"/>
                  <a:pt x="2031689" y="5863144"/>
                </a:cubicBezTo>
                <a:cubicBezTo>
                  <a:pt x="1924687" y="5884372"/>
                  <a:pt x="1712669" y="5830698"/>
                  <a:pt x="1476583" y="5863144"/>
                </a:cubicBezTo>
                <a:cubicBezTo>
                  <a:pt x="1240497" y="5895590"/>
                  <a:pt x="1044692" y="5831880"/>
                  <a:pt x="799353" y="5863144"/>
                </a:cubicBezTo>
                <a:cubicBezTo>
                  <a:pt x="554014" y="5894408"/>
                  <a:pt x="350749" y="5860349"/>
                  <a:pt x="0" y="5863144"/>
                </a:cubicBezTo>
                <a:cubicBezTo>
                  <a:pt x="-41856" y="5718844"/>
                  <a:pt x="10363" y="5646388"/>
                  <a:pt x="0" y="5452724"/>
                </a:cubicBezTo>
                <a:cubicBezTo>
                  <a:pt x="-10363" y="5259060"/>
                  <a:pt x="2314" y="5090463"/>
                  <a:pt x="0" y="4983672"/>
                </a:cubicBezTo>
                <a:cubicBezTo>
                  <a:pt x="-2314" y="4876881"/>
                  <a:pt x="45835" y="4662756"/>
                  <a:pt x="0" y="4573252"/>
                </a:cubicBezTo>
                <a:cubicBezTo>
                  <a:pt x="-45835" y="4483748"/>
                  <a:pt x="78314" y="4147023"/>
                  <a:pt x="0" y="3869675"/>
                </a:cubicBezTo>
                <a:cubicBezTo>
                  <a:pt x="-78314" y="3592327"/>
                  <a:pt x="5481" y="3560738"/>
                  <a:pt x="0" y="3341992"/>
                </a:cubicBezTo>
                <a:cubicBezTo>
                  <a:pt x="-5481" y="3123246"/>
                  <a:pt x="6785" y="3073563"/>
                  <a:pt x="0" y="2814309"/>
                </a:cubicBezTo>
                <a:cubicBezTo>
                  <a:pt x="-6785" y="2555055"/>
                  <a:pt x="29069" y="2458208"/>
                  <a:pt x="0" y="2110732"/>
                </a:cubicBezTo>
                <a:cubicBezTo>
                  <a:pt x="-29069" y="1763256"/>
                  <a:pt x="46356" y="1824981"/>
                  <a:pt x="0" y="1700312"/>
                </a:cubicBezTo>
                <a:cubicBezTo>
                  <a:pt x="-46356" y="1575643"/>
                  <a:pt x="11800" y="1414343"/>
                  <a:pt x="0" y="1231260"/>
                </a:cubicBezTo>
                <a:cubicBezTo>
                  <a:pt x="-11800" y="1048177"/>
                  <a:pt x="39594" y="888005"/>
                  <a:pt x="0" y="762209"/>
                </a:cubicBezTo>
                <a:cubicBezTo>
                  <a:pt x="-39594" y="636413"/>
                  <a:pt x="74465" y="349805"/>
                  <a:pt x="0" y="0"/>
                </a:cubicBezTo>
                <a:close/>
              </a:path>
            </a:pathLst>
          </a:custGeom>
          <a:noFill/>
          <a:ln w="9525">
            <a:solidFill>
              <a:srgbClr val="FFD8CD"/>
            </a:solidFill>
            <a:miter lim="800000"/>
            <a:headEnd/>
            <a:tailEnd/>
            <a:extLst>
              <a:ext uri="{C807C97D-BFC1-408E-A445-0C87EB9F89A2}">
                <ask:lineSketchStyleProps xmlns:ask="http://schemas.microsoft.com/office/drawing/2018/sketchyshapes" sd="150495984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ar-SA" altLang="ar-SA" sz="2500" b="1" dirty="0">
                <a:solidFill>
                  <a:srgbClr val="006600"/>
                </a:solidFill>
                <a:highlight>
                  <a:srgbClr val="FFFF00"/>
                </a:highlight>
              </a:rPr>
              <a:t>الطاقة لانقباض العضلة : </a:t>
            </a:r>
          </a:p>
          <a:p>
            <a:pPr>
              <a:spcBef>
                <a:spcPct val="0"/>
              </a:spcBef>
              <a:buNone/>
            </a:pPr>
            <a:r>
              <a:rPr lang="ar-SA" altLang="ar-SA" sz="2500" b="1" dirty="0">
                <a:highlight>
                  <a:srgbClr val="FFFF00"/>
                </a:highlight>
              </a:rPr>
              <a:t>1ـ</a:t>
            </a:r>
            <a:r>
              <a:rPr lang="ar-SA" altLang="ar-SA" sz="2500" b="1" dirty="0">
                <a:solidFill>
                  <a:srgbClr val="0000FF"/>
                </a:solidFill>
                <a:highlight>
                  <a:srgbClr val="FFFF00"/>
                </a:highlight>
              </a:rPr>
              <a:t> </a:t>
            </a:r>
            <a:r>
              <a:rPr lang="ar-SA" altLang="ar-SA" sz="2500" b="1" dirty="0"/>
              <a:t>انقباض وانبساط العضلة يحتاج إلى طاقة (</a:t>
            </a:r>
            <a:r>
              <a:rPr lang="en-US" altLang="ar-SA" sz="2500" b="1" dirty="0"/>
              <a:t> ATP </a:t>
            </a:r>
            <a:r>
              <a:rPr lang="ar-SA" altLang="ar-SA" sz="2500" b="1" dirty="0"/>
              <a:t>) لتحرير و ضخ ايونات الكالسيوم ،  تحصل عليها العضلة من </a:t>
            </a:r>
            <a:r>
              <a:rPr lang="ar-SA" altLang="ar-SA" sz="2500" b="1" dirty="0" err="1"/>
              <a:t>الميتوكندريا</a:t>
            </a:r>
            <a:r>
              <a:rPr lang="ar-SA" altLang="ar-SA" sz="2500" b="1" dirty="0"/>
              <a:t> من خلال عملية الايض ( التنفس الخلوي ) </a:t>
            </a:r>
            <a:endParaRPr lang="en-US" altLang="ar-SA" sz="2500" b="1" dirty="0"/>
          </a:p>
          <a:p>
            <a:pPr>
              <a:spcBef>
                <a:spcPct val="0"/>
              </a:spcBef>
              <a:buNone/>
            </a:pPr>
            <a:r>
              <a:rPr lang="ar-SA" altLang="ar-SA" sz="2500" b="1" dirty="0">
                <a:solidFill>
                  <a:srgbClr val="FF0000"/>
                </a:solidFill>
                <a:highlight>
                  <a:srgbClr val="FFFF00"/>
                </a:highlight>
              </a:rPr>
              <a:t>2ـ </a:t>
            </a:r>
            <a:r>
              <a:rPr lang="ar-SA" altLang="ar-SA" sz="2500" b="1" dirty="0">
                <a:solidFill>
                  <a:srgbClr val="FF0000"/>
                </a:solidFill>
              </a:rPr>
              <a:t>التنفس الخلوي </a:t>
            </a:r>
            <a:r>
              <a:rPr lang="ar-SA" altLang="ar-SA" sz="2500" b="1" dirty="0">
                <a:solidFill>
                  <a:srgbClr val="0000FF"/>
                </a:solidFill>
              </a:rPr>
              <a:t>نوعين : </a:t>
            </a:r>
            <a:endParaRPr lang="en-US" altLang="ar-SA" sz="2500" b="1" dirty="0">
              <a:solidFill>
                <a:srgbClr val="0000FF"/>
              </a:solidFill>
            </a:endParaRPr>
          </a:p>
          <a:p>
            <a:pPr>
              <a:spcBef>
                <a:spcPct val="0"/>
              </a:spcBef>
              <a:buNone/>
            </a:pPr>
            <a:r>
              <a:rPr lang="ar-SA" altLang="ar-SA" sz="2500" b="1" u="sng" dirty="0">
                <a:solidFill>
                  <a:srgbClr val="7030A0"/>
                </a:solidFill>
              </a:rPr>
              <a:t>أ هوائي : </a:t>
            </a:r>
            <a:r>
              <a:rPr lang="ar-SA" altLang="ar-SA" sz="2500" b="1" dirty="0">
                <a:solidFill>
                  <a:srgbClr val="0000FF"/>
                </a:solidFill>
              </a:rPr>
              <a:t>يحتاج </a:t>
            </a:r>
            <a:r>
              <a:rPr lang="en-US" altLang="ar-SA" sz="2500" b="1" dirty="0">
                <a:solidFill>
                  <a:srgbClr val="0000FF"/>
                </a:solidFill>
              </a:rPr>
              <a:t>O2</a:t>
            </a:r>
            <a:r>
              <a:rPr lang="ar-SA" altLang="ar-SA" sz="2500" b="1" dirty="0">
                <a:solidFill>
                  <a:srgbClr val="0000FF"/>
                </a:solidFill>
              </a:rPr>
              <a:t> و يعطي كميه كبيره من الطاقة . </a:t>
            </a:r>
            <a:endParaRPr lang="en-US" altLang="ar-SA" sz="2500" b="1" dirty="0">
              <a:solidFill>
                <a:srgbClr val="0000FF"/>
              </a:solidFill>
            </a:endParaRPr>
          </a:p>
          <a:p>
            <a:pPr>
              <a:spcBef>
                <a:spcPct val="0"/>
              </a:spcBef>
              <a:buNone/>
            </a:pPr>
            <a:r>
              <a:rPr lang="ar-SA" altLang="ar-SA" sz="2500" b="1" u="sng" dirty="0">
                <a:solidFill>
                  <a:srgbClr val="7030A0"/>
                </a:solidFill>
              </a:rPr>
              <a:t>ب ـ لا هوائي (تخمر ): </a:t>
            </a:r>
            <a:r>
              <a:rPr lang="ar-SA" altLang="ar-SA" sz="2500" b="1" dirty="0">
                <a:solidFill>
                  <a:srgbClr val="0000FF"/>
                </a:solidFill>
              </a:rPr>
              <a:t>لا يحتاج </a:t>
            </a:r>
            <a:r>
              <a:rPr lang="en-US" altLang="ar-SA" sz="2500" b="1" dirty="0">
                <a:solidFill>
                  <a:srgbClr val="0000FF"/>
                </a:solidFill>
              </a:rPr>
              <a:t>O2</a:t>
            </a:r>
            <a:r>
              <a:rPr lang="ar-SA" altLang="ar-SA" sz="2500" b="1" dirty="0">
                <a:solidFill>
                  <a:srgbClr val="0000FF"/>
                </a:solidFill>
              </a:rPr>
              <a:t> و يعطي كميه قليله من الطاقة و ينتج عنه تكون حمض اللاكتيك </a:t>
            </a:r>
            <a:r>
              <a:rPr lang="ar-SA" altLang="ar-SA" sz="2500" b="1" u="sng" dirty="0">
                <a:solidFill>
                  <a:srgbClr val="00B050"/>
                </a:solidFill>
              </a:rPr>
              <a:t>حمض اللبن</a:t>
            </a:r>
            <a:endParaRPr lang="en-US" altLang="ar-SA" sz="2500" b="1" u="sng" dirty="0">
              <a:solidFill>
                <a:srgbClr val="00B050"/>
              </a:solidFill>
            </a:endParaRPr>
          </a:p>
          <a:p>
            <a:pPr>
              <a:spcBef>
                <a:spcPct val="0"/>
              </a:spcBef>
              <a:buNone/>
            </a:pPr>
            <a:r>
              <a:rPr lang="ar-SA" altLang="ar-SA" sz="2500" b="1" dirty="0">
                <a:highlight>
                  <a:srgbClr val="FFFF00"/>
                </a:highlight>
              </a:rPr>
              <a:t>3ـ</a:t>
            </a:r>
            <a:r>
              <a:rPr lang="ar-SA" altLang="ar-SA" sz="2500" b="1" dirty="0">
                <a:solidFill>
                  <a:srgbClr val="0000FF"/>
                </a:solidFill>
                <a:highlight>
                  <a:srgbClr val="FFFF00"/>
                </a:highlight>
              </a:rPr>
              <a:t> </a:t>
            </a:r>
            <a:r>
              <a:rPr lang="ar-SA" altLang="ar-SA" sz="2500" b="1" dirty="0"/>
              <a:t>عند اجراء تمرين رياضي مجهد قد لا يوجد الاكسجين الكافي للتنفس الهوائي فيقل ال (</a:t>
            </a:r>
            <a:r>
              <a:rPr lang="en-US" altLang="ar-SA" sz="2500" b="1" dirty="0"/>
              <a:t>ATP</a:t>
            </a:r>
            <a:r>
              <a:rPr lang="ar-SA" altLang="ar-SA" sz="2500" b="1" dirty="0"/>
              <a:t>) لذلك تلجأ العضلة إلى التنفس اللاهوائي الذي يؤدي إلى  ترسب  حمض اللاكتيك في العضلة مسببا أعياءها </a:t>
            </a:r>
            <a:endParaRPr lang="en-US" altLang="ar-SA" sz="2500" b="1" dirty="0"/>
          </a:p>
          <a:p>
            <a:pPr>
              <a:spcBef>
                <a:spcPct val="0"/>
              </a:spcBef>
              <a:buNone/>
            </a:pPr>
            <a:r>
              <a:rPr lang="ar-SA" altLang="ar-SA" sz="2500" b="1" dirty="0">
                <a:highlight>
                  <a:srgbClr val="FFFF00"/>
                </a:highlight>
              </a:rPr>
              <a:t>4ـ</a:t>
            </a:r>
            <a:r>
              <a:rPr lang="ar-SA" altLang="ar-SA" sz="2500" b="1" dirty="0">
                <a:solidFill>
                  <a:srgbClr val="0000FF"/>
                </a:solidFill>
                <a:highlight>
                  <a:srgbClr val="FFFF00"/>
                </a:highlight>
              </a:rPr>
              <a:t> </a:t>
            </a:r>
            <a:r>
              <a:rPr lang="ar-SA" altLang="ar-SA" sz="2500" b="1" dirty="0"/>
              <a:t>عند اخذ قسط من الراحة يدخل الاوكسجين ويتحلل حمض اللاكتيك ويزول الإعياء </a:t>
            </a:r>
            <a:r>
              <a:rPr lang="ar-SA" altLang="ar-SA" sz="2500" b="1" dirty="0">
                <a:solidFill>
                  <a:srgbClr val="0000FF"/>
                </a:solidFill>
              </a:rPr>
              <a:t>.</a:t>
            </a:r>
            <a:endParaRPr lang="en-US" altLang="ar-SA" sz="2500" b="1" dirty="0">
              <a:solidFill>
                <a:srgbClr val="0000FF"/>
              </a:solidFill>
            </a:endParaRPr>
          </a:p>
        </p:txBody>
      </p:sp>
      <p:sp>
        <p:nvSpPr>
          <p:cNvPr id="23" name="مستطيل 22">
            <a:extLst>
              <a:ext uri="{FF2B5EF4-FFF2-40B4-BE49-F238E27FC236}">
                <a16:creationId xmlns:a16="http://schemas.microsoft.com/office/drawing/2014/main" id="{3CB8451C-0D20-3061-3637-74208AC06B86}"/>
              </a:ext>
            </a:extLst>
          </p:cNvPr>
          <p:cNvSpPr>
            <a:spLocks noChangeArrowheads="1"/>
          </p:cNvSpPr>
          <p:nvPr/>
        </p:nvSpPr>
        <p:spPr bwMode="auto">
          <a:xfrm>
            <a:off x="846147" y="546424"/>
            <a:ext cx="4578499" cy="3293209"/>
          </a:xfrm>
          <a:custGeom>
            <a:avLst/>
            <a:gdLst>
              <a:gd name="connsiteX0" fmla="*/ 0 w 4578499"/>
              <a:gd name="connsiteY0" fmla="*/ 0 h 3293209"/>
              <a:gd name="connsiteX1" fmla="*/ 663882 w 4578499"/>
              <a:gd name="connsiteY1" fmla="*/ 0 h 3293209"/>
              <a:gd name="connsiteX2" fmla="*/ 1144625 w 4578499"/>
              <a:gd name="connsiteY2" fmla="*/ 0 h 3293209"/>
              <a:gd name="connsiteX3" fmla="*/ 1625367 w 4578499"/>
              <a:gd name="connsiteY3" fmla="*/ 0 h 3293209"/>
              <a:gd name="connsiteX4" fmla="*/ 2106110 w 4578499"/>
              <a:gd name="connsiteY4" fmla="*/ 0 h 3293209"/>
              <a:gd name="connsiteX5" fmla="*/ 2541067 w 4578499"/>
              <a:gd name="connsiteY5" fmla="*/ 0 h 3293209"/>
              <a:gd name="connsiteX6" fmla="*/ 2976024 w 4578499"/>
              <a:gd name="connsiteY6" fmla="*/ 0 h 3293209"/>
              <a:gd name="connsiteX7" fmla="*/ 3594122 w 4578499"/>
              <a:gd name="connsiteY7" fmla="*/ 0 h 3293209"/>
              <a:gd name="connsiteX8" fmla="*/ 4578499 w 4578499"/>
              <a:gd name="connsiteY8" fmla="*/ 0 h 3293209"/>
              <a:gd name="connsiteX9" fmla="*/ 4578499 w 4578499"/>
              <a:gd name="connsiteY9" fmla="*/ 614732 h 3293209"/>
              <a:gd name="connsiteX10" fmla="*/ 4578499 w 4578499"/>
              <a:gd name="connsiteY10" fmla="*/ 1064804 h 3293209"/>
              <a:gd name="connsiteX11" fmla="*/ 4578499 w 4578499"/>
              <a:gd name="connsiteY11" fmla="*/ 1679537 h 3293209"/>
              <a:gd name="connsiteX12" fmla="*/ 4578499 w 4578499"/>
              <a:gd name="connsiteY12" fmla="*/ 2129608 h 3293209"/>
              <a:gd name="connsiteX13" fmla="*/ 4578499 w 4578499"/>
              <a:gd name="connsiteY13" fmla="*/ 2579680 h 3293209"/>
              <a:gd name="connsiteX14" fmla="*/ 4578499 w 4578499"/>
              <a:gd name="connsiteY14" fmla="*/ 3293209 h 3293209"/>
              <a:gd name="connsiteX15" fmla="*/ 4006187 w 4578499"/>
              <a:gd name="connsiteY15" fmla="*/ 3293209 h 3293209"/>
              <a:gd name="connsiteX16" fmla="*/ 3388089 w 4578499"/>
              <a:gd name="connsiteY16" fmla="*/ 3293209 h 3293209"/>
              <a:gd name="connsiteX17" fmla="*/ 2815777 w 4578499"/>
              <a:gd name="connsiteY17" fmla="*/ 3293209 h 3293209"/>
              <a:gd name="connsiteX18" fmla="*/ 2380819 w 4578499"/>
              <a:gd name="connsiteY18" fmla="*/ 3293209 h 3293209"/>
              <a:gd name="connsiteX19" fmla="*/ 1762722 w 4578499"/>
              <a:gd name="connsiteY19" fmla="*/ 3293209 h 3293209"/>
              <a:gd name="connsiteX20" fmla="*/ 1281980 w 4578499"/>
              <a:gd name="connsiteY20" fmla="*/ 3293209 h 3293209"/>
              <a:gd name="connsiteX21" fmla="*/ 847022 w 4578499"/>
              <a:gd name="connsiteY21" fmla="*/ 3293209 h 3293209"/>
              <a:gd name="connsiteX22" fmla="*/ 0 w 4578499"/>
              <a:gd name="connsiteY22" fmla="*/ 3293209 h 3293209"/>
              <a:gd name="connsiteX23" fmla="*/ 0 w 4578499"/>
              <a:gd name="connsiteY23" fmla="*/ 2711409 h 3293209"/>
              <a:gd name="connsiteX24" fmla="*/ 0 w 4578499"/>
              <a:gd name="connsiteY24" fmla="*/ 2129608 h 3293209"/>
              <a:gd name="connsiteX25" fmla="*/ 0 w 4578499"/>
              <a:gd name="connsiteY25" fmla="*/ 1547808 h 3293209"/>
              <a:gd name="connsiteX26" fmla="*/ 0 w 4578499"/>
              <a:gd name="connsiteY26" fmla="*/ 1031872 h 3293209"/>
              <a:gd name="connsiteX27" fmla="*/ 0 w 4578499"/>
              <a:gd name="connsiteY27" fmla="*/ 515936 h 3293209"/>
              <a:gd name="connsiteX28" fmla="*/ 0 w 4578499"/>
              <a:gd name="connsiteY28"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8499" h="3293209" extrusionOk="0">
                <a:moveTo>
                  <a:pt x="0" y="0"/>
                </a:moveTo>
                <a:cubicBezTo>
                  <a:pt x="306637" y="-2589"/>
                  <a:pt x="528641" y="46595"/>
                  <a:pt x="663882" y="0"/>
                </a:cubicBezTo>
                <a:cubicBezTo>
                  <a:pt x="799123" y="-46595"/>
                  <a:pt x="948742" y="43019"/>
                  <a:pt x="1144625" y="0"/>
                </a:cubicBezTo>
                <a:cubicBezTo>
                  <a:pt x="1340508" y="-43019"/>
                  <a:pt x="1514871" y="22691"/>
                  <a:pt x="1625367" y="0"/>
                </a:cubicBezTo>
                <a:cubicBezTo>
                  <a:pt x="1735863" y="-22691"/>
                  <a:pt x="1955437" y="5770"/>
                  <a:pt x="2106110" y="0"/>
                </a:cubicBezTo>
                <a:cubicBezTo>
                  <a:pt x="2256783" y="-5770"/>
                  <a:pt x="2444732" y="11986"/>
                  <a:pt x="2541067" y="0"/>
                </a:cubicBezTo>
                <a:cubicBezTo>
                  <a:pt x="2637402" y="-11986"/>
                  <a:pt x="2857616" y="51127"/>
                  <a:pt x="2976024" y="0"/>
                </a:cubicBezTo>
                <a:cubicBezTo>
                  <a:pt x="3094432" y="-51127"/>
                  <a:pt x="3415152" y="71245"/>
                  <a:pt x="3594122" y="0"/>
                </a:cubicBezTo>
                <a:cubicBezTo>
                  <a:pt x="3773092" y="-71245"/>
                  <a:pt x="4225215" y="9011"/>
                  <a:pt x="4578499" y="0"/>
                </a:cubicBezTo>
                <a:cubicBezTo>
                  <a:pt x="4631359" y="264513"/>
                  <a:pt x="4507883" y="374440"/>
                  <a:pt x="4578499" y="614732"/>
                </a:cubicBezTo>
                <a:cubicBezTo>
                  <a:pt x="4649115" y="855024"/>
                  <a:pt x="4527581" y="913552"/>
                  <a:pt x="4578499" y="1064804"/>
                </a:cubicBezTo>
                <a:cubicBezTo>
                  <a:pt x="4629417" y="1216056"/>
                  <a:pt x="4578152" y="1545026"/>
                  <a:pt x="4578499" y="1679537"/>
                </a:cubicBezTo>
                <a:cubicBezTo>
                  <a:pt x="4578846" y="1814048"/>
                  <a:pt x="4525480" y="1944907"/>
                  <a:pt x="4578499" y="2129608"/>
                </a:cubicBezTo>
                <a:cubicBezTo>
                  <a:pt x="4631518" y="2314309"/>
                  <a:pt x="4576967" y="2462633"/>
                  <a:pt x="4578499" y="2579680"/>
                </a:cubicBezTo>
                <a:cubicBezTo>
                  <a:pt x="4580031" y="2696727"/>
                  <a:pt x="4508264" y="2981816"/>
                  <a:pt x="4578499" y="3293209"/>
                </a:cubicBezTo>
                <a:cubicBezTo>
                  <a:pt x="4436127" y="3355335"/>
                  <a:pt x="4188568" y="3276768"/>
                  <a:pt x="4006187" y="3293209"/>
                </a:cubicBezTo>
                <a:cubicBezTo>
                  <a:pt x="3823806" y="3309650"/>
                  <a:pt x="3687125" y="3260412"/>
                  <a:pt x="3388089" y="3293209"/>
                </a:cubicBezTo>
                <a:cubicBezTo>
                  <a:pt x="3089053" y="3326006"/>
                  <a:pt x="3058433" y="3259414"/>
                  <a:pt x="2815777" y="3293209"/>
                </a:cubicBezTo>
                <a:cubicBezTo>
                  <a:pt x="2573121" y="3327004"/>
                  <a:pt x="2509881" y="3245614"/>
                  <a:pt x="2380819" y="3293209"/>
                </a:cubicBezTo>
                <a:cubicBezTo>
                  <a:pt x="2251757" y="3340804"/>
                  <a:pt x="1949299" y="3283480"/>
                  <a:pt x="1762722" y="3293209"/>
                </a:cubicBezTo>
                <a:cubicBezTo>
                  <a:pt x="1576145" y="3302938"/>
                  <a:pt x="1424004" y="3291289"/>
                  <a:pt x="1281980" y="3293209"/>
                </a:cubicBezTo>
                <a:cubicBezTo>
                  <a:pt x="1139956" y="3295129"/>
                  <a:pt x="987937" y="3291627"/>
                  <a:pt x="847022" y="3293209"/>
                </a:cubicBezTo>
                <a:cubicBezTo>
                  <a:pt x="706107" y="3294791"/>
                  <a:pt x="234963" y="3223645"/>
                  <a:pt x="0" y="3293209"/>
                </a:cubicBezTo>
                <a:cubicBezTo>
                  <a:pt x="-58271" y="3097848"/>
                  <a:pt x="15039" y="2993708"/>
                  <a:pt x="0" y="2711409"/>
                </a:cubicBezTo>
                <a:cubicBezTo>
                  <a:pt x="-15039" y="2429110"/>
                  <a:pt x="62496" y="2378184"/>
                  <a:pt x="0" y="2129608"/>
                </a:cubicBezTo>
                <a:cubicBezTo>
                  <a:pt x="-62496" y="1881032"/>
                  <a:pt x="22365" y="1818772"/>
                  <a:pt x="0" y="1547808"/>
                </a:cubicBezTo>
                <a:cubicBezTo>
                  <a:pt x="-22365" y="1276844"/>
                  <a:pt x="61462" y="1142973"/>
                  <a:pt x="0" y="1031872"/>
                </a:cubicBezTo>
                <a:cubicBezTo>
                  <a:pt x="-61462" y="920771"/>
                  <a:pt x="23866" y="634921"/>
                  <a:pt x="0" y="515936"/>
                </a:cubicBezTo>
                <a:cubicBezTo>
                  <a:pt x="-23866" y="396951"/>
                  <a:pt x="38246" y="234015"/>
                  <a:pt x="0" y="0"/>
                </a:cubicBezTo>
                <a:close/>
              </a:path>
            </a:pathLst>
          </a:custGeom>
          <a:noFill/>
          <a:ln w="9525">
            <a:solidFill>
              <a:srgbClr val="FFD8CD"/>
            </a:solidFill>
            <a:miter lim="800000"/>
            <a:headEnd/>
            <a:tailEnd/>
            <a:extLst>
              <a:ext uri="{C807C97D-BFC1-408E-A445-0C87EB9F89A2}">
                <ask:lineSketchStyleProps xmlns:ask="http://schemas.microsoft.com/office/drawing/2018/sketchyshapes" sd="102632989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ar-SA" altLang="ar-SA" sz="2600" b="1" dirty="0">
                <a:solidFill>
                  <a:srgbClr val="7030A0"/>
                </a:solidFill>
              </a:rPr>
              <a:t>ملاحظة : </a:t>
            </a:r>
            <a:endParaRPr lang="en-US" altLang="ar-SA" sz="2600" b="1" dirty="0">
              <a:solidFill>
                <a:srgbClr val="7030A0"/>
              </a:solidFill>
            </a:endParaRPr>
          </a:p>
          <a:p>
            <a:pPr>
              <a:spcBef>
                <a:spcPct val="0"/>
              </a:spcBef>
              <a:buFontTx/>
              <a:buNone/>
            </a:pPr>
            <a:r>
              <a:rPr lang="ar-SA" altLang="ar-SA" sz="2600" b="1" dirty="0">
                <a:solidFill>
                  <a:srgbClr val="FF0000"/>
                </a:solidFill>
              </a:rPr>
              <a:t>هل لاحظت حيوانا ميتا وعضلاته مستمرة في حالة انقباض ؟</a:t>
            </a:r>
          </a:p>
          <a:p>
            <a:pPr>
              <a:spcBef>
                <a:spcPct val="0"/>
              </a:spcBef>
              <a:buFontTx/>
              <a:buNone/>
            </a:pPr>
            <a:r>
              <a:rPr lang="ar-SA" altLang="ar-SA" sz="2600" b="1" dirty="0">
                <a:solidFill>
                  <a:srgbClr val="0000FF"/>
                </a:solidFill>
              </a:rPr>
              <a:t>وذلك بسبب عدم وجود ال ( </a:t>
            </a:r>
            <a:r>
              <a:rPr lang="en-US" altLang="ar-SA" sz="2600" b="1" dirty="0"/>
              <a:t>ATP</a:t>
            </a:r>
            <a:r>
              <a:rPr lang="ar-SA" altLang="ar-SA" sz="2600" b="1" dirty="0">
                <a:solidFill>
                  <a:srgbClr val="0000FF"/>
                </a:solidFill>
              </a:rPr>
              <a:t> ) اللازم لضخ أيونات الكالسيوم بعيدا عن العضلة .</a:t>
            </a:r>
          </a:p>
          <a:p>
            <a:pPr>
              <a:spcBef>
                <a:spcPct val="0"/>
              </a:spcBef>
              <a:buFontTx/>
              <a:buNone/>
            </a:pPr>
            <a:r>
              <a:rPr lang="ar-SA" altLang="ar-SA" sz="2600" b="1" dirty="0">
                <a:solidFill>
                  <a:srgbClr val="0000FF"/>
                </a:solidFill>
              </a:rPr>
              <a:t> </a:t>
            </a:r>
            <a:r>
              <a:rPr lang="ar-SA" altLang="ar-SA" sz="2600" b="1" dirty="0">
                <a:solidFill>
                  <a:srgbClr val="7030A0"/>
                </a:solidFill>
              </a:rPr>
              <a:t>بعد 24 ساعة تسترخي عنما يبدأ تحلل الانسجة. </a:t>
            </a:r>
            <a:endParaRPr lang="en-US" altLang="ar-SA" sz="2600" b="1" dirty="0">
              <a:solidFill>
                <a:srgbClr val="7030A0"/>
              </a:solidFill>
            </a:endParaRPr>
          </a:p>
        </p:txBody>
      </p:sp>
      <p:pic>
        <p:nvPicPr>
          <p:cNvPr id="27" name="图片 19">
            <a:extLst>
              <a:ext uri="{FF2B5EF4-FFF2-40B4-BE49-F238E27FC236}">
                <a16:creationId xmlns:a16="http://schemas.microsoft.com/office/drawing/2014/main" id="{09879001-E24B-148B-7FEF-E78C8AA9EE54}"/>
              </a:ext>
            </a:extLst>
          </p:cNvPr>
          <p:cNvPicPr>
            <a:picLocks noChangeAspect="1"/>
          </p:cNvPicPr>
          <p:nvPr/>
        </p:nvPicPr>
        <p:blipFill rotWithShape="1">
          <a:blip r:embed="rId8"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2074181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3" name="شكل حر: شكل 12">
            <a:hlinkClick r:id="rId4" action="ppaction://hlinksldjump"/>
            <a:extLst>
              <a:ext uri="{FF2B5EF4-FFF2-40B4-BE49-F238E27FC236}">
                <a16:creationId xmlns:a16="http://schemas.microsoft.com/office/drawing/2014/main" id="{29E9BF20-ECD2-9F38-DE35-5249529A19C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5"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24" name="مربع نص 23">
            <a:extLst>
              <a:ext uri="{FF2B5EF4-FFF2-40B4-BE49-F238E27FC236}">
                <a16:creationId xmlns:a16="http://schemas.microsoft.com/office/drawing/2014/main" id="{7CD0C14F-6655-F015-BA3C-AE9E380447E9}"/>
              </a:ext>
            </a:extLst>
          </p:cNvPr>
          <p:cNvSpPr txBox="1"/>
          <p:nvPr/>
        </p:nvSpPr>
        <p:spPr>
          <a:xfrm>
            <a:off x="4317252" y="335612"/>
            <a:ext cx="3502630" cy="646331"/>
          </a:xfrm>
          <a:prstGeom prst="rect">
            <a:avLst/>
          </a:prstGeom>
          <a:noFill/>
        </p:spPr>
        <p:txBody>
          <a:bodyPr wrap="square" rtlCol="1">
            <a:spAutoFit/>
          </a:bodyPr>
          <a:lstStyle/>
          <a:p>
            <a:r>
              <a:rPr lang="ar-SA" sz="3600" b="1" dirty="0">
                <a:ln/>
                <a:pattFill prst="dkUpDiag">
                  <a:fgClr>
                    <a:schemeClr val="bg1">
                      <a:lumMod val="50000"/>
                    </a:schemeClr>
                  </a:fgClr>
                  <a:bgClr>
                    <a:schemeClr val="tx1">
                      <a:lumMod val="75000"/>
                      <a:lumOff val="25000"/>
                    </a:schemeClr>
                  </a:bgClr>
                </a:pattFill>
                <a:effectLst>
                  <a:glow rad="228600">
                    <a:schemeClr val="accent4">
                      <a:satMod val="175000"/>
                      <a:alpha val="40000"/>
                    </a:schemeClr>
                  </a:glow>
                  <a:outerShdw blurRad="38100" dist="19050" dir="2700000" algn="tl" rotWithShape="0">
                    <a:schemeClr val="dk1">
                      <a:lumMod val="50000"/>
                      <a:alpha val="40000"/>
                    </a:schemeClr>
                  </a:outerShdw>
                </a:effectLst>
                <a:cs typeface="PT Bold Arch" panose="02010400000000000000" pitchFamily="2" charset="-78"/>
              </a:rPr>
              <a:t>عصــــف ذهـــنـــي  </a:t>
            </a:r>
          </a:p>
        </p:txBody>
      </p:sp>
      <p:pic>
        <p:nvPicPr>
          <p:cNvPr id="26" name="صورة 25">
            <a:extLst>
              <a:ext uri="{FF2B5EF4-FFF2-40B4-BE49-F238E27FC236}">
                <a16:creationId xmlns:a16="http://schemas.microsoft.com/office/drawing/2014/main" id="{E1900984-B2C0-4B1F-577F-B200B318446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84716" y="510829"/>
            <a:ext cx="2330138" cy="3371734"/>
          </a:xfrm>
          <a:prstGeom prst="rect">
            <a:avLst/>
          </a:prstGeom>
        </p:spPr>
      </p:pic>
      <p:pic>
        <p:nvPicPr>
          <p:cNvPr id="27" name="Picture 2" descr="فكر شعار | أداة تصميم شعار مجانية من النص المشتعلة">
            <a:extLst>
              <a:ext uri="{FF2B5EF4-FFF2-40B4-BE49-F238E27FC236}">
                <a16:creationId xmlns:a16="http://schemas.microsoft.com/office/drawing/2014/main" id="{A459BFCF-9DB0-3918-0A51-9AB3318A9531}"/>
              </a:ext>
            </a:extLst>
          </p:cNvPr>
          <p:cNvPicPr>
            <a:picLocks noChangeAspect="1" noChangeArrowheads="1"/>
          </p:cNvPicPr>
          <p:nvPr/>
        </p:nvPicPr>
        <p:blipFill rotWithShape="1">
          <a:blip r:embed="rId7">
            <a:clrChange>
              <a:clrFrom>
                <a:srgbClr val="FEFFFC"/>
              </a:clrFrom>
              <a:clrTo>
                <a:srgbClr val="FEFFFC">
                  <a:alpha val="0"/>
                </a:srgbClr>
              </a:clrTo>
            </a:clrChange>
            <a:extLst>
              <a:ext uri="{28A0092B-C50C-407E-A947-70E740481C1C}">
                <a14:useLocalDpi xmlns:a14="http://schemas.microsoft.com/office/drawing/2010/main" val="0"/>
              </a:ext>
            </a:extLst>
          </a:blip>
          <a:srcRect l="19759" t="31802" r="20675" b="25741"/>
          <a:stretch/>
        </p:blipFill>
        <p:spPr bwMode="auto">
          <a:xfrm>
            <a:off x="9232060" y="335612"/>
            <a:ext cx="2235450" cy="1011447"/>
          </a:xfrm>
          <a:prstGeom prst="rect">
            <a:avLst/>
          </a:prstGeom>
          <a:noFill/>
          <a:extLst>
            <a:ext uri="{909E8E84-426E-40DD-AFC4-6F175D3DCCD1}">
              <a14:hiddenFill xmlns:a14="http://schemas.microsoft.com/office/drawing/2010/main">
                <a:solidFill>
                  <a:srgbClr val="FFFFFF"/>
                </a:solidFill>
              </a14:hiddenFill>
            </a:ext>
          </a:extLst>
        </p:spPr>
      </p:pic>
      <p:sp>
        <p:nvSpPr>
          <p:cNvPr id="28" name="مربع نص 27">
            <a:extLst>
              <a:ext uri="{FF2B5EF4-FFF2-40B4-BE49-F238E27FC236}">
                <a16:creationId xmlns:a16="http://schemas.microsoft.com/office/drawing/2014/main" id="{92562D9A-FD2A-6635-ECA8-E532524AC989}"/>
              </a:ext>
            </a:extLst>
          </p:cNvPr>
          <p:cNvSpPr txBox="1"/>
          <p:nvPr/>
        </p:nvSpPr>
        <p:spPr>
          <a:xfrm rot="21334684">
            <a:off x="4261585" y="1500560"/>
            <a:ext cx="5866228" cy="954107"/>
          </a:xfrm>
          <a:custGeom>
            <a:avLst/>
            <a:gdLst>
              <a:gd name="connsiteX0" fmla="*/ 0 w 5866228"/>
              <a:gd name="connsiteY0" fmla="*/ 0 h 954107"/>
              <a:gd name="connsiteX1" fmla="*/ 410636 w 5866228"/>
              <a:gd name="connsiteY1" fmla="*/ 0 h 954107"/>
              <a:gd name="connsiteX2" fmla="*/ 879934 w 5866228"/>
              <a:gd name="connsiteY2" fmla="*/ 0 h 954107"/>
              <a:gd name="connsiteX3" fmla="*/ 1407895 w 5866228"/>
              <a:gd name="connsiteY3" fmla="*/ 0 h 954107"/>
              <a:gd name="connsiteX4" fmla="*/ 1818531 w 5866228"/>
              <a:gd name="connsiteY4" fmla="*/ 0 h 954107"/>
              <a:gd name="connsiteX5" fmla="*/ 2522478 w 5866228"/>
              <a:gd name="connsiteY5" fmla="*/ 0 h 954107"/>
              <a:gd name="connsiteX6" fmla="*/ 2933114 w 5866228"/>
              <a:gd name="connsiteY6" fmla="*/ 0 h 954107"/>
              <a:gd name="connsiteX7" fmla="*/ 3402412 w 5866228"/>
              <a:gd name="connsiteY7" fmla="*/ 0 h 954107"/>
              <a:gd name="connsiteX8" fmla="*/ 4047697 w 5866228"/>
              <a:gd name="connsiteY8" fmla="*/ 0 h 954107"/>
              <a:gd name="connsiteX9" fmla="*/ 4634320 w 5866228"/>
              <a:gd name="connsiteY9" fmla="*/ 0 h 954107"/>
              <a:gd name="connsiteX10" fmla="*/ 5279605 w 5866228"/>
              <a:gd name="connsiteY10" fmla="*/ 0 h 954107"/>
              <a:gd name="connsiteX11" fmla="*/ 5866228 w 5866228"/>
              <a:gd name="connsiteY11" fmla="*/ 0 h 954107"/>
              <a:gd name="connsiteX12" fmla="*/ 5866228 w 5866228"/>
              <a:gd name="connsiteY12" fmla="*/ 448430 h 954107"/>
              <a:gd name="connsiteX13" fmla="*/ 5866228 w 5866228"/>
              <a:gd name="connsiteY13" fmla="*/ 954107 h 954107"/>
              <a:gd name="connsiteX14" fmla="*/ 5220943 w 5866228"/>
              <a:gd name="connsiteY14" fmla="*/ 954107 h 954107"/>
              <a:gd name="connsiteX15" fmla="*/ 4692982 w 5866228"/>
              <a:gd name="connsiteY15" fmla="*/ 954107 h 954107"/>
              <a:gd name="connsiteX16" fmla="*/ 4165022 w 5866228"/>
              <a:gd name="connsiteY16" fmla="*/ 954107 h 954107"/>
              <a:gd name="connsiteX17" fmla="*/ 3637061 w 5866228"/>
              <a:gd name="connsiteY17" fmla="*/ 954107 h 954107"/>
              <a:gd name="connsiteX18" fmla="*/ 2933114 w 5866228"/>
              <a:gd name="connsiteY18" fmla="*/ 954107 h 954107"/>
              <a:gd name="connsiteX19" fmla="*/ 2463816 w 5866228"/>
              <a:gd name="connsiteY19" fmla="*/ 954107 h 954107"/>
              <a:gd name="connsiteX20" fmla="*/ 1759868 w 5866228"/>
              <a:gd name="connsiteY20" fmla="*/ 954107 h 954107"/>
              <a:gd name="connsiteX21" fmla="*/ 1114583 w 5866228"/>
              <a:gd name="connsiteY21" fmla="*/ 954107 h 954107"/>
              <a:gd name="connsiteX22" fmla="*/ 0 w 5866228"/>
              <a:gd name="connsiteY22" fmla="*/ 954107 h 954107"/>
              <a:gd name="connsiteX23" fmla="*/ 0 w 5866228"/>
              <a:gd name="connsiteY23" fmla="*/ 467512 h 954107"/>
              <a:gd name="connsiteX24" fmla="*/ 0 w 5866228"/>
              <a:gd name="connsiteY24"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6228" h="954107" extrusionOk="0">
                <a:moveTo>
                  <a:pt x="0" y="0"/>
                </a:moveTo>
                <a:cubicBezTo>
                  <a:pt x="175022" y="-6961"/>
                  <a:pt x="239069" y="10806"/>
                  <a:pt x="410636" y="0"/>
                </a:cubicBezTo>
                <a:cubicBezTo>
                  <a:pt x="582203" y="-10806"/>
                  <a:pt x="649531" y="24376"/>
                  <a:pt x="879934" y="0"/>
                </a:cubicBezTo>
                <a:cubicBezTo>
                  <a:pt x="1110337" y="-24376"/>
                  <a:pt x="1181205" y="45412"/>
                  <a:pt x="1407895" y="0"/>
                </a:cubicBezTo>
                <a:cubicBezTo>
                  <a:pt x="1634585" y="-45412"/>
                  <a:pt x="1649893" y="29277"/>
                  <a:pt x="1818531" y="0"/>
                </a:cubicBezTo>
                <a:cubicBezTo>
                  <a:pt x="1987169" y="-29277"/>
                  <a:pt x="2313134" y="49860"/>
                  <a:pt x="2522478" y="0"/>
                </a:cubicBezTo>
                <a:cubicBezTo>
                  <a:pt x="2731822" y="-49860"/>
                  <a:pt x="2744617" y="18607"/>
                  <a:pt x="2933114" y="0"/>
                </a:cubicBezTo>
                <a:cubicBezTo>
                  <a:pt x="3121611" y="-18607"/>
                  <a:pt x="3248623" y="56227"/>
                  <a:pt x="3402412" y="0"/>
                </a:cubicBezTo>
                <a:cubicBezTo>
                  <a:pt x="3556201" y="-56227"/>
                  <a:pt x="3890915" y="2810"/>
                  <a:pt x="4047697" y="0"/>
                </a:cubicBezTo>
                <a:cubicBezTo>
                  <a:pt x="4204479" y="-2810"/>
                  <a:pt x="4397528" y="11609"/>
                  <a:pt x="4634320" y="0"/>
                </a:cubicBezTo>
                <a:cubicBezTo>
                  <a:pt x="4871112" y="-11609"/>
                  <a:pt x="5019272" y="14054"/>
                  <a:pt x="5279605" y="0"/>
                </a:cubicBezTo>
                <a:cubicBezTo>
                  <a:pt x="5539939" y="-14054"/>
                  <a:pt x="5648032" y="20710"/>
                  <a:pt x="5866228" y="0"/>
                </a:cubicBezTo>
                <a:cubicBezTo>
                  <a:pt x="5903650" y="153963"/>
                  <a:pt x="5841472" y="280961"/>
                  <a:pt x="5866228" y="448430"/>
                </a:cubicBezTo>
                <a:cubicBezTo>
                  <a:pt x="5890984" y="615899"/>
                  <a:pt x="5839649" y="837029"/>
                  <a:pt x="5866228" y="954107"/>
                </a:cubicBezTo>
                <a:cubicBezTo>
                  <a:pt x="5691947" y="1027723"/>
                  <a:pt x="5487763" y="880910"/>
                  <a:pt x="5220943" y="954107"/>
                </a:cubicBezTo>
                <a:cubicBezTo>
                  <a:pt x="4954123" y="1027304"/>
                  <a:pt x="4811513" y="896863"/>
                  <a:pt x="4692982" y="954107"/>
                </a:cubicBezTo>
                <a:cubicBezTo>
                  <a:pt x="4574451" y="1011351"/>
                  <a:pt x="4281887" y="927233"/>
                  <a:pt x="4165022" y="954107"/>
                </a:cubicBezTo>
                <a:cubicBezTo>
                  <a:pt x="4048157" y="980981"/>
                  <a:pt x="3816834" y="922225"/>
                  <a:pt x="3637061" y="954107"/>
                </a:cubicBezTo>
                <a:cubicBezTo>
                  <a:pt x="3457288" y="985989"/>
                  <a:pt x="3144698" y="876781"/>
                  <a:pt x="2933114" y="954107"/>
                </a:cubicBezTo>
                <a:cubicBezTo>
                  <a:pt x="2721530" y="1031433"/>
                  <a:pt x="2605783" y="925107"/>
                  <a:pt x="2463816" y="954107"/>
                </a:cubicBezTo>
                <a:cubicBezTo>
                  <a:pt x="2321849" y="983107"/>
                  <a:pt x="1939961" y="921075"/>
                  <a:pt x="1759868" y="954107"/>
                </a:cubicBezTo>
                <a:cubicBezTo>
                  <a:pt x="1579775" y="987139"/>
                  <a:pt x="1328194" y="950633"/>
                  <a:pt x="1114583" y="954107"/>
                </a:cubicBezTo>
                <a:cubicBezTo>
                  <a:pt x="900972" y="957581"/>
                  <a:pt x="536320" y="864466"/>
                  <a:pt x="0" y="954107"/>
                </a:cubicBezTo>
                <a:cubicBezTo>
                  <a:pt x="-13474" y="711427"/>
                  <a:pt x="984" y="615146"/>
                  <a:pt x="0" y="467512"/>
                </a:cubicBezTo>
                <a:cubicBezTo>
                  <a:pt x="-984" y="319878"/>
                  <a:pt x="30547" y="175466"/>
                  <a:pt x="0" y="0"/>
                </a:cubicBezTo>
                <a:close/>
              </a:path>
            </a:pathLst>
          </a:custGeom>
          <a:noFill/>
          <a:ln>
            <a:solidFill>
              <a:srgbClr val="FFD8CD"/>
            </a:solidFill>
            <a:extLst>
              <a:ext uri="{C807C97D-BFC1-408E-A445-0C87EB9F89A2}">
                <ask:lineSketchStyleProps xmlns:ask="http://schemas.microsoft.com/office/drawing/2018/sketchyshapes" sd="3550563192">
                  <a:prstGeom prst="rect">
                    <a:avLst/>
                  </a:prstGeom>
                  <ask:type>
                    <ask:lineSketchScribble/>
                  </ask:type>
                </ask:lineSketchStyleProps>
              </a:ext>
            </a:extLst>
          </a:ln>
        </p:spPr>
        <p:txBody>
          <a:bodyPr wrap="square">
            <a:spAutoFit/>
          </a:bodyPr>
          <a:lstStyle/>
          <a:p>
            <a:pPr algn="ctr"/>
            <a:r>
              <a:rPr lang="ar-SA" sz="2800" b="1" dirty="0">
                <a:solidFill>
                  <a:srgbClr val="00B050"/>
                </a:solidFill>
              </a:rPr>
              <a:t>بناء على ما تعلمته حول أسس الخلوية </a:t>
            </a:r>
            <a:r>
              <a:rPr lang="ar-SA" sz="2800" b="1" dirty="0" err="1">
                <a:solidFill>
                  <a:srgbClr val="00B050"/>
                </a:solidFill>
              </a:rPr>
              <a:t>الإنقباض</a:t>
            </a:r>
            <a:r>
              <a:rPr lang="ar-SA" sz="2800" b="1" dirty="0">
                <a:solidFill>
                  <a:srgbClr val="00B050"/>
                </a:solidFill>
              </a:rPr>
              <a:t> العضلات ,لماذا يحدث التصلب بعد الموت ؟</a:t>
            </a:r>
          </a:p>
        </p:txBody>
      </p:sp>
      <p:sp>
        <p:nvSpPr>
          <p:cNvPr id="29" name="مربع نص 28">
            <a:extLst>
              <a:ext uri="{FF2B5EF4-FFF2-40B4-BE49-F238E27FC236}">
                <a16:creationId xmlns:a16="http://schemas.microsoft.com/office/drawing/2014/main" id="{90271CD3-7D51-8B37-1821-9C7327FC3A04}"/>
              </a:ext>
            </a:extLst>
          </p:cNvPr>
          <p:cNvSpPr txBox="1"/>
          <p:nvPr/>
        </p:nvSpPr>
        <p:spPr>
          <a:xfrm>
            <a:off x="4473989" y="3235334"/>
            <a:ext cx="5210191" cy="2246769"/>
          </a:xfrm>
          <a:prstGeom prst="rect">
            <a:avLst/>
          </a:prstGeom>
          <a:solidFill>
            <a:schemeClr val="accent6">
              <a:lumMod val="20000"/>
              <a:lumOff val="80000"/>
            </a:schemeClr>
          </a:solidFill>
        </p:spPr>
        <p:txBody>
          <a:bodyPr wrap="square">
            <a:spAutoFit/>
          </a:bodyPr>
          <a:lstStyle/>
          <a:p>
            <a:r>
              <a:rPr lang="ar-SA" sz="2800" b="1" dirty="0">
                <a:solidFill>
                  <a:srgbClr val="CC3300"/>
                </a:solidFill>
              </a:rPr>
              <a:t>1- </a:t>
            </a:r>
            <a:r>
              <a:rPr lang="ar-SA" sz="2800" b="1" dirty="0">
                <a:solidFill>
                  <a:srgbClr val="CC3300"/>
                </a:solidFill>
                <a:latin typeface="Sakkal Majalla" panose="02000000000000000000" pitchFamily="2" charset="-78"/>
                <a:cs typeface="Sakkal Majalla" panose="02000000000000000000" pitchFamily="2" charset="-78"/>
              </a:rPr>
              <a:t>لا يستطيع </a:t>
            </a:r>
            <a:r>
              <a:rPr lang="ar-SA" sz="2800" b="1" dirty="0">
                <a:latin typeface="Sakkal Majalla" panose="02000000000000000000" pitchFamily="2" charset="-78"/>
                <a:cs typeface="Sakkal Majalla" panose="02000000000000000000" pitchFamily="2" charset="-78"/>
              </a:rPr>
              <a:t>الميت انتاج ال</a:t>
            </a:r>
            <a:r>
              <a:rPr lang="en-US" sz="2800" b="1" dirty="0">
                <a:latin typeface="Sakkal Majalla" panose="02000000000000000000" pitchFamily="2" charset="-78"/>
                <a:cs typeface="Sakkal Majalla" panose="02000000000000000000" pitchFamily="2" charset="-78"/>
              </a:rPr>
              <a:t>ATP </a:t>
            </a:r>
            <a:r>
              <a:rPr lang="ar-SA" sz="2800" b="1" dirty="0">
                <a:latin typeface="Sakkal Majalla" panose="02000000000000000000" pitchFamily="2" charset="-78"/>
                <a:cs typeface="Sakkal Majalla" panose="02000000000000000000" pitchFamily="2" charset="-78"/>
              </a:rPr>
              <a:t> في العضلات</a:t>
            </a:r>
          </a:p>
          <a:p>
            <a:r>
              <a:rPr lang="ar-SA" sz="2800" b="1" dirty="0">
                <a:latin typeface="Sakkal Majalla" panose="02000000000000000000" pitchFamily="2" charset="-78"/>
                <a:cs typeface="Sakkal Majalla" panose="02000000000000000000" pitchFamily="2" charset="-78"/>
              </a:rPr>
              <a:t>2- تبقى العضلة في حالة </a:t>
            </a:r>
            <a:r>
              <a:rPr lang="ar-SA" sz="2800" b="1" dirty="0">
                <a:solidFill>
                  <a:srgbClr val="FF33CC"/>
                </a:solidFill>
                <a:latin typeface="Sakkal Majalla" panose="02000000000000000000" pitchFamily="2" charset="-78"/>
                <a:cs typeface="Sakkal Majalla" panose="02000000000000000000" pitchFamily="2" charset="-78"/>
              </a:rPr>
              <a:t>تيبس وانقباض</a:t>
            </a:r>
          </a:p>
          <a:p>
            <a:r>
              <a:rPr lang="ar-SA" sz="2800" b="1" dirty="0">
                <a:latin typeface="Sakkal Majalla" panose="02000000000000000000" pitchFamily="2" charset="-78"/>
                <a:cs typeface="Sakkal Majalla" panose="02000000000000000000" pitchFamily="2" charset="-78"/>
              </a:rPr>
              <a:t>3-عند مرور </a:t>
            </a:r>
            <a:r>
              <a:rPr lang="en-US" sz="2800" b="1" dirty="0">
                <a:latin typeface="Sakkal Majalla" panose="02000000000000000000" pitchFamily="2" charset="-78"/>
                <a:cs typeface="Sakkal Majalla" panose="02000000000000000000" pitchFamily="2" charset="-78"/>
              </a:rPr>
              <a:t>24 </a:t>
            </a:r>
            <a:r>
              <a:rPr lang="ar-SA" sz="2800" b="1" dirty="0">
                <a:latin typeface="Sakkal Majalla" panose="02000000000000000000" pitchFamily="2" charset="-78"/>
                <a:cs typeface="Sakkal Majalla" panose="02000000000000000000" pitchFamily="2" charset="-78"/>
              </a:rPr>
              <a:t>ساعة من الوفاة  </a:t>
            </a:r>
            <a:r>
              <a:rPr lang="ar-SA" sz="2800" b="1" dirty="0">
                <a:solidFill>
                  <a:srgbClr val="CC0099"/>
                </a:solidFill>
                <a:latin typeface="Sakkal Majalla" panose="02000000000000000000" pitchFamily="2" charset="-78"/>
                <a:cs typeface="Sakkal Majalla" panose="02000000000000000000" pitchFamily="2" charset="-78"/>
              </a:rPr>
              <a:t>تبدا الأنسجة في التحلل</a:t>
            </a:r>
          </a:p>
          <a:p>
            <a:r>
              <a:rPr lang="ar-SA" sz="2800" b="1" dirty="0">
                <a:latin typeface="Sakkal Majalla" panose="02000000000000000000" pitchFamily="2" charset="-78"/>
                <a:cs typeface="Sakkal Majalla" panose="02000000000000000000" pitchFamily="2" charset="-78"/>
              </a:rPr>
              <a:t>4-لا تستطيع العضلات البقاء </a:t>
            </a:r>
            <a:r>
              <a:rPr lang="ar-SA" sz="2800" b="1" dirty="0">
                <a:solidFill>
                  <a:srgbClr val="CC3300"/>
                </a:solidFill>
                <a:latin typeface="Sakkal Majalla" panose="02000000000000000000" pitchFamily="2" charset="-78"/>
                <a:cs typeface="Sakkal Majalla" panose="02000000000000000000" pitchFamily="2" charset="-78"/>
              </a:rPr>
              <a:t>منقبضة فتنبسط </a:t>
            </a:r>
          </a:p>
        </p:txBody>
      </p:sp>
      <p:pic>
        <p:nvPicPr>
          <p:cNvPr id="30" name="Picture 2" descr="طالبة طب سورية تفاجأ بشقيقها جثة على سرير التشريح! - روتانا | Rotana">
            <a:extLst>
              <a:ext uri="{FF2B5EF4-FFF2-40B4-BE49-F238E27FC236}">
                <a16:creationId xmlns:a16="http://schemas.microsoft.com/office/drawing/2014/main" id="{F7AA1C11-8760-7A5C-A761-4BE9A67581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018" y="931106"/>
            <a:ext cx="3575751" cy="3177688"/>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1026" name="Picture 2" descr="ناقلات الكرتون عصا الرقم الرسم التوضيحي المفاهيمي للطبيب أو المستشفى بشكل  منظم دفع عربة مع جثة مغطاة, رسم, عربة التسوق, تشريح الجثة PNG والمتجهات  للتحميل مجانا">
            <a:extLst>
              <a:ext uri="{FF2B5EF4-FFF2-40B4-BE49-F238E27FC236}">
                <a16:creationId xmlns:a16="http://schemas.microsoft.com/office/drawing/2014/main" id="{B89C2402-9718-E5C4-C69E-D75C21DD0AD2}"/>
              </a:ext>
            </a:extLst>
          </p:cNvPr>
          <p:cNvPicPr>
            <a:picLocks noChangeAspect="1" noChangeArrowheads="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26869" y="3884182"/>
            <a:ext cx="4523268" cy="2731030"/>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19">
            <a:extLst>
              <a:ext uri="{FF2B5EF4-FFF2-40B4-BE49-F238E27FC236}">
                <a16:creationId xmlns:a16="http://schemas.microsoft.com/office/drawing/2014/main" id="{A9125534-BDDE-9DDA-BBDA-96B849D2080F}"/>
              </a:ext>
            </a:extLst>
          </p:cNvPr>
          <p:cNvPicPr>
            <a:picLocks noChangeAspect="1"/>
          </p:cNvPicPr>
          <p:nvPr/>
        </p:nvPicPr>
        <p:blipFill rotWithShape="1">
          <a:blip r:embed="rId10"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30477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3" name="شكل حر: شكل 12">
            <a:hlinkClick r:id="rId4" action="ppaction://hlinksldjump"/>
            <a:extLst>
              <a:ext uri="{FF2B5EF4-FFF2-40B4-BE49-F238E27FC236}">
                <a16:creationId xmlns:a16="http://schemas.microsoft.com/office/drawing/2014/main" id="{29E9BF20-ECD2-9F38-DE35-5249529A19C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5"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pic>
        <p:nvPicPr>
          <p:cNvPr id="21" name="Picture 2" descr="أهم 100 تفسير لرش الماء في المنام لابن سيرين – تفسير الاحلام">
            <a:extLst>
              <a:ext uri="{FF2B5EF4-FFF2-40B4-BE49-F238E27FC236}">
                <a16:creationId xmlns:a16="http://schemas.microsoft.com/office/drawing/2014/main" id="{F7A5A699-FB5A-622C-C4F6-AE870F408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6789" y="2151923"/>
            <a:ext cx="5148060" cy="3484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مربع نص 21">
            <a:extLst>
              <a:ext uri="{FF2B5EF4-FFF2-40B4-BE49-F238E27FC236}">
                <a16:creationId xmlns:a16="http://schemas.microsoft.com/office/drawing/2014/main" id="{75F636D3-A22A-9E18-0B48-6C1B60A791CF}"/>
              </a:ext>
            </a:extLst>
          </p:cNvPr>
          <p:cNvSpPr txBox="1"/>
          <p:nvPr/>
        </p:nvSpPr>
        <p:spPr>
          <a:xfrm>
            <a:off x="1009551" y="1094871"/>
            <a:ext cx="9463266" cy="1077218"/>
          </a:xfrm>
          <a:prstGeom prst="rect">
            <a:avLst/>
          </a:prstGeom>
          <a:noFill/>
        </p:spPr>
        <p:txBody>
          <a:bodyPr wrap="square">
            <a:spAutoFit/>
          </a:bodyPr>
          <a:lstStyle/>
          <a:p>
            <a:pPr algn="ctr"/>
            <a:r>
              <a:rPr lang="ar-SA" sz="3200" b="1" dirty="0">
                <a:cs typeface="Akhbar MT" pitchFamily="2" charset="-78"/>
              </a:rPr>
              <a:t>استعملي القطارة لوضع بضع قطرات من الماء البارد خلف رقبة زميلاتك  ثم لاحظي ذراعها حيث تظهر انتفاخات القشعريرة </a:t>
            </a:r>
          </a:p>
        </p:txBody>
      </p:sp>
      <p:sp>
        <p:nvSpPr>
          <p:cNvPr id="23" name="مربع نص 22">
            <a:extLst>
              <a:ext uri="{FF2B5EF4-FFF2-40B4-BE49-F238E27FC236}">
                <a16:creationId xmlns:a16="http://schemas.microsoft.com/office/drawing/2014/main" id="{DBC6251F-8424-0D3E-C6C2-4AE833B1057D}"/>
              </a:ext>
            </a:extLst>
          </p:cNvPr>
          <p:cNvSpPr txBox="1"/>
          <p:nvPr/>
        </p:nvSpPr>
        <p:spPr>
          <a:xfrm>
            <a:off x="3765482" y="481827"/>
            <a:ext cx="4458126" cy="511772"/>
          </a:xfrm>
          <a:prstGeom prst="rect">
            <a:avLst/>
          </a:prstGeom>
          <a:noFill/>
        </p:spPr>
        <p:txBody>
          <a:bodyPr wrap="square" rtlCol="1">
            <a:prstTxWarp prst="textPlain">
              <a:avLst/>
            </a:prstTxWarp>
            <a:spAutoFit/>
          </a:bodyPr>
          <a:lstStyle/>
          <a:p>
            <a:r>
              <a:rPr lang="ar-SA" b="1" dirty="0">
                <a:ln w="22225">
                  <a:solidFill>
                    <a:schemeClr val="accent2"/>
                  </a:solidFill>
                  <a:prstDash val="solid"/>
                </a:ln>
                <a:solidFill>
                  <a:schemeClr val="accent2">
                    <a:lumMod val="40000"/>
                    <a:lumOff val="60000"/>
                  </a:schemeClr>
                </a:solidFill>
                <a:latin typeface="Dubai Medium" panose="020B0603030403030204" pitchFamily="34" charset="-78"/>
                <a:cs typeface="PT Simple Bold Ruled" panose="02010400000000000000" pitchFamily="2" charset="-78"/>
              </a:rPr>
              <a:t>نشاط يظهر انقباض العضلات     </a:t>
            </a:r>
          </a:p>
        </p:txBody>
      </p:sp>
      <p:pic>
        <p:nvPicPr>
          <p:cNvPr id="25" name="Picture 4" descr="Tatbiq Amali تطبيق عملي | Cairo">
            <a:extLst>
              <a:ext uri="{FF2B5EF4-FFF2-40B4-BE49-F238E27FC236}">
                <a16:creationId xmlns:a16="http://schemas.microsoft.com/office/drawing/2014/main" id="{6C9AAEFA-C197-F7CE-0CAA-45B6D439AAF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0349" y="379187"/>
            <a:ext cx="2329930" cy="9145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توقع شعار | أداة تصميم شعار مجانية من النص المشتعلة">
            <a:extLst>
              <a:ext uri="{FF2B5EF4-FFF2-40B4-BE49-F238E27FC236}">
                <a16:creationId xmlns:a16="http://schemas.microsoft.com/office/drawing/2014/main" id="{8FA1B232-9C7F-3A8B-8400-A426C79A3D61}"/>
              </a:ext>
            </a:extLst>
          </p:cNvPr>
          <p:cNvPicPr>
            <a:picLocks noChangeAspect="1" noChangeArrowheads="1"/>
          </p:cNvPicPr>
          <p:nvPr/>
        </p:nvPicPr>
        <p:blipFill>
          <a:blip r:embed="rId8">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8250283" y="886428"/>
            <a:ext cx="3962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dea Think GIF - Idea Think Thinking - Discover &amp; Share GIFs">
            <a:extLst>
              <a:ext uri="{FF2B5EF4-FFF2-40B4-BE49-F238E27FC236}">
                <a16:creationId xmlns:a16="http://schemas.microsoft.com/office/drawing/2014/main" id="{4139A9A5-AEF6-2B51-3EA5-CC9CFAB4ADDF}"/>
              </a:ext>
            </a:extLst>
          </p:cNvPr>
          <p:cNvPicPr>
            <a:picLocks noChangeAspect="1" noChangeArrowheads="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511297" y="2841535"/>
            <a:ext cx="2735407" cy="3648802"/>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19">
            <a:extLst>
              <a:ext uri="{FF2B5EF4-FFF2-40B4-BE49-F238E27FC236}">
                <a16:creationId xmlns:a16="http://schemas.microsoft.com/office/drawing/2014/main" id="{FCFE2084-7D60-C580-62C1-61914FCB79EB}"/>
              </a:ext>
            </a:extLst>
          </p:cNvPr>
          <p:cNvPicPr>
            <a:picLocks noChangeAspect="1"/>
          </p:cNvPicPr>
          <p:nvPr/>
        </p:nvPicPr>
        <p:blipFill rotWithShape="1">
          <a:blip r:embed="rId10"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1875215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7B4963BC-2CED-919D-68F7-BAAA3E8B03F2}"/>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7F202343-210F-B089-D1FF-33726503BFBC}"/>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11" name="组合 7">
            <a:extLst>
              <a:ext uri="{FF2B5EF4-FFF2-40B4-BE49-F238E27FC236}">
                <a16:creationId xmlns:a16="http://schemas.microsoft.com/office/drawing/2014/main" id="{274635F3-B93A-F596-DB5E-2ACFF6DA64F1}"/>
              </a:ext>
            </a:extLst>
          </p:cNvPr>
          <p:cNvGrpSpPr/>
          <p:nvPr/>
        </p:nvGrpSpPr>
        <p:grpSpPr>
          <a:xfrm>
            <a:off x="433524" y="130218"/>
            <a:ext cx="11529391" cy="6453809"/>
            <a:chOff x="1019234" y="859715"/>
            <a:chExt cx="9768114" cy="5138570"/>
          </a:xfrm>
        </p:grpSpPr>
        <p:sp>
          <p:nvSpPr>
            <p:cNvPr id="12" name="15">
              <a:extLst>
                <a:ext uri="{FF2B5EF4-FFF2-40B4-BE49-F238E27FC236}">
                  <a16:creationId xmlns:a16="http://schemas.microsoft.com/office/drawing/2014/main" id="{99631746-9048-DB98-9E29-EC04F97F36B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3" name="17">
              <a:extLst>
                <a:ext uri="{FF2B5EF4-FFF2-40B4-BE49-F238E27FC236}">
                  <a16:creationId xmlns:a16="http://schemas.microsoft.com/office/drawing/2014/main" id="{44689EB1-4E89-AC58-6E74-3373A22F0A9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4" name="Picture 2" descr="ما هو الجهاز العضلي؟">
            <a:extLst>
              <a:ext uri="{FF2B5EF4-FFF2-40B4-BE49-F238E27FC236}">
                <a16:creationId xmlns:a16="http://schemas.microsoft.com/office/drawing/2014/main" id="{FDDE8F85-B00A-4A49-5D96-3E0EB3DD695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9">
            <a:extLst>
              <a:ext uri="{FF2B5EF4-FFF2-40B4-BE49-F238E27FC236}">
                <a16:creationId xmlns:a16="http://schemas.microsoft.com/office/drawing/2014/main" id="{CA7FE195-61F5-7DD2-F8A1-7FE1047242B5}"/>
              </a:ext>
            </a:extLst>
          </p:cNvPr>
          <p:cNvPicPr>
            <a:picLocks noChangeAspect="1"/>
          </p:cNvPicPr>
          <p:nvPr/>
        </p:nvPicPr>
        <p:blipFill rotWithShape="1">
          <a:blip r:embed="rId4"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
        <p:nvSpPr>
          <p:cNvPr id="9" name="شكل حر: شكل 8">
            <a:hlinkClick r:id="rId5" action="ppaction://hlinksldjump"/>
            <a:extLst>
              <a:ext uri="{FF2B5EF4-FFF2-40B4-BE49-F238E27FC236}">
                <a16:creationId xmlns:a16="http://schemas.microsoft.com/office/drawing/2014/main" id="{9452EA2E-3DC8-37B9-29DF-B0E0A4D0FBF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0" name="شكل حر: شكل 9">
            <a:hlinkClick r:id="rId6" action="ppaction://hlinksldjump"/>
            <a:extLst>
              <a:ext uri="{FF2B5EF4-FFF2-40B4-BE49-F238E27FC236}">
                <a16:creationId xmlns:a16="http://schemas.microsoft.com/office/drawing/2014/main" id="{762E22DE-5723-028A-7DC7-71A67D4F383B}"/>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sp>
        <p:nvSpPr>
          <p:cNvPr id="16" name="مربع نص 15">
            <a:extLst>
              <a:ext uri="{FF2B5EF4-FFF2-40B4-BE49-F238E27FC236}">
                <a16:creationId xmlns:a16="http://schemas.microsoft.com/office/drawing/2014/main" id="{786D1E29-9FDB-AE9C-CB08-38514EC5D1C6}"/>
              </a:ext>
            </a:extLst>
          </p:cNvPr>
          <p:cNvSpPr txBox="1"/>
          <p:nvPr/>
        </p:nvSpPr>
        <p:spPr>
          <a:xfrm>
            <a:off x="2196557" y="422802"/>
            <a:ext cx="7571557" cy="646331"/>
          </a:xfrm>
          <a:prstGeom prst="rect">
            <a:avLst/>
          </a:prstGeom>
          <a:noFill/>
        </p:spPr>
        <p:txBody>
          <a:bodyPr wrap="square" rtlCol="1">
            <a:spAutoFit/>
          </a:bodyPr>
          <a:lstStyle/>
          <a:p>
            <a:r>
              <a:rPr lang="ar-SA" sz="3600" b="1" dirty="0">
                <a:ln/>
                <a:pattFill prst="dkUpDiag">
                  <a:fgClr>
                    <a:schemeClr val="bg1">
                      <a:lumMod val="50000"/>
                    </a:schemeClr>
                  </a:fgClr>
                  <a:bgClr>
                    <a:schemeClr val="tx1">
                      <a:lumMod val="75000"/>
                      <a:lumOff val="25000"/>
                    </a:schemeClr>
                  </a:bgClr>
                </a:pattFill>
                <a:effectLst>
                  <a:glow rad="228600">
                    <a:schemeClr val="accent4">
                      <a:satMod val="175000"/>
                      <a:alpha val="40000"/>
                    </a:schemeClr>
                  </a:glow>
                  <a:outerShdw blurRad="38100" dist="19050" dir="2700000" algn="tl" rotWithShape="0">
                    <a:schemeClr val="dk1">
                      <a:lumMod val="50000"/>
                      <a:alpha val="40000"/>
                    </a:schemeClr>
                  </a:outerShdw>
                </a:effectLst>
                <a:cs typeface="PT Bold Arch" panose="02010400000000000000" pitchFamily="2" charset="-78"/>
              </a:rPr>
              <a:t>ممارسة مهارة  توظيف الصور والرسوم </a:t>
            </a:r>
          </a:p>
        </p:txBody>
      </p:sp>
      <p:pic>
        <p:nvPicPr>
          <p:cNvPr id="21" name="Picture 2" descr="Detail Gif Membaca Koleksi Nomer 7">
            <a:extLst>
              <a:ext uri="{FF2B5EF4-FFF2-40B4-BE49-F238E27FC236}">
                <a16:creationId xmlns:a16="http://schemas.microsoft.com/office/drawing/2014/main" id="{13201994-6B9C-EC00-7E0C-C6D605CD2A54}"/>
              </a:ext>
            </a:extLst>
          </p:cNvPr>
          <p:cNvPicPr>
            <a:picLocks noChangeAspect="1" noChangeArrowheads="1"/>
          </p:cNvPicPr>
          <p:nvPr/>
        </p:nvPicPr>
        <p:blipFill>
          <a:blip r:embed="rId7">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9945910" y="401740"/>
            <a:ext cx="1448649" cy="906315"/>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F01574F5-2FA3-0749-B2C1-01ACC8E4C0B4}"/>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pic>
        <p:nvPicPr>
          <p:cNvPr id="22" name="صورة 21">
            <a:extLst>
              <a:ext uri="{FF2B5EF4-FFF2-40B4-BE49-F238E27FC236}">
                <a16:creationId xmlns:a16="http://schemas.microsoft.com/office/drawing/2014/main" id="{1DFEC923-042F-FA24-09F1-F9A4AC54992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672862" y="1608896"/>
            <a:ext cx="8872999" cy="4237347"/>
          </a:xfrm>
          <a:custGeom>
            <a:avLst/>
            <a:gdLst>
              <a:gd name="connsiteX0" fmla="*/ 0 w 8872999"/>
              <a:gd name="connsiteY0" fmla="*/ 0 h 4237347"/>
              <a:gd name="connsiteX1" fmla="*/ 414073 w 8872999"/>
              <a:gd name="connsiteY1" fmla="*/ 0 h 4237347"/>
              <a:gd name="connsiteX2" fmla="*/ 739417 w 8872999"/>
              <a:gd name="connsiteY2" fmla="*/ 0 h 4237347"/>
              <a:gd name="connsiteX3" fmla="*/ 1419680 w 8872999"/>
              <a:gd name="connsiteY3" fmla="*/ 0 h 4237347"/>
              <a:gd name="connsiteX4" fmla="*/ 1922483 w 8872999"/>
              <a:gd name="connsiteY4" fmla="*/ 0 h 4237347"/>
              <a:gd name="connsiteX5" fmla="*/ 2425286 w 8872999"/>
              <a:gd name="connsiteY5" fmla="*/ 0 h 4237347"/>
              <a:gd name="connsiteX6" fmla="*/ 3016820 w 8872999"/>
              <a:gd name="connsiteY6" fmla="*/ 0 h 4237347"/>
              <a:gd name="connsiteX7" fmla="*/ 3608353 w 8872999"/>
              <a:gd name="connsiteY7" fmla="*/ 0 h 4237347"/>
              <a:gd name="connsiteX8" fmla="*/ 4377346 w 8872999"/>
              <a:gd name="connsiteY8" fmla="*/ 0 h 4237347"/>
              <a:gd name="connsiteX9" fmla="*/ 4880149 w 8872999"/>
              <a:gd name="connsiteY9" fmla="*/ 0 h 4237347"/>
              <a:gd name="connsiteX10" fmla="*/ 5205493 w 8872999"/>
              <a:gd name="connsiteY10" fmla="*/ 0 h 4237347"/>
              <a:gd name="connsiteX11" fmla="*/ 5797026 w 8872999"/>
              <a:gd name="connsiteY11" fmla="*/ 0 h 4237347"/>
              <a:gd name="connsiteX12" fmla="*/ 6566019 w 8872999"/>
              <a:gd name="connsiteY12" fmla="*/ 0 h 4237347"/>
              <a:gd name="connsiteX13" fmla="*/ 6891363 w 8872999"/>
              <a:gd name="connsiteY13" fmla="*/ 0 h 4237347"/>
              <a:gd name="connsiteX14" fmla="*/ 7660356 w 8872999"/>
              <a:gd name="connsiteY14" fmla="*/ 0 h 4237347"/>
              <a:gd name="connsiteX15" fmla="*/ 8163159 w 8872999"/>
              <a:gd name="connsiteY15" fmla="*/ 0 h 4237347"/>
              <a:gd name="connsiteX16" fmla="*/ 8872999 w 8872999"/>
              <a:gd name="connsiteY16" fmla="*/ 0 h 4237347"/>
              <a:gd name="connsiteX17" fmla="*/ 8872999 w 8872999"/>
              <a:gd name="connsiteY17" fmla="*/ 444921 h 4237347"/>
              <a:gd name="connsiteX18" fmla="*/ 8872999 w 8872999"/>
              <a:gd name="connsiteY18" fmla="*/ 974590 h 4237347"/>
              <a:gd name="connsiteX19" fmla="*/ 8872999 w 8872999"/>
              <a:gd name="connsiteY19" fmla="*/ 1589005 h 4237347"/>
              <a:gd name="connsiteX20" fmla="*/ 8872999 w 8872999"/>
              <a:gd name="connsiteY20" fmla="*/ 1991553 h 4237347"/>
              <a:gd name="connsiteX21" fmla="*/ 8872999 w 8872999"/>
              <a:gd name="connsiteY21" fmla="*/ 2436475 h 4237347"/>
              <a:gd name="connsiteX22" fmla="*/ 8872999 w 8872999"/>
              <a:gd name="connsiteY22" fmla="*/ 2923769 h 4237347"/>
              <a:gd name="connsiteX23" fmla="*/ 8872999 w 8872999"/>
              <a:gd name="connsiteY23" fmla="*/ 3453438 h 4237347"/>
              <a:gd name="connsiteX24" fmla="*/ 8872999 w 8872999"/>
              <a:gd name="connsiteY24" fmla="*/ 4237347 h 4237347"/>
              <a:gd name="connsiteX25" fmla="*/ 8281466 w 8872999"/>
              <a:gd name="connsiteY25" fmla="*/ 4237347 h 4237347"/>
              <a:gd name="connsiteX26" fmla="*/ 7512472 w 8872999"/>
              <a:gd name="connsiteY26" fmla="*/ 4237347 h 4237347"/>
              <a:gd name="connsiteX27" fmla="*/ 6832209 w 8872999"/>
              <a:gd name="connsiteY27" fmla="*/ 4237347 h 4237347"/>
              <a:gd name="connsiteX28" fmla="*/ 6506866 w 8872999"/>
              <a:gd name="connsiteY28" fmla="*/ 4237347 h 4237347"/>
              <a:gd name="connsiteX29" fmla="*/ 6092793 w 8872999"/>
              <a:gd name="connsiteY29" fmla="*/ 4237347 h 4237347"/>
              <a:gd name="connsiteX30" fmla="*/ 5589989 w 8872999"/>
              <a:gd name="connsiteY30" fmla="*/ 4237347 h 4237347"/>
              <a:gd name="connsiteX31" fmla="*/ 4909726 w 8872999"/>
              <a:gd name="connsiteY31" fmla="*/ 4237347 h 4237347"/>
              <a:gd name="connsiteX32" fmla="*/ 4495653 w 8872999"/>
              <a:gd name="connsiteY32" fmla="*/ 4237347 h 4237347"/>
              <a:gd name="connsiteX33" fmla="*/ 4170310 w 8872999"/>
              <a:gd name="connsiteY33" fmla="*/ 4237347 h 4237347"/>
              <a:gd name="connsiteX34" fmla="*/ 3490046 w 8872999"/>
              <a:gd name="connsiteY34" fmla="*/ 4237347 h 4237347"/>
              <a:gd name="connsiteX35" fmla="*/ 3164703 w 8872999"/>
              <a:gd name="connsiteY35" fmla="*/ 4237347 h 4237347"/>
              <a:gd name="connsiteX36" fmla="*/ 2661900 w 8872999"/>
              <a:gd name="connsiteY36" fmla="*/ 4237347 h 4237347"/>
              <a:gd name="connsiteX37" fmla="*/ 1892906 w 8872999"/>
              <a:gd name="connsiteY37" fmla="*/ 4237347 h 4237347"/>
              <a:gd name="connsiteX38" fmla="*/ 1478833 w 8872999"/>
              <a:gd name="connsiteY38" fmla="*/ 4237347 h 4237347"/>
              <a:gd name="connsiteX39" fmla="*/ 1064760 w 8872999"/>
              <a:gd name="connsiteY39" fmla="*/ 4237347 h 4237347"/>
              <a:gd name="connsiteX40" fmla="*/ 0 w 8872999"/>
              <a:gd name="connsiteY40" fmla="*/ 4237347 h 4237347"/>
              <a:gd name="connsiteX41" fmla="*/ 0 w 8872999"/>
              <a:gd name="connsiteY41" fmla="*/ 3750052 h 4237347"/>
              <a:gd name="connsiteX42" fmla="*/ 0 w 8872999"/>
              <a:gd name="connsiteY42" fmla="*/ 3220384 h 4237347"/>
              <a:gd name="connsiteX43" fmla="*/ 0 w 8872999"/>
              <a:gd name="connsiteY43" fmla="*/ 2817836 h 4237347"/>
              <a:gd name="connsiteX44" fmla="*/ 0 w 8872999"/>
              <a:gd name="connsiteY44" fmla="*/ 2288167 h 4237347"/>
              <a:gd name="connsiteX45" fmla="*/ 0 w 8872999"/>
              <a:gd name="connsiteY45" fmla="*/ 1758499 h 4237347"/>
              <a:gd name="connsiteX46" fmla="*/ 0 w 8872999"/>
              <a:gd name="connsiteY46" fmla="*/ 1271204 h 4237347"/>
              <a:gd name="connsiteX47" fmla="*/ 0 w 8872999"/>
              <a:gd name="connsiteY47" fmla="*/ 868656 h 4237347"/>
              <a:gd name="connsiteX48" fmla="*/ 0 w 8872999"/>
              <a:gd name="connsiteY48" fmla="*/ 0 h 42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872999" h="4237347" fill="none" extrusionOk="0">
                <a:moveTo>
                  <a:pt x="0" y="0"/>
                </a:moveTo>
                <a:cubicBezTo>
                  <a:pt x="103635" y="-20492"/>
                  <a:pt x="250434" y="19907"/>
                  <a:pt x="414073" y="0"/>
                </a:cubicBezTo>
                <a:cubicBezTo>
                  <a:pt x="577712" y="-19907"/>
                  <a:pt x="629929" y="3368"/>
                  <a:pt x="739417" y="0"/>
                </a:cubicBezTo>
                <a:cubicBezTo>
                  <a:pt x="848905" y="-3368"/>
                  <a:pt x="1143457" y="14508"/>
                  <a:pt x="1419680" y="0"/>
                </a:cubicBezTo>
                <a:cubicBezTo>
                  <a:pt x="1695903" y="-14508"/>
                  <a:pt x="1750855" y="35988"/>
                  <a:pt x="1922483" y="0"/>
                </a:cubicBezTo>
                <a:cubicBezTo>
                  <a:pt x="2094111" y="-35988"/>
                  <a:pt x="2288266" y="38066"/>
                  <a:pt x="2425286" y="0"/>
                </a:cubicBezTo>
                <a:cubicBezTo>
                  <a:pt x="2562306" y="-38066"/>
                  <a:pt x="2862465" y="31461"/>
                  <a:pt x="3016820" y="0"/>
                </a:cubicBezTo>
                <a:cubicBezTo>
                  <a:pt x="3171175" y="-31461"/>
                  <a:pt x="3448800" y="14961"/>
                  <a:pt x="3608353" y="0"/>
                </a:cubicBezTo>
                <a:cubicBezTo>
                  <a:pt x="3767906" y="-14961"/>
                  <a:pt x="3995454" y="1134"/>
                  <a:pt x="4377346" y="0"/>
                </a:cubicBezTo>
                <a:cubicBezTo>
                  <a:pt x="4759238" y="-1134"/>
                  <a:pt x="4684051" y="10746"/>
                  <a:pt x="4880149" y="0"/>
                </a:cubicBezTo>
                <a:cubicBezTo>
                  <a:pt x="5076247" y="-10746"/>
                  <a:pt x="5101603" y="19922"/>
                  <a:pt x="5205493" y="0"/>
                </a:cubicBezTo>
                <a:cubicBezTo>
                  <a:pt x="5309383" y="-19922"/>
                  <a:pt x="5514812" y="654"/>
                  <a:pt x="5797026" y="0"/>
                </a:cubicBezTo>
                <a:cubicBezTo>
                  <a:pt x="6079240" y="-654"/>
                  <a:pt x="6408260" y="5000"/>
                  <a:pt x="6566019" y="0"/>
                </a:cubicBezTo>
                <a:cubicBezTo>
                  <a:pt x="6723778" y="-5000"/>
                  <a:pt x="6763541" y="23815"/>
                  <a:pt x="6891363" y="0"/>
                </a:cubicBezTo>
                <a:cubicBezTo>
                  <a:pt x="7019185" y="-23815"/>
                  <a:pt x="7485681" y="13745"/>
                  <a:pt x="7660356" y="0"/>
                </a:cubicBezTo>
                <a:cubicBezTo>
                  <a:pt x="7835031" y="-13745"/>
                  <a:pt x="7981439" y="43082"/>
                  <a:pt x="8163159" y="0"/>
                </a:cubicBezTo>
                <a:cubicBezTo>
                  <a:pt x="8344879" y="-43082"/>
                  <a:pt x="8553097" y="10430"/>
                  <a:pt x="8872999" y="0"/>
                </a:cubicBezTo>
                <a:cubicBezTo>
                  <a:pt x="8888151" y="144403"/>
                  <a:pt x="8849950" y="306563"/>
                  <a:pt x="8872999" y="444921"/>
                </a:cubicBezTo>
                <a:cubicBezTo>
                  <a:pt x="8896048" y="583279"/>
                  <a:pt x="8841626" y="841679"/>
                  <a:pt x="8872999" y="974590"/>
                </a:cubicBezTo>
                <a:cubicBezTo>
                  <a:pt x="8904372" y="1107501"/>
                  <a:pt x="8801934" y="1337695"/>
                  <a:pt x="8872999" y="1589005"/>
                </a:cubicBezTo>
                <a:cubicBezTo>
                  <a:pt x="8944064" y="1840316"/>
                  <a:pt x="8864718" y="1835948"/>
                  <a:pt x="8872999" y="1991553"/>
                </a:cubicBezTo>
                <a:cubicBezTo>
                  <a:pt x="8881280" y="2147158"/>
                  <a:pt x="8851726" y="2270452"/>
                  <a:pt x="8872999" y="2436475"/>
                </a:cubicBezTo>
                <a:cubicBezTo>
                  <a:pt x="8894272" y="2602498"/>
                  <a:pt x="8841465" y="2816264"/>
                  <a:pt x="8872999" y="2923769"/>
                </a:cubicBezTo>
                <a:cubicBezTo>
                  <a:pt x="8904533" y="3031274"/>
                  <a:pt x="8859389" y="3304927"/>
                  <a:pt x="8872999" y="3453438"/>
                </a:cubicBezTo>
                <a:cubicBezTo>
                  <a:pt x="8886609" y="3601949"/>
                  <a:pt x="8803432" y="3901868"/>
                  <a:pt x="8872999" y="4237347"/>
                </a:cubicBezTo>
                <a:cubicBezTo>
                  <a:pt x="8631264" y="4284665"/>
                  <a:pt x="8468866" y="4236756"/>
                  <a:pt x="8281466" y="4237347"/>
                </a:cubicBezTo>
                <a:cubicBezTo>
                  <a:pt x="8094066" y="4237938"/>
                  <a:pt x="7773377" y="4179799"/>
                  <a:pt x="7512472" y="4237347"/>
                </a:cubicBezTo>
                <a:cubicBezTo>
                  <a:pt x="7251567" y="4294895"/>
                  <a:pt x="6987669" y="4164771"/>
                  <a:pt x="6832209" y="4237347"/>
                </a:cubicBezTo>
                <a:cubicBezTo>
                  <a:pt x="6676749" y="4309923"/>
                  <a:pt x="6635247" y="4228886"/>
                  <a:pt x="6506866" y="4237347"/>
                </a:cubicBezTo>
                <a:cubicBezTo>
                  <a:pt x="6378485" y="4245808"/>
                  <a:pt x="6191879" y="4215733"/>
                  <a:pt x="6092793" y="4237347"/>
                </a:cubicBezTo>
                <a:cubicBezTo>
                  <a:pt x="5993707" y="4258961"/>
                  <a:pt x="5709600" y="4230325"/>
                  <a:pt x="5589989" y="4237347"/>
                </a:cubicBezTo>
                <a:cubicBezTo>
                  <a:pt x="5470378" y="4244369"/>
                  <a:pt x="5131838" y="4205480"/>
                  <a:pt x="4909726" y="4237347"/>
                </a:cubicBezTo>
                <a:cubicBezTo>
                  <a:pt x="4687614" y="4269214"/>
                  <a:pt x="4665989" y="4196754"/>
                  <a:pt x="4495653" y="4237347"/>
                </a:cubicBezTo>
                <a:cubicBezTo>
                  <a:pt x="4325317" y="4277940"/>
                  <a:pt x="4237659" y="4215199"/>
                  <a:pt x="4170310" y="4237347"/>
                </a:cubicBezTo>
                <a:cubicBezTo>
                  <a:pt x="4102961" y="4259495"/>
                  <a:pt x="3665017" y="4170646"/>
                  <a:pt x="3490046" y="4237347"/>
                </a:cubicBezTo>
                <a:cubicBezTo>
                  <a:pt x="3315075" y="4304048"/>
                  <a:pt x="3290060" y="4227233"/>
                  <a:pt x="3164703" y="4237347"/>
                </a:cubicBezTo>
                <a:cubicBezTo>
                  <a:pt x="3039346" y="4247461"/>
                  <a:pt x="2815220" y="4199847"/>
                  <a:pt x="2661900" y="4237347"/>
                </a:cubicBezTo>
                <a:cubicBezTo>
                  <a:pt x="2508580" y="4274847"/>
                  <a:pt x="2181125" y="4195893"/>
                  <a:pt x="1892906" y="4237347"/>
                </a:cubicBezTo>
                <a:cubicBezTo>
                  <a:pt x="1604687" y="4278801"/>
                  <a:pt x="1645891" y="4188781"/>
                  <a:pt x="1478833" y="4237347"/>
                </a:cubicBezTo>
                <a:cubicBezTo>
                  <a:pt x="1311775" y="4285913"/>
                  <a:pt x="1224492" y="4200032"/>
                  <a:pt x="1064760" y="4237347"/>
                </a:cubicBezTo>
                <a:cubicBezTo>
                  <a:pt x="905028" y="4274662"/>
                  <a:pt x="289818" y="4190368"/>
                  <a:pt x="0" y="4237347"/>
                </a:cubicBezTo>
                <a:cubicBezTo>
                  <a:pt x="-47323" y="4014813"/>
                  <a:pt x="2724" y="3854744"/>
                  <a:pt x="0" y="3750052"/>
                </a:cubicBezTo>
                <a:cubicBezTo>
                  <a:pt x="-2724" y="3645360"/>
                  <a:pt x="12954" y="3400838"/>
                  <a:pt x="0" y="3220384"/>
                </a:cubicBezTo>
                <a:cubicBezTo>
                  <a:pt x="-12954" y="3039930"/>
                  <a:pt x="40415" y="2994555"/>
                  <a:pt x="0" y="2817836"/>
                </a:cubicBezTo>
                <a:cubicBezTo>
                  <a:pt x="-40415" y="2641117"/>
                  <a:pt x="6915" y="2532611"/>
                  <a:pt x="0" y="2288167"/>
                </a:cubicBezTo>
                <a:cubicBezTo>
                  <a:pt x="-6915" y="2043723"/>
                  <a:pt x="22077" y="1877332"/>
                  <a:pt x="0" y="1758499"/>
                </a:cubicBezTo>
                <a:cubicBezTo>
                  <a:pt x="-22077" y="1639666"/>
                  <a:pt x="45614" y="1481047"/>
                  <a:pt x="0" y="1271204"/>
                </a:cubicBezTo>
                <a:cubicBezTo>
                  <a:pt x="-45614" y="1061361"/>
                  <a:pt x="14712" y="967597"/>
                  <a:pt x="0" y="868656"/>
                </a:cubicBezTo>
                <a:cubicBezTo>
                  <a:pt x="-14712" y="769715"/>
                  <a:pt x="100584" y="259697"/>
                  <a:pt x="0" y="0"/>
                </a:cubicBezTo>
                <a:close/>
              </a:path>
              <a:path w="8872999" h="4237347" stroke="0" extrusionOk="0">
                <a:moveTo>
                  <a:pt x="0" y="0"/>
                </a:moveTo>
                <a:cubicBezTo>
                  <a:pt x="156028" y="-45230"/>
                  <a:pt x="380604" y="60480"/>
                  <a:pt x="591533" y="0"/>
                </a:cubicBezTo>
                <a:cubicBezTo>
                  <a:pt x="802462" y="-60480"/>
                  <a:pt x="944416" y="29939"/>
                  <a:pt x="1271797" y="0"/>
                </a:cubicBezTo>
                <a:cubicBezTo>
                  <a:pt x="1599178" y="-29939"/>
                  <a:pt x="1814948" y="10727"/>
                  <a:pt x="2040790" y="0"/>
                </a:cubicBezTo>
                <a:cubicBezTo>
                  <a:pt x="2266632" y="-10727"/>
                  <a:pt x="2274229" y="17117"/>
                  <a:pt x="2366133" y="0"/>
                </a:cubicBezTo>
                <a:cubicBezTo>
                  <a:pt x="2458037" y="-17117"/>
                  <a:pt x="2578017" y="18299"/>
                  <a:pt x="2691476" y="0"/>
                </a:cubicBezTo>
                <a:cubicBezTo>
                  <a:pt x="2804935" y="-18299"/>
                  <a:pt x="3124840" y="14125"/>
                  <a:pt x="3371740" y="0"/>
                </a:cubicBezTo>
                <a:cubicBezTo>
                  <a:pt x="3618640" y="-14125"/>
                  <a:pt x="3625551" y="19689"/>
                  <a:pt x="3697083" y="0"/>
                </a:cubicBezTo>
                <a:cubicBezTo>
                  <a:pt x="3768615" y="-19689"/>
                  <a:pt x="4304145" y="51678"/>
                  <a:pt x="4466076" y="0"/>
                </a:cubicBezTo>
                <a:cubicBezTo>
                  <a:pt x="4628007" y="-51678"/>
                  <a:pt x="4719232" y="18601"/>
                  <a:pt x="4880149" y="0"/>
                </a:cubicBezTo>
                <a:cubicBezTo>
                  <a:pt x="5041066" y="-18601"/>
                  <a:pt x="5442463" y="90172"/>
                  <a:pt x="5649143" y="0"/>
                </a:cubicBezTo>
                <a:cubicBezTo>
                  <a:pt x="5855823" y="-90172"/>
                  <a:pt x="5878531" y="19616"/>
                  <a:pt x="6063216" y="0"/>
                </a:cubicBezTo>
                <a:cubicBezTo>
                  <a:pt x="6247901" y="-19616"/>
                  <a:pt x="6386926" y="48091"/>
                  <a:pt x="6477289" y="0"/>
                </a:cubicBezTo>
                <a:cubicBezTo>
                  <a:pt x="6567652" y="-48091"/>
                  <a:pt x="6773735" y="8689"/>
                  <a:pt x="6891363" y="0"/>
                </a:cubicBezTo>
                <a:cubicBezTo>
                  <a:pt x="7008991" y="-8689"/>
                  <a:pt x="7291916" y="23050"/>
                  <a:pt x="7394166" y="0"/>
                </a:cubicBezTo>
                <a:cubicBezTo>
                  <a:pt x="7496416" y="-23050"/>
                  <a:pt x="7745490" y="15764"/>
                  <a:pt x="7896969" y="0"/>
                </a:cubicBezTo>
                <a:cubicBezTo>
                  <a:pt x="8048448" y="-15764"/>
                  <a:pt x="8505988" y="88906"/>
                  <a:pt x="8872999" y="0"/>
                </a:cubicBezTo>
                <a:cubicBezTo>
                  <a:pt x="8946647" y="245672"/>
                  <a:pt x="8813093" y="381826"/>
                  <a:pt x="8872999" y="614415"/>
                </a:cubicBezTo>
                <a:cubicBezTo>
                  <a:pt x="8932905" y="847005"/>
                  <a:pt x="8837754" y="911067"/>
                  <a:pt x="8872999" y="1144084"/>
                </a:cubicBezTo>
                <a:cubicBezTo>
                  <a:pt x="8908244" y="1377101"/>
                  <a:pt x="8854174" y="1436512"/>
                  <a:pt x="8872999" y="1546632"/>
                </a:cubicBezTo>
                <a:cubicBezTo>
                  <a:pt x="8891824" y="1656752"/>
                  <a:pt x="8871619" y="1827645"/>
                  <a:pt x="8872999" y="2033927"/>
                </a:cubicBezTo>
                <a:cubicBezTo>
                  <a:pt x="8874379" y="2240210"/>
                  <a:pt x="8867447" y="2239093"/>
                  <a:pt x="8872999" y="2436475"/>
                </a:cubicBezTo>
                <a:cubicBezTo>
                  <a:pt x="8878551" y="2633857"/>
                  <a:pt x="8857463" y="2815360"/>
                  <a:pt x="8872999" y="2966143"/>
                </a:cubicBezTo>
                <a:cubicBezTo>
                  <a:pt x="8888535" y="3116926"/>
                  <a:pt x="8831925" y="3336707"/>
                  <a:pt x="8872999" y="3538185"/>
                </a:cubicBezTo>
                <a:cubicBezTo>
                  <a:pt x="8914073" y="3739663"/>
                  <a:pt x="8809516" y="4034100"/>
                  <a:pt x="8872999" y="4237347"/>
                </a:cubicBezTo>
                <a:cubicBezTo>
                  <a:pt x="8688811" y="4271719"/>
                  <a:pt x="8584676" y="4234363"/>
                  <a:pt x="8458926" y="4237347"/>
                </a:cubicBezTo>
                <a:cubicBezTo>
                  <a:pt x="8333176" y="4240331"/>
                  <a:pt x="8201014" y="4195784"/>
                  <a:pt x="8044852" y="4237347"/>
                </a:cubicBezTo>
                <a:cubicBezTo>
                  <a:pt x="7888690" y="4278910"/>
                  <a:pt x="7826261" y="4237074"/>
                  <a:pt x="7719509" y="4237347"/>
                </a:cubicBezTo>
                <a:cubicBezTo>
                  <a:pt x="7612757" y="4237620"/>
                  <a:pt x="7120484" y="4146109"/>
                  <a:pt x="6950516" y="4237347"/>
                </a:cubicBezTo>
                <a:cubicBezTo>
                  <a:pt x="6780548" y="4328585"/>
                  <a:pt x="6408584" y="4203539"/>
                  <a:pt x="6181523" y="4237347"/>
                </a:cubicBezTo>
                <a:cubicBezTo>
                  <a:pt x="5954462" y="4271155"/>
                  <a:pt x="5904914" y="4201661"/>
                  <a:pt x="5767449" y="4237347"/>
                </a:cubicBezTo>
                <a:cubicBezTo>
                  <a:pt x="5629984" y="4273033"/>
                  <a:pt x="5476772" y="4233989"/>
                  <a:pt x="5353376" y="4237347"/>
                </a:cubicBezTo>
                <a:cubicBezTo>
                  <a:pt x="5229980" y="4240705"/>
                  <a:pt x="4910467" y="4231888"/>
                  <a:pt x="4761843" y="4237347"/>
                </a:cubicBezTo>
                <a:cubicBezTo>
                  <a:pt x="4613219" y="4242806"/>
                  <a:pt x="4381705" y="4163060"/>
                  <a:pt x="4081580" y="4237347"/>
                </a:cubicBezTo>
                <a:cubicBezTo>
                  <a:pt x="3781455" y="4311634"/>
                  <a:pt x="3608733" y="4175436"/>
                  <a:pt x="3490046" y="4237347"/>
                </a:cubicBezTo>
                <a:cubicBezTo>
                  <a:pt x="3371359" y="4299258"/>
                  <a:pt x="3263756" y="4196907"/>
                  <a:pt x="3075973" y="4237347"/>
                </a:cubicBezTo>
                <a:cubicBezTo>
                  <a:pt x="2888190" y="4277787"/>
                  <a:pt x="2522018" y="4203147"/>
                  <a:pt x="2306980" y="4237347"/>
                </a:cubicBezTo>
                <a:cubicBezTo>
                  <a:pt x="2091942" y="4271547"/>
                  <a:pt x="1884430" y="4234876"/>
                  <a:pt x="1626716" y="4237347"/>
                </a:cubicBezTo>
                <a:cubicBezTo>
                  <a:pt x="1369002" y="4239818"/>
                  <a:pt x="1351944" y="4181035"/>
                  <a:pt x="1123913" y="4237347"/>
                </a:cubicBezTo>
                <a:cubicBezTo>
                  <a:pt x="895882" y="4293659"/>
                  <a:pt x="409019" y="4168646"/>
                  <a:pt x="0" y="4237347"/>
                </a:cubicBezTo>
                <a:cubicBezTo>
                  <a:pt x="-66200" y="4035591"/>
                  <a:pt x="313" y="3950393"/>
                  <a:pt x="0" y="3665305"/>
                </a:cubicBezTo>
                <a:cubicBezTo>
                  <a:pt x="-313" y="3380217"/>
                  <a:pt x="22" y="3410708"/>
                  <a:pt x="0" y="3220384"/>
                </a:cubicBezTo>
                <a:cubicBezTo>
                  <a:pt x="-22" y="3030060"/>
                  <a:pt x="18015" y="2882202"/>
                  <a:pt x="0" y="2690715"/>
                </a:cubicBezTo>
                <a:cubicBezTo>
                  <a:pt x="-18015" y="2499228"/>
                  <a:pt x="29502" y="2330710"/>
                  <a:pt x="0" y="2076300"/>
                </a:cubicBezTo>
                <a:cubicBezTo>
                  <a:pt x="-29502" y="1821891"/>
                  <a:pt x="5964" y="1685322"/>
                  <a:pt x="0" y="1504258"/>
                </a:cubicBezTo>
                <a:cubicBezTo>
                  <a:pt x="-5964" y="1323194"/>
                  <a:pt x="38810" y="1220057"/>
                  <a:pt x="0" y="974590"/>
                </a:cubicBezTo>
                <a:cubicBezTo>
                  <a:pt x="-38810" y="729123"/>
                  <a:pt x="40188" y="270236"/>
                  <a:pt x="0" y="0"/>
                </a:cubicBezTo>
                <a:close/>
              </a:path>
            </a:pathLst>
          </a:custGeom>
          <a:ln>
            <a:solidFill>
              <a:srgbClr val="FFD8CD"/>
            </a:solidFill>
            <a:extLst>
              <a:ext uri="{C807C97D-BFC1-408E-A445-0C87EB9F89A2}">
                <ask:lineSketchStyleProps xmlns:ask="http://schemas.microsoft.com/office/drawing/2018/sketchyshapes" sd="1050119024">
                  <a:prstGeom prst="rect">
                    <a:avLst/>
                  </a:prstGeom>
                  <ask:type>
                    <ask:lineSketchScribble/>
                  </ask:type>
                </ask:lineSketchStyleProps>
              </a:ext>
            </a:extLst>
          </a:ln>
        </p:spPr>
      </p:pic>
      <p:pic>
        <p:nvPicPr>
          <p:cNvPr id="19" name="Picture 2" descr="مكونات الجهاز العضلي - صيدلية">
            <a:extLst>
              <a:ext uri="{FF2B5EF4-FFF2-40B4-BE49-F238E27FC236}">
                <a16:creationId xmlns:a16="http://schemas.microsoft.com/office/drawing/2014/main" id="{24340227-195C-BD8B-2FEF-564D39C9000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91" y="3310228"/>
            <a:ext cx="3317692" cy="3109414"/>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C1D3224E-0865-EE4D-1EAD-952A1F35FF9A}"/>
              </a:ext>
            </a:extLst>
          </p:cNvPr>
          <p:cNvSpPr txBox="1"/>
          <p:nvPr/>
        </p:nvSpPr>
        <p:spPr>
          <a:xfrm>
            <a:off x="8398412" y="2391508"/>
            <a:ext cx="3093491" cy="1037492"/>
          </a:xfrm>
          <a:custGeom>
            <a:avLst/>
            <a:gdLst>
              <a:gd name="connsiteX0" fmla="*/ 0 w 3093491"/>
              <a:gd name="connsiteY0" fmla="*/ 0 h 1037492"/>
              <a:gd name="connsiteX1" fmla="*/ 515582 w 3093491"/>
              <a:gd name="connsiteY1" fmla="*/ 0 h 1037492"/>
              <a:gd name="connsiteX2" fmla="*/ 938359 w 3093491"/>
              <a:gd name="connsiteY2" fmla="*/ 0 h 1037492"/>
              <a:gd name="connsiteX3" fmla="*/ 1392071 w 3093491"/>
              <a:gd name="connsiteY3" fmla="*/ 0 h 1037492"/>
              <a:gd name="connsiteX4" fmla="*/ 1845783 w 3093491"/>
              <a:gd name="connsiteY4" fmla="*/ 0 h 1037492"/>
              <a:gd name="connsiteX5" fmla="*/ 2268560 w 3093491"/>
              <a:gd name="connsiteY5" fmla="*/ 0 h 1037492"/>
              <a:gd name="connsiteX6" fmla="*/ 3093491 w 3093491"/>
              <a:gd name="connsiteY6" fmla="*/ 0 h 1037492"/>
              <a:gd name="connsiteX7" fmla="*/ 3093491 w 3093491"/>
              <a:gd name="connsiteY7" fmla="*/ 539496 h 1037492"/>
              <a:gd name="connsiteX8" fmla="*/ 3093491 w 3093491"/>
              <a:gd name="connsiteY8" fmla="*/ 1037492 h 1037492"/>
              <a:gd name="connsiteX9" fmla="*/ 2670714 w 3093491"/>
              <a:gd name="connsiteY9" fmla="*/ 1037492 h 1037492"/>
              <a:gd name="connsiteX10" fmla="*/ 2186067 w 3093491"/>
              <a:gd name="connsiteY10" fmla="*/ 1037492 h 1037492"/>
              <a:gd name="connsiteX11" fmla="*/ 1701420 w 3093491"/>
              <a:gd name="connsiteY11" fmla="*/ 1037492 h 1037492"/>
              <a:gd name="connsiteX12" fmla="*/ 1278643 w 3093491"/>
              <a:gd name="connsiteY12" fmla="*/ 1037492 h 1037492"/>
              <a:gd name="connsiteX13" fmla="*/ 732126 w 3093491"/>
              <a:gd name="connsiteY13" fmla="*/ 1037492 h 1037492"/>
              <a:gd name="connsiteX14" fmla="*/ 0 w 3093491"/>
              <a:gd name="connsiteY14" fmla="*/ 1037492 h 1037492"/>
              <a:gd name="connsiteX15" fmla="*/ 0 w 3093491"/>
              <a:gd name="connsiteY15" fmla="*/ 518746 h 1037492"/>
              <a:gd name="connsiteX16" fmla="*/ 0 w 3093491"/>
              <a:gd name="connsiteY16" fmla="*/ 0 h 10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3491" h="1037492" extrusionOk="0">
                <a:moveTo>
                  <a:pt x="0" y="0"/>
                </a:moveTo>
                <a:cubicBezTo>
                  <a:pt x="231778" y="-13174"/>
                  <a:pt x="370262" y="1753"/>
                  <a:pt x="515582" y="0"/>
                </a:cubicBezTo>
                <a:cubicBezTo>
                  <a:pt x="660902" y="-1753"/>
                  <a:pt x="767215" y="10964"/>
                  <a:pt x="938359" y="0"/>
                </a:cubicBezTo>
                <a:cubicBezTo>
                  <a:pt x="1109503" y="-10964"/>
                  <a:pt x="1206678" y="37355"/>
                  <a:pt x="1392071" y="0"/>
                </a:cubicBezTo>
                <a:cubicBezTo>
                  <a:pt x="1577464" y="-37355"/>
                  <a:pt x="1753939" y="22903"/>
                  <a:pt x="1845783" y="0"/>
                </a:cubicBezTo>
                <a:cubicBezTo>
                  <a:pt x="1937627" y="-22903"/>
                  <a:pt x="2176114" y="15712"/>
                  <a:pt x="2268560" y="0"/>
                </a:cubicBezTo>
                <a:cubicBezTo>
                  <a:pt x="2361006" y="-15712"/>
                  <a:pt x="2693523" y="29223"/>
                  <a:pt x="3093491" y="0"/>
                </a:cubicBezTo>
                <a:cubicBezTo>
                  <a:pt x="3094854" y="187782"/>
                  <a:pt x="3033389" y="300131"/>
                  <a:pt x="3093491" y="539496"/>
                </a:cubicBezTo>
                <a:cubicBezTo>
                  <a:pt x="3153593" y="778861"/>
                  <a:pt x="3068654" y="811591"/>
                  <a:pt x="3093491" y="1037492"/>
                </a:cubicBezTo>
                <a:cubicBezTo>
                  <a:pt x="2890946" y="1084770"/>
                  <a:pt x="2791610" y="1003403"/>
                  <a:pt x="2670714" y="1037492"/>
                </a:cubicBezTo>
                <a:cubicBezTo>
                  <a:pt x="2549818" y="1071581"/>
                  <a:pt x="2333645" y="980774"/>
                  <a:pt x="2186067" y="1037492"/>
                </a:cubicBezTo>
                <a:cubicBezTo>
                  <a:pt x="2038489" y="1094210"/>
                  <a:pt x="1803500" y="1005201"/>
                  <a:pt x="1701420" y="1037492"/>
                </a:cubicBezTo>
                <a:cubicBezTo>
                  <a:pt x="1599340" y="1069783"/>
                  <a:pt x="1479451" y="1032694"/>
                  <a:pt x="1278643" y="1037492"/>
                </a:cubicBezTo>
                <a:cubicBezTo>
                  <a:pt x="1077835" y="1042290"/>
                  <a:pt x="958178" y="993392"/>
                  <a:pt x="732126" y="1037492"/>
                </a:cubicBezTo>
                <a:cubicBezTo>
                  <a:pt x="506074" y="1081592"/>
                  <a:pt x="162226" y="986241"/>
                  <a:pt x="0" y="1037492"/>
                </a:cubicBezTo>
                <a:cubicBezTo>
                  <a:pt x="-14891" y="797525"/>
                  <a:pt x="21235" y="648430"/>
                  <a:pt x="0" y="518746"/>
                </a:cubicBezTo>
                <a:cubicBezTo>
                  <a:pt x="-21235" y="389062"/>
                  <a:pt x="42889" y="114393"/>
                  <a:pt x="0" y="0"/>
                </a:cubicBezTo>
                <a:close/>
              </a:path>
            </a:pathLst>
          </a:custGeom>
          <a:noFill/>
          <a:ln w="57150">
            <a:solidFill>
              <a:srgbClr val="FFD8CD"/>
            </a:solidFill>
            <a:extLst>
              <a:ext uri="{C807C97D-BFC1-408E-A445-0C87EB9F89A2}">
                <ask:lineSketchStyleProps xmlns:ask="http://schemas.microsoft.com/office/drawing/2018/sketchyshapes" sd="2390557261">
                  <a:prstGeom prst="rect">
                    <a:avLst/>
                  </a:prstGeom>
                  <ask:type>
                    <ask:lineSketchScribble/>
                  </ask:type>
                </ask:lineSketchStyleProps>
              </a:ext>
            </a:extLst>
          </a:ln>
        </p:spPr>
        <p:txBody>
          <a:bodyPr wrap="square" rtlCol="1">
            <a:spAutoFit/>
          </a:bodyPr>
          <a:lstStyle/>
          <a:p>
            <a:endParaRPr lang="ar-SA" dirty="0"/>
          </a:p>
        </p:txBody>
      </p:sp>
      <p:sp>
        <p:nvSpPr>
          <p:cNvPr id="24" name="مربع نص 23">
            <a:extLst>
              <a:ext uri="{FF2B5EF4-FFF2-40B4-BE49-F238E27FC236}">
                <a16:creationId xmlns:a16="http://schemas.microsoft.com/office/drawing/2014/main" id="{770E435A-16B3-6FA6-0084-E84EF05B1465}"/>
              </a:ext>
            </a:extLst>
          </p:cNvPr>
          <p:cNvSpPr txBox="1"/>
          <p:nvPr/>
        </p:nvSpPr>
        <p:spPr>
          <a:xfrm>
            <a:off x="7945334" y="3496743"/>
            <a:ext cx="3546569" cy="2246769"/>
          </a:xfrm>
          <a:prstGeom prst="rect">
            <a:avLst/>
          </a:prstGeom>
          <a:solidFill>
            <a:schemeClr val="bg1"/>
          </a:solidFill>
          <a:ln>
            <a:solidFill>
              <a:schemeClr val="bg1"/>
            </a:solidFill>
          </a:ln>
        </p:spPr>
        <p:txBody>
          <a:bodyPr wrap="square">
            <a:spAutoFit/>
          </a:bodyPr>
          <a:lstStyle/>
          <a:p>
            <a:pPr algn="ctr"/>
            <a:r>
              <a:rPr lang="ar-SA" sz="2800" b="1" dirty="0">
                <a:cs typeface="Akhbar MT" pitchFamily="2" charset="-78"/>
              </a:rPr>
              <a:t>التنفس السريـع يزيـد مـن تراكم حمـض اللاكتيـك، وبعـد الراحة يتـم الاحتفاظ بكمية كافية من الأكسـجين ويتحطم حمض اللاكتيك.</a:t>
            </a:r>
          </a:p>
        </p:txBody>
      </p:sp>
    </p:spTree>
    <p:extLst>
      <p:ext uri="{BB962C8B-B14F-4D97-AF65-F5344CB8AC3E}">
        <p14:creationId xmlns:p14="http://schemas.microsoft.com/office/powerpoint/2010/main" val="220778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4" name="شكل حر: شكل 13">
            <a:hlinkClick r:id="rId4"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grpSp>
        <p:nvGrpSpPr>
          <p:cNvPr id="19" name="مجموعة 18">
            <a:extLst>
              <a:ext uri="{FF2B5EF4-FFF2-40B4-BE49-F238E27FC236}">
                <a16:creationId xmlns:a16="http://schemas.microsoft.com/office/drawing/2014/main" id="{329B2D54-DBAF-5CC3-684C-AB829ED70291}"/>
              </a:ext>
            </a:extLst>
          </p:cNvPr>
          <p:cNvGrpSpPr/>
          <p:nvPr/>
        </p:nvGrpSpPr>
        <p:grpSpPr>
          <a:xfrm>
            <a:off x="4055644" y="58525"/>
            <a:ext cx="4604342" cy="435596"/>
            <a:chOff x="8686835" y="415984"/>
            <a:chExt cx="2609850" cy="492125"/>
          </a:xfrm>
          <a:solidFill>
            <a:srgbClr val="FFFBF7"/>
          </a:solidFill>
        </p:grpSpPr>
        <p:sp>
          <p:nvSpPr>
            <p:cNvPr id="24" name="Rectangle: Rounded Corners 17">
              <a:extLst>
                <a:ext uri="{FF2B5EF4-FFF2-40B4-BE49-F238E27FC236}">
                  <a16:creationId xmlns:a16="http://schemas.microsoft.com/office/drawing/2014/main" id="{D3CFD037-FEBD-F4C0-3932-AC9A629EBB73}"/>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96672 w 2609850"/>
                <a:gd name="connsiteY2" fmla="*/ 0 h 492125"/>
                <a:gd name="connsiteX3" fmla="*/ 1326103 w 2609850"/>
                <a:gd name="connsiteY3" fmla="*/ 0 h 492125"/>
                <a:gd name="connsiteX4" fmla="*/ 1792002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792002 w 2609850"/>
                <a:gd name="connsiteY9" fmla="*/ 492126 h 492125"/>
                <a:gd name="connsiteX10" fmla="*/ 1262571 w 2609850"/>
                <a:gd name="connsiteY10" fmla="*/ 492125 h 492125"/>
                <a:gd name="connsiteX11" fmla="*/ 796671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12353" y="117614"/>
                    <a:pt x="103613" y="-21561"/>
                    <a:pt x="246063" y="0"/>
                  </a:cubicBezTo>
                  <a:cubicBezTo>
                    <a:pt x="460816" y="-29195"/>
                    <a:pt x="679008" y="46513"/>
                    <a:pt x="796672" y="0"/>
                  </a:cubicBezTo>
                  <a:cubicBezTo>
                    <a:pt x="914336" y="-46513"/>
                    <a:pt x="1132092" y="23363"/>
                    <a:pt x="1326103" y="0"/>
                  </a:cubicBezTo>
                  <a:cubicBezTo>
                    <a:pt x="1520114" y="-23363"/>
                    <a:pt x="1649069" y="31524"/>
                    <a:pt x="1792002" y="0"/>
                  </a:cubicBezTo>
                  <a:cubicBezTo>
                    <a:pt x="1934935" y="-31524"/>
                    <a:pt x="2124551" y="51479"/>
                    <a:pt x="2363788" y="0"/>
                  </a:cubicBezTo>
                  <a:cubicBezTo>
                    <a:pt x="2508656" y="-457"/>
                    <a:pt x="2584690" y="84105"/>
                    <a:pt x="2609851" y="246063"/>
                  </a:cubicBezTo>
                  <a:lnTo>
                    <a:pt x="2609850" y="246063"/>
                  </a:lnTo>
                  <a:cubicBezTo>
                    <a:pt x="2614471" y="354550"/>
                    <a:pt x="2536295" y="506225"/>
                    <a:pt x="2363787" y="492126"/>
                  </a:cubicBezTo>
                  <a:cubicBezTo>
                    <a:pt x="2169090" y="514852"/>
                    <a:pt x="1926808" y="460535"/>
                    <a:pt x="1792002" y="492126"/>
                  </a:cubicBezTo>
                  <a:cubicBezTo>
                    <a:pt x="1657196" y="523716"/>
                    <a:pt x="1382280" y="488896"/>
                    <a:pt x="1262571" y="492125"/>
                  </a:cubicBezTo>
                  <a:cubicBezTo>
                    <a:pt x="1142862" y="495354"/>
                    <a:pt x="959507" y="456814"/>
                    <a:pt x="796671" y="492125"/>
                  </a:cubicBezTo>
                  <a:cubicBezTo>
                    <a:pt x="633835" y="527436"/>
                    <a:pt x="436883" y="453345"/>
                    <a:pt x="246063" y="492125"/>
                  </a:cubicBezTo>
                  <a:cubicBezTo>
                    <a:pt x="97228" y="475258"/>
                    <a:pt x="-9204" y="392431"/>
                    <a:pt x="0" y="246062"/>
                  </a:cubicBezTo>
                  <a:lnTo>
                    <a:pt x="0" y="246063"/>
                  </a:lnTo>
                  <a:close/>
                </a:path>
                <a:path w="2609850" h="492125" stroke="0" extrusionOk="0">
                  <a:moveTo>
                    <a:pt x="0" y="246063"/>
                  </a:moveTo>
                  <a:cubicBezTo>
                    <a:pt x="862" y="105979"/>
                    <a:pt x="110069" y="21844"/>
                    <a:pt x="246063" y="0"/>
                  </a:cubicBezTo>
                  <a:cubicBezTo>
                    <a:pt x="375849" y="-56516"/>
                    <a:pt x="588737" y="52648"/>
                    <a:pt x="733140" y="0"/>
                  </a:cubicBezTo>
                  <a:cubicBezTo>
                    <a:pt x="877543" y="-52648"/>
                    <a:pt x="1049507" y="16324"/>
                    <a:pt x="1241394" y="0"/>
                  </a:cubicBezTo>
                  <a:cubicBezTo>
                    <a:pt x="1433281" y="-16324"/>
                    <a:pt x="1627000" y="39634"/>
                    <a:pt x="1728470" y="0"/>
                  </a:cubicBezTo>
                  <a:cubicBezTo>
                    <a:pt x="1829940" y="-39634"/>
                    <a:pt x="2213870" y="22986"/>
                    <a:pt x="2363788" y="0"/>
                  </a:cubicBezTo>
                  <a:cubicBezTo>
                    <a:pt x="2529121" y="-27658"/>
                    <a:pt x="2593479" y="81131"/>
                    <a:pt x="2609851" y="246063"/>
                  </a:cubicBezTo>
                  <a:lnTo>
                    <a:pt x="2609850" y="246063"/>
                  </a:lnTo>
                  <a:cubicBezTo>
                    <a:pt x="2607935" y="374359"/>
                    <a:pt x="2521666" y="467691"/>
                    <a:pt x="2363787" y="492126"/>
                  </a:cubicBezTo>
                  <a:cubicBezTo>
                    <a:pt x="2111861" y="512262"/>
                    <a:pt x="2108126" y="486537"/>
                    <a:pt x="1855533" y="492126"/>
                  </a:cubicBezTo>
                  <a:cubicBezTo>
                    <a:pt x="1602940" y="497715"/>
                    <a:pt x="1556543" y="447707"/>
                    <a:pt x="1283748" y="492125"/>
                  </a:cubicBezTo>
                  <a:cubicBezTo>
                    <a:pt x="1010953" y="536543"/>
                    <a:pt x="925104" y="458008"/>
                    <a:pt x="817848" y="492125"/>
                  </a:cubicBezTo>
                  <a:cubicBezTo>
                    <a:pt x="710592" y="526242"/>
                    <a:pt x="521232" y="484980"/>
                    <a:pt x="246063" y="492125"/>
                  </a:cubicBezTo>
                  <a:cubicBezTo>
                    <a:pt x="112337" y="510564"/>
                    <a:pt x="27972" y="399709"/>
                    <a:pt x="0" y="246062"/>
                  </a:cubicBezTo>
                  <a:lnTo>
                    <a:pt x="0" y="246063"/>
                  </a:lnTo>
                  <a:close/>
                </a:path>
              </a:pathLst>
            </a:custGeom>
            <a:grpFill/>
            <a:ln w="38100">
              <a:solidFill>
                <a:srgbClr val="FFE1D9"/>
              </a:solidFill>
              <a:extLst>
                <a:ext uri="{C807C97D-BFC1-408E-A445-0C87EB9F89A2}">
                  <ask:lineSketchStyleProps xmlns:ask="http://schemas.microsoft.com/office/drawing/2018/sketchyshapes" sd="3965727345">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Expo Arabic Light" panose="00000400000000000000" pitchFamily="2" charset="-78"/>
                <a:cs typeface="Expo Arabic Light" panose="00000400000000000000" pitchFamily="2" charset="-78"/>
              </a:endParaRPr>
            </a:p>
          </p:txBody>
        </p:sp>
        <p:grpSp>
          <p:nvGrpSpPr>
            <p:cNvPr id="26" name="Graphic 13">
              <a:extLst>
                <a:ext uri="{FF2B5EF4-FFF2-40B4-BE49-F238E27FC236}">
                  <a16:creationId xmlns:a16="http://schemas.microsoft.com/office/drawing/2014/main" id="{2F5F6B9D-6182-08F0-D2FB-D2FE69771DB8}"/>
                </a:ext>
              </a:extLst>
            </p:cNvPr>
            <p:cNvGrpSpPr/>
            <p:nvPr/>
          </p:nvGrpSpPr>
          <p:grpSpPr>
            <a:xfrm flipH="1">
              <a:off x="10878379" y="561240"/>
              <a:ext cx="201612" cy="201612"/>
              <a:chOff x="1095375" y="4809338"/>
              <a:chExt cx="797712" cy="797712"/>
            </a:xfrm>
            <a:grpFill/>
          </p:grpSpPr>
          <p:sp>
            <p:nvSpPr>
              <p:cNvPr id="27" name="Freeform: Shape 20">
                <a:extLst>
                  <a:ext uri="{FF2B5EF4-FFF2-40B4-BE49-F238E27FC236}">
                    <a16:creationId xmlns:a16="http://schemas.microsoft.com/office/drawing/2014/main" id="{DA86893F-D8E4-00DA-0AE9-EEA346CCCEEA}"/>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710241" y="689939"/>
                      <a:pt x="655913" y="598516"/>
                      <a:pt x="596781" y="563174"/>
                    </a:cubicBezTo>
                    <a:cubicBezTo>
                      <a:pt x="661592" y="512893"/>
                      <a:pt x="685446" y="424384"/>
                      <a:pt x="680266" y="340133"/>
                    </a:cubicBezTo>
                    <a:cubicBezTo>
                      <a:pt x="667660" y="147663"/>
                      <a:pt x="482343" y="4711"/>
                      <a:pt x="340133" y="0"/>
                    </a:cubicBezTo>
                    <a:cubicBezTo>
                      <a:pt x="104905" y="17766"/>
                      <a:pt x="10280" y="120520"/>
                      <a:pt x="0" y="340133"/>
                    </a:cubicBezTo>
                    <a:cubicBezTo>
                      <a:pt x="32493" y="515579"/>
                      <a:pt x="155263" y="662252"/>
                      <a:pt x="340133" y="680266"/>
                    </a:cubicBezTo>
                    <a:cubicBezTo>
                      <a:pt x="441684" y="678085"/>
                      <a:pt x="511900" y="659500"/>
                      <a:pt x="563174" y="596781"/>
                    </a:cubicBezTo>
                    <a:cubicBezTo>
                      <a:pt x="630313" y="637723"/>
                      <a:pt x="654848" y="705271"/>
                      <a:pt x="757030" y="790637"/>
                    </a:cubicBezTo>
                    <a:cubicBezTo>
                      <a:pt x="762534" y="795232"/>
                      <a:pt x="768979" y="798334"/>
                      <a:pt x="773834" y="797712"/>
                    </a:cubicBezTo>
                    <a:cubicBezTo>
                      <a:pt x="780012" y="797717"/>
                      <a:pt x="785790" y="795086"/>
                      <a:pt x="790637" y="790637"/>
                    </a:cubicBezTo>
                    <a:cubicBezTo>
                      <a:pt x="798388" y="782824"/>
                      <a:pt x="797933" y="763262"/>
                      <a:pt x="790637" y="757030"/>
                    </a:cubicBezTo>
                    <a:close/>
                    <a:moveTo>
                      <a:pt x="47580" y="340133"/>
                    </a:moveTo>
                    <a:cubicBezTo>
                      <a:pt x="83404" y="159131"/>
                      <a:pt x="153913" y="32074"/>
                      <a:pt x="339956" y="47757"/>
                    </a:cubicBezTo>
                    <a:cubicBezTo>
                      <a:pt x="520246" y="63068"/>
                      <a:pt x="652951" y="173533"/>
                      <a:pt x="632333" y="340133"/>
                    </a:cubicBezTo>
                    <a:cubicBezTo>
                      <a:pt x="610933" y="536494"/>
                      <a:pt x="492436" y="679468"/>
                      <a:pt x="339956" y="632686"/>
                    </a:cubicBezTo>
                    <a:cubicBezTo>
                      <a:pt x="225406" y="623702"/>
                      <a:pt x="53203" y="500561"/>
                      <a:pt x="47580" y="340133"/>
                    </a:cubicBezTo>
                    <a:close/>
                  </a:path>
                  <a:path w="797535" h="797712" stroke="0" extrusionOk="0">
                    <a:moveTo>
                      <a:pt x="790637" y="757030"/>
                    </a:moveTo>
                    <a:cubicBezTo>
                      <a:pt x="711609" y="714523"/>
                      <a:pt x="709283" y="640625"/>
                      <a:pt x="596781" y="563174"/>
                    </a:cubicBezTo>
                    <a:cubicBezTo>
                      <a:pt x="660945" y="504825"/>
                      <a:pt x="685101" y="430501"/>
                      <a:pt x="680266" y="340133"/>
                    </a:cubicBezTo>
                    <a:cubicBezTo>
                      <a:pt x="717908" y="129738"/>
                      <a:pt x="545927" y="6472"/>
                      <a:pt x="340133" y="0"/>
                    </a:cubicBezTo>
                    <a:cubicBezTo>
                      <a:pt x="152855" y="8632"/>
                      <a:pt x="-10618" y="150812"/>
                      <a:pt x="0" y="340133"/>
                    </a:cubicBezTo>
                    <a:cubicBezTo>
                      <a:pt x="8534" y="548430"/>
                      <a:pt x="170088" y="626819"/>
                      <a:pt x="340133" y="680266"/>
                    </a:cubicBezTo>
                    <a:cubicBezTo>
                      <a:pt x="421149" y="670529"/>
                      <a:pt x="523875" y="657716"/>
                      <a:pt x="563174" y="596781"/>
                    </a:cubicBezTo>
                    <a:cubicBezTo>
                      <a:pt x="630365" y="625101"/>
                      <a:pt x="658236" y="732510"/>
                      <a:pt x="757030" y="790637"/>
                    </a:cubicBezTo>
                    <a:cubicBezTo>
                      <a:pt x="762183" y="795476"/>
                      <a:pt x="769039" y="798322"/>
                      <a:pt x="773834" y="797712"/>
                    </a:cubicBezTo>
                    <a:cubicBezTo>
                      <a:pt x="778322" y="797811"/>
                      <a:pt x="787125" y="794202"/>
                      <a:pt x="790637" y="790637"/>
                    </a:cubicBezTo>
                    <a:cubicBezTo>
                      <a:pt x="798857" y="781674"/>
                      <a:pt x="800456" y="764471"/>
                      <a:pt x="790637" y="757030"/>
                    </a:cubicBezTo>
                    <a:close/>
                    <a:moveTo>
                      <a:pt x="47580" y="340133"/>
                    </a:moveTo>
                    <a:cubicBezTo>
                      <a:pt x="42669" y="137574"/>
                      <a:pt x="216101" y="51614"/>
                      <a:pt x="339956" y="47757"/>
                    </a:cubicBezTo>
                    <a:cubicBezTo>
                      <a:pt x="536372" y="70364"/>
                      <a:pt x="627254" y="180429"/>
                      <a:pt x="632333" y="340133"/>
                    </a:cubicBezTo>
                    <a:cubicBezTo>
                      <a:pt x="647899" y="464964"/>
                      <a:pt x="505775" y="634497"/>
                      <a:pt x="339956" y="632686"/>
                    </a:cubicBezTo>
                    <a:cubicBezTo>
                      <a:pt x="215873" y="629708"/>
                      <a:pt x="41865" y="501787"/>
                      <a:pt x="47580" y="340133"/>
                    </a:cubicBezTo>
                    <a:close/>
                  </a:path>
                </a:pathLst>
              </a:custGeom>
              <a:grpFill/>
              <a:ln w="38100" cap="flat">
                <a:solidFill>
                  <a:srgbClr val="FFE1D9"/>
                </a:solidFill>
                <a:prstDash val="solid"/>
                <a:miter/>
                <a:extLst>
                  <a:ext uri="{C807C97D-BFC1-408E-A445-0C87EB9F89A2}">
                    <ask:lineSketchStyleProps xmlns:ask="http://schemas.microsoft.com/office/drawing/2018/sketchyshapes" sd="201887583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a:latin typeface="Expo Arabic Light" panose="00000400000000000000" pitchFamily="2" charset="-78"/>
                  <a:cs typeface="Expo Arabic Light" panose="00000400000000000000" pitchFamily="2" charset="-78"/>
                </a:endParaRPr>
              </a:p>
            </p:txBody>
          </p:sp>
        </p:grpSp>
      </p:grpSp>
      <p:sp>
        <p:nvSpPr>
          <p:cNvPr id="28" name="مربع نص 27">
            <a:extLst>
              <a:ext uri="{FF2B5EF4-FFF2-40B4-BE49-F238E27FC236}">
                <a16:creationId xmlns:a16="http://schemas.microsoft.com/office/drawing/2014/main" id="{54F50D5E-3085-A70B-DA4A-F4B0F3D1067F}"/>
              </a:ext>
            </a:extLst>
          </p:cNvPr>
          <p:cNvSpPr txBox="1"/>
          <p:nvPr/>
        </p:nvSpPr>
        <p:spPr>
          <a:xfrm>
            <a:off x="3995558" y="90981"/>
            <a:ext cx="4059811" cy="461665"/>
          </a:xfrm>
          <a:prstGeom prst="rect">
            <a:avLst/>
          </a:prstGeom>
          <a:noFill/>
        </p:spPr>
        <p:txBody>
          <a:bodyPr wrap="square" rtlCol="1">
            <a:spAutoFit/>
          </a:bodyPr>
          <a:lstStyle/>
          <a:p>
            <a:pPr algn="r"/>
            <a:r>
              <a:rPr lang="ar-SA" sz="2400" b="1" dirty="0">
                <a:solidFill>
                  <a:srgbClr val="FF0000"/>
                </a:solidFill>
                <a:latin typeface="AirArabia" panose="020B0604020202020204" charset="0"/>
                <a:cs typeface="Akhbar MT" pitchFamily="2" charset="-78"/>
              </a:rPr>
              <a:t>مهارة  </a:t>
            </a:r>
            <a:r>
              <a:rPr lang="ar-SA" sz="2400" b="1" dirty="0">
                <a:latin typeface="AirArabia" panose="020B0604020202020204" charset="0"/>
                <a:cs typeface="Akhbar MT" pitchFamily="2" charset="-78"/>
              </a:rPr>
              <a:t>: المقارنة   </a:t>
            </a:r>
            <a:r>
              <a:rPr lang="ar-SA" sz="2400" b="1" dirty="0">
                <a:solidFill>
                  <a:srgbClr val="00B050"/>
                </a:solidFill>
                <a:latin typeface="AirArabia" panose="020B0604020202020204" charset="0"/>
                <a:cs typeface="Akhbar MT" pitchFamily="2" charset="-78"/>
              </a:rPr>
              <a:t>نشاط </a:t>
            </a:r>
            <a:r>
              <a:rPr lang="ar-SA" sz="2400" b="1" dirty="0">
                <a:latin typeface="AirArabia" panose="020B0604020202020204" charset="0"/>
                <a:cs typeface="Akhbar MT" pitchFamily="2" charset="-78"/>
              </a:rPr>
              <a:t>:1-3      </a:t>
            </a:r>
            <a:r>
              <a:rPr lang="ar-SA" sz="2400" b="1" dirty="0">
                <a:highlight>
                  <a:srgbClr val="FFFF00"/>
                </a:highlight>
                <a:latin typeface="AirArabia" panose="020B0604020202020204" charset="0"/>
                <a:cs typeface="Akhbar MT" pitchFamily="2" charset="-78"/>
              </a:rPr>
              <a:t>فردي</a:t>
            </a:r>
            <a:r>
              <a:rPr lang="ar-SA" sz="2400" b="1" dirty="0">
                <a:latin typeface="AirArabia" panose="020B0604020202020204" charset="0"/>
                <a:cs typeface="Akhbar MT" pitchFamily="2" charset="-78"/>
              </a:rPr>
              <a:t> </a:t>
            </a:r>
          </a:p>
        </p:txBody>
      </p:sp>
      <p:pic>
        <p:nvPicPr>
          <p:cNvPr id="29" name="صورة 28">
            <a:extLst>
              <a:ext uri="{FF2B5EF4-FFF2-40B4-BE49-F238E27FC236}">
                <a16:creationId xmlns:a16="http://schemas.microsoft.com/office/drawing/2014/main" id="{AFA786B1-B144-B172-7906-AA49FAB1D5FF}"/>
              </a:ext>
            </a:extLst>
          </p:cNvPr>
          <p:cNvPicPr>
            <a:picLocks noChangeAspect="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737044" y="321813"/>
            <a:ext cx="969971" cy="846852"/>
          </a:xfrm>
          <a:prstGeom prst="rect">
            <a:avLst/>
          </a:prstGeom>
        </p:spPr>
      </p:pic>
      <p:sp>
        <p:nvSpPr>
          <p:cNvPr id="30" name="Shape 40">
            <a:extLst>
              <a:ext uri="{FF2B5EF4-FFF2-40B4-BE49-F238E27FC236}">
                <a16:creationId xmlns:a16="http://schemas.microsoft.com/office/drawing/2014/main" id="{AD1082D7-9FEF-ED1B-007F-026C7356CDAE}"/>
              </a:ext>
            </a:extLst>
          </p:cNvPr>
          <p:cNvSpPr/>
          <p:nvPr/>
        </p:nvSpPr>
        <p:spPr>
          <a:xfrm>
            <a:off x="538513" y="488613"/>
            <a:ext cx="11139325"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defRPr cap="all" spc="395">
                <a:solidFill>
                  <a:srgbClr val="FFFFFF"/>
                </a:solidFill>
              </a:defRPr>
            </a:lvl1pPr>
          </a:lstStyle>
          <a:p>
            <a:r>
              <a:rPr lang="ar-SA" sz="2500" b="1" cap="none" spc="0" dirty="0">
                <a:solidFill>
                  <a:srgbClr val="00B050"/>
                </a:solidFill>
                <a:latin typeface="Roboto" panose="02000000000000000000" pitchFamily="2" charset="0"/>
                <a:ea typeface="Roboto" panose="02000000000000000000" pitchFamily="2" charset="0"/>
                <a:cs typeface="Akhbar MT" pitchFamily="2" charset="-78"/>
              </a:rPr>
              <a:t>    </a:t>
            </a:r>
            <a:r>
              <a:rPr lang="ar-SA" sz="2500" b="1" u="sng" cap="none" spc="0" dirty="0">
                <a:solidFill>
                  <a:srgbClr val="00B050"/>
                </a:solidFill>
                <a:latin typeface="Roboto" panose="02000000000000000000" pitchFamily="2" charset="0"/>
                <a:ea typeface="Roboto" panose="02000000000000000000" pitchFamily="2" charset="0"/>
                <a:cs typeface="Akhbar MT" pitchFamily="2" charset="-78"/>
              </a:rPr>
              <a:t>استراتيجية المنظمات التخطيطية </a:t>
            </a:r>
          </a:p>
          <a:p>
            <a:r>
              <a:rPr lang="ar-SA" sz="2500" b="1" u="sng" cap="none" spc="0" dirty="0">
                <a:solidFill>
                  <a:srgbClr val="008080"/>
                </a:solidFill>
                <a:latin typeface="Roboto" panose="02000000000000000000" pitchFamily="2" charset="0"/>
                <a:ea typeface="Roboto" panose="02000000000000000000" pitchFamily="2" charset="0"/>
                <a:cs typeface="Akhbar MT" pitchFamily="2" charset="-78"/>
              </a:rPr>
              <a:t>عزيزتي الطالبة</a:t>
            </a:r>
            <a:r>
              <a:rPr lang="ar-SA" sz="2500" b="1" cap="none" spc="0" dirty="0">
                <a:solidFill>
                  <a:schemeClr val="tx1"/>
                </a:solidFill>
                <a:latin typeface="Roboto" panose="02000000000000000000" pitchFamily="2" charset="0"/>
                <a:ea typeface="Roboto" panose="02000000000000000000" pitchFamily="2" charset="0"/>
                <a:cs typeface="Akhbar MT" pitchFamily="2" charset="-78"/>
              </a:rPr>
              <a:t>: اقرئي في كتابك المقرر عن </a:t>
            </a:r>
            <a:r>
              <a:rPr lang="ar-SA" sz="2500" b="1" u="sng" cap="none" spc="0" dirty="0">
                <a:solidFill>
                  <a:srgbClr val="FF0000"/>
                </a:solidFill>
                <a:latin typeface="Roboto" panose="02000000000000000000" pitchFamily="2" charset="0"/>
                <a:ea typeface="Roboto" panose="02000000000000000000" pitchFamily="2" charset="0"/>
                <a:cs typeface="Akhbar MT" pitchFamily="2" charset="-78"/>
              </a:rPr>
              <a:t> قوة  العضلة   </a:t>
            </a:r>
            <a:r>
              <a:rPr lang="ar-SA" sz="2500" b="1" cap="none" spc="0" dirty="0">
                <a:solidFill>
                  <a:schemeClr val="tx1"/>
                </a:solidFill>
                <a:latin typeface="Roboto" panose="02000000000000000000" pitchFamily="2" charset="0"/>
                <a:ea typeface="Roboto" panose="02000000000000000000" pitchFamily="2" charset="0"/>
                <a:cs typeface="Akhbar MT" pitchFamily="2" charset="-78"/>
              </a:rPr>
              <a:t>ثم قومي بحل النشاط التالي  </a:t>
            </a:r>
          </a:p>
        </p:txBody>
      </p:sp>
      <p:graphicFrame>
        <p:nvGraphicFramePr>
          <p:cNvPr id="31" name="جدول 2">
            <a:extLst>
              <a:ext uri="{FF2B5EF4-FFF2-40B4-BE49-F238E27FC236}">
                <a16:creationId xmlns:a16="http://schemas.microsoft.com/office/drawing/2014/main" id="{C7755DFF-E0E9-D10D-AD30-8E644FC0F2C0}"/>
              </a:ext>
            </a:extLst>
          </p:cNvPr>
          <p:cNvGraphicFramePr>
            <a:graphicFrameLocks noGrp="1"/>
          </p:cNvGraphicFramePr>
          <p:nvPr>
            <p:extLst>
              <p:ext uri="{D42A27DB-BD31-4B8C-83A1-F6EECF244321}">
                <p14:modId xmlns:p14="http://schemas.microsoft.com/office/powerpoint/2010/main" val="1537234075"/>
              </p:ext>
            </p:extLst>
          </p:nvPr>
        </p:nvGraphicFramePr>
        <p:xfrm>
          <a:off x="1243527" y="1347562"/>
          <a:ext cx="10448900" cy="4632960"/>
        </p:xfrm>
        <a:graphic>
          <a:graphicData uri="http://schemas.openxmlformats.org/drawingml/2006/table">
            <a:tbl>
              <a:tblPr rtl="1" firstRow="1" bandRow="1">
                <a:tableStyleId>{E8B1032C-EA38-4F05-BA0D-38AFFFC7BED3}</a:tableStyleId>
              </a:tblPr>
              <a:tblGrid>
                <a:gridCol w="2009915">
                  <a:extLst>
                    <a:ext uri="{9D8B030D-6E8A-4147-A177-3AD203B41FA5}">
                      <a16:colId xmlns:a16="http://schemas.microsoft.com/office/drawing/2014/main" val="3691865626"/>
                    </a:ext>
                  </a:extLst>
                </a:gridCol>
                <a:gridCol w="4134678">
                  <a:extLst>
                    <a:ext uri="{9D8B030D-6E8A-4147-A177-3AD203B41FA5}">
                      <a16:colId xmlns:a16="http://schemas.microsoft.com/office/drawing/2014/main" val="3249999890"/>
                    </a:ext>
                  </a:extLst>
                </a:gridCol>
                <a:gridCol w="4304307">
                  <a:extLst>
                    <a:ext uri="{9D8B030D-6E8A-4147-A177-3AD203B41FA5}">
                      <a16:colId xmlns:a16="http://schemas.microsoft.com/office/drawing/2014/main" val="2699543286"/>
                    </a:ext>
                  </a:extLst>
                </a:gridCol>
              </a:tblGrid>
              <a:tr h="370840">
                <a:tc>
                  <a:txBody>
                    <a:bodyPr/>
                    <a:lstStyle/>
                    <a:p>
                      <a:pPr rtl="1"/>
                      <a:endParaRPr lang="ar-SA" sz="3200" b="1" dirty="0">
                        <a:solidFill>
                          <a:srgbClr val="00B050"/>
                        </a:solidFill>
                        <a:cs typeface="Akhbar MT" pitchFamily="2" charset="-78"/>
                      </a:endParaRPr>
                    </a:p>
                  </a:txBody>
                  <a:tcPr>
                    <a:solidFill>
                      <a:schemeClr val="accent4">
                        <a:lumMod val="20000"/>
                        <a:lumOff val="80000"/>
                      </a:schemeClr>
                    </a:solidFill>
                  </a:tcPr>
                </a:tc>
                <a:tc>
                  <a:txBody>
                    <a:bodyPr/>
                    <a:lstStyle/>
                    <a:p>
                      <a:pPr rtl="1"/>
                      <a:r>
                        <a:rPr lang="ar-SA" sz="3200" b="1" dirty="0">
                          <a:solidFill>
                            <a:srgbClr val="00B050"/>
                          </a:solidFill>
                          <a:cs typeface="Akhbar MT" pitchFamily="2" charset="-78"/>
                        </a:rPr>
                        <a:t>بطيئة </a:t>
                      </a:r>
                      <a:r>
                        <a:rPr lang="ar-SA" sz="3200" b="1" dirty="0" err="1">
                          <a:solidFill>
                            <a:srgbClr val="00B050"/>
                          </a:solidFill>
                          <a:cs typeface="Akhbar MT" pitchFamily="2" charset="-78"/>
                        </a:rPr>
                        <a:t>الإنقباض</a:t>
                      </a:r>
                      <a:r>
                        <a:rPr lang="ar-SA" sz="3200" b="1" dirty="0">
                          <a:solidFill>
                            <a:srgbClr val="00B050"/>
                          </a:solidFill>
                          <a:cs typeface="Akhbar MT" pitchFamily="2" charset="-78"/>
                        </a:rPr>
                        <a:t> </a:t>
                      </a:r>
                    </a:p>
                  </a:txBody>
                  <a:tcPr>
                    <a:solidFill>
                      <a:schemeClr val="accent4">
                        <a:lumMod val="20000"/>
                        <a:lumOff val="80000"/>
                      </a:schemeClr>
                    </a:solidFill>
                  </a:tcPr>
                </a:tc>
                <a:tc>
                  <a:txBody>
                    <a:bodyPr/>
                    <a:lstStyle/>
                    <a:p>
                      <a:pPr rtl="1"/>
                      <a:r>
                        <a:rPr lang="ar-SA" sz="3200" b="1" dirty="0">
                          <a:solidFill>
                            <a:srgbClr val="00B050"/>
                          </a:solidFill>
                          <a:cs typeface="Akhbar MT" pitchFamily="2" charset="-78"/>
                        </a:rPr>
                        <a:t>سريعة </a:t>
                      </a:r>
                      <a:r>
                        <a:rPr lang="ar-SA" sz="3200" b="1" dirty="0" err="1">
                          <a:solidFill>
                            <a:srgbClr val="00B050"/>
                          </a:solidFill>
                          <a:cs typeface="Akhbar MT" pitchFamily="2" charset="-78"/>
                        </a:rPr>
                        <a:t>الإنقباض</a:t>
                      </a:r>
                      <a:r>
                        <a:rPr lang="ar-SA" sz="3200" b="1" dirty="0">
                          <a:solidFill>
                            <a:srgbClr val="00B050"/>
                          </a:solidFill>
                          <a:cs typeface="Akhbar MT" pitchFamily="2" charset="-78"/>
                        </a:rPr>
                        <a:t> </a:t>
                      </a:r>
                    </a:p>
                  </a:txBody>
                  <a:tcPr>
                    <a:solidFill>
                      <a:schemeClr val="accent4">
                        <a:lumMod val="20000"/>
                        <a:lumOff val="80000"/>
                      </a:schemeClr>
                    </a:solidFill>
                  </a:tcPr>
                </a:tc>
                <a:extLst>
                  <a:ext uri="{0D108BD9-81ED-4DB2-BD59-A6C34878D82A}">
                    <a16:rowId xmlns:a16="http://schemas.microsoft.com/office/drawing/2014/main" val="2776496117"/>
                  </a:ext>
                </a:extLst>
              </a:tr>
              <a:tr h="370840">
                <a:tc>
                  <a:txBody>
                    <a:bodyPr/>
                    <a:lstStyle/>
                    <a:p>
                      <a:pPr rtl="1"/>
                      <a:r>
                        <a:rPr lang="ar-SA" sz="3200" b="1" dirty="0">
                          <a:solidFill>
                            <a:srgbClr val="FF0000"/>
                          </a:solidFill>
                          <a:cs typeface="Akhbar MT" pitchFamily="2" charset="-78"/>
                        </a:rPr>
                        <a:t>سرعة </a:t>
                      </a:r>
                      <a:r>
                        <a:rPr lang="ar-SA" sz="3200" b="1" dirty="0" err="1">
                          <a:solidFill>
                            <a:srgbClr val="FF0000"/>
                          </a:solidFill>
                          <a:cs typeface="Akhbar MT" pitchFamily="2" charset="-78"/>
                        </a:rPr>
                        <a:t>الإنقباض</a:t>
                      </a:r>
                      <a:r>
                        <a:rPr lang="ar-SA" sz="3200" b="1" dirty="0">
                          <a:solidFill>
                            <a:srgbClr val="FF0000"/>
                          </a:solidFill>
                          <a:cs typeface="Akhbar MT" pitchFamily="2" charset="-78"/>
                        </a:rPr>
                        <a:t> </a:t>
                      </a:r>
                    </a:p>
                  </a:txBody>
                  <a:tcPr>
                    <a:solidFill>
                      <a:schemeClr val="accent4">
                        <a:lumMod val="20000"/>
                        <a:lumOff val="80000"/>
                      </a:schemeClr>
                    </a:solidFill>
                  </a:tcPr>
                </a:tc>
                <a:tc>
                  <a:txBody>
                    <a:bodyPr/>
                    <a:lstStyle/>
                    <a:p>
                      <a:pPr rtl="1"/>
                      <a:r>
                        <a:rPr lang="ar-SA" sz="3200" b="1" dirty="0">
                          <a:cs typeface="Akhbar MT" pitchFamily="2" charset="-78"/>
                        </a:rPr>
                        <a:t>تنقبض ببطء</a:t>
                      </a:r>
                    </a:p>
                  </a:txBody>
                  <a:tcPr>
                    <a:solidFill>
                      <a:schemeClr val="bg1"/>
                    </a:solidFill>
                  </a:tcPr>
                </a:tc>
                <a:tc>
                  <a:txBody>
                    <a:bodyPr/>
                    <a:lstStyle/>
                    <a:p>
                      <a:pPr rtl="1"/>
                      <a:r>
                        <a:rPr lang="ar-SA" sz="3200" b="1" dirty="0">
                          <a:cs typeface="Akhbar MT" pitchFamily="2" charset="-78"/>
                        </a:rPr>
                        <a:t>تنقبض بسرعة </a:t>
                      </a:r>
                    </a:p>
                  </a:txBody>
                  <a:tcPr>
                    <a:solidFill>
                      <a:schemeClr val="bg1"/>
                    </a:solidFill>
                  </a:tcPr>
                </a:tc>
                <a:extLst>
                  <a:ext uri="{0D108BD9-81ED-4DB2-BD59-A6C34878D82A}">
                    <a16:rowId xmlns:a16="http://schemas.microsoft.com/office/drawing/2014/main" val="2027131591"/>
                  </a:ext>
                </a:extLst>
              </a:tr>
              <a:tr h="370840">
                <a:tc>
                  <a:txBody>
                    <a:bodyPr/>
                    <a:lstStyle/>
                    <a:p>
                      <a:pPr rtl="1"/>
                      <a:r>
                        <a:rPr lang="ar-SA" sz="3200" b="1" dirty="0">
                          <a:solidFill>
                            <a:srgbClr val="FF0000"/>
                          </a:solidFill>
                          <a:cs typeface="Akhbar MT" pitchFamily="2" charset="-78"/>
                        </a:rPr>
                        <a:t>سرعة الإعياء </a:t>
                      </a:r>
                    </a:p>
                  </a:txBody>
                  <a:tcPr>
                    <a:solidFill>
                      <a:schemeClr val="accent4">
                        <a:lumMod val="20000"/>
                        <a:lumOff val="80000"/>
                      </a:schemeClr>
                    </a:solidFill>
                  </a:tcPr>
                </a:tc>
                <a:tc>
                  <a:txBody>
                    <a:bodyPr/>
                    <a:lstStyle/>
                    <a:p>
                      <a:pPr rtl="1"/>
                      <a:r>
                        <a:rPr lang="ar-SA" sz="3200" b="1" dirty="0">
                          <a:cs typeface="Akhbar MT" pitchFamily="2" charset="-78"/>
                        </a:rPr>
                        <a:t>تتحمل أكثر وتقاوم التعب </a:t>
                      </a:r>
                    </a:p>
                  </a:txBody>
                  <a:tcPr>
                    <a:solidFill>
                      <a:schemeClr val="bg1"/>
                    </a:solidFill>
                  </a:tcPr>
                </a:tc>
                <a:tc>
                  <a:txBody>
                    <a:bodyPr/>
                    <a:lstStyle/>
                    <a:p>
                      <a:pPr rtl="1"/>
                      <a:r>
                        <a:rPr lang="ar-SA" sz="3200" b="1" dirty="0">
                          <a:cs typeface="Akhbar MT" pitchFamily="2" charset="-78"/>
                        </a:rPr>
                        <a:t>تتحمل أقل وتعب أسرع</a:t>
                      </a:r>
                    </a:p>
                  </a:txBody>
                  <a:tcPr>
                    <a:solidFill>
                      <a:schemeClr val="bg1"/>
                    </a:solidFill>
                  </a:tcPr>
                </a:tc>
                <a:extLst>
                  <a:ext uri="{0D108BD9-81ED-4DB2-BD59-A6C34878D82A}">
                    <a16:rowId xmlns:a16="http://schemas.microsoft.com/office/drawing/2014/main" val="2345881097"/>
                  </a:ext>
                </a:extLst>
              </a:tr>
              <a:tr h="370840">
                <a:tc>
                  <a:txBody>
                    <a:bodyPr/>
                    <a:lstStyle/>
                    <a:p>
                      <a:pPr rtl="1"/>
                      <a:r>
                        <a:rPr lang="ar-SA" sz="3200" b="1" dirty="0">
                          <a:solidFill>
                            <a:srgbClr val="FF0000"/>
                          </a:solidFill>
                          <a:cs typeface="Akhbar MT" pitchFamily="2" charset="-78"/>
                        </a:rPr>
                        <a:t>نوع التنفس </a:t>
                      </a:r>
                    </a:p>
                  </a:txBody>
                  <a:tcPr>
                    <a:solidFill>
                      <a:schemeClr val="accent4">
                        <a:lumMod val="20000"/>
                        <a:lumOff val="80000"/>
                      </a:schemeClr>
                    </a:solidFill>
                  </a:tcPr>
                </a:tc>
                <a:tc>
                  <a:txBody>
                    <a:bodyPr/>
                    <a:lstStyle/>
                    <a:p>
                      <a:pPr rtl="1"/>
                      <a:r>
                        <a:rPr lang="ar-SA" sz="3200" b="1" dirty="0">
                          <a:cs typeface="Akhbar MT" pitchFamily="2" charset="-78"/>
                        </a:rPr>
                        <a:t>هوائي </a:t>
                      </a:r>
                    </a:p>
                  </a:txBody>
                  <a:tcPr>
                    <a:solidFill>
                      <a:schemeClr val="bg1"/>
                    </a:solidFill>
                  </a:tcPr>
                </a:tc>
                <a:tc>
                  <a:txBody>
                    <a:bodyPr/>
                    <a:lstStyle/>
                    <a:p>
                      <a:pPr rtl="1"/>
                      <a:r>
                        <a:rPr lang="ar-SA" sz="3200" b="1" dirty="0">
                          <a:cs typeface="Akhbar MT" pitchFamily="2" charset="-78"/>
                        </a:rPr>
                        <a:t>لاهوائي </a:t>
                      </a:r>
                    </a:p>
                  </a:txBody>
                  <a:tcPr>
                    <a:solidFill>
                      <a:schemeClr val="bg1"/>
                    </a:solidFill>
                  </a:tcPr>
                </a:tc>
                <a:extLst>
                  <a:ext uri="{0D108BD9-81ED-4DB2-BD59-A6C34878D82A}">
                    <a16:rowId xmlns:a16="http://schemas.microsoft.com/office/drawing/2014/main" val="3941351723"/>
                  </a:ext>
                </a:extLst>
              </a:tr>
              <a:tr h="370840">
                <a:tc>
                  <a:txBody>
                    <a:bodyPr/>
                    <a:lstStyle/>
                    <a:p>
                      <a:pPr rtl="1"/>
                      <a:r>
                        <a:rPr lang="ar-SA" sz="3200" b="1" dirty="0">
                          <a:solidFill>
                            <a:srgbClr val="FF0000"/>
                          </a:solidFill>
                          <a:cs typeface="Akhbar MT" pitchFamily="2" charset="-78"/>
                        </a:rPr>
                        <a:t> </a:t>
                      </a:r>
                      <a:r>
                        <a:rPr lang="ar-SA" sz="3200" b="1" dirty="0" err="1">
                          <a:solidFill>
                            <a:srgbClr val="FF0000"/>
                          </a:solidFill>
                          <a:cs typeface="Akhbar MT" pitchFamily="2" charset="-78"/>
                        </a:rPr>
                        <a:t>الميتوكندريا</a:t>
                      </a:r>
                      <a:r>
                        <a:rPr lang="ar-SA" sz="3200" b="1" dirty="0">
                          <a:solidFill>
                            <a:srgbClr val="FF0000"/>
                          </a:solidFill>
                          <a:cs typeface="Akhbar MT" pitchFamily="2" charset="-78"/>
                        </a:rPr>
                        <a:t> </a:t>
                      </a:r>
                    </a:p>
                  </a:txBody>
                  <a:tcPr>
                    <a:solidFill>
                      <a:schemeClr val="accent4">
                        <a:lumMod val="20000"/>
                        <a:lumOff val="80000"/>
                      </a:schemeClr>
                    </a:solidFill>
                  </a:tcPr>
                </a:tc>
                <a:tc>
                  <a:txBody>
                    <a:bodyPr/>
                    <a:lstStyle/>
                    <a:p>
                      <a:pPr rtl="1"/>
                      <a:r>
                        <a:rPr lang="ar-SA" sz="3200" b="1" dirty="0">
                          <a:cs typeface="Akhbar MT" pitchFamily="2" charset="-78"/>
                        </a:rPr>
                        <a:t>كثيرة </a:t>
                      </a:r>
                    </a:p>
                  </a:txBody>
                  <a:tcPr>
                    <a:solidFill>
                      <a:schemeClr val="bg1"/>
                    </a:solidFill>
                  </a:tcPr>
                </a:tc>
                <a:tc>
                  <a:txBody>
                    <a:bodyPr/>
                    <a:lstStyle/>
                    <a:p>
                      <a:pPr rtl="1"/>
                      <a:r>
                        <a:rPr lang="ar-SA" sz="3200" b="1" dirty="0">
                          <a:cs typeface="Akhbar MT" pitchFamily="2" charset="-78"/>
                        </a:rPr>
                        <a:t>قليلة </a:t>
                      </a:r>
                    </a:p>
                  </a:txBody>
                  <a:tcPr>
                    <a:solidFill>
                      <a:schemeClr val="bg1"/>
                    </a:solidFill>
                  </a:tcPr>
                </a:tc>
                <a:extLst>
                  <a:ext uri="{0D108BD9-81ED-4DB2-BD59-A6C34878D82A}">
                    <a16:rowId xmlns:a16="http://schemas.microsoft.com/office/drawing/2014/main" val="3493960920"/>
                  </a:ext>
                </a:extLst>
              </a:tr>
              <a:tr h="370840">
                <a:tc>
                  <a:txBody>
                    <a:bodyPr/>
                    <a:lstStyle/>
                    <a:p>
                      <a:pPr rtl="1"/>
                      <a:r>
                        <a:rPr lang="ar-SA" sz="3200" b="1" dirty="0" err="1">
                          <a:solidFill>
                            <a:srgbClr val="FF0000"/>
                          </a:solidFill>
                          <a:cs typeface="Akhbar MT" pitchFamily="2" charset="-78"/>
                        </a:rPr>
                        <a:t>الميوجلوببين</a:t>
                      </a:r>
                      <a:r>
                        <a:rPr lang="ar-SA" sz="3200" b="1" dirty="0">
                          <a:solidFill>
                            <a:srgbClr val="FF0000"/>
                          </a:solidFill>
                          <a:cs typeface="Akhbar MT" pitchFamily="2" charset="-78"/>
                        </a:rPr>
                        <a:t> </a:t>
                      </a:r>
                    </a:p>
                  </a:txBody>
                  <a:tcPr>
                    <a:solidFill>
                      <a:schemeClr val="accent4">
                        <a:lumMod val="20000"/>
                        <a:lumOff val="80000"/>
                      </a:schemeClr>
                    </a:solidFill>
                  </a:tcPr>
                </a:tc>
                <a:tc>
                  <a:txBody>
                    <a:bodyPr/>
                    <a:lstStyle/>
                    <a:p>
                      <a:pPr rtl="1"/>
                      <a:r>
                        <a:rPr lang="ar-SA" sz="3200" b="1" dirty="0">
                          <a:cs typeface="Akhbar MT" pitchFamily="2" charset="-78"/>
                        </a:rPr>
                        <a:t>تحتوي على </a:t>
                      </a:r>
                      <a:r>
                        <a:rPr lang="ar-SA" sz="3200" b="1" dirty="0" err="1">
                          <a:cs typeface="Akhbar MT" pitchFamily="2" charset="-78"/>
                        </a:rPr>
                        <a:t>الميوجلوبين</a:t>
                      </a:r>
                      <a:r>
                        <a:rPr lang="ar-SA" sz="3200" b="1" dirty="0">
                          <a:cs typeface="Akhbar MT" pitchFamily="2" charset="-78"/>
                        </a:rPr>
                        <a:t> ولون داكن</a:t>
                      </a:r>
                    </a:p>
                  </a:txBody>
                  <a:tcPr>
                    <a:solidFill>
                      <a:schemeClr val="bg1"/>
                    </a:solidFill>
                  </a:tcPr>
                </a:tc>
                <a:tc>
                  <a:txBody>
                    <a:bodyPr/>
                    <a:lstStyle/>
                    <a:p>
                      <a:pPr rtl="1"/>
                      <a:r>
                        <a:rPr lang="ar-SA" sz="3200" b="1" dirty="0" err="1">
                          <a:cs typeface="Akhbar MT" pitchFamily="2" charset="-78"/>
                        </a:rPr>
                        <a:t>لاتحتوي</a:t>
                      </a:r>
                      <a:r>
                        <a:rPr lang="ar-SA" sz="3200" b="1" dirty="0">
                          <a:cs typeface="Akhbar MT" pitchFamily="2" charset="-78"/>
                        </a:rPr>
                        <a:t> على </a:t>
                      </a:r>
                      <a:r>
                        <a:rPr lang="ar-SA" sz="3200" b="1" dirty="0" err="1">
                          <a:cs typeface="Akhbar MT" pitchFamily="2" charset="-78"/>
                        </a:rPr>
                        <a:t>الميوجلوبين</a:t>
                      </a:r>
                      <a:r>
                        <a:rPr lang="ar-SA" sz="3200" b="1" dirty="0">
                          <a:cs typeface="Akhbar MT" pitchFamily="2" charset="-78"/>
                        </a:rPr>
                        <a:t> ولون فاتح</a:t>
                      </a:r>
                    </a:p>
                  </a:txBody>
                  <a:tcPr>
                    <a:solidFill>
                      <a:schemeClr val="bg1"/>
                    </a:solidFill>
                  </a:tcPr>
                </a:tc>
                <a:extLst>
                  <a:ext uri="{0D108BD9-81ED-4DB2-BD59-A6C34878D82A}">
                    <a16:rowId xmlns:a16="http://schemas.microsoft.com/office/drawing/2014/main" val="2917870896"/>
                  </a:ext>
                </a:extLst>
              </a:tr>
              <a:tr h="370840">
                <a:tc>
                  <a:txBody>
                    <a:bodyPr/>
                    <a:lstStyle/>
                    <a:p>
                      <a:pPr rtl="1"/>
                      <a:r>
                        <a:rPr lang="ar-SA" sz="3200" b="1" dirty="0">
                          <a:solidFill>
                            <a:srgbClr val="FF0000"/>
                          </a:solidFill>
                          <a:cs typeface="Akhbar MT" pitchFamily="2" charset="-78"/>
                        </a:rPr>
                        <a:t>حجم العضلة </a:t>
                      </a:r>
                    </a:p>
                  </a:txBody>
                  <a:tcPr>
                    <a:solidFill>
                      <a:schemeClr val="accent4">
                        <a:lumMod val="20000"/>
                        <a:lumOff val="80000"/>
                      </a:schemeClr>
                    </a:solidFill>
                  </a:tcPr>
                </a:tc>
                <a:tc>
                  <a:txBody>
                    <a:bodyPr/>
                    <a:lstStyle/>
                    <a:p>
                      <a:pPr rtl="1"/>
                      <a:r>
                        <a:rPr lang="ar-SA" sz="3200" b="1" dirty="0">
                          <a:cs typeface="Akhbar MT" pitchFamily="2" charset="-78"/>
                        </a:rPr>
                        <a:t>التمارين لا تزيد من الحجم  </a:t>
                      </a:r>
                    </a:p>
                  </a:txBody>
                  <a:tcPr>
                    <a:solidFill>
                      <a:schemeClr val="bg1"/>
                    </a:solidFill>
                  </a:tcPr>
                </a:tc>
                <a:tc>
                  <a:txBody>
                    <a:bodyPr/>
                    <a:lstStyle/>
                    <a:p>
                      <a:pPr rtl="1"/>
                      <a:r>
                        <a:rPr lang="ar-SA" sz="3200" b="1" dirty="0">
                          <a:cs typeface="Akhbar MT" pitchFamily="2" charset="-78"/>
                        </a:rPr>
                        <a:t>التمارين تزيد من الحجم </a:t>
                      </a:r>
                    </a:p>
                  </a:txBody>
                  <a:tcPr>
                    <a:solidFill>
                      <a:schemeClr val="bg1"/>
                    </a:solidFill>
                  </a:tcPr>
                </a:tc>
                <a:extLst>
                  <a:ext uri="{0D108BD9-81ED-4DB2-BD59-A6C34878D82A}">
                    <a16:rowId xmlns:a16="http://schemas.microsoft.com/office/drawing/2014/main" val="500995632"/>
                  </a:ext>
                </a:extLst>
              </a:tr>
              <a:tr h="370840">
                <a:tc>
                  <a:txBody>
                    <a:bodyPr/>
                    <a:lstStyle/>
                    <a:p>
                      <a:pPr rtl="1"/>
                      <a:r>
                        <a:rPr lang="ar-SA" sz="3200" b="1" dirty="0">
                          <a:solidFill>
                            <a:srgbClr val="FF0000"/>
                          </a:solidFill>
                          <a:cs typeface="Akhbar MT" pitchFamily="2" charset="-78"/>
                        </a:rPr>
                        <a:t>الأمثلة </a:t>
                      </a:r>
                    </a:p>
                  </a:txBody>
                  <a:tcPr>
                    <a:solidFill>
                      <a:schemeClr val="accent4">
                        <a:lumMod val="20000"/>
                        <a:lumOff val="80000"/>
                      </a:schemeClr>
                    </a:solidFill>
                  </a:tcPr>
                </a:tc>
                <a:tc>
                  <a:txBody>
                    <a:bodyPr/>
                    <a:lstStyle/>
                    <a:p>
                      <a:pPr rtl="1"/>
                      <a:r>
                        <a:rPr lang="ar-SA" sz="3200" b="1" dirty="0">
                          <a:cs typeface="Akhbar MT" pitchFamily="2" charset="-78"/>
                        </a:rPr>
                        <a:t>السباق –المسافات الطويلة -السباحة</a:t>
                      </a:r>
                    </a:p>
                  </a:txBody>
                  <a:tcPr>
                    <a:solidFill>
                      <a:schemeClr val="bg1"/>
                    </a:solidFill>
                  </a:tcPr>
                </a:tc>
                <a:tc>
                  <a:txBody>
                    <a:bodyPr/>
                    <a:lstStyle/>
                    <a:p>
                      <a:pPr rtl="1"/>
                      <a:r>
                        <a:rPr lang="ar-SA" sz="3200" b="1" dirty="0">
                          <a:cs typeface="Akhbar MT" pitchFamily="2" charset="-78"/>
                        </a:rPr>
                        <a:t>مسافات قصيرة – رفع الاثقال</a:t>
                      </a:r>
                    </a:p>
                  </a:txBody>
                  <a:tcPr>
                    <a:solidFill>
                      <a:schemeClr val="bg1"/>
                    </a:solidFill>
                  </a:tcPr>
                </a:tc>
                <a:extLst>
                  <a:ext uri="{0D108BD9-81ED-4DB2-BD59-A6C34878D82A}">
                    <a16:rowId xmlns:a16="http://schemas.microsoft.com/office/drawing/2014/main" val="3719809029"/>
                  </a:ext>
                </a:extLst>
              </a:tr>
            </a:tbl>
          </a:graphicData>
        </a:graphic>
      </p:graphicFrame>
      <p:sp>
        <p:nvSpPr>
          <p:cNvPr id="32" name="مربع نص 31">
            <a:extLst>
              <a:ext uri="{FF2B5EF4-FFF2-40B4-BE49-F238E27FC236}">
                <a16:creationId xmlns:a16="http://schemas.microsoft.com/office/drawing/2014/main" id="{D5FEF435-7496-8F22-ADFE-49DDFA13DB73}"/>
              </a:ext>
            </a:extLst>
          </p:cNvPr>
          <p:cNvSpPr txBox="1"/>
          <p:nvPr/>
        </p:nvSpPr>
        <p:spPr>
          <a:xfrm>
            <a:off x="7593186" y="1960096"/>
            <a:ext cx="2029116" cy="507984"/>
          </a:xfrm>
          <a:prstGeom prst="rect">
            <a:avLst/>
          </a:prstGeom>
          <a:solidFill>
            <a:schemeClr val="bg1"/>
          </a:solidFill>
        </p:spPr>
        <p:txBody>
          <a:bodyPr wrap="square" rtlCol="1">
            <a:spAutoFit/>
          </a:bodyPr>
          <a:lstStyle/>
          <a:p>
            <a:endParaRPr lang="ar-SA" dirty="0"/>
          </a:p>
        </p:txBody>
      </p:sp>
      <p:sp>
        <p:nvSpPr>
          <p:cNvPr id="33" name="مربع نص 32">
            <a:extLst>
              <a:ext uri="{FF2B5EF4-FFF2-40B4-BE49-F238E27FC236}">
                <a16:creationId xmlns:a16="http://schemas.microsoft.com/office/drawing/2014/main" id="{FCDFB12B-2B97-7881-C564-996712BF2C90}"/>
              </a:ext>
            </a:extLst>
          </p:cNvPr>
          <p:cNvSpPr txBox="1"/>
          <p:nvPr/>
        </p:nvSpPr>
        <p:spPr>
          <a:xfrm>
            <a:off x="3493945" y="1977608"/>
            <a:ext cx="2029116" cy="507984"/>
          </a:xfrm>
          <a:prstGeom prst="rect">
            <a:avLst/>
          </a:prstGeom>
          <a:solidFill>
            <a:schemeClr val="bg1"/>
          </a:solidFill>
        </p:spPr>
        <p:txBody>
          <a:bodyPr wrap="square" rtlCol="1">
            <a:spAutoFit/>
          </a:bodyPr>
          <a:lstStyle/>
          <a:p>
            <a:endParaRPr lang="ar-SA" dirty="0"/>
          </a:p>
        </p:txBody>
      </p:sp>
      <p:sp>
        <p:nvSpPr>
          <p:cNvPr id="34" name="مربع نص 33">
            <a:extLst>
              <a:ext uri="{FF2B5EF4-FFF2-40B4-BE49-F238E27FC236}">
                <a16:creationId xmlns:a16="http://schemas.microsoft.com/office/drawing/2014/main" id="{23BA58BF-820C-B7D9-11AF-FAE498505079}"/>
              </a:ext>
            </a:extLst>
          </p:cNvPr>
          <p:cNvSpPr txBox="1"/>
          <p:nvPr/>
        </p:nvSpPr>
        <p:spPr>
          <a:xfrm>
            <a:off x="6710289" y="2519647"/>
            <a:ext cx="2912013" cy="507984"/>
          </a:xfrm>
          <a:prstGeom prst="rect">
            <a:avLst/>
          </a:prstGeom>
          <a:solidFill>
            <a:schemeClr val="bg1"/>
          </a:solidFill>
        </p:spPr>
        <p:txBody>
          <a:bodyPr wrap="square" rtlCol="1">
            <a:spAutoFit/>
          </a:bodyPr>
          <a:lstStyle/>
          <a:p>
            <a:endParaRPr lang="ar-SA" dirty="0"/>
          </a:p>
        </p:txBody>
      </p:sp>
      <p:sp>
        <p:nvSpPr>
          <p:cNvPr id="35" name="مربع نص 34">
            <a:extLst>
              <a:ext uri="{FF2B5EF4-FFF2-40B4-BE49-F238E27FC236}">
                <a16:creationId xmlns:a16="http://schemas.microsoft.com/office/drawing/2014/main" id="{84159D67-714D-C04C-BCCE-7434D6206464}"/>
              </a:ext>
            </a:extLst>
          </p:cNvPr>
          <p:cNvSpPr txBox="1"/>
          <p:nvPr/>
        </p:nvSpPr>
        <p:spPr>
          <a:xfrm>
            <a:off x="2569699" y="2544940"/>
            <a:ext cx="2912013" cy="507984"/>
          </a:xfrm>
          <a:prstGeom prst="rect">
            <a:avLst/>
          </a:prstGeom>
          <a:solidFill>
            <a:schemeClr val="bg1"/>
          </a:solidFill>
        </p:spPr>
        <p:txBody>
          <a:bodyPr wrap="square" rtlCol="1">
            <a:spAutoFit/>
          </a:bodyPr>
          <a:lstStyle/>
          <a:p>
            <a:endParaRPr lang="ar-SA" dirty="0"/>
          </a:p>
        </p:txBody>
      </p:sp>
      <p:sp>
        <p:nvSpPr>
          <p:cNvPr id="36" name="مربع نص 35">
            <a:extLst>
              <a:ext uri="{FF2B5EF4-FFF2-40B4-BE49-F238E27FC236}">
                <a16:creationId xmlns:a16="http://schemas.microsoft.com/office/drawing/2014/main" id="{DC631D64-955C-E17F-4644-161E8CCB1372}"/>
              </a:ext>
            </a:extLst>
          </p:cNvPr>
          <p:cNvSpPr txBox="1"/>
          <p:nvPr/>
        </p:nvSpPr>
        <p:spPr>
          <a:xfrm>
            <a:off x="6724356" y="3136700"/>
            <a:ext cx="2912013" cy="507984"/>
          </a:xfrm>
          <a:prstGeom prst="rect">
            <a:avLst/>
          </a:prstGeom>
          <a:solidFill>
            <a:schemeClr val="bg1"/>
          </a:solidFill>
        </p:spPr>
        <p:txBody>
          <a:bodyPr wrap="square" rtlCol="1">
            <a:spAutoFit/>
          </a:bodyPr>
          <a:lstStyle/>
          <a:p>
            <a:endParaRPr lang="ar-SA" dirty="0"/>
          </a:p>
        </p:txBody>
      </p:sp>
      <p:sp>
        <p:nvSpPr>
          <p:cNvPr id="37" name="مربع نص 36">
            <a:extLst>
              <a:ext uri="{FF2B5EF4-FFF2-40B4-BE49-F238E27FC236}">
                <a16:creationId xmlns:a16="http://schemas.microsoft.com/office/drawing/2014/main" id="{0F8A3EC4-4499-A591-4297-45F2E0232332}"/>
              </a:ext>
            </a:extLst>
          </p:cNvPr>
          <p:cNvSpPr txBox="1"/>
          <p:nvPr/>
        </p:nvSpPr>
        <p:spPr>
          <a:xfrm>
            <a:off x="2557122" y="3136700"/>
            <a:ext cx="2912013" cy="507984"/>
          </a:xfrm>
          <a:prstGeom prst="rect">
            <a:avLst/>
          </a:prstGeom>
          <a:solidFill>
            <a:schemeClr val="bg1"/>
          </a:solidFill>
        </p:spPr>
        <p:txBody>
          <a:bodyPr wrap="square" rtlCol="1">
            <a:spAutoFit/>
          </a:bodyPr>
          <a:lstStyle/>
          <a:p>
            <a:endParaRPr lang="ar-SA" dirty="0"/>
          </a:p>
        </p:txBody>
      </p:sp>
      <p:sp>
        <p:nvSpPr>
          <p:cNvPr id="38" name="مربع نص 37">
            <a:extLst>
              <a:ext uri="{FF2B5EF4-FFF2-40B4-BE49-F238E27FC236}">
                <a16:creationId xmlns:a16="http://schemas.microsoft.com/office/drawing/2014/main" id="{6FD589AF-B766-430D-A7C3-9A317B03CF6B}"/>
              </a:ext>
            </a:extLst>
          </p:cNvPr>
          <p:cNvSpPr txBox="1"/>
          <p:nvPr/>
        </p:nvSpPr>
        <p:spPr>
          <a:xfrm>
            <a:off x="6767601" y="3685765"/>
            <a:ext cx="2912013" cy="507984"/>
          </a:xfrm>
          <a:prstGeom prst="rect">
            <a:avLst/>
          </a:prstGeom>
          <a:solidFill>
            <a:schemeClr val="bg1"/>
          </a:solidFill>
        </p:spPr>
        <p:txBody>
          <a:bodyPr wrap="square" rtlCol="1">
            <a:spAutoFit/>
          </a:bodyPr>
          <a:lstStyle/>
          <a:p>
            <a:endParaRPr lang="ar-SA" dirty="0"/>
          </a:p>
        </p:txBody>
      </p:sp>
      <p:sp>
        <p:nvSpPr>
          <p:cNvPr id="39" name="مربع نص 38">
            <a:extLst>
              <a:ext uri="{FF2B5EF4-FFF2-40B4-BE49-F238E27FC236}">
                <a16:creationId xmlns:a16="http://schemas.microsoft.com/office/drawing/2014/main" id="{E73A9BC9-F39D-0E68-7AD2-4027C013B411}"/>
              </a:ext>
            </a:extLst>
          </p:cNvPr>
          <p:cNvSpPr txBox="1"/>
          <p:nvPr/>
        </p:nvSpPr>
        <p:spPr>
          <a:xfrm>
            <a:off x="2569699" y="3728460"/>
            <a:ext cx="2912013" cy="507984"/>
          </a:xfrm>
          <a:prstGeom prst="rect">
            <a:avLst/>
          </a:prstGeom>
          <a:solidFill>
            <a:schemeClr val="bg1"/>
          </a:solidFill>
        </p:spPr>
        <p:txBody>
          <a:bodyPr wrap="square" rtlCol="1">
            <a:spAutoFit/>
          </a:bodyPr>
          <a:lstStyle/>
          <a:p>
            <a:endParaRPr lang="ar-SA" dirty="0"/>
          </a:p>
        </p:txBody>
      </p:sp>
      <p:sp>
        <p:nvSpPr>
          <p:cNvPr id="40" name="مربع نص 39">
            <a:extLst>
              <a:ext uri="{FF2B5EF4-FFF2-40B4-BE49-F238E27FC236}">
                <a16:creationId xmlns:a16="http://schemas.microsoft.com/office/drawing/2014/main" id="{BD635F19-2050-DED7-01A6-73AD4DAE8A25}"/>
              </a:ext>
            </a:extLst>
          </p:cNvPr>
          <p:cNvSpPr txBox="1"/>
          <p:nvPr/>
        </p:nvSpPr>
        <p:spPr>
          <a:xfrm>
            <a:off x="5848811" y="4244133"/>
            <a:ext cx="3787558" cy="507984"/>
          </a:xfrm>
          <a:prstGeom prst="rect">
            <a:avLst/>
          </a:prstGeom>
          <a:solidFill>
            <a:schemeClr val="bg1"/>
          </a:solidFill>
        </p:spPr>
        <p:txBody>
          <a:bodyPr wrap="square" rtlCol="1">
            <a:spAutoFit/>
          </a:bodyPr>
          <a:lstStyle/>
          <a:p>
            <a:endParaRPr lang="ar-SA" dirty="0"/>
          </a:p>
        </p:txBody>
      </p:sp>
      <p:sp>
        <p:nvSpPr>
          <p:cNvPr id="41" name="مربع نص 40">
            <a:extLst>
              <a:ext uri="{FF2B5EF4-FFF2-40B4-BE49-F238E27FC236}">
                <a16:creationId xmlns:a16="http://schemas.microsoft.com/office/drawing/2014/main" id="{B0633ACE-6CC2-8DA5-1834-03335E51A5D0}"/>
              </a:ext>
            </a:extLst>
          </p:cNvPr>
          <p:cNvSpPr txBox="1"/>
          <p:nvPr/>
        </p:nvSpPr>
        <p:spPr>
          <a:xfrm>
            <a:off x="1561514" y="4244133"/>
            <a:ext cx="3907621" cy="507984"/>
          </a:xfrm>
          <a:prstGeom prst="rect">
            <a:avLst/>
          </a:prstGeom>
          <a:solidFill>
            <a:schemeClr val="bg1"/>
          </a:solidFill>
        </p:spPr>
        <p:txBody>
          <a:bodyPr wrap="square" rtlCol="1">
            <a:spAutoFit/>
          </a:bodyPr>
          <a:lstStyle/>
          <a:p>
            <a:endParaRPr lang="ar-SA" dirty="0"/>
          </a:p>
        </p:txBody>
      </p:sp>
      <p:sp>
        <p:nvSpPr>
          <p:cNvPr id="42" name="مربع نص 41">
            <a:extLst>
              <a:ext uri="{FF2B5EF4-FFF2-40B4-BE49-F238E27FC236}">
                <a16:creationId xmlns:a16="http://schemas.microsoft.com/office/drawing/2014/main" id="{3C9B60A1-2686-83B6-6460-0DFB103007F0}"/>
              </a:ext>
            </a:extLst>
          </p:cNvPr>
          <p:cNvSpPr txBox="1"/>
          <p:nvPr/>
        </p:nvSpPr>
        <p:spPr>
          <a:xfrm>
            <a:off x="5848810" y="4875181"/>
            <a:ext cx="3787558" cy="507984"/>
          </a:xfrm>
          <a:prstGeom prst="rect">
            <a:avLst/>
          </a:prstGeom>
          <a:solidFill>
            <a:schemeClr val="bg1"/>
          </a:solidFill>
        </p:spPr>
        <p:txBody>
          <a:bodyPr wrap="square" rtlCol="1">
            <a:spAutoFit/>
          </a:bodyPr>
          <a:lstStyle/>
          <a:p>
            <a:endParaRPr lang="ar-SA" dirty="0"/>
          </a:p>
        </p:txBody>
      </p:sp>
      <p:sp>
        <p:nvSpPr>
          <p:cNvPr id="43" name="مربع نص 42">
            <a:extLst>
              <a:ext uri="{FF2B5EF4-FFF2-40B4-BE49-F238E27FC236}">
                <a16:creationId xmlns:a16="http://schemas.microsoft.com/office/drawing/2014/main" id="{881F90C2-43FF-D6C9-1CDF-F0A0656A7C32}"/>
              </a:ext>
            </a:extLst>
          </p:cNvPr>
          <p:cNvSpPr txBox="1"/>
          <p:nvPr/>
        </p:nvSpPr>
        <p:spPr>
          <a:xfrm>
            <a:off x="1681577" y="4889963"/>
            <a:ext cx="3787558" cy="507984"/>
          </a:xfrm>
          <a:prstGeom prst="rect">
            <a:avLst/>
          </a:prstGeom>
          <a:solidFill>
            <a:schemeClr val="bg1"/>
          </a:solidFill>
        </p:spPr>
        <p:txBody>
          <a:bodyPr wrap="square" rtlCol="1">
            <a:spAutoFit/>
          </a:bodyPr>
          <a:lstStyle/>
          <a:p>
            <a:endParaRPr lang="ar-SA" dirty="0"/>
          </a:p>
        </p:txBody>
      </p:sp>
      <p:sp>
        <p:nvSpPr>
          <p:cNvPr id="44" name="مربع نص 43">
            <a:extLst>
              <a:ext uri="{FF2B5EF4-FFF2-40B4-BE49-F238E27FC236}">
                <a16:creationId xmlns:a16="http://schemas.microsoft.com/office/drawing/2014/main" id="{B8DBE089-8537-F2CE-B3D5-8C69C0807F87}"/>
              </a:ext>
            </a:extLst>
          </p:cNvPr>
          <p:cNvSpPr txBox="1"/>
          <p:nvPr/>
        </p:nvSpPr>
        <p:spPr>
          <a:xfrm>
            <a:off x="5752828" y="5395274"/>
            <a:ext cx="3883540" cy="507984"/>
          </a:xfrm>
          <a:prstGeom prst="rect">
            <a:avLst/>
          </a:prstGeom>
          <a:solidFill>
            <a:schemeClr val="bg1"/>
          </a:solidFill>
        </p:spPr>
        <p:txBody>
          <a:bodyPr wrap="square" rtlCol="1">
            <a:spAutoFit/>
          </a:bodyPr>
          <a:lstStyle/>
          <a:p>
            <a:endParaRPr lang="ar-SA" dirty="0"/>
          </a:p>
        </p:txBody>
      </p:sp>
      <p:sp>
        <p:nvSpPr>
          <p:cNvPr id="45" name="مربع نص 44">
            <a:extLst>
              <a:ext uri="{FF2B5EF4-FFF2-40B4-BE49-F238E27FC236}">
                <a16:creationId xmlns:a16="http://schemas.microsoft.com/office/drawing/2014/main" id="{F711C14E-71C2-6976-1AB8-6101B4EDBA9D}"/>
              </a:ext>
            </a:extLst>
          </p:cNvPr>
          <p:cNvSpPr txBox="1"/>
          <p:nvPr/>
        </p:nvSpPr>
        <p:spPr>
          <a:xfrm>
            <a:off x="1552175" y="5445884"/>
            <a:ext cx="3883540" cy="507984"/>
          </a:xfrm>
          <a:prstGeom prst="rect">
            <a:avLst/>
          </a:prstGeom>
          <a:solidFill>
            <a:schemeClr val="bg1"/>
          </a:solidFill>
        </p:spPr>
        <p:txBody>
          <a:bodyPr wrap="square" rtlCol="1">
            <a:spAutoFit/>
          </a:bodyPr>
          <a:lstStyle/>
          <a:p>
            <a:endParaRPr lang="ar-SA" dirty="0"/>
          </a:p>
        </p:txBody>
      </p:sp>
      <p:pic>
        <p:nvPicPr>
          <p:cNvPr id="46" name="图片 19">
            <a:extLst>
              <a:ext uri="{FF2B5EF4-FFF2-40B4-BE49-F238E27FC236}">
                <a16:creationId xmlns:a16="http://schemas.microsoft.com/office/drawing/2014/main" id="{446FEFB3-DEBB-9D6F-CA35-80FBA492A977}"/>
              </a:ext>
            </a:extLst>
          </p:cNvPr>
          <p:cNvPicPr>
            <a:picLocks noChangeAspect="1"/>
          </p:cNvPicPr>
          <p:nvPr/>
        </p:nvPicPr>
        <p:blipFill rotWithShape="1">
          <a:blip r:embed="rId6"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32785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0" nodeType="afterEffect">
                                  <p:stCondLst>
                                    <p:cond delay="0"/>
                                  </p:stCondLst>
                                  <p:childTnLst>
                                    <p:animEffect transition="out" filter="wipe(down)">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par>
                          <p:cTn id="17" fill="hold">
                            <p:stCondLst>
                              <p:cond delay="500"/>
                            </p:stCondLst>
                            <p:childTnLst>
                              <p:par>
                                <p:cTn id="18" presetID="22" presetClass="exit" presetSubtype="4" fill="hold" grpId="0" nodeType="afterEffect">
                                  <p:stCondLst>
                                    <p:cond delay="0"/>
                                  </p:stCondLst>
                                  <p:childTnLst>
                                    <p:animEffect transition="out" filter="wipe(down)">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childTnLst>
                          </p:cTn>
                        </p:par>
                        <p:par>
                          <p:cTn id="26" fill="hold">
                            <p:stCondLst>
                              <p:cond delay="500"/>
                            </p:stCondLst>
                            <p:childTnLst>
                              <p:par>
                                <p:cTn id="27" presetID="22" presetClass="exit" presetSubtype="4" fill="hold" grpId="0" nodeType="afterEffect">
                                  <p:stCondLst>
                                    <p:cond delay="0"/>
                                  </p:stCondLst>
                                  <p:childTnLst>
                                    <p:animEffect transition="out" filter="wipe(down)">
                                      <p:cBhvr>
                                        <p:cTn id="28" dur="500"/>
                                        <p:tgtEl>
                                          <p:spTgt spid="37"/>
                                        </p:tgtEl>
                                      </p:cBhvr>
                                    </p:animEffect>
                                    <p:set>
                                      <p:cBhvr>
                                        <p:cTn id="29" dur="1" fill="hold">
                                          <p:stCondLst>
                                            <p:cond delay="4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22" presetClass="exit" presetSubtype="4" fill="hold" grpId="0" nodeType="withEffect">
                                  <p:stCondLst>
                                    <p:cond delay="0"/>
                                  </p:stCondLst>
                                  <p:childTnLst>
                                    <p:animEffect transition="out" filter="wipe(down)">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par>
                          <p:cTn id="43" fill="hold">
                            <p:stCondLst>
                              <p:cond delay="500"/>
                            </p:stCondLst>
                            <p:childTnLst>
                              <p:par>
                                <p:cTn id="44" presetID="22" presetClass="exit" presetSubtype="4" fill="hold" grpId="0" nodeType="afterEffect">
                                  <p:stCondLst>
                                    <p:cond delay="0"/>
                                  </p:stCondLst>
                                  <p:childTnLst>
                                    <p:animEffect transition="out" filter="wipe(down)">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2"/>
                                        </p:tgtEl>
                                      </p:cBhvr>
                                    </p:animEffect>
                                    <p:set>
                                      <p:cBhvr>
                                        <p:cTn id="51" dur="1" fill="hold">
                                          <p:stCondLst>
                                            <p:cond delay="499"/>
                                          </p:stCondLst>
                                        </p:cTn>
                                        <p:tgtEl>
                                          <p:spTgt spid="42"/>
                                        </p:tgtEl>
                                        <p:attrNameLst>
                                          <p:attrName>style.visibility</p:attrName>
                                        </p:attrNameLst>
                                      </p:cBhvr>
                                      <p:to>
                                        <p:strVal val="hidden"/>
                                      </p:to>
                                    </p:set>
                                  </p:childTnLst>
                                </p:cTn>
                              </p:par>
                              <p:par>
                                <p:cTn id="52" presetID="22" presetClass="exit" presetSubtype="4" fill="hold" grpId="0" nodeType="withEffect">
                                  <p:stCondLst>
                                    <p:cond delay="0"/>
                                  </p:stCondLst>
                                  <p:childTnLst>
                                    <p:animEffect transition="out" filter="wipe(down)">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0" nodeType="clickEffect">
                                  <p:stCondLst>
                                    <p:cond delay="0"/>
                                  </p:stCondLst>
                                  <p:childTnLst>
                                    <p:animEffect transition="out" filter="wipe(down)">
                                      <p:cBhvr>
                                        <p:cTn id="58" dur="500"/>
                                        <p:tgtEl>
                                          <p:spTgt spid="44"/>
                                        </p:tgtEl>
                                      </p:cBhvr>
                                    </p:animEffect>
                                    <p:set>
                                      <p:cBhvr>
                                        <p:cTn id="59" dur="1" fill="hold">
                                          <p:stCondLst>
                                            <p:cond delay="499"/>
                                          </p:stCondLst>
                                        </p:cTn>
                                        <p:tgtEl>
                                          <p:spTgt spid="44"/>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657783" y="351241"/>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4" name="شكل حر: شكل 13">
            <a:hlinkClick r:id="rId4"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grpSp>
        <p:nvGrpSpPr>
          <p:cNvPr id="15" name="مجموعة 14">
            <a:extLst>
              <a:ext uri="{FF2B5EF4-FFF2-40B4-BE49-F238E27FC236}">
                <a16:creationId xmlns:a16="http://schemas.microsoft.com/office/drawing/2014/main" id="{ABB03EAC-0828-A1D1-8909-7421AE399509}"/>
              </a:ext>
            </a:extLst>
          </p:cNvPr>
          <p:cNvGrpSpPr/>
          <p:nvPr/>
        </p:nvGrpSpPr>
        <p:grpSpPr>
          <a:xfrm>
            <a:off x="7993132" y="107347"/>
            <a:ext cx="3243722" cy="377534"/>
            <a:chOff x="8686835" y="415984"/>
            <a:chExt cx="2609850" cy="492125"/>
          </a:xfrm>
          <a:solidFill>
            <a:schemeClr val="bg1"/>
          </a:solidFill>
        </p:grpSpPr>
        <p:sp>
          <p:nvSpPr>
            <p:cNvPr id="16" name="Rectangle: Rounded Corners 17">
              <a:extLst>
                <a:ext uri="{FF2B5EF4-FFF2-40B4-BE49-F238E27FC236}">
                  <a16:creationId xmlns:a16="http://schemas.microsoft.com/office/drawing/2014/main" id="{1EC714BB-D59C-3A5B-8E34-3E8EC3C67EA8}"/>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54317 w 2609850"/>
                <a:gd name="connsiteY2" fmla="*/ 0 h 492125"/>
                <a:gd name="connsiteX3" fmla="*/ 1326103 w 2609850"/>
                <a:gd name="connsiteY3" fmla="*/ 0 h 492125"/>
                <a:gd name="connsiteX4" fmla="*/ 1834357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834356 w 2609850"/>
                <a:gd name="connsiteY9" fmla="*/ 492126 h 492125"/>
                <a:gd name="connsiteX10" fmla="*/ 1347279 w 2609850"/>
                <a:gd name="connsiteY10" fmla="*/ 492126 h 492125"/>
                <a:gd name="connsiteX11" fmla="*/ 817848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31676" y="130053"/>
                    <a:pt x="112305" y="34095"/>
                    <a:pt x="246063" y="0"/>
                  </a:cubicBezTo>
                  <a:cubicBezTo>
                    <a:pt x="390608" y="-46980"/>
                    <a:pt x="623166" y="4046"/>
                    <a:pt x="754317" y="0"/>
                  </a:cubicBezTo>
                  <a:cubicBezTo>
                    <a:pt x="885468" y="-4046"/>
                    <a:pt x="1051942" y="19472"/>
                    <a:pt x="1326103" y="0"/>
                  </a:cubicBezTo>
                  <a:cubicBezTo>
                    <a:pt x="1600264" y="-19472"/>
                    <a:pt x="1726081" y="32535"/>
                    <a:pt x="1834357" y="0"/>
                  </a:cubicBezTo>
                  <a:cubicBezTo>
                    <a:pt x="1942633" y="-32535"/>
                    <a:pt x="2105165" y="24058"/>
                    <a:pt x="2363788" y="0"/>
                  </a:cubicBezTo>
                  <a:cubicBezTo>
                    <a:pt x="2514544" y="10518"/>
                    <a:pt x="2608122" y="122812"/>
                    <a:pt x="2609851" y="246063"/>
                  </a:cubicBezTo>
                  <a:lnTo>
                    <a:pt x="2609850" y="246063"/>
                  </a:lnTo>
                  <a:cubicBezTo>
                    <a:pt x="2574685" y="367263"/>
                    <a:pt x="2487737" y="500023"/>
                    <a:pt x="2363787" y="492126"/>
                  </a:cubicBezTo>
                  <a:cubicBezTo>
                    <a:pt x="2193370" y="555320"/>
                    <a:pt x="2021915" y="435286"/>
                    <a:pt x="1834356" y="492126"/>
                  </a:cubicBezTo>
                  <a:cubicBezTo>
                    <a:pt x="1646797" y="548966"/>
                    <a:pt x="1474058" y="479885"/>
                    <a:pt x="1347279" y="492126"/>
                  </a:cubicBezTo>
                  <a:cubicBezTo>
                    <a:pt x="1220500" y="504367"/>
                    <a:pt x="1034258" y="454083"/>
                    <a:pt x="817848" y="492125"/>
                  </a:cubicBezTo>
                  <a:cubicBezTo>
                    <a:pt x="601438" y="530167"/>
                    <a:pt x="415464" y="486575"/>
                    <a:pt x="246063" y="492125"/>
                  </a:cubicBezTo>
                  <a:cubicBezTo>
                    <a:pt x="114377" y="491599"/>
                    <a:pt x="-7469" y="385336"/>
                    <a:pt x="0" y="246062"/>
                  </a:cubicBezTo>
                  <a:lnTo>
                    <a:pt x="0" y="246063"/>
                  </a:lnTo>
                  <a:close/>
                </a:path>
                <a:path w="2609850" h="492125" stroke="0" extrusionOk="0">
                  <a:moveTo>
                    <a:pt x="0" y="246063"/>
                  </a:moveTo>
                  <a:cubicBezTo>
                    <a:pt x="29394" y="106742"/>
                    <a:pt x="123476" y="4583"/>
                    <a:pt x="246063" y="0"/>
                  </a:cubicBezTo>
                  <a:cubicBezTo>
                    <a:pt x="443963" y="-65547"/>
                    <a:pt x="527176" y="3547"/>
                    <a:pt x="796672" y="0"/>
                  </a:cubicBezTo>
                  <a:cubicBezTo>
                    <a:pt x="1066168" y="-3547"/>
                    <a:pt x="1155518" y="502"/>
                    <a:pt x="1368457" y="0"/>
                  </a:cubicBezTo>
                  <a:cubicBezTo>
                    <a:pt x="1581397" y="-502"/>
                    <a:pt x="1700753" y="37533"/>
                    <a:pt x="1897889" y="0"/>
                  </a:cubicBezTo>
                  <a:cubicBezTo>
                    <a:pt x="2095025" y="-37533"/>
                    <a:pt x="2163933" y="32872"/>
                    <a:pt x="2363788" y="0"/>
                  </a:cubicBezTo>
                  <a:cubicBezTo>
                    <a:pt x="2485823" y="559"/>
                    <a:pt x="2625080" y="116307"/>
                    <a:pt x="2609851" y="246063"/>
                  </a:cubicBezTo>
                  <a:lnTo>
                    <a:pt x="2609850" y="246063"/>
                  </a:lnTo>
                  <a:cubicBezTo>
                    <a:pt x="2591323" y="348664"/>
                    <a:pt x="2492027" y="496286"/>
                    <a:pt x="2363787" y="492126"/>
                  </a:cubicBezTo>
                  <a:cubicBezTo>
                    <a:pt x="2163546" y="518234"/>
                    <a:pt x="1994023" y="479879"/>
                    <a:pt x="1834356" y="492126"/>
                  </a:cubicBezTo>
                  <a:cubicBezTo>
                    <a:pt x="1674689" y="504373"/>
                    <a:pt x="1598403" y="438108"/>
                    <a:pt x="1368457" y="492126"/>
                  </a:cubicBezTo>
                  <a:cubicBezTo>
                    <a:pt x="1138511" y="546144"/>
                    <a:pt x="984617" y="442080"/>
                    <a:pt x="839026" y="492125"/>
                  </a:cubicBezTo>
                  <a:cubicBezTo>
                    <a:pt x="693435" y="542171"/>
                    <a:pt x="540653" y="483381"/>
                    <a:pt x="246063" y="492125"/>
                  </a:cubicBezTo>
                  <a:cubicBezTo>
                    <a:pt x="128938" y="498895"/>
                    <a:pt x="-18960" y="370338"/>
                    <a:pt x="0" y="246062"/>
                  </a:cubicBezTo>
                  <a:lnTo>
                    <a:pt x="0" y="246063"/>
                  </a:lnTo>
                  <a:close/>
                </a:path>
              </a:pathLst>
            </a:custGeom>
            <a:grpFill/>
            <a:ln w="28575">
              <a:solidFill>
                <a:srgbClr val="FFD8CD"/>
              </a:solidFill>
              <a:extLst>
                <a:ext uri="{C807C97D-BFC1-408E-A445-0C87EB9F89A2}">
                  <ask:lineSketchStyleProps xmlns:ask="http://schemas.microsoft.com/office/drawing/2018/sketchyshapes" sd="4034922444">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nvGrpSpPr>
            <p:cNvPr id="17" name="Graphic 13">
              <a:extLst>
                <a:ext uri="{FF2B5EF4-FFF2-40B4-BE49-F238E27FC236}">
                  <a16:creationId xmlns:a16="http://schemas.microsoft.com/office/drawing/2014/main" id="{E37331AB-0B09-5FF8-5A16-5F8920116CB3}"/>
                </a:ext>
              </a:extLst>
            </p:cNvPr>
            <p:cNvGrpSpPr/>
            <p:nvPr/>
          </p:nvGrpSpPr>
          <p:grpSpPr>
            <a:xfrm flipH="1">
              <a:off x="10878379" y="561240"/>
              <a:ext cx="201612" cy="201612"/>
              <a:chOff x="1095375" y="4809338"/>
              <a:chExt cx="797712" cy="797712"/>
            </a:xfrm>
            <a:grpFill/>
          </p:grpSpPr>
          <p:sp>
            <p:nvSpPr>
              <p:cNvPr id="18" name="Freeform: Shape 20">
                <a:extLst>
                  <a:ext uri="{FF2B5EF4-FFF2-40B4-BE49-F238E27FC236}">
                    <a16:creationId xmlns:a16="http://schemas.microsoft.com/office/drawing/2014/main" id="{8B9D4863-29C4-7E3F-2514-627C906F79D7}"/>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693074" y="671495"/>
                      <a:pt x="703911" y="627611"/>
                      <a:pt x="596781" y="563174"/>
                    </a:cubicBezTo>
                    <a:cubicBezTo>
                      <a:pt x="634772" y="501635"/>
                      <a:pt x="676952" y="406206"/>
                      <a:pt x="680266" y="340133"/>
                    </a:cubicBezTo>
                    <a:cubicBezTo>
                      <a:pt x="686307" y="139602"/>
                      <a:pt x="550012" y="6801"/>
                      <a:pt x="340133" y="0"/>
                    </a:cubicBezTo>
                    <a:cubicBezTo>
                      <a:pt x="177243" y="-2582"/>
                      <a:pt x="40836" y="151210"/>
                      <a:pt x="0" y="340133"/>
                    </a:cubicBezTo>
                    <a:cubicBezTo>
                      <a:pt x="-23841" y="527422"/>
                      <a:pt x="147767" y="669248"/>
                      <a:pt x="340133" y="680266"/>
                    </a:cubicBezTo>
                    <a:cubicBezTo>
                      <a:pt x="412882" y="682882"/>
                      <a:pt x="500202" y="648998"/>
                      <a:pt x="563174" y="596781"/>
                    </a:cubicBezTo>
                    <a:cubicBezTo>
                      <a:pt x="668223" y="674180"/>
                      <a:pt x="671582" y="739216"/>
                      <a:pt x="757030" y="790637"/>
                    </a:cubicBezTo>
                    <a:cubicBezTo>
                      <a:pt x="762032" y="795777"/>
                      <a:pt x="768209" y="798324"/>
                      <a:pt x="773834" y="797712"/>
                    </a:cubicBezTo>
                    <a:cubicBezTo>
                      <a:pt x="780173" y="798205"/>
                      <a:pt x="787486" y="795564"/>
                      <a:pt x="790637" y="790637"/>
                    </a:cubicBezTo>
                    <a:cubicBezTo>
                      <a:pt x="799686" y="782633"/>
                      <a:pt x="800766" y="764920"/>
                      <a:pt x="790637" y="757030"/>
                    </a:cubicBezTo>
                    <a:close/>
                    <a:moveTo>
                      <a:pt x="47580" y="340133"/>
                    </a:moveTo>
                    <a:cubicBezTo>
                      <a:pt x="57819" y="139848"/>
                      <a:pt x="201025" y="39500"/>
                      <a:pt x="339956" y="47757"/>
                    </a:cubicBezTo>
                    <a:cubicBezTo>
                      <a:pt x="527378" y="9831"/>
                      <a:pt x="632937" y="154952"/>
                      <a:pt x="632333" y="340133"/>
                    </a:cubicBezTo>
                    <a:cubicBezTo>
                      <a:pt x="665324" y="522639"/>
                      <a:pt x="530068" y="615495"/>
                      <a:pt x="339956" y="632686"/>
                    </a:cubicBezTo>
                    <a:cubicBezTo>
                      <a:pt x="179437" y="624381"/>
                      <a:pt x="25846" y="503141"/>
                      <a:pt x="47580" y="340133"/>
                    </a:cubicBezTo>
                    <a:close/>
                  </a:path>
                  <a:path w="797535" h="797712" stroke="0" extrusionOk="0">
                    <a:moveTo>
                      <a:pt x="790637" y="757030"/>
                    </a:moveTo>
                    <a:cubicBezTo>
                      <a:pt x="749195" y="718268"/>
                      <a:pt x="661915" y="584447"/>
                      <a:pt x="596781" y="563174"/>
                    </a:cubicBezTo>
                    <a:cubicBezTo>
                      <a:pt x="659452" y="513551"/>
                      <a:pt x="682506" y="441456"/>
                      <a:pt x="680266" y="340133"/>
                    </a:cubicBezTo>
                    <a:cubicBezTo>
                      <a:pt x="683385" y="143077"/>
                      <a:pt x="501777" y="-15433"/>
                      <a:pt x="340133" y="0"/>
                    </a:cubicBezTo>
                    <a:cubicBezTo>
                      <a:pt x="125059" y="7966"/>
                      <a:pt x="17734" y="163624"/>
                      <a:pt x="0" y="340133"/>
                    </a:cubicBezTo>
                    <a:cubicBezTo>
                      <a:pt x="-20461" y="503102"/>
                      <a:pt x="101867" y="693424"/>
                      <a:pt x="340133" y="680266"/>
                    </a:cubicBezTo>
                    <a:cubicBezTo>
                      <a:pt x="418514" y="698306"/>
                      <a:pt x="492707" y="657941"/>
                      <a:pt x="563174" y="596781"/>
                    </a:cubicBezTo>
                    <a:cubicBezTo>
                      <a:pt x="671012" y="662259"/>
                      <a:pt x="685079" y="744277"/>
                      <a:pt x="757030" y="790637"/>
                    </a:cubicBezTo>
                    <a:cubicBezTo>
                      <a:pt x="761905" y="794738"/>
                      <a:pt x="767768" y="797450"/>
                      <a:pt x="773834" y="797712"/>
                    </a:cubicBezTo>
                    <a:cubicBezTo>
                      <a:pt x="779243" y="799111"/>
                      <a:pt x="784340" y="796154"/>
                      <a:pt x="790637" y="790637"/>
                    </a:cubicBezTo>
                    <a:cubicBezTo>
                      <a:pt x="800104" y="784075"/>
                      <a:pt x="801347" y="765074"/>
                      <a:pt x="790637" y="757030"/>
                    </a:cubicBezTo>
                    <a:close/>
                    <a:moveTo>
                      <a:pt x="47580" y="340133"/>
                    </a:moveTo>
                    <a:cubicBezTo>
                      <a:pt x="52066" y="161435"/>
                      <a:pt x="133823" y="45752"/>
                      <a:pt x="339956" y="47757"/>
                    </a:cubicBezTo>
                    <a:cubicBezTo>
                      <a:pt x="487633" y="57310"/>
                      <a:pt x="618391" y="171253"/>
                      <a:pt x="632333" y="340133"/>
                    </a:cubicBezTo>
                    <a:cubicBezTo>
                      <a:pt x="647477" y="499431"/>
                      <a:pt x="482444" y="653904"/>
                      <a:pt x="339956" y="632686"/>
                    </a:cubicBezTo>
                    <a:cubicBezTo>
                      <a:pt x="211326" y="636735"/>
                      <a:pt x="46193" y="472941"/>
                      <a:pt x="47580" y="340133"/>
                    </a:cubicBezTo>
                    <a:close/>
                  </a:path>
                </a:pathLst>
              </a:custGeom>
              <a:grpFill/>
              <a:ln w="28575" cap="flat">
                <a:solidFill>
                  <a:srgbClr val="FFD8CD"/>
                </a:solidFill>
                <a:prstDash val="solid"/>
                <a:miter/>
                <a:extLst>
                  <a:ext uri="{C807C97D-BFC1-408E-A445-0C87EB9F89A2}">
                    <ask:lineSketchStyleProps xmlns:ask="http://schemas.microsoft.com/office/drawing/2018/sketchyshapes" sd="241615187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grpSp>
      <p:sp>
        <p:nvSpPr>
          <p:cNvPr id="19" name="مربع نص 18">
            <a:extLst>
              <a:ext uri="{FF2B5EF4-FFF2-40B4-BE49-F238E27FC236}">
                <a16:creationId xmlns:a16="http://schemas.microsoft.com/office/drawing/2014/main" id="{5B991A8C-2138-0B74-3B4F-DF3E0B69A355}"/>
              </a:ext>
            </a:extLst>
          </p:cNvPr>
          <p:cNvSpPr txBox="1"/>
          <p:nvPr/>
        </p:nvSpPr>
        <p:spPr>
          <a:xfrm>
            <a:off x="8334993" y="147532"/>
            <a:ext cx="2388587" cy="328129"/>
          </a:xfrm>
          <a:prstGeom prst="rect">
            <a:avLst/>
          </a:prstGeom>
          <a:noFill/>
          <a:ln>
            <a:noFill/>
          </a:ln>
        </p:spPr>
        <p:txBody>
          <a:bodyPr wrap="square" rtlCol="1">
            <a:prstTxWarp prst="textPlain">
              <a:avLst/>
            </a:prstTxWarp>
            <a:spAutoFit/>
          </a:bodyPr>
          <a:lstStyle/>
          <a:p>
            <a:pPr algn="r"/>
            <a:r>
              <a:rPr lang="ar-SA" sz="2800" dirty="0">
                <a:ln w="0"/>
                <a:effectLst>
                  <a:outerShdw blurRad="38100" dist="19050" dir="2700000" algn="tl" rotWithShape="0">
                    <a:schemeClr val="dk1">
                      <a:alpha val="40000"/>
                    </a:schemeClr>
                  </a:outerShdw>
                </a:effectLst>
                <a:latin typeface="AirArabia" panose="020B0604020202020204" charset="0"/>
                <a:cs typeface="Akhbar MT" pitchFamily="2" charset="-78"/>
              </a:rPr>
              <a:t>أهم النقاط  </a:t>
            </a:r>
          </a:p>
        </p:txBody>
      </p:sp>
      <p:pic>
        <p:nvPicPr>
          <p:cNvPr id="21" name="رسم 20" descr="إيماءة الضغط المزدوج خطوط عريضة">
            <a:extLst>
              <a:ext uri="{FF2B5EF4-FFF2-40B4-BE49-F238E27FC236}">
                <a16:creationId xmlns:a16="http://schemas.microsoft.com/office/drawing/2014/main" id="{32B92934-99AE-900D-4EB3-62A93C0064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366523" y="-88994"/>
            <a:ext cx="592231" cy="770220"/>
          </a:xfrm>
          <a:prstGeom prst="rect">
            <a:avLst/>
          </a:prstGeom>
        </p:spPr>
      </p:pic>
      <p:sp>
        <p:nvSpPr>
          <p:cNvPr id="24" name="مستطيل 23">
            <a:extLst>
              <a:ext uri="{FF2B5EF4-FFF2-40B4-BE49-F238E27FC236}">
                <a16:creationId xmlns:a16="http://schemas.microsoft.com/office/drawing/2014/main" id="{17FC296B-C81F-BA03-6B56-A664328CC2A2}"/>
              </a:ext>
            </a:extLst>
          </p:cNvPr>
          <p:cNvSpPr>
            <a:spLocks noChangeArrowheads="1"/>
          </p:cNvSpPr>
          <p:nvPr/>
        </p:nvSpPr>
        <p:spPr bwMode="auto">
          <a:xfrm>
            <a:off x="5851371" y="567041"/>
            <a:ext cx="5867806" cy="5847755"/>
          </a:xfrm>
          <a:custGeom>
            <a:avLst/>
            <a:gdLst>
              <a:gd name="connsiteX0" fmla="*/ 0 w 5867806"/>
              <a:gd name="connsiteY0" fmla="*/ 0 h 5847755"/>
              <a:gd name="connsiteX1" fmla="*/ 645459 w 5867806"/>
              <a:gd name="connsiteY1" fmla="*/ 0 h 5847755"/>
              <a:gd name="connsiteX2" fmla="*/ 1173561 w 5867806"/>
              <a:gd name="connsiteY2" fmla="*/ 0 h 5847755"/>
              <a:gd name="connsiteX3" fmla="*/ 1819020 w 5867806"/>
              <a:gd name="connsiteY3" fmla="*/ 0 h 5847755"/>
              <a:gd name="connsiteX4" fmla="*/ 2288444 w 5867806"/>
              <a:gd name="connsiteY4" fmla="*/ 0 h 5847755"/>
              <a:gd name="connsiteX5" fmla="*/ 2875225 w 5867806"/>
              <a:gd name="connsiteY5" fmla="*/ 0 h 5847755"/>
              <a:gd name="connsiteX6" fmla="*/ 3344649 w 5867806"/>
              <a:gd name="connsiteY6" fmla="*/ 0 h 5847755"/>
              <a:gd name="connsiteX7" fmla="*/ 3814074 w 5867806"/>
              <a:gd name="connsiteY7" fmla="*/ 0 h 5847755"/>
              <a:gd name="connsiteX8" fmla="*/ 4518211 w 5867806"/>
              <a:gd name="connsiteY8" fmla="*/ 0 h 5847755"/>
              <a:gd name="connsiteX9" fmla="*/ 5046313 w 5867806"/>
              <a:gd name="connsiteY9" fmla="*/ 0 h 5847755"/>
              <a:gd name="connsiteX10" fmla="*/ 5867806 w 5867806"/>
              <a:gd name="connsiteY10" fmla="*/ 0 h 5847755"/>
              <a:gd name="connsiteX11" fmla="*/ 5867806 w 5867806"/>
              <a:gd name="connsiteY11" fmla="*/ 643253 h 5847755"/>
              <a:gd name="connsiteX12" fmla="*/ 5867806 w 5867806"/>
              <a:gd name="connsiteY12" fmla="*/ 1052596 h 5847755"/>
              <a:gd name="connsiteX13" fmla="*/ 5867806 w 5867806"/>
              <a:gd name="connsiteY13" fmla="*/ 1520416 h 5847755"/>
              <a:gd name="connsiteX14" fmla="*/ 5867806 w 5867806"/>
              <a:gd name="connsiteY14" fmla="*/ 2105192 h 5847755"/>
              <a:gd name="connsiteX15" fmla="*/ 5867806 w 5867806"/>
              <a:gd name="connsiteY15" fmla="*/ 2806922 h 5847755"/>
              <a:gd name="connsiteX16" fmla="*/ 5867806 w 5867806"/>
              <a:gd name="connsiteY16" fmla="*/ 3391698 h 5847755"/>
              <a:gd name="connsiteX17" fmla="*/ 5867806 w 5867806"/>
              <a:gd name="connsiteY17" fmla="*/ 3976473 h 5847755"/>
              <a:gd name="connsiteX18" fmla="*/ 5867806 w 5867806"/>
              <a:gd name="connsiteY18" fmla="*/ 4561249 h 5847755"/>
              <a:gd name="connsiteX19" fmla="*/ 5867806 w 5867806"/>
              <a:gd name="connsiteY19" fmla="*/ 4970592 h 5847755"/>
              <a:gd name="connsiteX20" fmla="*/ 5867806 w 5867806"/>
              <a:gd name="connsiteY20" fmla="*/ 5847755 h 5847755"/>
              <a:gd name="connsiteX21" fmla="*/ 5398382 w 5867806"/>
              <a:gd name="connsiteY21" fmla="*/ 5847755 h 5847755"/>
              <a:gd name="connsiteX22" fmla="*/ 4694245 w 5867806"/>
              <a:gd name="connsiteY22" fmla="*/ 5847755 h 5847755"/>
              <a:gd name="connsiteX23" fmla="*/ 4166142 w 5867806"/>
              <a:gd name="connsiteY23" fmla="*/ 5847755 h 5847755"/>
              <a:gd name="connsiteX24" fmla="*/ 3696718 w 5867806"/>
              <a:gd name="connsiteY24" fmla="*/ 5847755 h 5847755"/>
              <a:gd name="connsiteX25" fmla="*/ 3227293 w 5867806"/>
              <a:gd name="connsiteY25" fmla="*/ 5847755 h 5847755"/>
              <a:gd name="connsiteX26" fmla="*/ 2640513 w 5867806"/>
              <a:gd name="connsiteY26" fmla="*/ 5847755 h 5847755"/>
              <a:gd name="connsiteX27" fmla="*/ 1995054 w 5867806"/>
              <a:gd name="connsiteY27" fmla="*/ 5847755 h 5847755"/>
              <a:gd name="connsiteX28" fmla="*/ 1466952 w 5867806"/>
              <a:gd name="connsiteY28" fmla="*/ 5847755 h 5847755"/>
              <a:gd name="connsiteX29" fmla="*/ 880171 w 5867806"/>
              <a:gd name="connsiteY29" fmla="*/ 5847755 h 5847755"/>
              <a:gd name="connsiteX30" fmla="*/ 0 w 5867806"/>
              <a:gd name="connsiteY30" fmla="*/ 5847755 h 5847755"/>
              <a:gd name="connsiteX31" fmla="*/ 0 w 5867806"/>
              <a:gd name="connsiteY31" fmla="*/ 5204502 h 5847755"/>
              <a:gd name="connsiteX32" fmla="*/ 0 w 5867806"/>
              <a:gd name="connsiteY32" fmla="*/ 4678204 h 5847755"/>
              <a:gd name="connsiteX33" fmla="*/ 0 w 5867806"/>
              <a:gd name="connsiteY33" fmla="*/ 4151906 h 5847755"/>
              <a:gd name="connsiteX34" fmla="*/ 0 w 5867806"/>
              <a:gd name="connsiteY34" fmla="*/ 3450175 h 5847755"/>
              <a:gd name="connsiteX35" fmla="*/ 0 w 5867806"/>
              <a:gd name="connsiteY35" fmla="*/ 3040833 h 5847755"/>
              <a:gd name="connsiteX36" fmla="*/ 0 w 5867806"/>
              <a:gd name="connsiteY36" fmla="*/ 2631490 h 5847755"/>
              <a:gd name="connsiteX37" fmla="*/ 0 w 5867806"/>
              <a:gd name="connsiteY37" fmla="*/ 2222147 h 5847755"/>
              <a:gd name="connsiteX38" fmla="*/ 0 w 5867806"/>
              <a:gd name="connsiteY38" fmla="*/ 1754326 h 5847755"/>
              <a:gd name="connsiteX39" fmla="*/ 0 w 5867806"/>
              <a:gd name="connsiteY39" fmla="*/ 1228029 h 5847755"/>
              <a:gd name="connsiteX40" fmla="*/ 0 w 5867806"/>
              <a:gd name="connsiteY40" fmla="*/ 526298 h 5847755"/>
              <a:gd name="connsiteX41" fmla="*/ 0 w 5867806"/>
              <a:gd name="connsiteY41" fmla="*/ 0 h 584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67806" h="5847755" extrusionOk="0">
                <a:moveTo>
                  <a:pt x="0" y="0"/>
                </a:moveTo>
                <a:cubicBezTo>
                  <a:pt x="278475" y="-13086"/>
                  <a:pt x="498912" y="24025"/>
                  <a:pt x="645459" y="0"/>
                </a:cubicBezTo>
                <a:cubicBezTo>
                  <a:pt x="792006" y="-24025"/>
                  <a:pt x="1015944" y="31629"/>
                  <a:pt x="1173561" y="0"/>
                </a:cubicBezTo>
                <a:cubicBezTo>
                  <a:pt x="1331178" y="-31629"/>
                  <a:pt x="1617914" y="58415"/>
                  <a:pt x="1819020" y="0"/>
                </a:cubicBezTo>
                <a:cubicBezTo>
                  <a:pt x="2020126" y="-58415"/>
                  <a:pt x="2186027" y="15871"/>
                  <a:pt x="2288444" y="0"/>
                </a:cubicBezTo>
                <a:cubicBezTo>
                  <a:pt x="2390861" y="-15871"/>
                  <a:pt x="2689364" y="12125"/>
                  <a:pt x="2875225" y="0"/>
                </a:cubicBezTo>
                <a:cubicBezTo>
                  <a:pt x="3061086" y="-12125"/>
                  <a:pt x="3115045" y="12661"/>
                  <a:pt x="3344649" y="0"/>
                </a:cubicBezTo>
                <a:cubicBezTo>
                  <a:pt x="3574253" y="-12661"/>
                  <a:pt x="3652646" y="52127"/>
                  <a:pt x="3814074" y="0"/>
                </a:cubicBezTo>
                <a:cubicBezTo>
                  <a:pt x="3975502" y="-52127"/>
                  <a:pt x="4234384" y="47411"/>
                  <a:pt x="4518211" y="0"/>
                </a:cubicBezTo>
                <a:cubicBezTo>
                  <a:pt x="4802038" y="-47411"/>
                  <a:pt x="4913215" y="25979"/>
                  <a:pt x="5046313" y="0"/>
                </a:cubicBezTo>
                <a:cubicBezTo>
                  <a:pt x="5179411" y="-25979"/>
                  <a:pt x="5604825" y="80334"/>
                  <a:pt x="5867806" y="0"/>
                </a:cubicBezTo>
                <a:cubicBezTo>
                  <a:pt x="5940060" y="186274"/>
                  <a:pt x="5837778" y="445897"/>
                  <a:pt x="5867806" y="643253"/>
                </a:cubicBezTo>
                <a:cubicBezTo>
                  <a:pt x="5897834" y="840609"/>
                  <a:pt x="5842762" y="862491"/>
                  <a:pt x="5867806" y="1052596"/>
                </a:cubicBezTo>
                <a:cubicBezTo>
                  <a:pt x="5892850" y="1242701"/>
                  <a:pt x="5862391" y="1290263"/>
                  <a:pt x="5867806" y="1520416"/>
                </a:cubicBezTo>
                <a:cubicBezTo>
                  <a:pt x="5873221" y="1750569"/>
                  <a:pt x="5832937" y="1869679"/>
                  <a:pt x="5867806" y="2105192"/>
                </a:cubicBezTo>
                <a:cubicBezTo>
                  <a:pt x="5902675" y="2340705"/>
                  <a:pt x="5848742" y="2499585"/>
                  <a:pt x="5867806" y="2806922"/>
                </a:cubicBezTo>
                <a:cubicBezTo>
                  <a:pt x="5886870" y="3114259"/>
                  <a:pt x="5866595" y="3172187"/>
                  <a:pt x="5867806" y="3391698"/>
                </a:cubicBezTo>
                <a:cubicBezTo>
                  <a:pt x="5869017" y="3611209"/>
                  <a:pt x="5850436" y="3855185"/>
                  <a:pt x="5867806" y="3976473"/>
                </a:cubicBezTo>
                <a:cubicBezTo>
                  <a:pt x="5885176" y="4097762"/>
                  <a:pt x="5825019" y="4425484"/>
                  <a:pt x="5867806" y="4561249"/>
                </a:cubicBezTo>
                <a:cubicBezTo>
                  <a:pt x="5910593" y="4697014"/>
                  <a:pt x="5826537" y="4832518"/>
                  <a:pt x="5867806" y="4970592"/>
                </a:cubicBezTo>
                <a:cubicBezTo>
                  <a:pt x="5909075" y="5108666"/>
                  <a:pt x="5790114" y="5587575"/>
                  <a:pt x="5867806" y="5847755"/>
                </a:cubicBezTo>
                <a:cubicBezTo>
                  <a:pt x="5758439" y="5886425"/>
                  <a:pt x="5630343" y="5834206"/>
                  <a:pt x="5398382" y="5847755"/>
                </a:cubicBezTo>
                <a:cubicBezTo>
                  <a:pt x="5166421" y="5861304"/>
                  <a:pt x="5026832" y="5770038"/>
                  <a:pt x="4694245" y="5847755"/>
                </a:cubicBezTo>
                <a:cubicBezTo>
                  <a:pt x="4361658" y="5925472"/>
                  <a:pt x="4275082" y="5813891"/>
                  <a:pt x="4166142" y="5847755"/>
                </a:cubicBezTo>
                <a:cubicBezTo>
                  <a:pt x="4057202" y="5881619"/>
                  <a:pt x="3832053" y="5826921"/>
                  <a:pt x="3696718" y="5847755"/>
                </a:cubicBezTo>
                <a:cubicBezTo>
                  <a:pt x="3561383" y="5868589"/>
                  <a:pt x="3349142" y="5806611"/>
                  <a:pt x="3227293" y="5847755"/>
                </a:cubicBezTo>
                <a:cubicBezTo>
                  <a:pt x="3105444" y="5888899"/>
                  <a:pt x="2776354" y="5827327"/>
                  <a:pt x="2640513" y="5847755"/>
                </a:cubicBezTo>
                <a:cubicBezTo>
                  <a:pt x="2504672" y="5868183"/>
                  <a:pt x="2155926" y="5812415"/>
                  <a:pt x="1995054" y="5847755"/>
                </a:cubicBezTo>
                <a:cubicBezTo>
                  <a:pt x="1834182" y="5883095"/>
                  <a:pt x="1574491" y="5823821"/>
                  <a:pt x="1466952" y="5847755"/>
                </a:cubicBezTo>
                <a:cubicBezTo>
                  <a:pt x="1359413" y="5871689"/>
                  <a:pt x="1072019" y="5819696"/>
                  <a:pt x="880171" y="5847755"/>
                </a:cubicBezTo>
                <a:cubicBezTo>
                  <a:pt x="688323" y="5875814"/>
                  <a:pt x="350849" y="5774677"/>
                  <a:pt x="0" y="5847755"/>
                </a:cubicBezTo>
                <a:cubicBezTo>
                  <a:pt x="-45089" y="5667688"/>
                  <a:pt x="25871" y="5493936"/>
                  <a:pt x="0" y="5204502"/>
                </a:cubicBezTo>
                <a:cubicBezTo>
                  <a:pt x="-25871" y="4915068"/>
                  <a:pt x="36741" y="4926505"/>
                  <a:pt x="0" y="4678204"/>
                </a:cubicBezTo>
                <a:cubicBezTo>
                  <a:pt x="-36741" y="4429903"/>
                  <a:pt x="37128" y="4362689"/>
                  <a:pt x="0" y="4151906"/>
                </a:cubicBezTo>
                <a:cubicBezTo>
                  <a:pt x="-37128" y="3941123"/>
                  <a:pt x="26927" y="3624040"/>
                  <a:pt x="0" y="3450175"/>
                </a:cubicBezTo>
                <a:cubicBezTo>
                  <a:pt x="-26927" y="3276310"/>
                  <a:pt x="39909" y="3209688"/>
                  <a:pt x="0" y="3040833"/>
                </a:cubicBezTo>
                <a:cubicBezTo>
                  <a:pt x="-39909" y="2871978"/>
                  <a:pt x="45119" y="2735416"/>
                  <a:pt x="0" y="2631490"/>
                </a:cubicBezTo>
                <a:cubicBezTo>
                  <a:pt x="-45119" y="2527564"/>
                  <a:pt x="7410" y="2328342"/>
                  <a:pt x="0" y="2222147"/>
                </a:cubicBezTo>
                <a:cubicBezTo>
                  <a:pt x="-7410" y="2115952"/>
                  <a:pt x="33334" y="1900085"/>
                  <a:pt x="0" y="1754326"/>
                </a:cubicBezTo>
                <a:cubicBezTo>
                  <a:pt x="-33334" y="1608567"/>
                  <a:pt x="57780" y="1418980"/>
                  <a:pt x="0" y="1228029"/>
                </a:cubicBezTo>
                <a:cubicBezTo>
                  <a:pt x="-57780" y="1037078"/>
                  <a:pt x="18970" y="762086"/>
                  <a:pt x="0" y="526298"/>
                </a:cubicBezTo>
                <a:cubicBezTo>
                  <a:pt x="-18970" y="290510"/>
                  <a:pt x="34205" y="201157"/>
                  <a:pt x="0" y="0"/>
                </a:cubicBezTo>
                <a:close/>
              </a:path>
            </a:pathLst>
          </a:custGeom>
          <a:noFill/>
          <a:ln w="9525">
            <a:solidFill>
              <a:srgbClr val="FFD8CD"/>
            </a:solidFill>
            <a:miter lim="800000"/>
            <a:headEnd/>
            <a:tailEnd/>
            <a:extLst>
              <a:ext uri="{C807C97D-BFC1-408E-A445-0C87EB9F89A2}">
                <ask:lineSketchStyleProps xmlns:ask="http://schemas.microsoft.com/office/drawing/2018/sketchyshapes" sd="795382907">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ar-SA" altLang="ar-SA" sz="2200" b="1" dirty="0">
                <a:highlight>
                  <a:srgbClr val="FFFF00"/>
                </a:highlight>
              </a:rPr>
              <a:t>قوة العضلة الهيكلية : </a:t>
            </a:r>
          </a:p>
          <a:p>
            <a:pPr>
              <a:spcBef>
                <a:spcPct val="0"/>
              </a:spcBef>
              <a:buNone/>
            </a:pPr>
            <a:r>
              <a:rPr lang="ar-SA" altLang="ar-SA" sz="2200" b="1" dirty="0"/>
              <a:t>تصنف العضلات الهيكلية حسب سرعة الانقباض إلى نوعين </a:t>
            </a:r>
            <a:endParaRPr lang="en-US" altLang="ar-SA" sz="2200" b="1" dirty="0"/>
          </a:p>
          <a:p>
            <a:pPr>
              <a:spcBef>
                <a:spcPct val="0"/>
              </a:spcBef>
              <a:buNone/>
            </a:pPr>
            <a:r>
              <a:rPr lang="ar-SA" altLang="ar-SA" sz="2200" b="1" dirty="0">
                <a:solidFill>
                  <a:srgbClr val="FF0000"/>
                </a:solidFill>
              </a:rPr>
              <a:t>أ ـ العضلات البطيئة الانقباض :  </a:t>
            </a:r>
            <a:endParaRPr lang="en-US" altLang="ar-SA" sz="2200" b="1" dirty="0">
              <a:solidFill>
                <a:srgbClr val="FF0000"/>
              </a:solidFill>
            </a:endParaRPr>
          </a:p>
          <a:p>
            <a:pPr>
              <a:spcBef>
                <a:spcPct val="0"/>
              </a:spcBef>
              <a:buNone/>
            </a:pPr>
            <a:r>
              <a:rPr lang="ar-SA" altLang="ar-SA" sz="2200" b="1" dirty="0">
                <a:highlight>
                  <a:srgbClr val="00FF00"/>
                </a:highlight>
              </a:rPr>
              <a:t>1</a:t>
            </a:r>
            <a:r>
              <a:rPr lang="ar-SA" altLang="ar-SA" sz="2200" b="1" dirty="0"/>
              <a:t>ـ تنقبض بسرعة ابطأ وتتحمل اكثر و تقاوم التعب اكثر ؟ لأن</a:t>
            </a:r>
            <a:endParaRPr lang="en-US" altLang="ar-SA" sz="2200" b="1" dirty="0"/>
          </a:p>
          <a:p>
            <a:pPr>
              <a:spcBef>
                <a:spcPct val="0"/>
              </a:spcBef>
              <a:buNone/>
            </a:pPr>
            <a:r>
              <a:rPr lang="ar-SA" altLang="ar-SA" sz="2200" b="1" dirty="0">
                <a:highlight>
                  <a:srgbClr val="00FF00"/>
                </a:highlight>
              </a:rPr>
              <a:t>2</a:t>
            </a:r>
            <a:r>
              <a:rPr lang="ar-SA" altLang="ar-SA" sz="2200" b="1" dirty="0"/>
              <a:t>ـ  تنفسها هوائي </a:t>
            </a:r>
            <a:endParaRPr lang="en-US" altLang="ar-SA" sz="2200" b="1" dirty="0"/>
          </a:p>
          <a:p>
            <a:pPr>
              <a:spcBef>
                <a:spcPct val="0"/>
              </a:spcBef>
              <a:buNone/>
            </a:pPr>
            <a:r>
              <a:rPr lang="ar-SA" altLang="ar-SA" sz="2200" b="1" dirty="0">
                <a:highlight>
                  <a:srgbClr val="00FF00"/>
                </a:highlight>
              </a:rPr>
              <a:t>3</a:t>
            </a:r>
            <a:r>
              <a:rPr lang="ar-SA" altLang="ar-SA" sz="2200" b="1" dirty="0"/>
              <a:t>ـ تحتوي على ميتوكوندريا بأعداد كبيرة</a:t>
            </a:r>
            <a:endParaRPr lang="en-US" altLang="ar-SA" sz="2200" b="1" dirty="0"/>
          </a:p>
          <a:p>
            <a:pPr>
              <a:spcBef>
                <a:spcPct val="0"/>
              </a:spcBef>
              <a:buNone/>
            </a:pPr>
            <a:r>
              <a:rPr lang="ar-SA" altLang="ar-SA" sz="2200" b="1" dirty="0">
                <a:highlight>
                  <a:srgbClr val="00FF00"/>
                </a:highlight>
              </a:rPr>
              <a:t>4</a:t>
            </a:r>
            <a:r>
              <a:rPr lang="ar-SA" altLang="ar-SA" sz="2200" b="1" dirty="0"/>
              <a:t>ـ  تحتوي على </a:t>
            </a:r>
            <a:r>
              <a:rPr lang="ar-SA" altLang="ar-SA" sz="2200" b="1" dirty="0" err="1">
                <a:solidFill>
                  <a:srgbClr val="FF0000"/>
                </a:solidFill>
              </a:rPr>
              <a:t>الميوجلوبين</a:t>
            </a:r>
            <a:r>
              <a:rPr lang="ar-SA" altLang="ar-SA" sz="2200" b="1" dirty="0"/>
              <a:t> وهو مخزن الاكسجين في العضلة والذي يجعل لونها داكنا </a:t>
            </a:r>
            <a:endParaRPr lang="en-US" altLang="ar-SA" sz="2200" b="1" dirty="0"/>
          </a:p>
          <a:p>
            <a:pPr>
              <a:spcBef>
                <a:spcPct val="0"/>
              </a:spcBef>
              <a:buNone/>
            </a:pPr>
            <a:r>
              <a:rPr lang="ar-SA" altLang="ar-SA" sz="2200" b="1" dirty="0">
                <a:highlight>
                  <a:srgbClr val="00FF00"/>
                </a:highlight>
              </a:rPr>
              <a:t>5</a:t>
            </a:r>
            <a:r>
              <a:rPr lang="ar-SA" altLang="ar-SA" sz="2200" b="1" dirty="0"/>
              <a:t>ـ التمارين لا تزيد حجمها كثيرا ولكن تزيد أعداد </a:t>
            </a:r>
            <a:r>
              <a:rPr lang="ar-SA" altLang="ar-SA" sz="2200" b="1" dirty="0" err="1"/>
              <a:t>الميتوكندريا</a:t>
            </a:r>
            <a:r>
              <a:rPr lang="ar-SA" altLang="ar-SA" sz="2200" b="1" dirty="0"/>
              <a:t> </a:t>
            </a:r>
            <a:endParaRPr lang="en-US" altLang="ar-SA" sz="2200" b="1" dirty="0"/>
          </a:p>
          <a:p>
            <a:pPr>
              <a:spcBef>
                <a:spcPct val="0"/>
              </a:spcBef>
              <a:buNone/>
            </a:pPr>
            <a:r>
              <a:rPr lang="ar-SA" altLang="ar-SA" sz="2200" b="1" dirty="0">
                <a:solidFill>
                  <a:srgbClr val="00B050"/>
                </a:solidFill>
              </a:rPr>
              <a:t>ب ـ  العضلات السريعة الانقباض  :</a:t>
            </a:r>
            <a:endParaRPr lang="en-US" altLang="ar-SA" sz="2200" b="1" dirty="0">
              <a:solidFill>
                <a:srgbClr val="00B050"/>
              </a:solidFill>
            </a:endParaRPr>
          </a:p>
          <a:p>
            <a:pPr>
              <a:spcBef>
                <a:spcPct val="0"/>
              </a:spcBef>
              <a:buNone/>
            </a:pPr>
            <a:r>
              <a:rPr lang="ar-SA" altLang="ar-SA" sz="2200" b="1" dirty="0">
                <a:highlight>
                  <a:srgbClr val="00FFFF"/>
                </a:highlight>
              </a:rPr>
              <a:t>1</a:t>
            </a:r>
            <a:r>
              <a:rPr lang="ar-SA" altLang="ar-SA" sz="2200" b="1" dirty="0"/>
              <a:t>ـ تنقبض بسرعة لتوفر قوة كبيرة لحركة قصيرة وسريعة ، و تعيا بسرعة </a:t>
            </a:r>
            <a:endParaRPr lang="en-US" altLang="ar-SA" sz="2200" b="1" dirty="0"/>
          </a:p>
          <a:p>
            <a:pPr>
              <a:spcBef>
                <a:spcPct val="0"/>
              </a:spcBef>
              <a:buNone/>
            </a:pPr>
            <a:r>
              <a:rPr lang="ar-SA" altLang="ar-SA" sz="2200" b="1" dirty="0">
                <a:highlight>
                  <a:srgbClr val="00FFFF"/>
                </a:highlight>
              </a:rPr>
              <a:t>2</a:t>
            </a:r>
            <a:r>
              <a:rPr lang="ar-SA" altLang="ar-SA" sz="2200" b="1" dirty="0"/>
              <a:t>ـ تنفسها لا هوائي ( يسبب ترسب حمض اللاكتيك ).</a:t>
            </a:r>
            <a:endParaRPr lang="en-US" altLang="ar-SA" sz="2200" b="1" dirty="0"/>
          </a:p>
          <a:p>
            <a:pPr>
              <a:spcBef>
                <a:spcPct val="0"/>
              </a:spcBef>
              <a:buNone/>
            </a:pPr>
            <a:r>
              <a:rPr lang="ar-SA" altLang="ar-SA" sz="2200" b="1" dirty="0">
                <a:highlight>
                  <a:srgbClr val="00FFFF"/>
                </a:highlight>
              </a:rPr>
              <a:t>3</a:t>
            </a:r>
            <a:r>
              <a:rPr lang="ar-SA" altLang="ar-SA" sz="2200" b="1" dirty="0"/>
              <a:t>ـ </a:t>
            </a:r>
            <a:r>
              <a:rPr lang="ar-SA" altLang="ar-SA" sz="2200" b="1" dirty="0" err="1"/>
              <a:t>الميتوكندريا</a:t>
            </a:r>
            <a:r>
              <a:rPr lang="ar-SA" altLang="ar-SA" sz="2200" b="1" dirty="0"/>
              <a:t> فيها قليلة . </a:t>
            </a:r>
            <a:endParaRPr lang="en-US" altLang="ar-SA" sz="2200" b="1" dirty="0"/>
          </a:p>
          <a:p>
            <a:pPr>
              <a:spcBef>
                <a:spcPct val="0"/>
              </a:spcBef>
              <a:buNone/>
            </a:pPr>
            <a:r>
              <a:rPr lang="ar-SA" altLang="ar-SA" sz="2200" b="1" dirty="0">
                <a:highlight>
                  <a:srgbClr val="00FFFF"/>
                </a:highlight>
              </a:rPr>
              <a:t>4</a:t>
            </a:r>
            <a:r>
              <a:rPr lang="ar-SA" altLang="ar-SA" sz="2200" b="1" dirty="0"/>
              <a:t>ـ تحتوي على </a:t>
            </a:r>
            <a:r>
              <a:rPr lang="ar-SA" altLang="ar-SA" sz="2200" b="1" dirty="0" err="1"/>
              <a:t>ا</a:t>
            </a:r>
            <a:r>
              <a:rPr lang="ar-SA" altLang="ar-SA" sz="2200" b="1" dirty="0" err="1">
                <a:solidFill>
                  <a:srgbClr val="FF0000"/>
                </a:solidFill>
              </a:rPr>
              <a:t>لميوجلوبين</a:t>
            </a:r>
            <a:r>
              <a:rPr lang="ar-SA" altLang="ar-SA" sz="2200" b="1" dirty="0"/>
              <a:t> بكمية قليلة لذلك لونها فاتح .</a:t>
            </a:r>
            <a:endParaRPr lang="en-US" altLang="ar-SA" sz="2200" b="1" dirty="0"/>
          </a:p>
          <a:p>
            <a:pPr>
              <a:spcBef>
                <a:spcPct val="0"/>
              </a:spcBef>
              <a:buNone/>
            </a:pPr>
            <a:r>
              <a:rPr lang="ar-SA" altLang="ar-SA" sz="2200" b="1" dirty="0">
                <a:highlight>
                  <a:srgbClr val="00FFFF"/>
                </a:highlight>
              </a:rPr>
              <a:t>5</a:t>
            </a:r>
            <a:r>
              <a:rPr lang="ar-SA" altLang="ar-SA" sz="2200" b="1" dirty="0"/>
              <a:t>ـ التمارين الرياضية تزيد من حجمها ( بسبب زيادة أعداد </a:t>
            </a:r>
            <a:r>
              <a:rPr lang="ar-SA" altLang="ar-SA" sz="2200" b="1" dirty="0" err="1"/>
              <a:t>الليفات</a:t>
            </a:r>
            <a:r>
              <a:rPr lang="ar-SA" altLang="ar-SA" sz="2200" b="1" dirty="0"/>
              <a:t> العضلية )  </a:t>
            </a:r>
            <a:r>
              <a:rPr lang="ar-SA" altLang="ar-SA" sz="2200" b="1" dirty="0">
                <a:solidFill>
                  <a:srgbClr val="0000FF"/>
                </a:solidFill>
              </a:rPr>
              <a:t>.</a:t>
            </a:r>
            <a:endParaRPr lang="en-US" altLang="ar-SA" sz="2200" b="1" dirty="0">
              <a:solidFill>
                <a:srgbClr val="0000FF"/>
              </a:solidFill>
            </a:endParaRPr>
          </a:p>
        </p:txBody>
      </p:sp>
      <p:pic>
        <p:nvPicPr>
          <p:cNvPr id="25" name="صورة 24">
            <a:extLst>
              <a:ext uri="{FF2B5EF4-FFF2-40B4-BE49-F238E27FC236}">
                <a16:creationId xmlns:a16="http://schemas.microsoft.com/office/drawing/2014/main" id="{791489D6-6E31-0F70-E274-9442D343D95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9690" y="553621"/>
            <a:ext cx="4962411" cy="2943942"/>
          </a:xfrm>
          <a:custGeom>
            <a:avLst/>
            <a:gdLst>
              <a:gd name="connsiteX0" fmla="*/ 0 w 4962411"/>
              <a:gd name="connsiteY0" fmla="*/ 0 h 2943942"/>
              <a:gd name="connsiteX1" fmla="*/ 501755 w 4962411"/>
              <a:gd name="connsiteY1" fmla="*/ 0 h 2943942"/>
              <a:gd name="connsiteX2" fmla="*/ 1102758 w 4962411"/>
              <a:gd name="connsiteY2" fmla="*/ 0 h 2943942"/>
              <a:gd name="connsiteX3" fmla="*/ 1505265 w 4962411"/>
              <a:gd name="connsiteY3" fmla="*/ 0 h 2943942"/>
              <a:gd name="connsiteX4" fmla="*/ 2106268 w 4962411"/>
              <a:gd name="connsiteY4" fmla="*/ 0 h 2943942"/>
              <a:gd name="connsiteX5" fmla="*/ 2558399 w 4962411"/>
              <a:gd name="connsiteY5" fmla="*/ 0 h 2943942"/>
              <a:gd name="connsiteX6" fmla="*/ 3010529 w 4962411"/>
              <a:gd name="connsiteY6" fmla="*/ 0 h 2943942"/>
              <a:gd name="connsiteX7" fmla="*/ 3462660 w 4962411"/>
              <a:gd name="connsiteY7" fmla="*/ 0 h 2943942"/>
              <a:gd name="connsiteX8" fmla="*/ 4113287 w 4962411"/>
              <a:gd name="connsiteY8" fmla="*/ 0 h 2943942"/>
              <a:gd name="connsiteX9" fmla="*/ 4962411 w 4962411"/>
              <a:gd name="connsiteY9" fmla="*/ 0 h 2943942"/>
              <a:gd name="connsiteX10" fmla="*/ 4962411 w 4962411"/>
              <a:gd name="connsiteY10" fmla="*/ 500470 h 2943942"/>
              <a:gd name="connsiteX11" fmla="*/ 4962411 w 4962411"/>
              <a:gd name="connsiteY11" fmla="*/ 1030380 h 2943942"/>
              <a:gd name="connsiteX12" fmla="*/ 4962411 w 4962411"/>
              <a:gd name="connsiteY12" fmla="*/ 1619168 h 2943942"/>
              <a:gd name="connsiteX13" fmla="*/ 4962411 w 4962411"/>
              <a:gd name="connsiteY13" fmla="*/ 2266835 h 2943942"/>
              <a:gd name="connsiteX14" fmla="*/ 4962411 w 4962411"/>
              <a:gd name="connsiteY14" fmla="*/ 2943942 h 2943942"/>
              <a:gd name="connsiteX15" fmla="*/ 4311784 w 4962411"/>
              <a:gd name="connsiteY15" fmla="*/ 2943942 h 2943942"/>
              <a:gd name="connsiteX16" fmla="*/ 3909277 w 4962411"/>
              <a:gd name="connsiteY16" fmla="*/ 2943942 h 2943942"/>
              <a:gd name="connsiteX17" fmla="*/ 3506770 w 4962411"/>
              <a:gd name="connsiteY17" fmla="*/ 2943942 h 2943942"/>
              <a:gd name="connsiteX18" fmla="*/ 3104264 w 4962411"/>
              <a:gd name="connsiteY18" fmla="*/ 2943942 h 2943942"/>
              <a:gd name="connsiteX19" fmla="*/ 2602509 w 4962411"/>
              <a:gd name="connsiteY19" fmla="*/ 2943942 h 2943942"/>
              <a:gd name="connsiteX20" fmla="*/ 2100754 w 4962411"/>
              <a:gd name="connsiteY20" fmla="*/ 2943942 h 2943942"/>
              <a:gd name="connsiteX21" fmla="*/ 1648623 w 4962411"/>
              <a:gd name="connsiteY21" fmla="*/ 2943942 h 2943942"/>
              <a:gd name="connsiteX22" fmla="*/ 1047620 w 4962411"/>
              <a:gd name="connsiteY22" fmla="*/ 2943942 h 2943942"/>
              <a:gd name="connsiteX23" fmla="*/ 595489 w 4962411"/>
              <a:gd name="connsiteY23" fmla="*/ 2943942 h 2943942"/>
              <a:gd name="connsiteX24" fmla="*/ 0 w 4962411"/>
              <a:gd name="connsiteY24" fmla="*/ 2943942 h 2943942"/>
              <a:gd name="connsiteX25" fmla="*/ 0 w 4962411"/>
              <a:gd name="connsiteY25" fmla="*/ 2443472 h 2943942"/>
              <a:gd name="connsiteX26" fmla="*/ 0 w 4962411"/>
              <a:gd name="connsiteY26" fmla="*/ 1884123 h 2943942"/>
              <a:gd name="connsiteX27" fmla="*/ 0 w 4962411"/>
              <a:gd name="connsiteY27" fmla="*/ 1354213 h 2943942"/>
              <a:gd name="connsiteX28" fmla="*/ 0 w 4962411"/>
              <a:gd name="connsiteY28" fmla="*/ 794864 h 2943942"/>
              <a:gd name="connsiteX29" fmla="*/ 0 w 4962411"/>
              <a:gd name="connsiteY29" fmla="*/ 0 h 294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62411" h="2943942" extrusionOk="0">
                <a:moveTo>
                  <a:pt x="0" y="0"/>
                </a:moveTo>
                <a:cubicBezTo>
                  <a:pt x="148625" y="-19490"/>
                  <a:pt x="333402" y="13462"/>
                  <a:pt x="501755" y="0"/>
                </a:cubicBezTo>
                <a:cubicBezTo>
                  <a:pt x="670108" y="-13462"/>
                  <a:pt x="962097" y="1929"/>
                  <a:pt x="1102758" y="0"/>
                </a:cubicBezTo>
                <a:cubicBezTo>
                  <a:pt x="1243419" y="-1929"/>
                  <a:pt x="1321890" y="26058"/>
                  <a:pt x="1505265" y="0"/>
                </a:cubicBezTo>
                <a:cubicBezTo>
                  <a:pt x="1688640" y="-26058"/>
                  <a:pt x="1818823" y="43474"/>
                  <a:pt x="2106268" y="0"/>
                </a:cubicBezTo>
                <a:cubicBezTo>
                  <a:pt x="2393713" y="-43474"/>
                  <a:pt x="2361597" y="39750"/>
                  <a:pt x="2558399" y="0"/>
                </a:cubicBezTo>
                <a:cubicBezTo>
                  <a:pt x="2755201" y="-39750"/>
                  <a:pt x="2904116" y="41287"/>
                  <a:pt x="3010529" y="0"/>
                </a:cubicBezTo>
                <a:cubicBezTo>
                  <a:pt x="3116942" y="-41287"/>
                  <a:pt x="3338925" y="19475"/>
                  <a:pt x="3462660" y="0"/>
                </a:cubicBezTo>
                <a:cubicBezTo>
                  <a:pt x="3586395" y="-19475"/>
                  <a:pt x="3810590" y="29898"/>
                  <a:pt x="4113287" y="0"/>
                </a:cubicBezTo>
                <a:cubicBezTo>
                  <a:pt x="4415984" y="-29898"/>
                  <a:pt x="4783769" y="10189"/>
                  <a:pt x="4962411" y="0"/>
                </a:cubicBezTo>
                <a:cubicBezTo>
                  <a:pt x="4999530" y="174328"/>
                  <a:pt x="4902891" y="284067"/>
                  <a:pt x="4962411" y="500470"/>
                </a:cubicBezTo>
                <a:cubicBezTo>
                  <a:pt x="5021931" y="716873"/>
                  <a:pt x="4921420" y="771645"/>
                  <a:pt x="4962411" y="1030380"/>
                </a:cubicBezTo>
                <a:cubicBezTo>
                  <a:pt x="5003402" y="1289115"/>
                  <a:pt x="4910536" y="1343270"/>
                  <a:pt x="4962411" y="1619168"/>
                </a:cubicBezTo>
                <a:cubicBezTo>
                  <a:pt x="5014286" y="1895066"/>
                  <a:pt x="4947692" y="2079303"/>
                  <a:pt x="4962411" y="2266835"/>
                </a:cubicBezTo>
                <a:cubicBezTo>
                  <a:pt x="4977130" y="2454367"/>
                  <a:pt x="4951717" y="2741553"/>
                  <a:pt x="4962411" y="2943942"/>
                </a:cubicBezTo>
                <a:cubicBezTo>
                  <a:pt x="4813564" y="2951476"/>
                  <a:pt x="4575851" y="2892183"/>
                  <a:pt x="4311784" y="2943942"/>
                </a:cubicBezTo>
                <a:cubicBezTo>
                  <a:pt x="4047717" y="2995701"/>
                  <a:pt x="4093363" y="2916364"/>
                  <a:pt x="3909277" y="2943942"/>
                </a:cubicBezTo>
                <a:cubicBezTo>
                  <a:pt x="3725191" y="2971520"/>
                  <a:pt x="3655967" y="2933189"/>
                  <a:pt x="3506770" y="2943942"/>
                </a:cubicBezTo>
                <a:cubicBezTo>
                  <a:pt x="3357573" y="2954695"/>
                  <a:pt x="3192326" y="2940711"/>
                  <a:pt x="3104264" y="2943942"/>
                </a:cubicBezTo>
                <a:cubicBezTo>
                  <a:pt x="3016202" y="2947173"/>
                  <a:pt x="2727406" y="2895688"/>
                  <a:pt x="2602509" y="2943942"/>
                </a:cubicBezTo>
                <a:cubicBezTo>
                  <a:pt x="2477613" y="2992196"/>
                  <a:pt x="2275478" y="2890404"/>
                  <a:pt x="2100754" y="2943942"/>
                </a:cubicBezTo>
                <a:cubicBezTo>
                  <a:pt x="1926031" y="2997480"/>
                  <a:pt x="1821581" y="2943467"/>
                  <a:pt x="1648623" y="2943942"/>
                </a:cubicBezTo>
                <a:cubicBezTo>
                  <a:pt x="1475665" y="2944417"/>
                  <a:pt x="1261033" y="2902352"/>
                  <a:pt x="1047620" y="2943942"/>
                </a:cubicBezTo>
                <a:cubicBezTo>
                  <a:pt x="834207" y="2985532"/>
                  <a:pt x="814017" y="2916056"/>
                  <a:pt x="595489" y="2943942"/>
                </a:cubicBezTo>
                <a:cubicBezTo>
                  <a:pt x="376961" y="2971828"/>
                  <a:pt x="248138" y="2902280"/>
                  <a:pt x="0" y="2943942"/>
                </a:cubicBezTo>
                <a:cubicBezTo>
                  <a:pt x="-55055" y="2704188"/>
                  <a:pt x="2146" y="2557478"/>
                  <a:pt x="0" y="2443472"/>
                </a:cubicBezTo>
                <a:cubicBezTo>
                  <a:pt x="-2146" y="2329466"/>
                  <a:pt x="35328" y="2020619"/>
                  <a:pt x="0" y="1884123"/>
                </a:cubicBezTo>
                <a:cubicBezTo>
                  <a:pt x="-35328" y="1747627"/>
                  <a:pt x="27737" y="1463991"/>
                  <a:pt x="0" y="1354213"/>
                </a:cubicBezTo>
                <a:cubicBezTo>
                  <a:pt x="-27737" y="1244435"/>
                  <a:pt x="20604" y="1008140"/>
                  <a:pt x="0" y="794864"/>
                </a:cubicBezTo>
                <a:cubicBezTo>
                  <a:pt x="-20604" y="581588"/>
                  <a:pt x="24108" y="193331"/>
                  <a:pt x="0" y="0"/>
                </a:cubicBezTo>
                <a:close/>
              </a:path>
            </a:pathLst>
          </a:custGeom>
          <a:noFill/>
          <a:ln w="9525">
            <a:solidFill>
              <a:srgbClr val="FFD8CD"/>
            </a:solidFill>
            <a:miter lim="800000"/>
            <a:headEnd/>
            <a:tailEnd/>
            <a:extLst>
              <a:ext uri="{C807C97D-BFC1-408E-A445-0C87EB9F89A2}">
                <ask:lineSketchStyleProps xmlns:ask="http://schemas.microsoft.com/office/drawing/2018/sketchyshapes" sd="131204710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6" name="مستطيل 25">
            <a:extLst>
              <a:ext uri="{FF2B5EF4-FFF2-40B4-BE49-F238E27FC236}">
                <a16:creationId xmlns:a16="http://schemas.microsoft.com/office/drawing/2014/main" id="{47E80F01-6726-0835-381E-33A668781F3C}"/>
              </a:ext>
            </a:extLst>
          </p:cNvPr>
          <p:cNvSpPr>
            <a:spLocks noChangeArrowheads="1"/>
          </p:cNvSpPr>
          <p:nvPr/>
        </p:nvSpPr>
        <p:spPr bwMode="auto">
          <a:xfrm>
            <a:off x="657783" y="3666414"/>
            <a:ext cx="5103556" cy="2800767"/>
          </a:xfrm>
          <a:custGeom>
            <a:avLst/>
            <a:gdLst>
              <a:gd name="connsiteX0" fmla="*/ 0 w 5103556"/>
              <a:gd name="connsiteY0" fmla="*/ 0 h 2800767"/>
              <a:gd name="connsiteX1" fmla="*/ 516026 w 5103556"/>
              <a:gd name="connsiteY1" fmla="*/ 0 h 2800767"/>
              <a:gd name="connsiteX2" fmla="*/ 1083088 w 5103556"/>
              <a:gd name="connsiteY2" fmla="*/ 0 h 2800767"/>
              <a:gd name="connsiteX3" fmla="*/ 1599114 w 5103556"/>
              <a:gd name="connsiteY3" fmla="*/ 0 h 2800767"/>
              <a:gd name="connsiteX4" fmla="*/ 2013069 w 5103556"/>
              <a:gd name="connsiteY4" fmla="*/ 0 h 2800767"/>
              <a:gd name="connsiteX5" fmla="*/ 2529096 w 5103556"/>
              <a:gd name="connsiteY5" fmla="*/ 0 h 2800767"/>
              <a:gd name="connsiteX6" fmla="*/ 2943051 w 5103556"/>
              <a:gd name="connsiteY6" fmla="*/ 0 h 2800767"/>
              <a:gd name="connsiteX7" fmla="*/ 3459077 w 5103556"/>
              <a:gd name="connsiteY7" fmla="*/ 0 h 2800767"/>
              <a:gd name="connsiteX8" fmla="*/ 4128210 w 5103556"/>
              <a:gd name="connsiteY8" fmla="*/ 0 h 2800767"/>
              <a:gd name="connsiteX9" fmla="*/ 4593200 w 5103556"/>
              <a:gd name="connsiteY9" fmla="*/ 0 h 2800767"/>
              <a:gd name="connsiteX10" fmla="*/ 5103556 w 5103556"/>
              <a:gd name="connsiteY10" fmla="*/ 0 h 2800767"/>
              <a:gd name="connsiteX11" fmla="*/ 5103556 w 5103556"/>
              <a:gd name="connsiteY11" fmla="*/ 588161 h 2800767"/>
              <a:gd name="connsiteX12" fmla="*/ 5103556 w 5103556"/>
              <a:gd name="connsiteY12" fmla="*/ 1204330 h 2800767"/>
              <a:gd name="connsiteX13" fmla="*/ 5103556 w 5103556"/>
              <a:gd name="connsiteY13" fmla="*/ 1764483 h 2800767"/>
              <a:gd name="connsiteX14" fmla="*/ 5103556 w 5103556"/>
              <a:gd name="connsiteY14" fmla="*/ 2296629 h 2800767"/>
              <a:gd name="connsiteX15" fmla="*/ 5103556 w 5103556"/>
              <a:gd name="connsiteY15" fmla="*/ 2800767 h 2800767"/>
              <a:gd name="connsiteX16" fmla="*/ 4434423 w 5103556"/>
              <a:gd name="connsiteY16" fmla="*/ 2800767 h 2800767"/>
              <a:gd name="connsiteX17" fmla="*/ 3867361 w 5103556"/>
              <a:gd name="connsiteY17" fmla="*/ 2800767 h 2800767"/>
              <a:gd name="connsiteX18" fmla="*/ 3351335 w 5103556"/>
              <a:gd name="connsiteY18" fmla="*/ 2800767 h 2800767"/>
              <a:gd name="connsiteX19" fmla="*/ 2784273 w 5103556"/>
              <a:gd name="connsiteY19" fmla="*/ 2800767 h 2800767"/>
              <a:gd name="connsiteX20" fmla="*/ 2115140 w 5103556"/>
              <a:gd name="connsiteY20" fmla="*/ 2800767 h 2800767"/>
              <a:gd name="connsiteX21" fmla="*/ 1548079 w 5103556"/>
              <a:gd name="connsiteY21" fmla="*/ 2800767 h 2800767"/>
              <a:gd name="connsiteX22" fmla="*/ 878946 w 5103556"/>
              <a:gd name="connsiteY22" fmla="*/ 2800767 h 2800767"/>
              <a:gd name="connsiteX23" fmla="*/ 0 w 5103556"/>
              <a:gd name="connsiteY23" fmla="*/ 2800767 h 2800767"/>
              <a:gd name="connsiteX24" fmla="*/ 0 w 5103556"/>
              <a:gd name="connsiteY24" fmla="*/ 2324637 h 2800767"/>
              <a:gd name="connsiteX25" fmla="*/ 0 w 5103556"/>
              <a:gd name="connsiteY25" fmla="*/ 1792491 h 2800767"/>
              <a:gd name="connsiteX26" fmla="*/ 0 w 5103556"/>
              <a:gd name="connsiteY26" fmla="*/ 1232337 h 2800767"/>
              <a:gd name="connsiteX27" fmla="*/ 0 w 5103556"/>
              <a:gd name="connsiteY27" fmla="*/ 756207 h 2800767"/>
              <a:gd name="connsiteX28" fmla="*/ 0 w 5103556"/>
              <a:gd name="connsiteY28"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3556" h="2800767" extrusionOk="0">
                <a:moveTo>
                  <a:pt x="0" y="0"/>
                </a:moveTo>
                <a:cubicBezTo>
                  <a:pt x="254492" y="-37679"/>
                  <a:pt x="283535" y="45919"/>
                  <a:pt x="516026" y="0"/>
                </a:cubicBezTo>
                <a:cubicBezTo>
                  <a:pt x="748517" y="-45919"/>
                  <a:pt x="932782" y="38224"/>
                  <a:pt x="1083088" y="0"/>
                </a:cubicBezTo>
                <a:cubicBezTo>
                  <a:pt x="1233394" y="-38224"/>
                  <a:pt x="1492444" y="33547"/>
                  <a:pt x="1599114" y="0"/>
                </a:cubicBezTo>
                <a:cubicBezTo>
                  <a:pt x="1705784" y="-33547"/>
                  <a:pt x="1927462" y="19060"/>
                  <a:pt x="2013069" y="0"/>
                </a:cubicBezTo>
                <a:cubicBezTo>
                  <a:pt x="2098677" y="-19060"/>
                  <a:pt x="2417699" y="59845"/>
                  <a:pt x="2529096" y="0"/>
                </a:cubicBezTo>
                <a:cubicBezTo>
                  <a:pt x="2640493" y="-59845"/>
                  <a:pt x="2820566" y="36513"/>
                  <a:pt x="2943051" y="0"/>
                </a:cubicBezTo>
                <a:cubicBezTo>
                  <a:pt x="3065536" y="-36513"/>
                  <a:pt x="3224621" y="28479"/>
                  <a:pt x="3459077" y="0"/>
                </a:cubicBezTo>
                <a:cubicBezTo>
                  <a:pt x="3693533" y="-28479"/>
                  <a:pt x="3850163" y="8613"/>
                  <a:pt x="4128210" y="0"/>
                </a:cubicBezTo>
                <a:cubicBezTo>
                  <a:pt x="4406257" y="-8613"/>
                  <a:pt x="4494694" y="33777"/>
                  <a:pt x="4593200" y="0"/>
                </a:cubicBezTo>
                <a:cubicBezTo>
                  <a:pt x="4691706" y="-33777"/>
                  <a:pt x="4881493" y="36033"/>
                  <a:pt x="5103556" y="0"/>
                </a:cubicBezTo>
                <a:cubicBezTo>
                  <a:pt x="5107308" y="258084"/>
                  <a:pt x="5100683" y="467202"/>
                  <a:pt x="5103556" y="588161"/>
                </a:cubicBezTo>
                <a:cubicBezTo>
                  <a:pt x="5106429" y="709120"/>
                  <a:pt x="5034370" y="992557"/>
                  <a:pt x="5103556" y="1204330"/>
                </a:cubicBezTo>
                <a:cubicBezTo>
                  <a:pt x="5172742" y="1416103"/>
                  <a:pt x="5060167" y="1611376"/>
                  <a:pt x="5103556" y="1764483"/>
                </a:cubicBezTo>
                <a:cubicBezTo>
                  <a:pt x="5146945" y="1917590"/>
                  <a:pt x="5050097" y="2142044"/>
                  <a:pt x="5103556" y="2296629"/>
                </a:cubicBezTo>
                <a:cubicBezTo>
                  <a:pt x="5157015" y="2451214"/>
                  <a:pt x="5089130" y="2678709"/>
                  <a:pt x="5103556" y="2800767"/>
                </a:cubicBezTo>
                <a:cubicBezTo>
                  <a:pt x="4857124" y="2828840"/>
                  <a:pt x="4699696" y="2763762"/>
                  <a:pt x="4434423" y="2800767"/>
                </a:cubicBezTo>
                <a:cubicBezTo>
                  <a:pt x="4169150" y="2837772"/>
                  <a:pt x="4148698" y="2799479"/>
                  <a:pt x="3867361" y="2800767"/>
                </a:cubicBezTo>
                <a:cubicBezTo>
                  <a:pt x="3586024" y="2802055"/>
                  <a:pt x="3581830" y="2776342"/>
                  <a:pt x="3351335" y="2800767"/>
                </a:cubicBezTo>
                <a:cubicBezTo>
                  <a:pt x="3120840" y="2825192"/>
                  <a:pt x="2908713" y="2779101"/>
                  <a:pt x="2784273" y="2800767"/>
                </a:cubicBezTo>
                <a:cubicBezTo>
                  <a:pt x="2659833" y="2822433"/>
                  <a:pt x="2374143" y="2792742"/>
                  <a:pt x="2115140" y="2800767"/>
                </a:cubicBezTo>
                <a:cubicBezTo>
                  <a:pt x="1856137" y="2808792"/>
                  <a:pt x="1745266" y="2791955"/>
                  <a:pt x="1548079" y="2800767"/>
                </a:cubicBezTo>
                <a:cubicBezTo>
                  <a:pt x="1350892" y="2809579"/>
                  <a:pt x="1094091" y="2723776"/>
                  <a:pt x="878946" y="2800767"/>
                </a:cubicBezTo>
                <a:cubicBezTo>
                  <a:pt x="663801" y="2877758"/>
                  <a:pt x="292193" y="2725109"/>
                  <a:pt x="0" y="2800767"/>
                </a:cubicBezTo>
                <a:cubicBezTo>
                  <a:pt x="-51814" y="2669933"/>
                  <a:pt x="32488" y="2420210"/>
                  <a:pt x="0" y="2324637"/>
                </a:cubicBezTo>
                <a:cubicBezTo>
                  <a:pt x="-32488" y="2229064"/>
                  <a:pt x="61305" y="1975606"/>
                  <a:pt x="0" y="1792491"/>
                </a:cubicBezTo>
                <a:cubicBezTo>
                  <a:pt x="-61305" y="1609376"/>
                  <a:pt x="66362" y="1419431"/>
                  <a:pt x="0" y="1232337"/>
                </a:cubicBezTo>
                <a:cubicBezTo>
                  <a:pt x="-66362" y="1045243"/>
                  <a:pt x="20096" y="874768"/>
                  <a:pt x="0" y="756207"/>
                </a:cubicBezTo>
                <a:cubicBezTo>
                  <a:pt x="-20096" y="637646"/>
                  <a:pt x="55460" y="346731"/>
                  <a:pt x="0" y="0"/>
                </a:cubicBezTo>
                <a:close/>
              </a:path>
            </a:pathLst>
          </a:custGeom>
          <a:noFill/>
          <a:ln w="9525">
            <a:solidFill>
              <a:srgbClr val="FFD8CD"/>
            </a:solidFill>
            <a:miter lim="800000"/>
            <a:headEnd/>
            <a:tailEnd/>
            <a:extLst>
              <a:ext uri="{C807C97D-BFC1-408E-A445-0C87EB9F89A2}">
                <ask:lineSketchStyleProps xmlns:ask="http://schemas.microsoft.com/office/drawing/2018/sketchyshapes" sd="292329698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ar-SA" altLang="ar-SA" sz="2200" b="1" dirty="0">
                <a:solidFill>
                  <a:srgbClr val="C00000"/>
                </a:solidFill>
              </a:rPr>
              <a:t>ـ ملاحظة : </a:t>
            </a:r>
            <a:endParaRPr lang="en-US" altLang="ar-SA" sz="2200" b="1" dirty="0">
              <a:solidFill>
                <a:srgbClr val="C00000"/>
              </a:solidFill>
            </a:endParaRPr>
          </a:p>
          <a:p>
            <a:pPr>
              <a:spcBef>
                <a:spcPct val="0"/>
              </a:spcBef>
              <a:buFontTx/>
              <a:buNone/>
            </a:pPr>
            <a:r>
              <a:rPr lang="ar-SA" altLang="ar-SA" sz="2200" b="1" dirty="0"/>
              <a:t>1ـ  العضلات تحتوي على النوعين معا ، وتختلف نسبتها وراثيا من شخص لآخر . </a:t>
            </a:r>
            <a:endParaRPr lang="en-US" altLang="ar-SA" sz="2200" b="1" dirty="0"/>
          </a:p>
          <a:p>
            <a:pPr>
              <a:spcBef>
                <a:spcPct val="0"/>
              </a:spcBef>
              <a:buFontTx/>
              <a:buNone/>
            </a:pPr>
            <a:r>
              <a:rPr lang="ar-SA" altLang="ar-SA" sz="2200" b="1" dirty="0"/>
              <a:t>2ـ اذا كانت </a:t>
            </a:r>
            <a:r>
              <a:rPr lang="ar-SA" altLang="ar-SA" sz="2200" b="1" dirty="0">
                <a:solidFill>
                  <a:srgbClr val="FF0000"/>
                </a:solidFill>
                <a:highlight>
                  <a:srgbClr val="FFFF00"/>
                </a:highlight>
              </a:rPr>
              <a:t>العضلات البطيئة </a:t>
            </a:r>
            <a:r>
              <a:rPr lang="ar-SA" altLang="ar-SA" sz="2200" b="1" dirty="0"/>
              <a:t>نسبتها اكبر فان هذا الشخص مناسب </a:t>
            </a:r>
            <a:r>
              <a:rPr lang="ar-SA" altLang="ar-SA" sz="2200" b="1" dirty="0">
                <a:solidFill>
                  <a:srgbClr val="FF0000"/>
                </a:solidFill>
              </a:rPr>
              <a:t>للجري الطويل و السباحة و   </a:t>
            </a:r>
          </a:p>
          <a:p>
            <a:pPr>
              <a:spcBef>
                <a:spcPct val="0"/>
              </a:spcBef>
              <a:buFontTx/>
              <a:buNone/>
            </a:pPr>
            <a:r>
              <a:rPr lang="ar-SA" altLang="ar-SA" sz="2200" b="1" dirty="0">
                <a:solidFill>
                  <a:srgbClr val="FF0000"/>
                </a:solidFill>
              </a:rPr>
              <a:t>   سباق الدراجات الطويل .</a:t>
            </a:r>
            <a:endParaRPr lang="en-US" altLang="ar-SA" sz="2200" b="1" dirty="0">
              <a:solidFill>
                <a:srgbClr val="FF0000"/>
              </a:solidFill>
            </a:endParaRPr>
          </a:p>
          <a:p>
            <a:pPr>
              <a:spcBef>
                <a:spcPct val="0"/>
              </a:spcBef>
              <a:buFontTx/>
              <a:buNone/>
            </a:pPr>
            <a:r>
              <a:rPr lang="ar-SA" altLang="ar-SA" sz="2200" b="1" dirty="0"/>
              <a:t>3ـ اذا كانت </a:t>
            </a:r>
            <a:r>
              <a:rPr lang="ar-SA" altLang="ar-SA" sz="2200" b="1" dirty="0">
                <a:solidFill>
                  <a:srgbClr val="00B0F0"/>
                </a:solidFill>
                <a:highlight>
                  <a:srgbClr val="FFFF00"/>
                </a:highlight>
              </a:rPr>
              <a:t>العضلات السريعة </a:t>
            </a:r>
            <a:r>
              <a:rPr lang="ar-SA" altLang="ar-SA" sz="2200" b="1" dirty="0"/>
              <a:t>نسبتها اكبر فان الشخص مناسب </a:t>
            </a:r>
            <a:r>
              <a:rPr lang="ar-SA" altLang="ar-SA" sz="2200" b="1" dirty="0">
                <a:solidFill>
                  <a:srgbClr val="00B0F0"/>
                </a:solidFill>
              </a:rPr>
              <a:t>لرفع الأثقال والجري القصير </a:t>
            </a:r>
            <a:endParaRPr lang="en-US" altLang="ar-SA" sz="2200" b="1" dirty="0">
              <a:solidFill>
                <a:srgbClr val="00B0F0"/>
              </a:solidFill>
            </a:endParaRPr>
          </a:p>
        </p:txBody>
      </p:sp>
      <p:pic>
        <p:nvPicPr>
          <p:cNvPr id="28" name="图片 19">
            <a:extLst>
              <a:ext uri="{FF2B5EF4-FFF2-40B4-BE49-F238E27FC236}">
                <a16:creationId xmlns:a16="http://schemas.microsoft.com/office/drawing/2014/main" id="{D7A20E47-9D5E-1B82-1F7E-45DD83E9AA09}"/>
              </a:ext>
            </a:extLst>
          </p:cNvPr>
          <p:cNvPicPr>
            <a:picLocks noChangeAspect="1"/>
          </p:cNvPicPr>
          <p:nvPr/>
        </p:nvPicPr>
        <p:blipFill rotWithShape="1">
          <a:blip r:embed="rId9"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31952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519164" y="33773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4" name="شكل حر: شكل 13">
            <a:hlinkClick r:id="rId4"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pic>
        <p:nvPicPr>
          <p:cNvPr id="22" name="Picture 2" descr="فكر شعار | أداة تصميم شعار مجانية من النص المشتعلة">
            <a:extLst>
              <a:ext uri="{FF2B5EF4-FFF2-40B4-BE49-F238E27FC236}">
                <a16:creationId xmlns:a16="http://schemas.microsoft.com/office/drawing/2014/main" id="{191C9D30-49CD-BC1B-3599-C98EEC08F577}"/>
              </a:ext>
            </a:extLst>
          </p:cNvPr>
          <p:cNvPicPr>
            <a:picLocks noChangeAspect="1" noChangeArrowheads="1"/>
          </p:cNvPicPr>
          <p:nvPr/>
        </p:nvPicPr>
        <p:blipFill rotWithShape="1">
          <a:blip r:embed="rId5">
            <a:clrChange>
              <a:clrFrom>
                <a:srgbClr val="FEFFFC"/>
              </a:clrFrom>
              <a:clrTo>
                <a:srgbClr val="FEFFFC">
                  <a:alpha val="0"/>
                </a:srgbClr>
              </a:clrTo>
            </a:clrChange>
            <a:extLst>
              <a:ext uri="{28A0092B-C50C-407E-A947-70E740481C1C}">
                <a14:useLocalDpi xmlns:a14="http://schemas.microsoft.com/office/drawing/2010/main" val="0"/>
              </a:ext>
            </a:extLst>
          </a:blip>
          <a:srcRect l="19759" t="31802" r="20675" b="25741"/>
          <a:stretch/>
        </p:blipFill>
        <p:spPr bwMode="auto">
          <a:xfrm rot="21047649">
            <a:off x="9292234" y="354795"/>
            <a:ext cx="2235450" cy="1011447"/>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F6E1567C-FBC5-0D74-C677-B0C60A1188A2}"/>
              </a:ext>
            </a:extLst>
          </p:cNvPr>
          <p:cNvSpPr txBox="1"/>
          <p:nvPr/>
        </p:nvSpPr>
        <p:spPr>
          <a:xfrm>
            <a:off x="4125950" y="439883"/>
            <a:ext cx="3502630" cy="646331"/>
          </a:xfrm>
          <a:prstGeom prst="rect">
            <a:avLst/>
          </a:prstGeom>
          <a:noFill/>
        </p:spPr>
        <p:txBody>
          <a:bodyPr wrap="square" rtlCol="1">
            <a:spAutoFit/>
          </a:bodyPr>
          <a:lstStyle/>
          <a:p>
            <a:r>
              <a:rPr lang="ar-SA" sz="3600" b="1" dirty="0">
                <a:ln/>
                <a:pattFill prst="dkUpDiag">
                  <a:fgClr>
                    <a:schemeClr val="bg1">
                      <a:lumMod val="50000"/>
                    </a:schemeClr>
                  </a:fgClr>
                  <a:bgClr>
                    <a:schemeClr val="tx1">
                      <a:lumMod val="75000"/>
                      <a:lumOff val="25000"/>
                    </a:schemeClr>
                  </a:bgClr>
                </a:pattFill>
                <a:effectLst>
                  <a:glow rad="228600">
                    <a:schemeClr val="accent4">
                      <a:satMod val="175000"/>
                      <a:alpha val="40000"/>
                    </a:schemeClr>
                  </a:glow>
                  <a:outerShdw blurRad="38100" dist="19050" dir="2700000" algn="tl" rotWithShape="0">
                    <a:schemeClr val="dk1">
                      <a:lumMod val="50000"/>
                      <a:alpha val="40000"/>
                    </a:schemeClr>
                  </a:outerShdw>
                </a:effectLst>
                <a:cs typeface="PT Bold Arch" panose="02010400000000000000" pitchFamily="2" charset="-78"/>
              </a:rPr>
              <a:t>تفكـــــير ناقـــــد  </a:t>
            </a:r>
          </a:p>
        </p:txBody>
      </p:sp>
      <p:pic>
        <p:nvPicPr>
          <p:cNvPr id="27" name="صورة 26">
            <a:extLst>
              <a:ext uri="{FF2B5EF4-FFF2-40B4-BE49-F238E27FC236}">
                <a16:creationId xmlns:a16="http://schemas.microsoft.com/office/drawing/2014/main" id="{7A7A51A4-F1B7-9321-2323-9EF533BD74D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7573" y="970671"/>
            <a:ext cx="2330138" cy="3273110"/>
          </a:xfrm>
          <a:prstGeom prst="rect">
            <a:avLst/>
          </a:prstGeom>
        </p:spPr>
      </p:pic>
      <p:sp>
        <p:nvSpPr>
          <p:cNvPr id="28" name="مربع نص 27">
            <a:extLst>
              <a:ext uri="{FF2B5EF4-FFF2-40B4-BE49-F238E27FC236}">
                <a16:creationId xmlns:a16="http://schemas.microsoft.com/office/drawing/2014/main" id="{6D70AB4A-C507-429F-3E78-FE9EAB2A97B2}"/>
              </a:ext>
            </a:extLst>
          </p:cNvPr>
          <p:cNvSpPr txBox="1"/>
          <p:nvPr/>
        </p:nvSpPr>
        <p:spPr>
          <a:xfrm>
            <a:off x="3840480" y="1377576"/>
            <a:ext cx="4813769" cy="2554545"/>
          </a:xfrm>
          <a:prstGeom prst="rect">
            <a:avLst/>
          </a:prstGeom>
          <a:noFill/>
        </p:spPr>
        <p:txBody>
          <a:bodyPr wrap="square">
            <a:spAutoFit/>
          </a:bodyPr>
          <a:lstStyle/>
          <a:p>
            <a:pPr algn="ctr"/>
            <a:r>
              <a:rPr lang="ar-SA" sz="3200" b="1" dirty="0">
                <a:cs typeface="Akhbar MT" pitchFamily="2" charset="-78"/>
              </a:rPr>
              <a:t>اذا تسـتنتج مـن طبيعة تركيـب أنواع ّ الأليـاف العضليـة أو نسـبتها في أجسـام العدائين للمسـافات</a:t>
            </a:r>
          </a:p>
          <a:p>
            <a:pPr algn="ctr"/>
            <a:r>
              <a:rPr lang="ar-SA" sz="3200" b="1" dirty="0">
                <a:cs typeface="Akhbar MT" pitchFamily="2" charset="-78"/>
              </a:rPr>
              <a:t> ما تكون نسـبة العضلات البطيئة الطويلـة (</a:t>
            </a:r>
            <a:r>
              <a:rPr lang="ar-SA" sz="3200" b="1" dirty="0">
                <a:highlight>
                  <a:srgbClr val="FFFF00"/>
                </a:highlight>
                <a:cs typeface="Akhbar MT" pitchFamily="2" charset="-78"/>
              </a:rPr>
              <a:t>الماراثـون</a:t>
            </a:r>
            <a:r>
              <a:rPr lang="ar-SA" sz="3200" b="1" dirty="0">
                <a:cs typeface="Akhbar MT" pitchFamily="2" charset="-78"/>
              </a:rPr>
              <a:t>)؟ </a:t>
            </a:r>
          </a:p>
        </p:txBody>
      </p:sp>
      <p:sp>
        <p:nvSpPr>
          <p:cNvPr id="29" name="مربع نص 28">
            <a:extLst>
              <a:ext uri="{FF2B5EF4-FFF2-40B4-BE49-F238E27FC236}">
                <a16:creationId xmlns:a16="http://schemas.microsoft.com/office/drawing/2014/main" id="{738571EF-FC5F-AFE6-4EDE-0BAF60D94584}"/>
              </a:ext>
            </a:extLst>
          </p:cNvPr>
          <p:cNvSpPr txBox="1"/>
          <p:nvPr/>
        </p:nvSpPr>
        <p:spPr>
          <a:xfrm>
            <a:off x="5131617" y="4844387"/>
            <a:ext cx="6587561" cy="1077218"/>
          </a:xfrm>
          <a:custGeom>
            <a:avLst/>
            <a:gdLst>
              <a:gd name="connsiteX0" fmla="*/ 0 w 6587561"/>
              <a:gd name="connsiteY0" fmla="*/ 0 h 1077218"/>
              <a:gd name="connsiteX1" fmla="*/ 730620 w 6587561"/>
              <a:gd name="connsiteY1" fmla="*/ 0 h 1077218"/>
              <a:gd name="connsiteX2" fmla="*/ 1461241 w 6587561"/>
              <a:gd name="connsiteY2" fmla="*/ 0 h 1077218"/>
              <a:gd name="connsiteX3" fmla="*/ 2060110 w 6587561"/>
              <a:gd name="connsiteY3" fmla="*/ 0 h 1077218"/>
              <a:gd name="connsiteX4" fmla="*/ 2461352 w 6587561"/>
              <a:gd name="connsiteY4" fmla="*/ 0 h 1077218"/>
              <a:gd name="connsiteX5" fmla="*/ 3060222 w 6587561"/>
              <a:gd name="connsiteY5" fmla="*/ 0 h 1077218"/>
              <a:gd name="connsiteX6" fmla="*/ 3461464 w 6587561"/>
              <a:gd name="connsiteY6" fmla="*/ 0 h 1077218"/>
              <a:gd name="connsiteX7" fmla="*/ 4060333 w 6587561"/>
              <a:gd name="connsiteY7" fmla="*/ 0 h 1077218"/>
              <a:gd name="connsiteX8" fmla="*/ 4725078 w 6587561"/>
              <a:gd name="connsiteY8" fmla="*/ 0 h 1077218"/>
              <a:gd name="connsiteX9" fmla="*/ 5258071 w 6587561"/>
              <a:gd name="connsiteY9" fmla="*/ 0 h 1077218"/>
              <a:gd name="connsiteX10" fmla="*/ 5791065 w 6587561"/>
              <a:gd name="connsiteY10" fmla="*/ 0 h 1077218"/>
              <a:gd name="connsiteX11" fmla="*/ 6587561 w 6587561"/>
              <a:gd name="connsiteY11" fmla="*/ 0 h 1077218"/>
              <a:gd name="connsiteX12" fmla="*/ 6587561 w 6587561"/>
              <a:gd name="connsiteY12" fmla="*/ 517065 h 1077218"/>
              <a:gd name="connsiteX13" fmla="*/ 6587561 w 6587561"/>
              <a:gd name="connsiteY13" fmla="*/ 1077218 h 1077218"/>
              <a:gd name="connsiteX14" fmla="*/ 5922816 w 6587561"/>
              <a:gd name="connsiteY14" fmla="*/ 1077218 h 1077218"/>
              <a:gd name="connsiteX15" fmla="*/ 5521574 w 6587561"/>
              <a:gd name="connsiteY15" fmla="*/ 1077218 h 1077218"/>
              <a:gd name="connsiteX16" fmla="*/ 4988580 w 6587561"/>
              <a:gd name="connsiteY16" fmla="*/ 1077218 h 1077218"/>
              <a:gd name="connsiteX17" fmla="*/ 4587338 w 6587561"/>
              <a:gd name="connsiteY17" fmla="*/ 1077218 h 1077218"/>
              <a:gd name="connsiteX18" fmla="*/ 3922593 w 6587561"/>
              <a:gd name="connsiteY18" fmla="*/ 1077218 h 1077218"/>
              <a:gd name="connsiteX19" fmla="*/ 3521351 w 6587561"/>
              <a:gd name="connsiteY19" fmla="*/ 1077218 h 1077218"/>
              <a:gd name="connsiteX20" fmla="*/ 3054233 w 6587561"/>
              <a:gd name="connsiteY20" fmla="*/ 1077218 h 1077218"/>
              <a:gd name="connsiteX21" fmla="*/ 2455364 w 6587561"/>
              <a:gd name="connsiteY21" fmla="*/ 1077218 h 1077218"/>
              <a:gd name="connsiteX22" fmla="*/ 1922370 w 6587561"/>
              <a:gd name="connsiteY22" fmla="*/ 1077218 h 1077218"/>
              <a:gd name="connsiteX23" fmla="*/ 1389377 w 6587561"/>
              <a:gd name="connsiteY23" fmla="*/ 1077218 h 1077218"/>
              <a:gd name="connsiteX24" fmla="*/ 724632 w 6587561"/>
              <a:gd name="connsiteY24" fmla="*/ 1077218 h 1077218"/>
              <a:gd name="connsiteX25" fmla="*/ 0 w 6587561"/>
              <a:gd name="connsiteY25" fmla="*/ 1077218 h 1077218"/>
              <a:gd name="connsiteX26" fmla="*/ 0 w 6587561"/>
              <a:gd name="connsiteY26" fmla="*/ 517065 h 1077218"/>
              <a:gd name="connsiteX27" fmla="*/ 0 w 6587561"/>
              <a:gd name="connsiteY2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87561" h="1077218" fill="none" extrusionOk="0">
                <a:moveTo>
                  <a:pt x="0" y="0"/>
                </a:moveTo>
                <a:cubicBezTo>
                  <a:pt x="196652" y="-58075"/>
                  <a:pt x="525217" y="29914"/>
                  <a:pt x="730620" y="0"/>
                </a:cubicBezTo>
                <a:cubicBezTo>
                  <a:pt x="936023" y="-29914"/>
                  <a:pt x="1231515" y="13798"/>
                  <a:pt x="1461241" y="0"/>
                </a:cubicBezTo>
                <a:cubicBezTo>
                  <a:pt x="1690967" y="-13798"/>
                  <a:pt x="1793896" y="32981"/>
                  <a:pt x="2060110" y="0"/>
                </a:cubicBezTo>
                <a:cubicBezTo>
                  <a:pt x="2326324" y="-32981"/>
                  <a:pt x="2343064" y="13849"/>
                  <a:pt x="2461352" y="0"/>
                </a:cubicBezTo>
                <a:cubicBezTo>
                  <a:pt x="2579640" y="-13849"/>
                  <a:pt x="2871232" y="52231"/>
                  <a:pt x="3060222" y="0"/>
                </a:cubicBezTo>
                <a:cubicBezTo>
                  <a:pt x="3249212" y="-52231"/>
                  <a:pt x="3304346" y="41001"/>
                  <a:pt x="3461464" y="0"/>
                </a:cubicBezTo>
                <a:cubicBezTo>
                  <a:pt x="3618582" y="-41001"/>
                  <a:pt x="3873347" y="52313"/>
                  <a:pt x="4060333" y="0"/>
                </a:cubicBezTo>
                <a:cubicBezTo>
                  <a:pt x="4247319" y="-52313"/>
                  <a:pt x="4395830" y="32316"/>
                  <a:pt x="4725078" y="0"/>
                </a:cubicBezTo>
                <a:cubicBezTo>
                  <a:pt x="5054327" y="-32316"/>
                  <a:pt x="5046660" y="39350"/>
                  <a:pt x="5258071" y="0"/>
                </a:cubicBezTo>
                <a:cubicBezTo>
                  <a:pt x="5469482" y="-39350"/>
                  <a:pt x="5680364" y="30748"/>
                  <a:pt x="5791065" y="0"/>
                </a:cubicBezTo>
                <a:cubicBezTo>
                  <a:pt x="5901766" y="-30748"/>
                  <a:pt x="6309808" y="2068"/>
                  <a:pt x="6587561" y="0"/>
                </a:cubicBezTo>
                <a:cubicBezTo>
                  <a:pt x="6619431" y="111756"/>
                  <a:pt x="6550465" y="269034"/>
                  <a:pt x="6587561" y="517065"/>
                </a:cubicBezTo>
                <a:cubicBezTo>
                  <a:pt x="6624657" y="765097"/>
                  <a:pt x="6528237" y="837380"/>
                  <a:pt x="6587561" y="1077218"/>
                </a:cubicBezTo>
                <a:cubicBezTo>
                  <a:pt x="6276719" y="1140732"/>
                  <a:pt x="6119425" y="1037921"/>
                  <a:pt x="5922816" y="1077218"/>
                </a:cubicBezTo>
                <a:cubicBezTo>
                  <a:pt x="5726208" y="1116515"/>
                  <a:pt x="5638105" y="1074302"/>
                  <a:pt x="5521574" y="1077218"/>
                </a:cubicBezTo>
                <a:cubicBezTo>
                  <a:pt x="5405043" y="1080134"/>
                  <a:pt x="5100499" y="1019364"/>
                  <a:pt x="4988580" y="1077218"/>
                </a:cubicBezTo>
                <a:cubicBezTo>
                  <a:pt x="4876661" y="1135072"/>
                  <a:pt x="4733529" y="1062711"/>
                  <a:pt x="4587338" y="1077218"/>
                </a:cubicBezTo>
                <a:cubicBezTo>
                  <a:pt x="4441147" y="1091725"/>
                  <a:pt x="4252917" y="1032720"/>
                  <a:pt x="3922593" y="1077218"/>
                </a:cubicBezTo>
                <a:cubicBezTo>
                  <a:pt x="3592269" y="1121716"/>
                  <a:pt x="3705899" y="1033038"/>
                  <a:pt x="3521351" y="1077218"/>
                </a:cubicBezTo>
                <a:cubicBezTo>
                  <a:pt x="3336803" y="1121398"/>
                  <a:pt x="3162321" y="1053017"/>
                  <a:pt x="3054233" y="1077218"/>
                </a:cubicBezTo>
                <a:cubicBezTo>
                  <a:pt x="2946145" y="1101419"/>
                  <a:pt x="2605125" y="1071113"/>
                  <a:pt x="2455364" y="1077218"/>
                </a:cubicBezTo>
                <a:cubicBezTo>
                  <a:pt x="2305603" y="1083323"/>
                  <a:pt x="2094066" y="1075384"/>
                  <a:pt x="1922370" y="1077218"/>
                </a:cubicBezTo>
                <a:cubicBezTo>
                  <a:pt x="1750674" y="1079052"/>
                  <a:pt x="1639973" y="1067219"/>
                  <a:pt x="1389377" y="1077218"/>
                </a:cubicBezTo>
                <a:cubicBezTo>
                  <a:pt x="1138781" y="1087217"/>
                  <a:pt x="1037449" y="1030636"/>
                  <a:pt x="724632" y="1077218"/>
                </a:cubicBezTo>
                <a:cubicBezTo>
                  <a:pt x="411816" y="1123800"/>
                  <a:pt x="332732" y="1043803"/>
                  <a:pt x="0" y="1077218"/>
                </a:cubicBezTo>
                <a:cubicBezTo>
                  <a:pt x="-39952" y="946134"/>
                  <a:pt x="8529" y="787937"/>
                  <a:pt x="0" y="517065"/>
                </a:cubicBezTo>
                <a:cubicBezTo>
                  <a:pt x="-8529" y="246193"/>
                  <a:pt x="35424" y="185080"/>
                  <a:pt x="0" y="0"/>
                </a:cubicBezTo>
                <a:close/>
              </a:path>
              <a:path w="6587561" h="1077218" stroke="0" extrusionOk="0">
                <a:moveTo>
                  <a:pt x="0" y="0"/>
                </a:moveTo>
                <a:cubicBezTo>
                  <a:pt x="151205" y="-1211"/>
                  <a:pt x="356742" y="9810"/>
                  <a:pt x="467118" y="0"/>
                </a:cubicBezTo>
                <a:cubicBezTo>
                  <a:pt x="577494" y="-9810"/>
                  <a:pt x="944011" y="2930"/>
                  <a:pt x="1065987" y="0"/>
                </a:cubicBezTo>
                <a:cubicBezTo>
                  <a:pt x="1187963" y="-2930"/>
                  <a:pt x="1551537" y="53080"/>
                  <a:pt x="1796608" y="0"/>
                </a:cubicBezTo>
                <a:cubicBezTo>
                  <a:pt x="2041679" y="-53080"/>
                  <a:pt x="2049567" y="45148"/>
                  <a:pt x="2263726" y="0"/>
                </a:cubicBezTo>
                <a:cubicBezTo>
                  <a:pt x="2477885" y="-45148"/>
                  <a:pt x="2521141" y="29049"/>
                  <a:pt x="2664968" y="0"/>
                </a:cubicBezTo>
                <a:cubicBezTo>
                  <a:pt x="2808795" y="-29049"/>
                  <a:pt x="2943656" y="44637"/>
                  <a:pt x="3132086" y="0"/>
                </a:cubicBezTo>
                <a:cubicBezTo>
                  <a:pt x="3320516" y="-44637"/>
                  <a:pt x="3590748" y="16665"/>
                  <a:pt x="3730955" y="0"/>
                </a:cubicBezTo>
                <a:cubicBezTo>
                  <a:pt x="3871162" y="-16665"/>
                  <a:pt x="4181251" y="62644"/>
                  <a:pt x="4395700" y="0"/>
                </a:cubicBezTo>
                <a:cubicBezTo>
                  <a:pt x="4610149" y="-62644"/>
                  <a:pt x="4803702" y="63066"/>
                  <a:pt x="5060445" y="0"/>
                </a:cubicBezTo>
                <a:cubicBezTo>
                  <a:pt x="5317188" y="-63066"/>
                  <a:pt x="5320071" y="47106"/>
                  <a:pt x="5461687" y="0"/>
                </a:cubicBezTo>
                <a:cubicBezTo>
                  <a:pt x="5603303" y="-47106"/>
                  <a:pt x="5717763" y="46571"/>
                  <a:pt x="5928805" y="0"/>
                </a:cubicBezTo>
                <a:cubicBezTo>
                  <a:pt x="6139847" y="-46571"/>
                  <a:pt x="6433303" y="65512"/>
                  <a:pt x="6587561" y="0"/>
                </a:cubicBezTo>
                <a:cubicBezTo>
                  <a:pt x="6614012" y="227914"/>
                  <a:pt x="6522649" y="379624"/>
                  <a:pt x="6587561" y="549381"/>
                </a:cubicBezTo>
                <a:cubicBezTo>
                  <a:pt x="6652473" y="719138"/>
                  <a:pt x="6544239" y="838373"/>
                  <a:pt x="6587561" y="1077218"/>
                </a:cubicBezTo>
                <a:cubicBezTo>
                  <a:pt x="6428608" y="1116201"/>
                  <a:pt x="6309075" y="1070543"/>
                  <a:pt x="6120443" y="1077218"/>
                </a:cubicBezTo>
                <a:cubicBezTo>
                  <a:pt x="5931811" y="1083893"/>
                  <a:pt x="5664350" y="1053575"/>
                  <a:pt x="5521574" y="1077218"/>
                </a:cubicBezTo>
                <a:cubicBezTo>
                  <a:pt x="5378798" y="1100861"/>
                  <a:pt x="5232626" y="1025271"/>
                  <a:pt x="4988580" y="1077218"/>
                </a:cubicBezTo>
                <a:cubicBezTo>
                  <a:pt x="4744534" y="1129165"/>
                  <a:pt x="4617323" y="1056915"/>
                  <a:pt x="4257960" y="1077218"/>
                </a:cubicBezTo>
                <a:cubicBezTo>
                  <a:pt x="3898597" y="1097521"/>
                  <a:pt x="3701900" y="1012619"/>
                  <a:pt x="3527339" y="1077218"/>
                </a:cubicBezTo>
                <a:cubicBezTo>
                  <a:pt x="3352778" y="1141817"/>
                  <a:pt x="3261643" y="1071914"/>
                  <a:pt x="3060222" y="1077218"/>
                </a:cubicBezTo>
                <a:cubicBezTo>
                  <a:pt x="2858801" y="1082522"/>
                  <a:pt x="2758565" y="1022591"/>
                  <a:pt x="2527228" y="1077218"/>
                </a:cubicBezTo>
                <a:cubicBezTo>
                  <a:pt x="2295891" y="1131845"/>
                  <a:pt x="2310951" y="1034118"/>
                  <a:pt x="2125986" y="1077218"/>
                </a:cubicBezTo>
                <a:cubicBezTo>
                  <a:pt x="1941021" y="1120318"/>
                  <a:pt x="1772526" y="1062780"/>
                  <a:pt x="1527116" y="1077218"/>
                </a:cubicBezTo>
                <a:cubicBezTo>
                  <a:pt x="1281706" y="1091656"/>
                  <a:pt x="1217294" y="1033597"/>
                  <a:pt x="994123" y="1077218"/>
                </a:cubicBezTo>
                <a:cubicBezTo>
                  <a:pt x="770952" y="1120839"/>
                  <a:pt x="317075" y="1023593"/>
                  <a:pt x="0" y="1077218"/>
                </a:cubicBezTo>
                <a:cubicBezTo>
                  <a:pt x="-25153" y="873328"/>
                  <a:pt x="34338" y="757990"/>
                  <a:pt x="0" y="570926"/>
                </a:cubicBezTo>
                <a:cubicBezTo>
                  <a:pt x="-34338" y="383862"/>
                  <a:pt x="64283" y="176110"/>
                  <a:pt x="0" y="0"/>
                </a:cubicBezTo>
                <a:close/>
              </a:path>
            </a:pathLst>
          </a:custGeom>
          <a:solidFill>
            <a:schemeClr val="bg1"/>
          </a:solidFill>
          <a:ln>
            <a:solidFill>
              <a:schemeClr val="tx1"/>
            </a:solidFill>
            <a:extLst>
              <a:ext uri="{C807C97D-BFC1-408E-A445-0C87EB9F89A2}">
                <ask:lineSketchStyleProps xmlns:ask="http://schemas.microsoft.com/office/drawing/2018/sketchyshapes" sd="1700458747">
                  <a:prstGeom prst="rect">
                    <a:avLst/>
                  </a:prstGeom>
                  <ask:type>
                    <ask:lineSketchScribble/>
                  </ask:type>
                </ask:lineSketchStyleProps>
              </a:ext>
            </a:extLst>
          </a:ln>
        </p:spPr>
        <p:txBody>
          <a:bodyPr wrap="square">
            <a:spAutoFit/>
          </a:bodyPr>
          <a:lstStyle/>
          <a:p>
            <a:pPr algn="ctr"/>
            <a:r>
              <a:rPr lang="ar-SA" sz="3200" b="1" dirty="0">
                <a:cs typeface="Akhbar MT" pitchFamily="2" charset="-78"/>
              </a:rPr>
              <a:t>تكون نسـبة </a:t>
            </a:r>
            <a:r>
              <a:rPr lang="ar-SA" sz="3200" b="1" dirty="0">
                <a:solidFill>
                  <a:srgbClr val="FF0000"/>
                </a:solidFill>
                <a:cs typeface="Akhbar MT" pitchFamily="2" charset="-78"/>
              </a:rPr>
              <a:t>العضلات البطيئة الانقبـاض</a:t>
            </a:r>
            <a:r>
              <a:rPr lang="ar-SA" sz="3200" b="1" dirty="0">
                <a:cs typeface="Akhbar MT" pitchFamily="2" charset="-78"/>
              </a:rPr>
              <a:t> في سـيقانهم أكـبر مـن نسـبة العضـلات السريعـة الانقباض. </a:t>
            </a:r>
          </a:p>
        </p:txBody>
      </p:sp>
      <p:pic>
        <p:nvPicPr>
          <p:cNvPr id="30" name="Picture 4" descr="Race Running GIF - Race Running Finish Line - Discover &amp;amp; Share GIFs">
            <a:extLst>
              <a:ext uri="{FF2B5EF4-FFF2-40B4-BE49-F238E27FC236}">
                <a16:creationId xmlns:a16="http://schemas.microsoft.com/office/drawing/2014/main" id="{7A8EAA4E-6C48-17BC-AA5A-2E8F85D789BA}"/>
              </a:ext>
            </a:extLst>
          </p:cNvPr>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57783" y="548640"/>
            <a:ext cx="4590077" cy="5763571"/>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19">
            <a:extLst>
              <a:ext uri="{FF2B5EF4-FFF2-40B4-BE49-F238E27FC236}">
                <a16:creationId xmlns:a16="http://schemas.microsoft.com/office/drawing/2014/main" id="{814F7F4E-7431-5AC2-88C3-D813AF97418C}"/>
              </a:ext>
            </a:extLst>
          </p:cNvPr>
          <p:cNvPicPr>
            <a:picLocks noChangeAspect="1"/>
          </p:cNvPicPr>
          <p:nvPr/>
        </p:nvPicPr>
        <p:blipFill rotWithShape="1">
          <a:blip r:embed="rId8"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316315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heel(1)">
                                      <p:cBhvr>
                                        <p:cTn id="1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519164" y="33773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4" name="شكل حر: شكل 13">
            <a:hlinkClick r:id="rId4"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pic>
        <p:nvPicPr>
          <p:cNvPr id="30" name="Picture 4" descr="Race Running GIF - Race Running Finish Line - Discover &amp;amp; Share GIFs">
            <a:extLst>
              <a:ext uri="{FF2B5EF4-FFF2-40B4-BE49-F238E27FC236}">
                <a16:creationId xmlns:a16="http://schemas.microsoft.com/office/drawing/2014/main" id="{7A8EAA4E-6C48-17BC-AA5A-2E8F85D789BA}"/>
              </a:ext>
            </a:extLst>
          </p:cNvPr>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57783" y="548640"/>
            <a:ext cx="4590077" cy="334811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رابط مستقيم 18">
            <a:extLst>
              <a:ext uri="{FF2B5EF4-FFF2-40B4-BE49-F238E27FC236}">
                <a16:creationId xmlns:a16="http://schemas.microsoft.com/office/drawing/2014/main" id="{83DDBEC0-90CC-D923-CAF4-4E01C5200781}"/>
              </a:ext>
            </a:extLst>
          </p:cNvPr>
          <p:cNvCxnSpPr/>
          <p:nvPr/>
        </p:nvCxnSpPr>
        <p:spPr>
          <a:xfrm flipV="1">
            <a:off x="13006909" y="1053055"/>
            <a:ext cx="0" cy="53009"/>
          </a:xfrm>
          <a:prstGeom prst="line">
            <a:avLst/>
          </a:prstGeom>
        </p:spPr>
        <p:style>
          <a:lnRef idx="1">
            <a:schemeClr val="accent1"/>
          </a:lnRef>
          <a:fillRef idx="0">
            <a:schemeClr val="accent1"/>
          </a:fillRef>
          <a:effectRef idx="0">
            <a:schemeClr val="accent1"/>
          </a:effectRef>
          <a:fontRef idx="minor">
            <a:schemeClr val="tx1"/>
          </a:fontRef>
        </p:style>
      </p:cxnSp>
      <p:sp>
        <p:nvSpPr>
          <p:cNvPr id="21" name="مربع نص 20">
            <a:extLst>
              <a:ext uri="{FF2B5EF4-FFF2-40B4-BE49-F238E27FC236}">
                <a16:creationId xmlns:a16="http://schemas.microsoft.com/office/drawing/2014/main" id="{1557B060-1CBA-E8B5-A7D7-E143FCF959CB}"/>
              </a:ext>
            </a:extLst>
          </p:cNvPr>
          <p:cNvSpPr txBox="1"/>
          <p:nvPr/>
        </p:nvSpPr>
        <p:spPr>
          <a:xfrm>
            <a:off x="6358860" y="477991"/>
            <a:ext cx="3581607" cy="559196"/>
          </a:xfrm>
          <a:prstGeom prst="rect">
            <a:avLst/>
          </a:prstGeom>
          <a:noFill/>
        </p:spPr>
        <p:txBody>
          <a:bodyPr wrap="square" rtlCol="1">
            <a:prstTxWarp prst="textPlain">
              <a:avLst/>
            </a:prstTxWarp>
            <a:spAutoFit/>
          </a:bodyPr>
          <a:lstStyle/>
          <a:p>
            <a:r>
              <a:rPr lang="ar-SA" b="1" spc="50" dirty="0">
                <a:ln w="9525" cmpd="sng">
                  <a:solidFill>
                    <a:schemeClr val="accent1"/>
                  </a:solidFill>
                  <a:prstDash val="solid"/>
                </a:ln>
                <a:solidFill>
                  <a:srgbClr val="70AD47">
                    <a:tint val="1000"/>
                  </a:srgbClr>
                </a:solidFill>
                <a:effectLst>
                  <a:glow rad="38100">
                    <a:schemeClr val="accent1">
                      <a:alpha val="40000"/>
                    </a:schemeClr>
                  </a:glow>
                </a:effectLst>
                <a:latin typeface="Dubai Medium" panose="020B0603030403030204" pitchFamily="34" charset="-78"/>
                <a:cs typeface="PT Simple Bold Ruled" panose="02010400000000000000" pitchFamily="2" charset="-78"/>
              </a:rPr>
              <a:t>تطوير مفاهيم   </a:t>
            </a:r>
          </a:p>
        </p:txBody>
      </p:sp>
      <p:sp>
        <p:nvSpPr>
          <p:cNvPr id="24" name="مربع نص 23">
            <a:extLst>
              <a:ext uri="{FF2B5EF4-FFF2-40B4-BE49-F238E27FC236}">
                <a16:creationId xmlns:a16="http://schemas.microsoft.com/office/drawing/2014/main" id="{4CBF90BD-13D8-27D6-D524-DDCD9A7C8B51}"/>
              </a:ext>
            </a:extLst>
          </p:cNvPr>
          <p:cNvSpPr txBox="1"/>
          <p:nvPr/>
        </p:nvSpPr>
        <p:spPr>
          <a:xfrm>
            <a:off x="3791540" y="540655"/>
            <a:ext cx="2462593" cy="511772"/>
          </a:xfrm>
          <a:prstGeom prst="rect">
            <a:avLst/>
          </a:prstGeom>
          <a:noFill/>
        </p:spPr>
        <p:txBody>
          <a:bodyPr wrap="square" rtlCol="1">
            <a:prstTxWarp prst="textPlain">
              <a:avLst/>
            </a:prstTxWarp>
            <a:spAutoFit/>
          </a:bodyPr>
          <a:lstStyle/>
          <a:p>
            <a:r>
              <a:rPr lang="ar-SA" b="1" dirty="0">
                <a:ln w="22225">
                  <a:solidFill>
                    <a:schemeClr val="accent2"/>
                  </a:solidFill>
                  <a:prstDash val="solid"/>
                </a:ln>
                <a:solidFill>
                  <a:schemeClr val="accent2">
                    <a:lumMod val="40000"/>
                    <a:lumOff val="60000"/>
                  </a:schemeClr>
                </a:solidFill>
                <a:latin typeface="Dubai Medium" panose="020B0603030403030204" pitchFamily="34" charset="-78"/>
                <a:cs typeface="PT Simple Bold Ruled" panose="02010400000000000000" pitchFamily="2" charset="-78"/>
              </a:rPr>
              <a:t>التواصل  مع المتجمع     </a:t>
            </a:r>
          </a:p>
        </p:txBody>
      </p:sp>
      <p:sp>
        <p:nvSpPr>
          <p:cNvPr id="25" name="مربع نص 24">
            <a:extLst>
              <a:ext uri="{FF2B5EF4-FFF2-40B4-BE49-F238E27FC236}">
                <a16:creationId xmlns:a16="http://schemas.microsoft.com/office/drawing/2014/main" id="{ED2DCBAE-DADC-46F8-FE17-3CC4EE86BA0D}"/>
              </a:ext>
            </a:extLst>
          </p:cNvPr>
          <p:cNvSpPr txBox="1"/>
          <p:nvPr/>
        </p:nvSpPr>
        <p:spPr>
          <a:xfrm>
            <a:off x="3791540" y="1216813"/>
            <a:ext cx="7659309" cy="1754326"/>
          </a:xfrm>
          <a:prstGeom prst="rect">
            <a:avLst/>
          </a:prstGeom>
          <a:noFill/>
        </p:spPr>
        <p:txBody>
          <a:bodyPr wrap="square">
            <a:spAutoFit/>
          </a:bodyPr>
          <a:lstStyle/>
          <a:p>
            <a:pPr algn="ctr"/>
            <a:r>
              <a:rPr lang="ar-SA" sz="3600" dirty="0">
                <a:solidFill>
                  <a:srgbClr val="C00000"/>
                </a:solidFill>
                <a:cs typeface="Akhbar MT" pitchFamily="2" charset="-78"/>
              </a:rPr>
              <a:t>اعمـلي قائمـة بالأحـداث التي يسـتعمل فيها الرياضيون جزء  كبيرا مـن الأليـاف العضليـة البطيئة </a:t>
            </a:r>
            <a:r>
              <a:rPr lang="ar-SA" sz="3600" dirty="0" err="1">
                <a:solidFill>
                  <a:srgbClr val="C00000"/>
                </a:solidFill>
                <a:cs typeface="Akhbar MT" pitchFamily="2" charset="-78"/>
              </a:rPr>
              <a:t>الإنقباض</a:t>
            </a:r>
            <a:r>
              <a:rPr lang="ar-SA" sz="3600" dirty="0">
                <a:solidFill>
                  <a:srgbClr val="C00000"/>
                </a:solidFill>
                <a:cs typeface="Akhbar MT" pitchFamily="2" charset="-78"/>
              </a:rPr>
              <a:t> ؟وكذلك سريعة </a:t>
            </a:r>
            <a:r>
              <a:rPr lang="ar-SA" sz="3600" dirty="0" err="1">
                <a:solidFill>
                  <a:srgbClr val="C00000"/>
                </a:solidFill>
                <a:cs typeface="Akhbar MT" pitchFamily="2" charset="-78"/>
              </a:rPr>
              <a:t>الإنقباض</a:t>
            </a:r>
            <a:r>
              <a:rPr lang="ar-SA" sz="3600" dirty="0">
                <a:solidFill>
                  <a:srgbClr val="C00000"/>
                </a:solidFill>
                <a:cs typeface="Akhbar MT" pitchFamily="2" charset="-78"/>
              </a:rPr>
              <a:t>؟ . </a:t>
            </a:r>
          </a:p>
        </p:txBody>
      </p:sp>
      <p:pic>
        <p:nvPicPr>
          <p:cNvPr id="26" name="Picture 2" descr="skate (gif) | Motion design animation, Vector animation, Motion graphics  design">
            <a:extLst>
              <a:ext uri="{FF2B5EF4-FFF2-40B4-BE49-F238E27FC236}">
                <a16:creationId xmlns:a16="http://schemas.microsoft.com/office/drawing/2014/main" id="{4CCAB6CA-4B81-BA50-F8B4-97CA2B244E0E}"/>
              </a:ext>
            </a:extLst>
          </p:cNvPr>
          <p:cNvPicPr>
            <a:picLocks noChangeAspect="1" noChangeArrowheads="1" noCrop="1"/>
          </p:cNvPicPr>
          <p:nvPr/>
        </p:nvPicPr>
        <p:blipFill>
          <a:blip r:embed="rId6">
            <a:clrChange>
              <a:clrFrom>
                <a:srgbClr val="E3E3E3"/>
              </a:clrFrom>
              <a:clrTo>
                <a:srgbClr val="E3E3E3">
                  <a:alpha val="0"/>
                </a:srgbClr>
              </a:clrTo>
            </a:clrChange>
            <a:extLst>
              <a:ext uri="{28A0092B-C50C-407E-A947-70E740481C1C}">
                <a14:useLocalDpi xmlns:a14="http://schemas.microsoft.com/office/drawing/2010/main" val="0"/>
              </a:ext>
            </a:extLst>
          </a:blip>
          <a:srcRect/>
          <a:stretch>
            <a:fillRect/>
          </a:stretch>
        </p:blipFill>
        <p:spPr bwMode="auto">
          <a:xfrm>
            <a:off x="4449252" y="3607052"/>
            <a:ext cx="2723974" cy="31114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علاقه السباحه بالفتنس">
            <a:extLst>
              <a:ext uri="{FF2B5EF4-FFF2-40B4-BE49-F238E27FC236}">
                <a16:creationId xmlns:a16="http://schemas.microsoft.com/office/drawing/2014/main" id="{9E430C3A-205A-7592-6D6D-898DB1055D1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212" y="3526801"/>
            <a:ext cx="4697970" cy="28680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جدول 5">
            <a:extLst>
              <a:ext uri="{FF2B5EF4-FFF2-40B4-BE49-F238E27FC236}">
                <a16:creationId xmlns:a16="http://schemas.microsoft.com/office/drawing/2014/main" id="{E6276295-9044-F4A5-E8DD-2947BF90733F}"/>
              </a:ext>
            </a:extLst>
          </p:cNvPr>
          <p:cNvGraphicFramePr>
            <a:graphicFrameLocks noGrp="1"/>
          </p:cNvGraphicFramePr>
          <p:nvPr>
            <p:extLst>
              <p:ext uri="{D42A27DB-BD31-4B8C-83A1-F6EECF244321}">
                <p14:modId xmlns:p14="http://schemas.microsoft.com/office/powerpoint/2010/main" val="645955654"/>
              </p:ext>
            </p:extLst>
          </p:nvPr>
        </p:nvGraphicFramePr>
        <p:xfrm>
          <a:off x="6358860" y="2848541"/>
          <a:ext cx="5091989" cy="3108960"/>
        </p:xfrm>
        <a:graphic>
          <a:graphicData uri="http://schemas.openxmlformats.org/drawingml/2006/table">
            <a:tbl>
              <a:tblPr rtl="1" firstRow="1" bandRow="1">
                <a:tableStyleId>{E8B1032C-EA38-4F05-BA0D-38AFFFC7BED3}</a:tableStyleId>
              </a:tblPr>
              <a:tblGrid>
                <a:gridCol w="2363120">
                  <a:extLst>
                    <a:ext uri="{9D8B030D-6E8A-4147-A177-3AD203B41FA5}">
                      <a16:colId xmlns:a16="http://schemas.microsoft.com/office/drawing/2014/main" val="4200568439"/>
                    </a:ext>
                  </a:extLst>
                </a:gridCol>
                <a:gridCol w="2728869">
                  <a:extLst>
                    <a:ext uri="{9D8B030D-6E8A-4147-A177-3AD203B41FA5}">
                      <a16:colId xmlns:a16="http://schemas.microsoft.com/office/drawing/2014/main" val="2923989923"/>
                    </a:ext>
                  </a:extLst>
                </a:gridCol>
              </a:tblGrid>
              <a:tr h="370840">
                <a:tc>
                  <a:txBody>
                    <a:bodyPr/>
                    <a:lstStyle/>
                    <a:p>
                      <a:pPr rtl="1"/>
                      <a:r>
                        <a:rPr lang="ar-SA" sz="3200" dirty="0">
                          <a:solidFill>
                            <a:srgbClr val="0070C0"/>
                          </a:solidFill>
                          <a:cs typeface="Akhbar MT" pitchFamily="2" charset="-78"/>
                        </a:rPr>
                        <a:t>الالياف بطيئة </a:t>
                      </a:r>
                      <a:r>
                        <a:rPr lang="ar-SA" sz="3200" dirty="0" err="1">
                          <a:solidFill>
                            <a:srgbClr val="0070C0"/>
                          </a:solidFill>
                          <a:cs typeface="Akhbar MT" pitchFamily="2" charset="-78"/>
                        </a:rPr>
                        <a:t>الإنقباض</a:t>
                      </a:r>
                      <a:r>
                        <a:rPr lang="ar-SA" sz="3200" dirty="0">
                          <a:solidFill>
                            <a:srgbClr val="0070C0"/>
                          </a:solidFill>
                          <a:cs typeface="Akhbar MT" pitchFamily="2" charset="-78"/>
                        </a:rPr>
                        <a:t> </a:t>
                      </a:r>
                    </a:p>
                  </a:txBody>
                  <a:tcPr/>
                </a:tc>
                <a:tc>
                  <a:txBody>
                    <a:bodyPr/>
                    <a:lstStyle/>
                    <a:p>
                      <a:pPr rtl="1"/>
                      <a:r>
                        <a:rPr lang="ar-SA" sz="3200" dirty="0">
                          <a:solidFill>
                            <a:srgbClr val="0070C0"/>
                          </a:solidFill>
                          <a:cs typeface="Akhbar MT" pitchFamily="2" charset="-78"/>
                        </a:rPr>
                        <a:t>الألياف سريعة </a:t>
                      </a:r>
                      <a:r>
                        <a:rPr lang="ar-SA" sz="3200" dirty="0" err="1">
                          <a:solidFill>
                            <a:srgbClr val="0070C0"/>
                          </a:solidFill>
                          <a:cs typeface="Akhbar MT" pitchFamily="2" charset="-78"/>
                        </a:rPr>
                        <a:t>الإنقباض</a:t>
                      </a:r>
                      <a:r>
                        <a:rPr lang="ar-SA" sz="3200" dirty="0">
                          <a:solidFill>
                            <a:srgbClr val="0070C0"/>
                          </a:solidFill>
                          <a:cs typeface="Akhbar MT" pitchFamily="2" charset="-78"/>
                        </a:rPr>
                        <a:t> </a:t>
                      </a:r>
                    </a:p>
                  </a:txBody>
                  <a:tcPr/>
                </a:tc>
                <a:extLst>
                  <a:ext uri="{0D108BD9-81ED-4DB2-BD59-A6C34878D82A}">
                    <a16:rowId xmlns:a16="http://schemas.microsoft.com/office/drawing/2014/main" val="475851512"/>
                  </a:ext>
                </a:extLst>
              </a:tr>
              <a:tr h="370840">
                <a:tc>
                  <a:txBody>
                    <a:bodyPr/>
                    <a:lstStyle/>
                    <a:p>
                      <a:pPr rtl="1"/>
                      <a:r>
                        <a:rPr lang="ar-SA" sz="3200" dirty="0">
                          <a:cs typeface="Akhbar MT" pitchFamily="2" charset="-78"/>
                        </a:rPr>
                        <a:t>عدو  *تزلج</a:t>
                      </a:r>
                    </a:p>
                    <a:p>
                      <a:pPr rtl="1"/>
                      <a:r>
                        <a:rPr lang="ar-SA" sz="3200" dirty="0">
                          <a:cs typeface="Akhbar MT" pitchFamily="2" charset="-78"/>
                        </a:rPr>
                        <a:t>سباق الضاحية </a:t>
                      </a:r>
                    </a:p>
                    <a:p>
                      <a:pPr rtl="1"/>
                      <a:r>
                        <a:rPr lang="ar-SA" sz="3200" dirty="0">
                          <a:cs typeface="Akhbar MT" pitchFamily="2" charset="-78"/>
                        </a:rPr>
                        <a:t>ركوب دراجات لمسافات طويلة </a:t>
                      </a:r>
                    </a:p>
                  </a:txBody>
                  <a:tcPr/>
                </a:tc>
                <a:tc>
                  <a:txBody>
                    <a:bodyPr/>
                    <a:lstStyle/>
                    <a:p>
                      <a:pPr rtl="1"/>
                      <a:r>
                        <a:rPr lang="ar-SA" sz="3200" dirty="0">
                          <a:cs typeface="Akhbar MT" pitchFamily="2" charset="-78"/>
                        </a:rPr>
                        <a:t>العدو السريع </a:t>
                      </a:r>
                    </a:p>
                    <a:p>
                      <a:pPr rtl="1"/>
                      <a:r>
                        <a:rPr lang="ar-SA" sz="3200" dirty="0">
                          <a:cs typeface="Akhbar MT" pitchFamily="2" charset="-78"/>
                        </a:rPr>
                        <a:t>رفع الأثقال </a:t>
                      </a:r>
                    </a:p>
                    <a:p>
                      <a:pPr rtl="1"/>
                      <a:r>
                        <a:rPr lang="ar-SA" sz="3200" dirty="0">
                          <a:cs typeface="Akhbar MT" pitchFamily="2" charset="-78"/>
                        </a:rPr>
                        <a:t>الوثب الطويل </a:t>
                      </a:r>
                    </a:p>
                  </a:txBody>
                  <a:tcPr/>
                </a:tc>
                <a:extLst>
                  <a:ext uri="{0D108BD9-81ED-4DB2-BD59-A6C34878D82A}">
                    <a16:rowId xmlns:a16="http://schemas.microsoft.com/office/drawing/2014/main" val="2843703619"/>
                  </a:ext>
                </a:extLst>
              </a:tr>
            </a:tbl>
          </a:graphicData>
        </a:graphic>
      </p:graphicFrame>
      <p:sp>
        <p:nvSpPr>
          <p:cNvPr id="2" name="مربع نص 1">
            <a:extLst>
              <a:ext uri="{FF2B5EF4-FFF2-40B4-BE49-F238E27FC236}">
                <a16:creationId xmlns:a16="http://schemas.microsoft.com/office/drawing/2014/main" id="{7DBB1874-255F-1D7D-AD30-D3E5273470C5}"/>
              </a:ext>
            </a:extLst>
          </p:cNvPr>
          <p:cNvSpPr txBox="1"/>
          <p:nvPr/>
        </p:nvSpPr>
        <p:spPr>
          <a:xfrm>
            <a:off x="9497499" y="3956235"/>
            <a:ext cx="1906552" cy="1927274"/>
          </a:xfrm>
          <a:prstGeom prst="rect">
            <a:avLst/>
          </a:prstGeom>
          <a:solidFill>
            <a:schemeClr val="accent6">
              <a:lumMod val="20000"/>
              <a:lumOff val="80000"/>
            </a:schemeClr>
          </a:solidFill>
        </p:spPr>
        <p:txBody>
          <a:bodyPr wrap="square" rtlCol="1">
            <a:spAutoFit/>
          </a:bodyPr>
          <a:lstStyle/>
          <a:p>
            <a:endParaRPr lang="ar-SA" dirty="0"/>
          </a:p>
        </p:txBody>
      </p:sp>
      <p:sp>
        <p:nvSpPr>
          <p:cNvPr id="32" name="مربع نص 31">
            <a:extLst>
              <a:ext uri="{FF2B5EF4-FFF2-40B4-BE49-F238E27FC236}">
                <a16:creationId xmlns:a16="http://schemas.microsoft.com/office/drawing/2014/main" id="{5A305A83-B4A4-E2BD-9E12-5998FBDB59E1}"/>
              </a:ext>
            </a:extLst>
          </p:cNvPr>
          <p:cNvSpPr txBox="1"/>
          <p:nvPr/>
        </p:nvSpPr>
        <p:spPr>
          <a:xfrm>
            <a:off x="7157945" y="3981539"/>
            <a:ext cx="1906552" cy="1927274"/>
          </a:xfrm>
          <a:prstGeom prst="rect">
            <a:avLst/>
          </a:prstGeom>
          <a:solidFill>
            <a:schemeClr val="accent6">
              <a:lumMod val="20000"/>
              <a:lumOff val="80000"/>
            </a:schemeClr>
          </a:solidFill>
        </p:spPr>
        <p:txBody>
          <a:bodyPr wrap="square" rtlCol="1">
            <a:spAutoFit/>
          </a:bodyPr>
          <a:lstStyle/>
          <a:p>
            <a:endParaRPr lang="ar-SA" dirty="0"/>
          </a:p>
        </p:txBody>
      </p:sp>
      <p:pic>
        <p:nvPicPr>
          <p:cNvPr id="33" name="图片 19">
            <a:extLst>
              <a:ext uri="{FF2B5EF4-FFF2-40B4-BE49-F238E27FC236}">
                <a16:creationId xmlns:a16="http://schemas.microsoft.com/office/drawing/2014/main" id="{97E0172C-CD05-DB57-8C7C-BBC993766A6F}"/>
              </a:ext>
            </a:extLst>
          </p:cNvPr>
          <p:cNvPicPr>
            <a:picLocks noChangeAspect="1"/>
          </p:cNvPicPr>
          <p:nvPr/>
        </p:nvPicPr>
        <p:blipFill rotWithShape="1">
          <a:blip r:embed="rId8"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spTree>
    <p:extLst>
      <p:ext uri="{BB962C8B-B14F-4D97-AF65-F5344CB8AC3E}">
        <p14:creationId xmlns:p14="http://schemas.microsoft.com/office/powerpoint/2010/main" val="117911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519164" y="33773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4" name="شكل حر: شكل 13">
            <a:hlinkClick r:id="rId4"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cxnSp>
        <p:nvCxnSpPr>
          <p:cNvPr id="19" name="رابط مستقيم 18">
            <a:extLst>
              <a:ext uri="{FF2B5EF4-FFF2-40B4-BE49-F238E27FC236}">
                <a16:creationId xmlns:a16="http://schemas.microsoft.com/office/drawing/2014/main" id="{83DDBEC0-90CC-D923-CAF4-4E01C5200781}"/>
              </a:ext>
            </a:extLst>
          </p:cNvPr>
          <p:cNvCxnSpPr/>
          <p:nvPr/>
        </p:nvCxnSpPr>
        <p:spPr>
          <a:xfrm flipV="1">
            <a:off x="13006909" y="1053055"/>
            <a:ext cx="0" cy="53009"/>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图片 19">
            <a:extLst>
              <a:ext uri="{FF2B5EF4-FFF2-40B4-BE49-F238E27FC236}">
                <a16:creationId xmlns:a16="http://schemas.microsoft.com/office/drawing/2014/main" id="{47F61643-E4C5-061E-2261-0984B670619F}"/>
              </a:ext>
            </a:extLst>
          </p:cNvPr>
          <p:cNvPicPr>
            <a:picLocks noChangeAspect="1"/>
          </p:cNvPicPr>
          <p:nvPr/>
        </p:nvPicPr>
        <p:blipFill rotWithShape="1">
          <a:blip r:embed="rId5"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pic>
        <p:nvPicPr>
          <p:cNvPr id="12" name="صورة 11">
            <a:extLst>
              <a:ext uri="{FF2B5EF4-FFF2-40B4-BE49-F238E27FC236}">
                <a16:creationId xmlns:a16="http://schemas.microsoft.com/office/drawing/2014/main" id="{68839749-CABE-C1D2-7131-36D038DD088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512817" y="762827"/>
            <a:ext cx="7033044" cy="5379421"/>
          </a:xfrm>
          <a:prstGeom prst="rect">
            <a:avLst/>
          </a:prstGeom>
        </p:spPr>
      </p:pic>
      <p:sp>
        <p:nvSpPr>
          <p:cNvPr id="27" name="مربع نص 26">
            <a:extLst>
              <a:ext uri="{FF2B5EF4-FFF2-40B4-BE49-F238E27FC236}">
                <a16:creationId xmlns:a16="http://schemas.microsoft.com/office/drawing/2014/main" id="{C44318A9-1624-7C82-E8B6-750E1DDCB95E}"/>
              </a:ext>
            </a:extLst>
          </p:cNvPr>
          <p:cNvSpPr txBox="1"/>
          <p:nvPr/>
        </p:nvSpPr>
        <p:spPr>
          <a:xfrm>
            <a:off x="5235673" y="381378"/>
            <a:ext cx="5202555" cy="490820"/>
          </a:xfrm>
          <a:prstGeom prst="rect">
            <a:avLst/>
          </a:prstGeom>
          <a:noFill/>
        </p:spPr>
        <p:txBody>
          <a:bodyPr wrap="square" rtlCol="1">
            <a:prstTxWarp prst="textPlain">
              <a:avLst/>
            </a:prstTxWarp>
            <a:spAutoFit/>
          </a:bodyPr>
          <a:lstStyle/>
          <a:p>
            <a:r>
              <a:rPr lang="ar-SA" dirty="0">
                <a:solidFill>
                  <a:srgbClr val="FF0000"/>
                </a:solidFill>
                <a:effectLst>
                  <a:glow rad="101600">
                    <a:schemeClr val="tx1">
                      <a:alpha val="60000"/>
                    </a:schemeClr>
                  </a:glow>
                </a:effectLst>
                <a:latin typeface="Dubai Medium" panose="020B0603030403030204" pitchFamily="34" charset="-78"/>
                <a:cs typeface="PT Simple Bold Ruled" panose="02010400000000000000" pitchFamily="2" charset="-78"/>
              </a:rPr>
              <a:t>م</a:t>
            </a:r>
            <a:r>
              <a:rPr lang="ar-SA" dirty="0">
                <a:solidFill>
                  <a:srgbClr val="FFC000"/>
                </a:solidFill>
                <a:effectLst>
                  <a:glow rad="101600">
                    <a:schemeClr val="tx1">
                      <a:alpha val="60000"/>
                    </a:schemeClr>
                  </a:glow>
                </a:effectLst>
                <a:latin typeface="Dubai Medium" panose="020B0603030403030204" pitchFamily="34" charset="-78"/>
                <a:cs typeface="PT Simple Bold Ruled" panose="02010400000000000000" pitchFamily="2" charset="-78"/>
              </a:rPr>
              <a:t>ختبر</a:t>
            </a:r>
            <a:r>
              <a:rPr lang="ar-SA" dirty="0">
                <a:solidFill>
                  <a:srgbClr val="FF0000"/>
                </a:solidFill>
                <a:effectLst>
                  <a:glow rad="101600">
                    <a:schemeClr val="tx1">
                      <a:alpha val="60000"/>
                    </a:schemeClr>
                  </a:glow>
                </a:effectLst>
                <a:latin typeface="Dubai Medium" panose="020B0603030403030204" pitchFamily="34" charset="-78"/>
                <a:cs typeface="PT Simple Bold Ruled" panose="02010400000000000000" pitchFamily="2" charset="-78"/>
              </a:rPr>
              <a:t> </a:t>
            </a:r>
            <a:r>
              <a:rPr lang="ar-SA" dirty="0">
                <a:solidFill>
                  <a:srgbClr val="009999"/>
                </a:solidFill>
                <a:effectLst>
                  <a:glow rad="101600">
                    <a:schemeClr val="tx1">
                      <a:alpha val="60000"/>
                    </a:schemeClr>
                  </a:glow>
                </a:effectLst>
                <a:latin typeface="Dubai Medium" panose="020B0603030403030204" pitchFamily="34" charset="-78"/>
                <a:cs typeface="PT Simple Bold Ruled" panose="02010400000000000000" pitchFamily="2" charset="-78"/>
              </a:rPr>
              <a:t>تحل</a:t>
            </a:r>
            <a:r>
              <a:rPr lang="ar-SA" dirty="0">
                <a:solidFill>
                  <a:srgbClr val="92D050"/>
                </a:solidFill>
                <a:effectLst>
                  <a:glow rad="101600">
                    <a:schemeClr val="tx1">
                      <a:alpha val="60000"/>
                    </a:schemeClr>
                  </a:glow>
                </a:effectLst>
                <a:latin typeface="Dubai Medium" panose="020B0603030403030204" pitchFamily="34" charset="-78"/>
                <a:cs typeface="PT Simple Bold Ruled" panose="02010400000000000000" pitchFamily="2" charset="-78"/>
              </a:rPr>
              <a:t>يل </a:t>
            </a:r>
            <a:r>
              <a:rPr lang="ar-SA" dirty="0">
                <a:solidFill>
                  <a:schemeClr val="accent4">
                    <a:lumMod val="75000"/>
                  </a:schemeClr>
                </a:solidFill>
                <a:effectLst>
                  <a:glow rad="101600">
                    <a:schemeClr val="tx1">
                      <a:alpha val="60000"/>
                    </a:schemeClr>
                  </a:glow>
                </a:effectLst>
                <a:latin typeface="Dubai Medium" panose="020B0603030403030204" pitchFamily="34" charset="-78"/>
                <a:cs typeface="PT Simple Bold Ruled" panose="02010400000000000000" pitchFamily="2" charset="-78"/>
              </a:rPr>
              <a:t>البي</a:t>
            </a:r>
            <a:r>
              <a:rPr lang="ar-SA" dirty="0">
                <a:solidFill>
                  <a:srgbClr val="FF0000"/>
                </a:solidFill>
                <a:effectLst>
                  <a:glow rad="101600">
                    <a:schemeClr val="tx1">
                      <a:alpha val="60000"/>
                    </a:schemeClr>
                  </a:glow>
                </a:effectLst>
                <a:latin typeface="Dubai Medium" panose="020B0603030403030204" pitchFamily="34" charset="-78"/>
                <a:cs typeface="PT Simple Bold Ruled" panose="02010400000000000000" pitchFamily="2" charset="-78"/>
              </a:rPr>
              <a:t>ا</a:t>
            </a:r>
            <a:r>
              <a:rPr lang="ar-SA" dirty="0">
                <a:solidFill>
                  <a:schemeClr val="accent5">
                    <a:lumMod val="60000"/>
                    <a:lumOff val="40000"/>
                  </a:schemeClr>
                </a:solidFill>
                <a:effectLst>
                  <a:glow rad="101600">
                    <a:schemeClr val="tx1">
                      <a:alpha val="60000"/>
                    </a:schemeClr>
                  </a:glow>
                </a:effectLst>
                <a:latin typeface="Dubai Medium" panose="020B0603030403030204" pitchFamily="34" charset="-78"/>
                <a:cs typeface="PT Simple Bold Ruled" panose="02010400000000000000" pitchFamily="2" charset="-78"/>
              </a:rPr>
              <a:t>نا</a:t>
            </a:r>
            <a:r>
              <a:rPr lang="ar-SA" dirty="0">
                <a:solidFill>
                  <a:srgbClr val="FF0000"/>
                </a:solidFill>
                <a:effectLst>
                  <a:glow rad="101600">
                    <a:schemeClr val="tx1">
                      <a:alpha val="60000"/>
                    </a:schemeClr>
                  </a:glow>
                </a:effectLst>
                <a:latin typeface="Dubai Medium" panose="020B0603030403030204" pitchFamily="34" charset="-78"/>
                <a:cs typeface="PT Simple Bold Ruled" panose="02010400000000000000" pitchFamily="2" charset="-78"/>
              </a:rPr>
              <a:t>ت </a:t>
            </a:r>
            <a:endParaRPr lang="ar-SA" dirty="0">
              <a:solidFill>
                <a:srgbClr val="FFFF00"/>
              </a:solidFill>
              <a:effectLst>
                <a:glow rad="101600">
                  <a:schemeClr val="tx1">
                    <a:alpha val="60000"/>
                  </a:schemeClr>
                </a:glow>
              </a:effectLst>
              <a:latin typeface="Dubai Medium" panose="020B0603030403030204" pitchFamily="34" charset="-78"/>
              <a:cs typeface="PT Simple Bold Ruled" panose="02010400000000000000" pitchFamily="2" charset="-78"/>
            </a:endParaRPr>
          </a:p>
        </p:txBody>
      </p:sp>
      <p:pic>
        <p:nvPicPr>
          <p:cNvPr id="28" name="Picture 4" descr="🤔 Thinking Face [Free GIF] | Animated emoticons, Animated emojis, Animated  clipart">
            <a:extLst>
              <a:ext uri="{FF2B5EF4-FFF2-40B4-BE49-F238E27FC236}">
                <a16:creationId xmlns:a16="http://schemas.microsoft.com/office/drawing/2014/main" id="{4BF285E4-F976-8E50-C7F2-3B7E89C2660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05956" y="32483"/>
            <a:ext cx="1871353" cy="1174042"/>
          </a:xfrm>
          <a:prstGeom prst="rect">
            <a:avLst/>
          </a:prstGeom>
          <a:noFill/>
          <a:extLst>
            <a:ext uri="{909E8E84-426E-40DD-AFC4-6F175D3DCCD1}">
              <a14:hiddenFill xmlns:a14="http://schemas.microsoft.com/office/drawing/2010/main">
                <a:solidFill>
                  <a:srgbClr val="FFFFFF"/>
                </a:solidFill>
              </a14:hiddenFill>
            </a:ext>
          </a:extLst>
        </p:spPr>
      </p:pic>
      <p:sp>
        <p:nvSpPr>
          <p:cNvPr id="29" name="مربع نص 28">
            <a:extLst>
              <a:ext uri="{FF2B5EF4-FFF2-40B4-BE49-F238E27FC236}">
                <a16:creationId xmlns:a16="http://schemas.microsoft.com/office/drawing/2014/main" id="{FF8D91AF-269B-EDFF-7FAB-E63723CB24E8}"/>
              </a:ext>
            </a:extLst>
          </p:cNvPr>
          <p:cNvSpPr txBox="1"/>
          <p:nvPr/>
        </p:nvSpPr>
        <p:spPr>
          <a:xfrm rot="21188935">
            <a:off x="747985" y="1166436"/>
            <a:ext cx="3866678" cy="1938992"/>
          </a:xfrm>
          <a:custGeom>
            <a:avLst/>
            <a:gdLst>
              <a:gd name="connsiteX0" fmla="*/ 0 w 3866678"/>
              <a:gd name="connsiteY0" fmla="*/ 0 h 1938992"/>
              <a:gd name="connsiteX1" fmla="*/ 475049 w 3866678"/>
              <a:gd name="connsiteY1" fmla="*/ 0 h 1938992"/>
              <a:gd name="connsiteX2" fmla="*/ 911431 w 3866678"/>
              <a:gd name="connsiteY2" fmla="*/ 0 h 1938992"/>
              <a:gd name="connsiteX3" fmla="*/ 1541147 w 3866678"/>
              <a:gd name="connsiteY3" fmla="*/ 0 h 1938992"/>
              <a:gd name="connsiteX4" fmla="*/ 1977530 w 3866678"/>
              <a:gd name="connsiteY4" fmla="*/ 0 h 1938992"/>
              <a:gd name="connsiteX5" fmla="*/ 2529912 w 3866678"/>
              <a:gd name="connsiteY5" fmla="*/ 0 h 1938992"/>
              <a:gd name="connsiteX6" fmla="*/ 3120962 w 3866678"/>
              <a:gd name="connsiteY6" fmla="*/ 0 h 1938992"/>
              <a:gd name="connsiteX7" fmla="*/ 3866678 w 3866678"/>
              <a:gd name="connsiteY7" fmla="*/ 0 h 1938992"/>
              <a:gd name="connsiteX8" fmla="*/ 3866678 w 3866678"/>
              <a:gd name="connsiteY8" fmla="*/ 484748 h 1938992"/>
              <a:gd name="connsiteX9" fmla="*/ 3866678 w 3866678"/>
              <a:gd name="connsiteY9" fmla="*/ 950106 h 1938992"/>
              <a:gd name="connsiteX10" fmla="*/ 3866678 w 3866678"/>
              <a:gd name="connsiteY10" fmla="*/ 1454244 h 1938992"/>
              <a:gd name="connsiteX11" fmla="*/ 3866678 w 3866678"/>
              <a:gd name="connsiteY11" fmla="*/ 1938992 h 1938992"/>
              <a:gd name="connsiteX12" fmla="*/ 3352962 w 3866678"/>
              <a:gd name="connsiteY12" fmla="*/ 1938992 h 1938992"/>
              <a:gd name="connsiteX13" fmla="*/ 2839246 w 3866678"/>
              <a:gd name="connsiteY13" fmla="*/ 1938992 h 1938992"/>
              <a:gd name="connsiteX14" fmla="*/ 2325531 w 3866678"/>
              <a:gd name="connsiteY14" fmla="*/ 1938992 h 1938992"/>
              <a:gd name="connsiteX15" fmla="*/ 1695814 w 3866678"/>
              <a:gd name="connsiteY15" fmla="*/ 1938992 h 1938992"/>
              <a:gd name="connsiteX16" fmla="*/ 1182099 w 3866678"/>
              <a:gd name="connsiteY16" fmla="*/ 1938992 h 1938992"/>
              <a:gd name="connsiteX17" fmla="*/ 552383 w 3866678"/>
              <a:gd name="connsiteY17" fmla="*/ 1938992 h 1938992"/>
              <a:gd name="connsiteX18" fmla="*/ 0 w 3866678"/>
              <a:gd name="connsiteY18" fmla="*/ 1938992 h 1938992"/>
              <a:gd name="connsiteX19" fmla="*/ 0 w 3866678"/>
              <a:gd name="connsiteY19" fmla="*/ 1473634 h 1938992"/>
              <a:gd name="connsiteX20" fmla="*/ 0 w 3866678"/>
              <a:gd name="connsiteY20" fmla="*/ 1008276 h 1938992"/>
              <a:gd name="connsiteX21" fmla="*/ 0 w 3866678"/>
              <a:gd name="connsiteY21" fmla="*/ 484748 h 1938992"/>
              <a:gd name="connsiteX22" fmla="*/ 0 w 3866678"/>
              <a:gd name="connsiteY22"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66678" h="1938992" fill="none" extrusionOk="0">
                <a:moveTo>
                  <a:pt x="0" y="0"/>
                </a:moveTo>
                <a:cubicBezTo>
                  <a:pt x="153204" y="-27824"/>
                  <a:pt x="284705" y="7108"/>
                  <a:pt x="475049" y="0"/>
                </a:cubicBezTo>
                <a:cubicBezTo>
                  <a:pt x="665393" y="-7108"/>
                  <a:pt x="785232" y="6666"/>
                  <a:pt x="911431" y="0"/>
                </a:cubicBezTo>
                <a:cubicBezTo>
                  <a:pt x="1037630" y="-6666"/>
                  <a:pt x="1317035" y="26080"/>
                  <a:pt x="1541147" y="0"/>
                </a:cubicBezTo>
                <a:cubicBezTo>
                  <a:pt x="1765259" y="-26080"/>
                  <a:pt x="1857520" y="45751"/>
                  <a:pt x="1977530" y="0"/>
                </a:cubicBezTo>
                <a:cubicBezTo>
                  <a:pt x="2097540" y="-45751"/>
                  <a:pt x="2316561" y="24567"/>
                  <a:pt x="2529912" y="0"/>
                </a:cubicBezTo>
                <a:cubicBezTo>
                  <a:pt x="2743263" y="-24567"/>
                  <a:pt x="2918206" y="61821"/>
                  <a:pt x="3120962" y="0"/>
                </a:cubicBezTo>
                <a:cubicBezTo>
                  <a:pt x="3323718" y="-61821"/>
                  <a:pt x="3682875" y="62925"/>
                  <a:pt x="3866678" y="0"/>
                </a:cubicBezTo>
                <a:cubicBezTo>
                  <a:pt x="3897631" y="233957"/>
                  <a:pt x="3846970" y="261876"/>
                  <a:pt x="3866678" y="484748"/>
                </a:cubicBezTo>
                <a:cubicBezTo>
                  <a:pt x="3886386" y="707620"/>
                  <a:pt x="3838107" y="775683"/>
                  <a:pt x="3866678" y="950106"/>
                </a:cubicBezTo>
                <a:cubicBezTo>
                  <a:pt x="3895249" y="1124529"/>
                  <a:pt x="3817347" y="1209167"/>
                  <a:pt x="3866678" y="1454244"/>
                </a:cubicBezTo>
                <a:cubicBezTo>
                  <a:pt x="3916009" y="1699321"/>
                  <a:pt x="3828770" y="1819921"/>
                  <a:pt x="3866678" y="1938992"/>
                </a:cubicBezTo>
                <a:cubicBezTo>
                  <a:pt x="3673748" y="1984676"/>
                  <a:pt x="3520969" y="1899373"/>
                  <a:pt x="3352962" y="1938992"/>
                </a:cubicBezTo>
                <a:cubicBezTo>
                  <a:pt x="3184955" y="1978611"/>
                  <a:pt x="3022672" y="1914090"/>
                  <a:pt x="2839246" y="1938992"/>
                </a:cubicBezTo>
                <a:cubicBezTo>
                  <a:pt x="2655820" y="1963894"/>
                  <a:pt x="2514934" y="1931736"/>
                  <a:pt x="2325531" y="1938992"/>
                </a:cubicBezTo>
                <a:cubicBezTo>
                  <a:pt x="2136128" y="1946248"/>
                  <a:pt x="1877145" y="1907092"/>
                  <a:pt x="1695814" y="1938992"/>
                </a:cubicBezTo>
                <a:cubicBezTo>
                  <a:pt x="1514483" y="1970892"/>
                  <a:pt x="1320650" y="1910223"/>
                  <a:pt x="1182099" y="1938992"/>
                </a:cubicBezTo>
                <a:cubicBezTo>
                  <a:pt x="1043548" y="1967761"/>
                  <a:pt x="834280" y="1867411"/>
                  <a:pt x="552383" y="1938992"/>
                </a:cubicBezTo>
                <a:cubicBezTo>
                  <a:pt x="270486" y="2010573"/>
                  <a:pt x="230704" y="1938555"/>
                  <a:pt x="0" y="1938992"/>
                </a:cubicBezTo>
                <a:cubicBezTo>
                  <a:pt x="-5078" y="1836897"/>
                  <a:pt x="23528" y="1654076"/>
                  <a:pt x="0" y="1473634"/>
                </a:cubicBezTo>
                <a:cubicBezTo>
                  <a:pt x="-23528" y="1293192"/>
                  <a:pt x="13017" y="1213738"/>
                  <a:pt x="0" y="1008276"/>
                </a:cubicBezTo>
                <a:cubicBezTo>
                  <a:pt x="-13017" y="802814"/>
                  <a:pt x="35899" y="613624"/>
                  <a:pt x="0" y="484748"/>
                </a:cubicBezTo>
                <a:cubicBezTo>
                  <a:pt x="-35899" y="355872"/>
                  <a:pt x="50167" y="147450"/>
                  <a:pt x="0" y="0"/>
                </a:cubicBezTo>
                <a:close/>
              </a:path>
              <a:path w="3866678" h="1938992" stroke="0" extrusionOk="0">
                <a:moveTo>
                  <a:pt x="0" y="0"/>
                </a:moveTo>
                <a:cubicBezTo>
                  <a:pt x="230252" y="-2806"/>
                  <a:pt x="439740" y="54912"/>
                  <a:pt x="591049" y="0"/>
                </a:cubicBezTo>
                <a:cubicBezTo>
                  <a:pt x="742358" y="-54912"/>
                  <a:pt x="1027922" y="23962"/>
                  <a:pt x="1182099" y="0"/>
                </a:cubicBezTo>
                <a:cubicBezTo>
                  <a:pt x="1336276" y="-23962"/>
                  <a:pt x="1510540" y="38152"/>
                  <a:pt x="1695814" y="0"/>
                </a:cubicBezTo>
                <a:cubicBezTo>
                  <a:pt x="1881088" y="-38152"/>
                  <a:pt x="2099869" y="26779"/>
                  <a:pt x="2248197" y="0"/>
                </a:cubicBezTo>
                <a:cubicBezTo>
                  <a:pt x="2396525" y="-26779"/>
                  <a:pt x="2588605" y="4928"/>
                  <a:pt x="2839246" y="0"/>
                </a:cubicBezTo>
                <a:cubicBezTo>
                  <a:pt x="3089887" y="-4928"/>
                  <a:pt x="3654778" y="99971"/>
                  <a:pt x="3866678" y="0"/>
                </a:cubicBezTo>
                <a:cubicBezTo>
                  <a:pt x="3872836" y="133513"/>
                  <a:pt x="3825417" y="285090"/>
                  <a:pt x="3866678" y="484748"/>
                </a:cubicBezTo>
                <a:cubicBezTo>
                  <a:pt x="3907939" y="684406"/>
                  <a:pt x="3823442" y="791454"/>
                  <a:pt x="3866678" y="911326"/>
                </a:cubicBezTo>
                <a:cubicBezTo>
                  <a:pt x="3909914" y="1031198"/>
                  <a:pt x="3844964" y="1220358"/>
                  <a:pt x="3866678" y="1357294"/>
                </a:cubicBezTo>
                <a:cubicBezTo>
                  <a:pt x="3888392" y="1494230"/>
                  <a:pt x="3843307" y="1687484"/>
                  <a:pt x="3866678" y="1938992"/>
                </a:cubicBezTo>
                <a:cubicBezTo>
                  <a:pt x="3759952" y="1949093"/>
                  <a:pt x="3607660" y="1899029"/>
                  <a:pt x="3352962" y="1938992"/>
                </a:cubicBezTo>
                <a:cubicBezTo>
                  <a:pt x="3098264" y="1978955"/>
                  <a:pt x="3039994" y="1938458"/>
                  <a:pt x="2761913" y="1938992"/>
                </a:cubicBezTo>
                <a:cubicBezTo>
                  <a:pt x="2483832" y="1939526"/>
                  <a:pt x="2467501" y="1898191"/>
                  <a:pt x="2248197" y="1938992"/>
                </a:cubicBezTo>
                <a:cubicBezTo>
                  <a:pt x="2028893" y="1979793"/>
                  <a:pt x="1994746" y="1936394"/>
                  <a:pt x="1811815" y="1938992"/>
                </a:cubicBezTo>
                <a:cubicBezTo>
                  <a:pt x="1628884" y="1941590"/>
                  <a:pt x="1537071" y="1891697"/>
                  <a:pt x="1298099" y="1938992"/>
                </a:cubicBezTo>
                <a:cubicBezTo>
                  <a:pt x="1059127" y="1986287"/>
                  <a:pt x="803989" y="1934877"/>
                  <a:pt x="668383" y="1938992"/>
                </a:cubicBezTo>
                <a:cubicBezTo>
                  <a:pt x="532777" y="1943107"/>
                  <a:pt x="169281" y="1907009"/>
                  <a:pt x="0" y="1938992"/>
                </a:cubicBezTo>
                <a:cubicBezTo>
                  <a:pt x="-38258" y="1777406"/>
                  <a:pt x="31781" y="1640244"/>
                  <a:pt x="0" y="1493024"/>
                </a:cubicBezTo>
                <a:cubicBezTo>
                  <a:pt x="-31781" y="1345804"/>
                  <a:pt x="50684" y="1147563"/>
                  <a:pt x="0" y="1047056"/>
                </a:cubicBezTo>
                <a:cubicBezTo>
                  <a:pt x="-50684" y="946549"/>
                  <a:pt x="24766" y="739663"/>
                  <a:pt x="0" y="581698"/>
                </a:cubicBezTo>
                <a:cubicBezTo>
                  <a:pt x="-24766" y="423733"/>
                  <a:pt x="27248" y="133991"/>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643551320">
                  <a:prstGeom prst="rect">
                    <a:avLst/>
                  </a:prstGeom>
                  <ask:type>
                    <ask:lineSketchScribble/>
                  </ask:type>
                </ask:lineSketchStyleProps>
              </a:ext>
            </a:extLst>
          </a:ln>
        </p:spPr>
        <p:txBody>
          <a:bodyPr wrap="square">
            <a:spAutoFit/>
          </a:bodyPr>
          <a:lstStyle/>
          <a:p>
            <a:pPr algn="ctr"/>
            <a:r>
              <a:rPr lang="ar-SA" sz="2400" b="1" dirty="0">
                <a:cs typeface="Akhbar MT" pitchFamily="2" charset="-78"/>
              </a:rPr>
              <a:t>1/يجـب أن تحافظ عضلة السـاق على الانقبـاض فترة طويلة، ً كـما أن لعضلات محجر العين أليافا سريعة الانقباض أكثر؛ ّ لأنها ليست عضلات تحمل بل تتطلب حركات سريعة. </a:t>
            </a:r>
          </a:p>
        </p:txBody>
      </p:sp>
      <p:sp>
        <p:nvSpPr>
          <p:cNvPr id="33" name="مربع نص 32">
            <a:extLst>
              <a:ext uri="{FF2B5EF4-FFF2-40B4-BE49-F238E27FC236}">
                <a16:creationId xmlns:a16="http://schemas.microsoft.com/office/drawing/2014/main" id="{27D4EE2D-E099-2921-0714-63254F6FA63E}"/>
              </a:ext>
            </a:extLst>
          </p:cNvPr>
          <p:cNvSpPr txBox="1"/>
          <p:nvPr/>
        </p:nvSpPr>
        <p:spPr>
          <a:xfrm rot="21186633">
            <a:off x="756573" y="3736474"/>
            <a:ext cx="3849500" cy="954107"/>
          </a:xfrm>
          <a:custGeom>
            <a:avLst/>
            <a:gdLst>
              <a:gd name="connsiteX0" fmla="*/ 0 w 3849500"/>
              <a:gd name="connsiteY0" fmla="*/ 0 h 954107"/>
              <a:gd name="connsiteX1" fmla="*/ 511434 w 3849500"/>
              <a:gd name="connsiteY1" fmla="*/ 0 h 954107"/>
              <a:gd name="connsiteX2" fmla="*/ 984372 w 3849500"/>
              <a:gd name="connsiteY2" fmla="*/ 0 h 954107"/>
              <a:gd name="connsiteX3" fmla="*/ 1534301 w 3849500"/>
              <a:gd name="connsiteY3" fmla="*/ 0 h 954107"/>
              <a:gd name="connsiteX4" fmla="*/ 2122724 w 3849500"/>
              <a:gd name="connsiteY4" fmla="*/ 0 h 954107"/>
              <a:gd name="connsiteX5" fmla="*/ 2595663 w 3849500"/>
              <a:gd name="connsiteY5" fmla="*/ 0 h 954107"/>
              <a:gd name="connsiteX6" fmla="*/ 3030106 w 3849500"/>
              <a:gd name="connsiteY6" fmla="*/ 0 h 954107"/>
              <a:gd name="connsiteX7" fmla="*/ 3849500 w 3849500"/>
              <a:gd name="connsiteY7" fmla="*/ 0 h 954107"/>
              <a:gd name="connsiteX8" fmla="*/ 3849500 w 3849500"/>
              <a:gd name="connsiteY8" fmla="*/ 486595 h 954107"/>
              <a:gd name="connsiteX9" fmla="*/ 3849500 w 3849500"/>
              <a:gd name="connsiteY9" fmla="*/ 954107 h 954107"/>
              <a:gd name="connsiteX10" fmla="*/ 3338066 w 3849500"/>
              <a:gd name="connsiteY10" fmla="*/ 954107 h 954107"/>
              <a:gd name="connsiteX11" fmla="*/ 2865128 w 3849500"/>
              <a:gd name="connsiteY11" fmla="*/ 954107 h 954107"/>
              <a:gd name="connsiteX12" fmla="*/ 2276704 w 3849500"/>
              <a:gd name="connsiteY12" fmla="*/ 954107 h 954107"/>
              <a:gd name="connsiteX13" fmla="*/ 1765271 w 3849500"/>
              <a:gd name="connsiteY13" fmla="*/ 954107 h 954107"/>
              <a:gd name="connsiteX14" fmla="*/ 1138352 w 3849500"/>
              <a:gd name="connsiteY14" fmla="*/ 954107 h 954107"/>
              <a:gd name="connsiteX15" fmla="*/ 549929 w 3849500"/>
              <a:gd name="connsiteY15" fmla="*/ 954107 h 954107"/>
              <a:gd name="connsiteX16" fmla="*/ 0 w 3849500"/>
              <a:gd name="connsiteY16" fmla="*/ 954107 h 954107"/>
              <a:gd name="connsiteX17" fmla="*/ 0 w 3849500"/>
              <a:gd name="connsiteY17" fmla="*/ 477054 h 954107"/>
              <a:gd name="connsiteX18" fmla="*/ 0 w 384950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9500" h="954107" fill="none" extrusionOk="0">
                <a:moveTo>
                  <a:pt x="0" y="0"/>
                </a:moveTo>
                <a:cubicBezTo>
                  <a:pt x="175630" y="-46165"/>
                  <a:pt x="266926" y="18406"/>
                  <a:pt x="511434" y="0"/>
                </a:cubicBezTo>
                <a:cubicBezTo>
                  <a:pt x="755942" y="-18406"/>
                  <a:pt x="844160" y="5813"/>
                  <a:pt x="984372" y="0"/>
                </a:cubicBezTo>
                <a:cubicBezTo>
                  <a:pt x="1124584" y="-5813"/>
                  <a:pt x="1392616" y="15849"/>
                  <a:pt x="1534301" y="0"/>
                </a:cubicBezTo>
                <a:cubicBezTo>
                  <a:pt x="1675986" y="-15849"/>
                  <a:pt x="1950832" y="16620"/>
                  <a:pt x="2122724" y="0"/>
                </a:cubicBezTo>
                <a:cubicBezTo>
                  <a:pt x="2294616" y="-16620"/>
                  <a:pt x="2399050" y="54913"/>
                  <a:pt x="2595663" y="0"/>
                </a:cubicBezTo>
                <a:cubicBezTo>
                  <a:pt x="2792276" y="-54913"/>
                  <a:pt x="2932759" y="37253"/>
                  <a:pt x="3030106" y="0"/>
                </a:cubicBezTo>
                <a:cubicBezTo>
                  <a:pt x="3127453" y="-37253"/>
                  <a:pt x="3466460" y="35164"/>
                  <a:pt x="3849500" y="0"/>
                </a:cubicBezTo>
                <a:cubicBezTo>
                  <a:pt x="3870575" y="99996"/>
                  <a:pt x="3792330" y="343326"/>
                  <a:pt x="3849500" y="486595"/>
                </a:cubicBezTo>
                <a:cubicBezTo>
                  <a:pt x="3906670" y="629865"/>
                  <a:pt x="3845083" y="855152"/>
                  <a:pt x="3849500" y="954107"/>
                </a:cubicBezTo>
                <a:cubicBezTo>
                  <a:pt x="3661451" y="954581"/>
                  <a:pt x="3447502" y="935487"/>
                  <a:pt x="3338066" y="954107"/>
                </a:cubicBezTo>
                <a:cubicBezTo>
                  <a:pt x="3228630" y="972727"/>
                  <a:pt x="2996021" y="903492"/>
                  <a:pt x="2865128" y="954107"/>
                </a:cubicBezTo>
                <a:cubicBezTo>
                  <a:pt x="2734235" y="1004722"/>
                  <a:pt x="2394514" y="929788"/>
                  <a:pt x="2276704" y="954107"/>
                </a:cubicBezTo>
                <a:cubicBezTo>
                  <a:pt x="2158894" y="978426"/>
                  <a:pt x="1988901" y="943587"/>
                  <a:pt x="1765271" y="954107"/>
                </a:cubicBezTo>
                <a:cubicBezTo>
                  <a:pt x="1541641" y="964627"/>
                  <a:pt x="1288042" y="906864"/>
                  <a:pt x="1138352" y="954107"/>
                </a:cubicBezTo>
                <a:cubicBezTo>
                  <a:pt x="988662" y="1001350"/>
                  <a:pt x="728053" y="929411"/>
                  <a:pt x="549929" y="954107"/>
                </a:cubicBezTo>
                <a:cubicBezTo>
                  <a:pt x="371805" y="978803"/>
                  <a:pt x="154308" y="922232"/>
                  <a:pt x="0" y="954107"/>
                </a:cubicBezTo>
                <a:cubicBezTo>
                  <a:pt x="-9769" y="719913"/>
                  <a:pt x="38933" y="577572"/>
                  <a:pt x="0" y="477054"/>
                </a:cubicBezTo>
                <a:cubicBezTo>
                  <a:pt x="-38933" y="376536"/>
                  <a:pt x="5783" y="220552"/>
                  <a:pt x="0" y="0"/>
                </a:cubicBezTo>
                <a:close/>
              </a:path>
              <a:path w="3849500" h="954107" stroke="0" extrusionOk="0">
                <a:moveTo>
                  <a:pt x="0" y="0"/>
                </a:moveTo>
                <a:cubicBezTo>
                  <a:pt x="207919" y="-43955"/>
                  <a:pt x="339202" y="38281"/>
                  <a:pt x="588424" y="0"/>
                </a:cubicBezTo>
                <a:cubicBezTo>
                  <a:pt x="837646" y="-38281"/>
                  <a:pt x="940764" y="18148"/>
                  <a:pt x="1138352" y="0"/>
                </a:cubicBezTo>
                <a:cubicBezTo>
                  <a:pt x="1335940" y="-18148"/>
                  <a:pt x="1370960" y="11890"/>
                  <a:pt x="1572796" y="0"/>
                </a:cubicBezTo>
                <a:cubicBezTo>
                  <a:pt x="1774632" y="-11890"/>
                  <a:pt x="1915833" y="49521"/>
                  <a:pt x="2199714" y="0"/>
                </a:cubicBezTo>
                <a:cubicBezTo>
                  <a:pt x="2483595" y="-49521"/>
                  <a:pt x="2688124" y="13435"/>
                  <a:pt x="2826633" y="0"/>
                </a:cubicBezTo>
                <a:cubicBezTo>
                  <a:pt x="2965142" y="-13435"/>
                  <a:pt x="3135915" y="47711"/>
                  <a:pt x="3261076" y="0"/>
                </a:cubicBezTo>
                <a:cubicBezTo>
                  <a:pt x="3386237" y="-47711"/>
                  <a:pt x="3652728" y="65940"/>
                  <a:pt x="3849500" y="0"/>
                </a:cubicBezTo>
                <a:cubicBezTo>
                  <a:pt x="3894919" y="172044"/>
                  <a:pt x="3816410" y="362769"/>
                  <a:pt x="3849500" y="477054"/>
                </a:cubicBezTo>
                <a:cubicBezTo>
                  <a:pt x="3882590" y="591339"/>
                  <a:pt x="3848830" y="853950"/>
                  <a:pt x="3849500" y="954107"/>
                </a:cubicBezTo>
                <a:cubicBezTo>
                  <a:pt x="3618897" y="1007374"/>
                  <a:pt x="3517428" y="935662"/>
                  <a:pt x="3338066" y="954107"/>
                </a:cubicBezTo>
                <a:cubicBezTo>
                  <a:pt x="3158704" y="972552"/>
                  <a:pt x="3027938" y="898371"/>
                  <a:pt x="2788138" y="954107"/>
                </a:cubicBezTo>
                <a:cubicBezTo>
                  <a:pt x="2548338" y="1009843"/>
                  <a:pt x="2519120" y="934719"/>
                  <a:pt x="2315199" y="954107"/>
                </a:cubicBezTo>
                <a:cubicBezTo>
                  <a:pt x="2111278" y="973495"/>
                  <a:pt x="1988064" y="948375"/>
                  <a:pt x="1726776" y="954107"/>
                </a:cubicBezTo>
                <a:cubicBezTo>
                  <a:pt x="1465488" y="959839"/>
                  <a:pt x="1273055" y="906931"/>
                  <a:pt x="1099857" y="954107"/>
                </a:cubicBezTo>
                <a:cubicBezTo>
                  <a:pt x="926659" y="1001283"/>
                  <a:pt x="788417" y="934423"/>
                  <a:pt x="549929" y="954107"/>
                </a:cubicBezTo>
                <a:cubicBezTo>
                  <a:pt x="311441" y="973791"/>
                  <a:pt x="119151" y="889583"/>
                  <a:pt x="0" y="954107"/>
                </a:cubicBezTo>
                <a:cubicBezTo>
                  <a:pt x="-2569" y="752004"/>
                  <a:pt x="35378" y="622870"/>
                  <a:pt x="0" y="486595"/>
                </a:cubicBezTo>
                <a:cubicBezTo>
                  <a:pt x="-35378" y="350320"/>
                  <a:pt x="48197" y="225317"/>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586818350">
                  <a:prstGeom prst="rect">
                    <a:avLst/>
                  </a:prstGeom>
                  <ask:type>
                    <ask:lineSketchScribble/>
                  </ask:type>
                </ask:lineSketchStyleProps>
              </a:ext>
            </a:extLst>
          </a:ln>
        </p:spPr>
        <p:txBody>
          <a:bodyPr wrap="square">
            <a:spAutoFit/>
          </a:bodyPr>
          <a:lstStyle/>
          <a:p>
            <a:pPr algn="ctr"/>
            <a:r>
              <a:rPr lang="ar-SA" sz="2800" b="1" dirty="0">
                <a:cs typeface="Akhbar MT" pitchFamily="2" charset="-78"/>
              </a:rPr>
              <a:t>2/العضـلات السريعة الانقبـاض ومنها تحرك الـرأس، والرقبة، والوجه</a:t>
            </a:r>
          </a:p>
        </p:txBody>
      </p:sp>
    </p:spTree>
    <p:extLst>
      <p:ext uri="{BB962C8B-B14F-4D97-AF65-F5344CB8AC3E}">
        <p14:creationId xmlns:p14="http://schemas.microsoft.com/office/powerpoint/2010/main" val="409788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heel(1)">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519164" y="33773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cxnSp>
        <p:nvCxnSpPr>
          <p:cNvPr id="19" name="رابط مستقيم 18">
            <a:extLst>
              <a:ext uri="{FF2B5EF4-FFF2-40B4-BE49-F238E27FC236}">
                <a16:creationId xmlns:a16="http://schemas.microsoft.com/office/drawing/2014/main" id="{83DDBEC0-90CC-D923-CAF4-4E01C5200781}"/>
              </a:ext>
            </a:extLst>
          </p:cNvPr>
          <p:cNvCxnSpPr/>
          <p:nvPr/>
        </p:nvCxnSpPr>
        <p:spPr>
          <a:xfrm flipV="1">
            <a:off x="13006909" y="1053055"/>
            <a:ext cx="0" cy="53009"/>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图片 19">
            <a:extLst>
              <a:ext uri="{FF2B5EF4-FFF2-40B4-BE49-F238E27FC236}">
                <a16:creationId xmlns:a16="http://schemas.microsoft.com/office/drawing/2014/main" id="{47F61643-E4C5-061E-2261-0984B670619F}"/>
              </a:ext>
            </a:extLst>
          </p:cNvPr>
          <p:cNvPicPr>
            <a:picLocks noChangeAspect="1"/>
          </p:cNvPicPr>
          <p:nvPr/>
        </p:nvPicPr>
        <p:blipFill rotWithShape="1">
          <a:blip r:embed="rId4"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pic>
        <p:nvPicPr>
          <p:cNvPr id="3" name="صورة 2">
            <a:extLst>
              <a:ext uri="{FF2B5EF4-FFF2-40B4-BE49-F238E27FC236}">
                <a16:creationId xmlns:a16="http://schemas.microsoft.com/office/drawing/2014/main" id="{70EA3B1D-77DD-A77E-0ED8-B65A9DB13A02}"/>
              </a:ext>
            </a:extLst>
          </p:cNvPr>
          <p:cNvPicPr>
            <a:picLocks noChangeAspect="1"/>
          </p:cNvPicPr>
          <p:nvPr/>
        </p:nvPicPr>
        <p:blipFill rotWithShape="1">
          <a:blip r:embed="rId5">
            <a:extLst>
              <a:ext uri="{28A0092B-C50C-407E-A947-70E740481C1C}">
                <a14:useLocalDpi xmlns:a14="http://schemas.microsoft.com/office/drawing/2010/main" val="0"/>
              </a:ext>
            </a:extLst>
          </a:blip>
          <a:srcRect t="12308" b="29230"/>
          <a:stretch/>
        </p:blipFill>
        <p:spPr>
          <a:xfrm>
            <a:off x="5135073" y="395231"/>
            <a:ext cx="6537763" cy="5747017"/>
          </a:xfrm>
          <a:custGeom>
            <a:avLst/>
            <a:gdLst>
              <a:gd name="connsiteX0" fmla="*/ 0 w 6537763"/>
              <a:gd name="connsiteY0" fmla="*/ 0 h 5747017"/>
              <a:gd name="connsiteX1" fmla="*/ 463587 w 6537763"/>
              <a:gd name="connsiteY1" fmla="*/ 0 h 5747017"/>
              <a:gd name="connsiteX2" fmla="*/ 1123307 w 6537763"/>
              <a:gd name="connsiteY2" fmla="*/ 0 h 5747017"/>
              <a:gd name="connsiteX3" fmla="*/ 1848404 w 6537763"/>
              <a:gd name="connsiteY3" fmla="*/ 0 h 5747017"/>
              <a:gd name="connsiteX4" fmla="*/ 2573501 w 6537763"/>
              <a:gd name="connsiteY4" fmla="*/ 0 h 5747017"/>
              <a:gd name="connsiteX5" fmla="*/ 3233221 w 6537763"/>
              <a:gd name="connsiteY5" fmla="*/ 0 h 5747017"/>
              <a:gd name="connsiteX6" fmla="*/ 3892941 w 6537763"/>
              <a:gd name="connsiteY6" fmla="*/ 0 h 5747017"/>
              <a:gd name="connsiteX7" fmla="*/ 4356528 w 6537763"/>
              <a:gd name="connsiteY7" fmla="*/ 0 h 5747017"/>
              <a:gd name="connsiteX8" fmla="*/ 4754737 w 6537763"/>
              <a:gd name="connsiteY8" fmla="*/ 0 h 5747017"/>
              <a:gd name="connsiteX9" fmla="*/ 5349079 w 6537763"/>
              <a:gd name="connsiteY9" fmla="*/ 0 h 5747017"/>
              <a:gd name="connsiteX10" fmla="*/ 5943421 w 6537763"/>
              <a:gd name="connsiteY10" fmla="*/ 0 h 5747017"/>
              <a:gd name="connsiteX11" fmla="*/ 6537763 w 6537763"/>
              <a:gd name="connsiteY11" fmla="*/ 0 h 5747017"/>
              <a:gd name="connsiteX12" fmla="*/ 6537763 w 6537763"/>
              <a:gd name="connsiteY12" fmla="*/ 632172 h 5747017"/>
              <a:gd name="connsiteX13" fmla="*/ 6537763 w 6537763"/>
              <a:gd name="connsiteY13" fmla="*/ 1149403 h 5747017"/>
              <a:gd name="connsiteX14" fmla="*/ 6537763 w 6537763"/>
              <a:gd name="connsiteY14" fmla="*/ 1609165 h 5747017"/>
              <a:gd name="connsiteX15" fmla="*/ 6537763 w 6537763"/>
              <a:gd name="connsiteY15" fmla="*/ 2068926 h 5747017"/>
              <a:gd name="connsiteX16" fmla="*/ 6537763 w 6537763"/>
              <a:gd name="connsiteY16" fmla="*/ 2471217 h 5747017"/>
              <a:gd name="connsiteX17" fmla="*/ 6537763 w 6537763"/>
              <a:gd name="connsiteY17" fmla="*/ 3103389 h 5747017"/>
              <a:gd name="connsiteX18" fmla="*/ 6537763 w 6537763"/>
              <a:gd name="connsiteY18" fmla="*/ 3678091 h 5747017"/>
              <a:gd name="connsiteX19" fmla="*/ 6537763 w 6537763"/>
              <a:gd name="connsiteY19" fmla="*/ 4080382 h 5747017"/>
              <a:gd name="connsiteX20" fmla="*/ 6537763 w 6537763"/>
              <a:gd name="connsiteY20" fmla="*/ 4655084 h 5747017"/>
              <a:gd name="connsiteX21" fmla="*/ 6537763 w 6537763"/>
              <a:gd name="connsiteY21" fmla="*/ 5114845 h 5747017"/>
              <a:gd name="connsiteX22" fmla="*/ 6537763 w 6537763"/>
              <a:gd name="connsiteY22" fmla="*/ 5747017 h 5747017"/>
              <a:gd name="connsiteX23" fmla="*/ 6074176 w 6537763"/>
              <a:gd name="connsiteY23" fmla="*/ 5747017 h 5747017"/>
              <a:gd name="connsiteX24" fmla="*/ 5349079 w 6537763"/>
              <a:gd name="connsiteY24" fmla="*/ 5747017 h 5747017"/>
              <a:gd name="connsiteX25" fmla="*/ 4754737 w 6537763"/>
              <a:gd name="connsiteY25" fmla="*/ 5747017 h 5747017"/>
              <a:gd name="connsiteX26" fmla="*/ 4356528 w 6537763"/>
              <a:gd name="connsiteY26" fmla="*/ 5747017 h 5747017"/>
              <a:gd name="connsiteX27" fmla="*/ 3631430 w 6537763"/>
              <a:gd name="connsiteY27" fmla="*/ 5747017 h 5747017"/>
              <a:gd name="connsiteX28" fmla="*/ 2906333 w 6537763"/>
              <a:gd name="connsiteY28" fmla="*/ 5747017 h 5747017"/>
              <a:gd name="connsiteX29" fmla="*/ 2377368 w 6537763"/>
              <a:gd name="connsiteY29" fmla="*/ 5747017 h 5747017"/>
              <a:gd name="connsiteX30" fmla="*/ 1652271 w 6537763"/>
              <a:gd name="connsiteY30" fmla="*/ 5747017 h 5747017"/>
              <a:gd name="connsiteX31" fmla="*/ 927174 w 6537763"/>
              <a:gd name="connsiteY31" fmla="*/ 5747017 h 5747017"/>
              <a:gd name="connsiteX32" fmla="*/ 528964 w 6537763"/>
              <a:gd name="connsiteY32" fmla="*/ 5747017 h 5747017"/>
              <a:gd name="connsiteX33" fmla="*/ 0 w 6537763"/>
              <a:gd name="connsiteY33" fmla="*/ 5747017 h 5747017"/>
              <a:gd name="connsiteX34" fmla="*/ 0 w 6537763"/>
              <a:gd name="connsiteY34" fmla="*/ 5287256 h 5747017"/>
              <a:gd name="connsiteX35" fmla="*/ 0 w 6537763"/>
              <a:gd name="connsiteY35" fmla="*/ 4770024 h 5747017"/>
              <a:gd name="connsiteX36" fmla="*/ 0 w 6537763"/>
              <a:gd name="connsiteY36" fmla="*/ 4252793 h 5747017"/>
              <a:gd name="connsiteX37" fmla="*/ 0 w 6537763"/>
              <a:gd name="connsiteY37" fmla="*/ 3563151 h 5747017"/>
              <a:gd name="connsiteX38" fmla="*/ 0 w 6537763"/>
              <a:gd name="connsiteY38" fmla="*/ 3160859 h 5747017"/>
              <a:gd name="connsiteX39" fmla="*/ 0 w 6537763"/>
              <a:gd name="connsiteY39" fmla="*/ 2471217 h 5747017"/>
              <a:gd name="connsiteX40" fmla="*/ 0 w 6537763"/>
              <a:gd name="connsiteY40" fmla="*/ 1839045 h 5747017"/>
              <a:gd name="connsiteX41" fmla="*/ 0 w 6537763"/>
              <a:gd name="connsiteY41" fmla="*/ 1436754 h 5747017"/>
              <a:gd name="connsiteX42" fmla="*/ 0 w 6537763"/>
              <a:gd name="connsiteY42" fmla="*/ 862053 h 5747017"/>
              <a:gd name="connsiteX43" fmla="*/ 0 w 6537763"/>
              <a:gd name="connsiteY43" fmla="*/ 0 h 574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37763" h="5747017" fill="none" extrusionOk="0">
                <a:moveTo>
                  <a:pt x="0" y="0"/>
                </a:moveTo>
                <a:cubicBezTo>
                  <a:pt x="131770" y="-29440"/>
                  <a:pt x="278548" y="51539"/>
                  <a:pt x="463587" y="0"/>
                </a:cubicBezTo>
                <a:cubicBezTo>
                  <a:pt x="648626" y="-51539"/>
                  <a:pt x="836055" y="8124"/>
                  <a:pt x="1123307" y="0"/>
                </a:cubicBezTo>
                <a:cubicBezTo>
                  <a:pt x="1410559" y="-8124"/>
                  <a:pt x="1534837" y="62606"/>
                  <a:pt x="1848404" y="0"/>
                </a:cubicBezTo>
                <a:cubicBezTo>
                  <a:pt x="2161971" y="-62606"/>
                  <a:pt x="2350108" y="63404"/>
                  <a:pt x="2573501" y="0"/>
                </a:cubicBezTo>
                <a:cubicBezTo>
                  <a:pt x="2796894" y="-63404"/>
                  <a:pt x="3000055" y="9566"/>
                  <a:pt x="3233221" y="0"/>
                </a:cubicBezTo>
                <a:cubicBezTo>
                  <a:pt x="3466387" y="-9566"/>
                  <a:pt x="3691784" y="49349"/>
                  <a:pt x="3892941" y="0"/>
                </a:cubicBezTo>
                <a:cubicBezTo>
                  <a:pt x="4094098" y="-49349"/>
                  <a:pt x="4222746" y="37489"/>
                  <a:pt x="4356528" y="0"/>
                </a:cubicBezTo>
                <a:cubicBezTo>
                  <a:pt x="4490310" y="-37489"/>
                  <a:pt x="4657071" y="45446"/>
                  <a:pt x="4754737" y="0"/>
                </a:cubicBezTo>
                <a:cubicBezTo>
                  <a:pt x="4852403" y="-45446"/>
                  <a:pt x="5165364" y="50368"/>
                  <a:pt x="5349079" y="0"/>
                </a:cubicBezTo>
                <a:cubicBezTo>
                  <a:pt x="5532794" y="-50368"/>
                  <a:pt x="5819169" y="59031"/>
                  <a:pt x="5943421" y="0"/>
                </a:cubicBezTo>
                <a:cubicBezTo>
                  <a:pt x="6067673" y="-59031"/>
                  <a:pt x="6405335" y="43186"/>
                  <a:pt x="6537763" y="0"/>
                </a:cubicBezTo>
                <a:cubicBezTo>
                  <a:pt x="6578825" y="246471"/>
                  <a:pt x="6511911" y="446470"/>
                  <a:pt x="6537763" y="632172"/>
                </a:cubicBezTo>
                <a:cubicBezTo>
                  <a:pt x="6563615" y="817874"/>
                  <a:pt x="6528104" y="912047"/>
                  <a:pt x="6537763" y="1149403"/>
                </a:cubicBezTo>
                <a:cubicBezTo>
                  <a:pt x="6547422" y="1386759"/>
                  <a:pt x="6523058" y="1398680"/>
                  <a:pt x="6537763" y="1609165"/>
                </a:cubicBezTo>
                <a:cubicBezTo>
                  <a:pt x="6552468" y="1819650"/>
                  <a:pt x="6511330" y="1861815"/>
                  <a:pt x="6537763" y="2068926"/>
                </a:cubicBezTo>
                <a:cubicBezTo>
                  <a:pt x="6564196" y="2276037"/>
                  <a:pt x="6501003" y="2293841"/>
                  <a:pt x="6537763" y="2471217"/>
                </a:cubicBezTo>
                <a:cubicBezTo>
                  <a:pt x="6574523" y="2648593"/>
                  <a:pt x="6474358" y="2939638"/>
                  <a:pt x="6537763" y="3103389"/>
                </a:cubicBezTo>
                <a:cubicBezTo>
                  <a:pt x="6601168" y="3267140"/>
                  <a:pt x="6495446" y="3545402"/>
                  <a:pt x="6537763" y="3678091"/>
                </a:cubicBezTo>
                <a:cubicBezTo>
                  <a:pt x="6580080" y="3810780"/>
                  <a:pt x="6513734" y="3895006"/>
                  <a:pt x="6537763" y="4080382"/>
                </a:cubicBezTo>
                <a:cubicBezTo>
                  <a:pt x="6561792" y="4265758"/>
                  <a:pt x="6511089" y="4375845"/>
                  <a:pt x="6537763" y="4655084"/>
                </a:cubicBezTo>
                <a:cubicBezTo>
                  <a:pt x="6564437" y="4934323"/>
                  <a:pt x="6502114" y="4980554"/>
                  <a:pt x="6537763" y="5114845"/>
                </a:cubicBezTo>
                <a:cubicBezTo>
                  <a:pt x="6573412" y="5249136"/>
                  <a:pt x="6486826" y="5500327"/>
                  <a:pt x="6537763" y="5747017"/>
                </a:cubicBezTo>
                <a:cubicBezTo>
                  <a:pt x="6331658" y="5771140"/>
                  <a:pt x="6174718" y="5716091"/>
                  <a:pt x="6074176" y="5747017"/>
                </a:cubicBezTo>
                <a:cubicBezTo>
                  <a:pt x="5973634" y="5777943"/>
                  <a:pt x="5538404" y="5719298"/>
                  <a:pt x="5349079" y="5747017"/>
                </a:cubicBezTo>
                <a:cubicBezTo>
                  <a:pt x="5159754" y="5774736"/>
                  <a:pt x="4981461" y="5723357"/>
                  <a:pt x="4754737" y="5747017"/>
                </a:cubicBezTo>
                <a:cubicBezTo>
                  <a:pt x="4528013" y="5770677"/>
                  <a:pt x="4479589" y="5699597"/>
                  <a:pt x="4356528" y="5747017"/>
                </a:cubicBezTo>
                <a:cubicBezTo>
                  <a:pt x="4233467" y="5794437"/>
                  <a:pt x="3909423" y="5684146"/>
                  <a:pt x="3631430" y="5747017"/>
                </a:cubicBezTo>
                <a:cubicBezTo>
                  <a:pt x="3353437" y="5809888"/>
                  <a:pt x="3189995" y="5677914"/>
                  <a:pt x="2906333" y="5747017"/>
                </a:cubicBezTo>
                <a:cubicBezTo>
                  <a:pt x="2622671" y="5816120"/>
                  <a:pt x="2526525" y="5690546"/>
                  <a:pt x="2377368" y="5747017"/>
                </a:cubicBezTo>
                <a:cubicBezTo>
                  <a:pt x="2228212" y="5803488"/>
                  <a:pt x="1907672" y="5732509"/>
                  <a:pt x="1652271" y="5747017"/>
                </a:cubicBezTo>
                <a:cubicBezTo>
                  <a:pt x="1396870" y="5761525"/>
                  <a:pt x="1210788" y="5717491"/>
                  <a:pt x="927174" y="5747017"/>
                </a:cubicBezTo>
                <a:cubicBezTo>
                  <a:pt x="643560" y="5776543"/>
                  <a:pt x="717193" y="5743602"/>
                  <a:pt x="528964" y="5747017"/>
                </a:cubicBezTo>
                <a:cubicBezTo>
                  <a:pt x="340735" y="5750432"/>
                  <a:pt x="257157" y="5683840"/>
                  <a:pt x="0" y="5747017"/>
                </a:cubicBezTo>
                <a:cubicBezTo>
                  <a:pt x="-4644" y="5559561"/>
                  <a:pt x="34660" y="5396116"/>
                  <a:pt x="0" y="5287256"/>
                </a:cubicBezTo>
                <a:cubicBezTo>
                  <a:pt x="-34660" y="5178396"/>
                  <a:pt x="38325" y="4999301"/>
                  <a:pt x="0" y="4770024"/>
                </a:cubicBezTo>
                <a:cubicBezTo>
                  <a:pt x="-38325" y="4540747"/>
                  <a:pt x="57282" y="4498895"/>
                  <a:pt x="0" y="4252793"/>
                </a:cubicBezTo>
                <a:cubicBezTo>
                  <a:pt x="-57282" y="4006691"/>
                  <a:pt x="37613" y="3837667"/>
                  <a:pt x="0" y="3563151"/>
                </a:cubicBezTo>
                <a:cubicBezTo>
                  <a:pt x="-37613" y="3288635"/>
                  <a:pt x="46003" y="3295158"/>
                  <a:pt x="0" y="3160859"/>
                </a:cubicBezTo>
                <a:cubicBezTo>
                  <a:pt x="-46003" y="3026560"/>
                  <a:pt x="5820" y="2723332"/>
                  <a:pt x="0" y="2471217"/>
                </a:cubicBezTo>
                <a:cubicBezTo>
                  <a:pt x="-5820" y="2219102"/>
                  <a:pt x="10540" y="2081938"/>
                  <a:pt x="0" y="1839045"/>
                </a:cubicBezTo>
                <a:cubicBezTo>
                  <a:pt x="-10540" y="1596152"/>
                  <a:pt x="3888" y="1593155"/>
                  <a:pt x="0" y="1436754"/>
                </a:cubicBezTo>
                <a:cubicBezTo>
                  <a:pt x="-3888" y="1280353"/>
                  <a:pt x="39947" y="1018835"/>
                  <a:pt x="0" y="862053"/>
                </a:cubicBezTo>
                <a:cubicBezTo>
                  <a:pt x="-39947" y="705271"/>
                  <a:pt x="26879" y="386205"/>
                  <a:pt x="0" y="0"/>
                </a:cubicBezTo>
                <a:close/>
              </a:path>
              <a:path w="6537763" h="5747017" stroke="0" extrusionOk="0">
                <a:moveTo>
                  <a:pt x="0" y="0"/>
                </a:moveTo>
                <a:cubicBezTo>
                  <a:pt x="199436" y="-58893"/>
                  <a:pt x="545304" y="43617"/>
                  <a:pt x="725097" y="0"/>
                </a:cubicBezTo>
                <a:cubicBezTo>
                  <a:pt x="904890" y="-43617"/>
                  <a:pt x="1147951" y="28520"/>
                  <a:pt x="1319439" y="0"/>
                </a:cubicBezTo>
                <a:cubicBezTo>
                  <a:pt x="1490927" y="-28520"/>
                  <a:pt x="1526003" y="26600"/>
                  <a:pt x="1717649" y="0"/>
                </a:cubicBezTo>
                <a:cubicBezTo>
                  <a:pt x="1909295" y="-26600"/>
                  <a:pt x="2052291" y="64129"/>
                  <a:pt x="2311991" y="0"/>
                </a:cubicBezTo>
                <a:cubicBezTo>
                  <a:pt x="2571691" y="-64129"/>
                  <a:pt x="2717381" y="66101"/>
                  <a:pt x="2971710" y="0"/>
                </a:cubicBezTo>
                <a:cubicBezTo>
                  <a:pt x="3226039" y="-66101"/>
                  <a:pt x="3384916" y="35412"/>
                  <a:pt x="3696808" y="0"/>
                </a:cubicBezTo>
                <a:cubicBezTo>
                  <a:pt x="4008700" y="-35412"/>
                  <a:pt x="4090019" y="35607"/>
                  <a:pt x="4421905" y="0"/>
                </a:cubicBezTo>
                <a:cubicBezTo>
                  <a:pt x="4753791" y="-35607"/>
                  <a:pt x="4928063" y="13554"/>
                  <a:pt x="5147003" y="0"/>
                </a:cubicBezTo>
                <a:cubicBezTo>
                  <a:pt x="5365943" y="-13554"/>
                  <a:pt x="5485585" y="57222"/>
                  <a:pt x="5675967" y="0"/>
                </a:cubicBezTo>
                <a:cubicBezTo>
                  <a:pt x="5866349" y="-57222"/>
                  <a:pt x="6215362" y="18164"/>
                  <a:pt x="6537763" y="0"/>
                </a:cubicBezTo>
                <a:cubicBezTo>
                  <a:pt x="6542571" y="166871"/>
                  <a:pt x="6530349" y="323671"/>
                  <a:pt x="6537763" y="459761"/>
                </a:cubicBezTo>
                <a:cubicBezTo>
                  <a:pt x="6545177" y="595851"/>
                  <a:pt x="6533450" y="770770"/>
                  <a:pt x="6537763" y="1034463"/>
                </a:cubicBezTo>
                <a:cubicBezTo>
                  <a:pt x="6542076" y="1298156"/>
                  <a:pt x="6482292" y="1537447"/>
                  <a:pt x="6537763" y="1724105"/>
                </a:cubicBezTo>
                <a:cubicBezTo>
                  <a:pt x="6593234" y="1910763"/>
                  <a:pt x="6478605" y="2149556"/>
                  <a:pt x="6537763" y="2298807"/>
                </a:cubicBezTo>
                <a:cubicBezTo>
                  <a:pt x="6596921" y="2448058"/>
                  <a:pt x="6496342" y="2661340"/>
                  <a:pt x="6537763" y="2758568"/>
                </a:cubicBezTo>
                <a:cubicBezTo>
                  <a:pt x="6579184" y="2855796"/>
                  <a:pt x="6507194" y="3248036"/>
                  <a:pt x="6537763" y="3390740"/>
                </a:cubicBezTo>
                <a:cubicBezTo>
                  <a:pt x="6568332" y="3533444"/>
                  <a:pt x="6489785" y="3661326"/>
                  <a:pt x="6537763" y="3907972"/>
                </a:cubicBezTo>
                <a:cubicBezTo>
                  <a:pt x="6585741" y="4154618"/>
                  <a:pt x="6528315" y="4140937"/>
                  <a:pt x="6537763" y="4310263"/>
                </a:cubicBezTo>
                <a:cubicBezTo>
                  <a:pt x="6547211" y="4479589"/>
                  <a:pt x="6501793" y="4658376"/>
                  <a:pt x="6537763" y="4999905"/>
                </a:cubicBezTo>
                <a:cubicBezTo>
                  <a:pt x="6573733" y="5341434"/>
                  <a:pt x="6503542" y="5558111"/>
                  <a:pt x="6537763" y="5747017"/>
                </a:cubicBezTo>
                <a:cubicBezTo>
                  <a:pt x="6407361" y="5758283"/>
                  <a:pt x="6319015" y="5740910"/>
                  <a:pt x="6139554" y="5747017"/>
                </a:cubicBezTo>
                <a:cubicBezTo>
                  <a:pt x="5960093" y="5753124"/>
                  <a:pt x="5818934" y="5723258"/>
                  <a:pt x="5610589" y="5747017"/>
                </a:cubicBezTo>
                <a:cubicBezTo>
                  <a:pt x="5402245" y="5770776"/>
                  <a:pt x="5239853" y="5730417"/>
                  <a:pt x="5016247" y="5747017"/>
                </a:cubicBezTo>
                <a:cubicBezTo>
                  <a:pt x="4792641" y="5763617"/>
                  <a:pt x="4600363" y="5722087"/>
                  <a:pt x="4421905" y="5747017"/>
                </a:cubicBezTo>
                <a:cubicBezTo>
                  <a:pt x="4243447" y="5771947"/>
                  <a:pt x="4118783" y="5733891"/>
                  <a:pt x="4023696" y="5747017"/>
                </a:cubicBezTo>
                <a:cubicBezTo>
                  <a:pt x="3928609" y="5760143"/>
                  <a:pt x="3720366" y="5715640"/>
                  <a:pt x="3429354" y="5747017"/>
                </a:cubicBezTo>
                <a:cubicBezTo>
                  <a:pt x="3138342" y="5778394"/>
                  <a:pt x="3004660" y="5700215"/>
                  <a:pt x="2835012" y="5747017"/>
                </a:cubicBezTo>
                <a:cubicBezTo>
                  <a:pt x="2665364" y="5793819"/>
                  <a:pt x="2503457" y="5735000"/>
                  <a:pt x="2306047" y="5747017"/>
                </a:cubicBezTo>
                <a:cubicBezTo>
                  <a:pt x="2108638" y="5759034"/>
                  <a:pt x="1909384" y="5685187"/>
                  <a:pt x="1646328" y="5747017"/>
                </a:cubicBezTo>
                <a:cubicBezTo>
                  <a:pt x="1383272" y="5808847"/>
                  <a:pt x="1310957" y="5710996"/>
                  <a:pt x="1182741" y="5747017"/>
                </a:cubicBezTo>
                <a:cubicBezTo>
                  <a:pt x="1054525" y="5783038"/>
                  <a:pt x="912979" y="5697703"/>
                  <a:pt x="719154" y="5747017"/>
                </a:cubicBezTo>
                <a:cubicBezTo>
                  <a:pt x="525329" y="5796331"/>
                  <a:pt x="233659" y="5679732"/>
                  <a:pt x="0" y="5747017"/>
                </a:cubicBezTo>
                <a:cubicBezTo>
                  <a:pt x="-63105" y="5455364"/>
                  <a:pt x="20184" y="5362123"/>
                  <a:pt x="0" y="5114845"/>
                </a:cubicBezTo>
                <a:cubicBezTo>
                  <a:pt x="-20184" y="4867567"/>
                  <a:pt x="35368" y="4698344"/>
                  <a:pt x="0" y="4540143"/>
                </a:cubicBezTo>
                <a:cubicBezTo>
                  <a:pt x="-35368" y="4381942"/>
                  <a:pt x="18581" y="4294655"/>
                  <a:pt x="0" y="4080382"/>
                </a:cubicBezTo>
                <a:cubicBezTo>
                  <a:pt x="-18581" y="3866109"/>
                  <a:pt x="13171" y="3808912"/>
                  <a:pt x="0" y="3678091"/>
                </a:cubicBezTo>
                <a:cubicBezTo>
                  <a:pt x="-13171" y="3547270"/>
                  <a:pt x="75673" y="3206335"/>
                  <a:pt x="0" y="3045919"/>
                </a:cubicBezTo>
                <a:cubicBezTo>
                  <a:pt x="-75673" y="2885503"/>
                  <a:pt x="81827" y="2545442"/>
                  <a:pt x="0" y="2356277"/>
                </a:cubicBezTo>
                <a:cubicBezTo>
                  <a:pt x="-81827" y="2167112"/>
                  <a:pt x="4051" y="2014554"/>
                  <a:pt x="0" y="1896516"/>
                </a:cubicBezTo>
                <a:cubicBezTo>
                  <a:pt x="-4051" y="1778478"/>
                  <a:pt x="29427" y="1603951"/>
                  <a:pt x="0" y="1379284"/>
                </a:cubicBezTo>
                <a:cubicBezTo>
                  <a:pt x="-29427" y="1154617"/>
                  <a:pt x="19879" y="1020527"/>
                  <a:pt x="0" y="919523"/>
                </a:cubicBezTo>
                <a:cubicBezTo>
                  <a:pt x="-19879" y="818519"/>
                  <a:pt x="35872" y="608656"/>
                  <a:pt x="0" y="517232"/>
                </a:cubicBezTo>
                <a:cubicBezTo>
                  <a:pt x="-35872" y="425808"/>
                  <a:pt x="17086" y="242602"/>
                  <a:pt x="0" y="0"/>
                </a:cubicBezTo>
                <a:close/>
              </a:path>
            </a:pathLst>
          </a:custGeom>
          <a:ln>
            <a:solidFill>
              <a:srgbClr val="FFD8CD"/>
            </a:solidFill>
            <a:extLst>
              <a:ext uri="{C807C97D-BFC1-408E-A445-0C87EB9F89A2}">
                <ask:lineSketchStyleProps xmlns:ask="http://schemas.microsoft.com/office/drawing/2018/sketchyshapes" sd="2119778671">
                  <a:prstGeom prst="rect">
                    <a:avLst/>
                  </a:prstGeom>
                  <ask:type>
                    <ask:lineSketchScribble/>
                  </ask:type>
                </ask:lineSketchStyleProps>
              </a:ext>
            </a:extLst>
          </a:ln>
        </p:spPr>
      </p:pic>
      <p:grpSp>
        <p:nvGrpSpPr>
          <p:cNvPr id="21" name="Diagram group">
            <a:extLst>
              <a:ext uri="{FF2B5EF4-FFF2-40B4-BE49-F238E27FC236}">
                <a16:creationId xmlns:a16="http://schemas.microsoft.com/office/drawing/2014/main" id="{C633B689-9792-D15C-9459-41F83D3DEE12}"/>
              </a:ext>
            </a:extLst>
          </p:cNvPr>
          <p:cNvGrpSpPr/>
          <p:nvPr/>
        </p:nvGrpSpPr>
        <p:grpSpPr>
          <a:xfrm>
            <a:off x="5262120" y="374169"/>
            <a:ext cx="1163903" cy="471309"/>
            <a:chOff x="171662" y="2136520"/>
            <a:chExt cx="1055474" cy="630137"/>
          </a:xfrm>
          <a:scene3d>
            <a:camera prst="orthographicFront" zoom="95000">
              <a:rot lat="0" lon="0" rev="0"/>
            </a:camera>
            <a:lightRig rig="balanced" dir="t">
              <a:rot lat="0" lon="0" rev="8700000"/>
            </a:lightRig>
          </a:scene3d>
        </p:grpSpPr>
        <p:grpSp>
          <p:nvGrpSpPr>
            <p:cNvPr id="23" name="مجموعة 22">
              <a:extLst>
                <a:ext uri="{FF2B5EF4-FFF2-40B4-BE49-F238E27FC236}">
                  <a16:creationId xmlns:a16="http://schemas.microsoft.com/office/drawing/2014/main" id="{A0EE91F8-94D5-0327-592B-C049D03FADCC}"/>
                </a:ext>
              </a:extLst>
            </p:cNvPr>
            <p:cNvGrpSpPr/>
            <p:nvPr/>
          </p:nvGrpSpPr>
          <p:grpSpPr>
            <a:xfrm>
              <a:off x="171662" y="2136520"/>
              <a:ext cx="1055474" cy="630137"/>
              <a:chOff x="171662" y="2136520"/>
              <a:chExt cx="1055474" cy="630137"/>
            </a:xfrm>
          </p:grpSpPr>
          <p:sp>
            <p:nvSpPr>
              <p:cNvPr id="24" name="مستطيل: زوايا مستديرة 23">
                <a:hlinkClick r:id="rId6" action="ppaction://hlinksldjump"/>
                <a:extLst>
                  <a:ext uri="{FF2B5EF4-FFF2-40B4-BE49-F238E27FC236}">
                    <a16:creationId xmlns:a16="http://schemas.microsoft.com/office/drawing/2014/main" id="{B348100B-F9B1-AA0B-3201-AE0BD66BF577}"/>
                  </a:ext>
                </a:extLst>
              </p:cNvPr>
              <p:cNvSpPr/>
              <p:nvPr/>
            </p:nvSpPr>
            <p:spPr>
              <a:xfrm>
                <a:off x="171662" y="2136520"/>
                <a:ext cx="1055474" cy="630137"/>
              </a:xfrm>
              <a:prstGeom prst="roundRect">
                <a:avLst>
                  <a:gd name="adj" fmla="val 10000"/>
                </a:avLst>
              </a:prstGeom>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25" name="مستطيل: زوايا مستديرة 4">
                <a:extLst>
                  <a:ext uri="{FF2B5EF4-FFF2-40B4-BE49-F238E27FC236}">
                    <a16:creationId xmlns:a16="http://schemas.microsoft.com/office/drawing/2014/main" id="{6D1B8396-58AF-00BC-2909-E7C4597B8D3A}"/>
                  </a:ext>
                </a:extLst>
              </p:cNvPr>
              <p:cNvSpPr txBox="1"/>
              <p:nvPr/>
            </p:nvSpPr>
            <p:spPr>
              <a:xfrm>
                <a:off x="190118" y="2154976"/>
                <a:ext cx="1018562" cy="593225"/>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63500" tIns="47625" rIns="63500" bIns="47625" numCol="1" spcCol="1270" anchor="ctr" anchorCtr="0">
                <a:noAutofit/>
              </a:bodyPr>
              <a:lstStyle/>
              <a:p>
                <a:pPr marL="0" lvl="0" indent="0" algn="ctr" defTabSz="1111250" rtl="1">
                  <a:lnSpc>
                    <a:spcPct val="90000"/>
                  </a:lnSpc>
                  <a:spcBef>
                    <a:spcPct val="0"/>
                  </a:spcBef>
                  <a:spcAft>
                    <a:spcPct val="35000"/>
                  </a:spcAft>
                  <a:buNone/>
                </a:pPr>
                <a:r>
                  <a:rPr lang="ar-SA" sz="2500" b="1" kern="1200" dirty="0">
                    <a:effectLst>
                      <a:outerShdw blurRad="38100" dist="38100" dir="2700000" algn="tl">
                        <a:srgbClr val="000000">
                          <a:alpha val="43137"/>
                        </a:srgbClr>
                      </a:outerShdw>
                    </a:effectLst>
                  </a:rPr>
                  <a:t>التقويم</a:t>
                </a:r>
              </a:p>
            </p:txBody>
          </p:sp>
        </p:grpSp>
      </p:grpSp>
      <p:pic>
        <p:nvPicPr>
          <p:cNvPr id="26" name="صورة 25">
            <a:extLst>
              <a:ext uri="{FF2B5EF4-FFF2-40B4-BE49-F238E27FC236}">
                <a16:creationId xmlns:a16="http://schemas.microsoft.com/office/drawing/2014/main" id="{39DE2913-A2A0-A6DF-2E6A-C3326958E9C4}"/>
              </a:ext>
            </a:extLst>
          </p:cNvPr>
          <p:cNvPicPr>
            <a:picLocks noChangeAspect="1"/>
          </p:cNvPicPr>
          <p:nvPr/>
        </p:nvPicPr>
        <p:blipFill rotWithShape="1">
          <a:blip r:embed="rId5">
            <a:extLst>
              <a:ext uri="{28A0092B-C50C-407E-A947-70E740481C1C}">
                <a14:useLocalDpi xmlns:a14="http://schemas.microsoft.com/office/drawing/2010/main" val="0"/>
              </a:ext>
            </a:extLst>
          </a:blip>
          <a:srcRect t="68959"/>
          <a:stretch/>
        </p:blipFill>
        <p:spPr>
          <a:xfrm>
            <a:off x="908474" y="619718"/>
            <a:ext cx="4086970" cy="3336913"/>
          </a:xfrm>
          <a:custGeom>
            <a:avLst/>
            <a:gdLst>
              <a:gd name="connsiteX0" fmla="*/ 0 w 4086970"/>
              <a:gd name="connsiteY0" fmla="*/ 0 h 3336913"/>
              <a:gd name="connsiteX1" fmla="*/ 583853 w 4086970"/>
              <a:gd name="connsiteY1" fmla="*/ 0 h 3336913"/>
              <a:gd name="connsiteX2" fmla="*/ 1045097 w 4086970"/>
              <a:gd name="connsiteY2" fmla="*/ 0 h 3336913"/>
              <a:gd name="connsiteX3" fmla="*/ 1547210 w 4086970"/>
              <a:gd name="connsiteY3" fmla="*/ 0 h 3336913"/>
              <a:gd name="connsiteX4" fmla="*/ 2090193 w 4086970"/>
              <a:gd name="connsiteY4" fmla="*/ 0 h 3336913"/>
              <a:gd name="connsiteX5" fmla="*/ 2551437 w 4086970"/>
              <a:gd name="connsiteY5" fmla="*/ 0 h 3336913"/>
              <a:gd name="connsiteX6" fmla="*/ 3053550 w 4086970"/>
              <a:gd name="connsiteY6" fmla="*/ 0 h 3336913"/>
              <a:gd name="connsiteX7" fmla="*/ 3514794 w 4086970"/>
              <a:gd name="connsiteY7" fmla="*/ 0 h 3336913"/>
              <a:gd name="connsiteX8" fmla="*/ 4086970 w 4086970"/>
              <a:gd name="connsiteY8" fmla="*/ 0 h 3336913"/>
              <a:gd name="connsiteX9" fmla="*/ 4086970 w 4086970"/>
              <a:gd name="connsiteY9" fmla="*/ 556152 h 3336913"/>
              <a:gd name="connsiteX10" fmla="*/ 4086970 w 4086970"/>
              <a:gd name="connsiteY10" fmla="*/ 1012197 h 3336913"/>
              <a:gd name="connsiteX11" fmla="*/ 4086970 w 4086970"/>
              <a:gd name="connsiteY11" fmla="*/ 1635087 h 3336913"/>
              <a:gd name="connsiteX12" fmla="*/ 4086970 w 4086970"/>
              <a:gd name="connsiteY12" fmla="*/ 2224609 h 3336913"/>
              <a:gd name="connsiteX13" fmla="*/ 4086970 w 4086970"/>
              <a:gd name="connsiteY13" fmla="*/ 2814130 h 3336913"/>
              <a:gd name="connsiteX14" fmla="*/ 4086970 w 4086970"/>
              <a:gd name="connsiteY14" fmla="*/ 3336913 h 3336913"/>
              <a:gd name="connsiteX15" fmla="*/ 3584857 w 4086970"/>
              <a:gd name="connsiteY15" fmla="*/ 3336913 h 3336913"/>
              <a:gd name="connsiteX16" fmla="*/ 3041873 w 4086970"/>
              <a:gd name="connsiteY16" fmla="*/ 3336913 h 3336913"/>
              <a:gd name="connsiteX17" fmla="*/ 2458021 w 4086970"/>
              <a:gd name="connsiteY17" fmla="*/ 3336913 h 3336913"/>
              <a:gd name="connsiteX18" fmla="*/ 1915037 w 4086970"/>
              <a:gd name="connsiteY18" fmla="*/ 3336913 h 3336913"/>
              <a:gd name="connsiteX19" fmla="*/ 1290315 w 4086970"/>
              <a:gd name="connsiteY19" fmla="*/ 3336913 h 3336913"/>
              <a:gd name="connsiteX20" fmla="*/ 665592 w 4086970"/>
              <a:gd name="connsiteY20" fmla="*/ 3336913 h 3336913"/>
              <a:gd name="connsiteX21" fmla="*/ 0 w 4086970"/>
              <a:gd name="connsiteY21" fmla="*/ 3336913 h 3336913"/>
              <a:gd name="connsiteX22" fmla="*/ 0 w 4086970"/>
              <a:gd name="connsiteY22" fmla="*/ 2814130 h 3336913"/>
              <a:gd name="connsiteX23" fmla="*/ 0 w 4086970"/>
              <a:gd name="connsiteY23" fmla="*/ 2191240 h 3336913"/>
              <a:gd name="connsiteX24" fmla="*/ 0 w 4086970"/>
              <a:gd name="connsiteY24" fmla="*/ 1735195 h 3336913"/>
              <a:gd name="connsiteX25" fmla="*/ 0 w 4086970"/>
              <a:gd name="connsiteY25" fmla="*/ 1179043 h 3336913"/>
              <a:gd name="connsiteX26" fmla="*/ 0 w 4086970"/>
              <a:gd name="connsiteY26" fmla="*/ 656260 h 3336913"/>
              <a:gd name="connsiteX27" fmla="*/ 0 w 4086970"/>
              <a:gd name="connsiteY27" fmla="*/ 0 h 333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86970" h="3336913" fill="none" extrusionOk="0">
                <a:moveTo>
                  <a:pt x="0" y="0"/>
                </a:moveTo>
                <a:cubicBezTo>
                  <a:pt x="217912" y="-51026"/>
                  <a:pt x="450869" y="8735"/>
                  <a:pt x="583853" y="0"/>
                </a:cubicBezTo>
                <a:cubicBezTo>
                  <a:pt x="716837" y="-8735"/>
                  <a:pt x="841156" y="6748"/>
                  <a:pt x="1045097" y="0"/>
                </a:cubicBezTo>
                <a:cubicBezTo>
                  <a:pt x="1249038" y="-6748"/>
                  <a:pt x="1328988" y="26369"/>
                  <a:pt x="1547210" y="0"/>
                </a:cubicBezTo>
                <a:cubicBezTo>
                  <a:pt x="1765432" y="-26369"/>
                  <a:pt x="1836470" y="17449"/>
                  <a:pt x="2090193" y="0"/>
                </a:cubicBezTo>
                <a:cubicBezTo>
                  <a:pt x="2343916" y="-17449"/>
                  <a:pt x="2338407" y="3815"/>
                  <a:pt x="2551437" y="0"/>
                </a:cubicBezTo>
                <a:cubicBezTo>
                  <a:pt x="2764467" y="-3815"/>
                  <a:pt x="2819316" y="34165"/>
                  <a:pt x="3053550" y="0"/>
                </a:cubicBezTo>
                <a:cubicBezTo>
                  <a:pt x="3287784" y="-34165"/>
                  <a:pt x="3382566" y="10191"/>
                  <a:pt x="3514794" y="0"/>
                </a:cubicBezTo>
                <a:cubicBezTo>
                  <a:pt x="3647022" y="-10191"/>
                  <a:pt x="3900643" y="57952"/>
                  <a:pt x="4086970" y="0"/>
                </a:cubicBezTo>
                <a:cubicBezTo>
                  <a:pt x="4114197" y="218414"/>
                  <a:pt x="4026447" y="312960"/>
                  <a:pt x="4086970" y="556152"/>
                </a:cubicBezTo>
                <a:cubicBezTo>
                  <a:pt x="4147493" y="799344"/>
                  <a:pt x="4049005" y="806166"/>
                  <a:pt x="4086970" y="1012197"/>
                </a:cubicBezTo>
                <a:cubicBezTo>
                  <a:pt x="4124935" y="1218228"/>
                  <a:pt x="4041726" y="1396738"/>
                  <a:pt x="4086970" y="1635087"/>
                </a:cubicBezTo>
                <a:cubicBezTo>
                  <a:pt x="4132214" y="1873436"/>
                  <a:pt x="4036148" y="2051996"/>
                  <a:pt x="4086970" y="2224609"/>
                </a:cubicBezTo>
                <a:cubicBezTo>
                  <a:pt x="4137792" y="2397222"/>
                  <a:pt x="4047926" y="2628428"/>
                  <a:pt x="4086970" y="2814130"/>
                </a:cubicBezTo>
                <a:cubicBezTo>
                  <a:pt x="4126014" y="2999832"/>
                  <a:pt x="4027940" y="3187340"/>
                  <a:pt x="4086970" y="3336913"/>
                </a:cubicBezTo>
                <a:cubicBezTo>
                  <a:pt x="3896213" y="3364739"/>
                  <a:pt x="3833323" y="3312195"/>
                  <a:pt x="3584857" y="3336913"/>
                </a:cubicBezTo>
                <a:cubicBezTo>
                  <a:pt x="3336391" y="3361631"/>
                  <a:pt x="3309281" y="3303330"/>
                  <a:pt x="3041873" y="3336913"/>
                </a:cubicBezTo>
                <a:cubicBezTo>
                  <a:pt x="2774465" y="3370496"/>
                  <a:pt x="2730598" y="3302656"/>
                  <a:pt x="2458021" y="3336913"/>
                </a:cubicBezTo>
                <a:cubicBezTo>
                  <a:pt x="2185444" y="3371170"/>
                  <a:pt x="2029470" y="3331445"/>
                  <a:pt x="1915037" y="3336913"/>
                </a:cubicBezTo>
                <a:cubicBezTo>
                  <a:pt x="1800604" y="3342381"/>
                  <a:pt x="1436074" y="3326650"/>
                  <a:pt x="1290315" y="3336913"/>
                </a:cubicBezTo>
                <a:cubicBezTo>
                  <a:pt x="1144556" y="3347176"/>
                  <a:pt x="880684" y="3275975"/>
                  <a:pt x="665592" y="3336913"/>
                </a:cubicBezTo>
                <a:cubicBezTo>
                  <a:pt x="450500" y="3397851"/>
                  <a:pt x="240167" y="3325809"/>
                  <a:pt x="0" y="3336913"/>
                </a:cubicBezTo>
                <a:cubicBezTo>
                  <a:pt x="-16899" y="3167629"/>
                  <a:pt x="56125" y="2983867"/>
                  <a:pt x="0" y="2814130"/>
                </a:cubicBezTo>
                <a:cubicBezTo>
                  <a:pt x="-56125" y="2644393"/>
                  <a:pt x="20448" y="2367558"/>
                  <a:pt x="0" y="2191240"/>
                </a:cubicBezTo>
                <a:cubicBezTo>
                  <a:pt x="-20448" y="2014922"/>
                  <a:pt x="25914" y="1868037"/>
                  <a:pt x="0" y="1735195"/>
                </a:cubicBezTo>
                <a:cubicBezTo>
                  <a:pt x="-25914" y="1602353"/>
                  <a:pt x="8835" y="1448695"/>
                  <a:pt x="0" y="1179043"/>
                </a:cubicBezTo>
                <a:cubicBezTo>
                  <a:pt x="-8835" y="909391"/>
                  <a:pt x="37792" y="903660"/>
                  <a:pt x="0" y="656260"/>
                </a:cubicBezTo>
                <a:cubicBezTo>
                  <a:pt x="-37792" y="408860"/>
                  <a:pt x="68091" y="152890"/>
                  <a:pt x="0" y="0"/>
                </a:cubicBezTo>
                <a:close/>
              </a:path>
              <a:path w="4086970" h="3336913" stroke="0" extrusionOk="0">
                <a:moveTo>
                  <a:pt x="0" y="0"/>
                </a:moveTo>
                <a:cubicBezTo>
                  <a:pt x="307488" y="-47823"/>
                  <a:pt x="357203" y="43895"/>
                  <a:pt x="665592" y="0"/>
                </a:cubicBezTo>
                <a:cubicBezTo>
                  <a:pt x="973981" y="-43895"/>
                  <a:pt x="1004245" y="57627"/>
                  <a:pt x="1208575" y="0"/>
                </a:cubicBezTo>
                <a:cubicBezTo>
                  <a:pt x="1412905" y="-57627"/>
                  <a:pt x="1689423" y="47797"/>
                  <a:pt x="1874168" y="0"/>
                </a:cubicBezTo>
                <a:cubicBezTo>
                  <a:pt x="2058913" y="-47797"/>
                  <a:pt x="2177683" y="22944"/>
                  <a:pt x="2335411" y="0"/>
                </a:cubicBezTo>
                <a:cubicBezTo>
                  <a:pt x="2493139" y="-22944"/>
                  <a:pt x="2830511" y="70320"/>
                  <a:pt x="3001004" y="0"/>
                </a:cubicBezTo>
                <a:cubicBezTo>
                  <a:pt x="3171497" y="-70320"/>
                  <a:pt x="3373168" y="51766"/>
                  <a:pt x="3503117" y="0"/>
                </a:cubicBezTo>
                <a:cubicBezTo>
                  <a:pt x="3633066" y="-51766"/>
                  <a:pt x="3827891" y="22065"/>
                  <a:pt x="4086970" y="0"/>
                </a:cubicBezTo>
                <a:cubicBezTo>
                  <a:pt x="4113141" y="257242"/>
                  <a:pt x="4055305" y="368592"/>
                  <a:pt x="4086970" y="622890"/>
                </a:cubicBezTo>
                <a:cubicBezTo>
                  <a:pt x="4118635" y="877188"/>
                  <a:pt x="4043147" y="1003002"/>
                  <a:pt x="4086970" y="1112304"/>
                </a:cubicBezTo>
                <a:cubicBezTo>
                  <a:pt x="4130793" y="1221606"/>
                  <a:pt x="4078465" y="1437148"/>
                  <a:pt x="4086970" y="1568349"/>
                </a:cubicBezTo>
                <a:cubicBezTo>
                  <a:pt x="4095475" y="1699550"/>
                  <a:pt x="4039554" y="1817139"/>
                  <a:pt x="4086970" y="2024394"/>
                </a:cubicBezTo>
                <a:cubicBezTo>
                  <a:pt x="4134386" y="2231650"/>
                  <a:pt x="4030689" y="2385661"/>
                  <a:pt x="4086970" y="2613915"/>
                </a:cubicBezTo>
                <a:cubicBezTo>
                  <a:pt x="4143251" y="2842169"/>
                  <a:pt x="4003323" y="3044155"/>
                  <a:pt x="4086970" y="3336913"/>
                </a:cubicBezTo>
                <a:cubicBezTo>
                  <a:pt x="3833260" y="3353941"/>
                  <a:pt x="3646816" y="3284102"/>
                  <a:pt x="3462247" y="3336913"/>
                </a:cubicBezTo>
                <a:cubicBezTo>
                  <a:pt x="3277678" y="3389724"/>
                  <a:pt x="3128518" y="3319200"/>
                  <a:pt x="3001004" y="3336913"/>
                </a:cubicBezTo>
                <a:cubicBezTo>
                  <a:pt x="2873490" y="3354626"/>
                  <a:pt x="2680101" y="3289235"/>
                  <a:pt x="2376281" y="3336913"/>
                </a:cubicBezTo>
                <a:cubicBezTo>
                  <a:pt x="2072461" y="3384591"/>
                  <a:pt x="1910705" y="3290123"/>
                  <a:pt x="1792428" y="3336913"/>
                </a:cubicBezTo>
                <a:cubicBezTo>
                  <a:pt x="1674151" y="3383703"/>
                  <a:pt x="1500403" y="3308239"/>
                  <a:pt x="1208575" y="3336913"/>
                </a:cubicBezTo>
                <a:cubicBezTo>
                  <a:pt x="916747" y="3365587"/>
                  <a:pt x="678674" y="3327662"/>
                  <a:pt x="542983" y="3336913"/>
                </a:cubicBezTo>
                <a:cubicBezTo>
                  <a:pt x="407292" y="3346164"/>
                  <a:pt x="259646" y="3286677"/>
                  <a:pt x="0" y="3336913"/>
                </a:cubicBezTo>
                <a:cubicBezTo>
                  <a:pt x="-51559" y="3172728"/>
                  <a:pt x="14570" y="2942509"/>
                  <a:pt x="0" y="2747392"/>
                </a:cubicBezTo>
                <a:cubicBezTo>
                  <a:pt x="-14570" y="2552275"/>
                  <a:pt x="16804" y="2440324"/>
                  <a:pt x="0" y="2157870"/>
                </a:cubicBezTo>
                <a:cubicBezTo>
                  <a:pt x="-16804" y="1875416"/>
                  <a:pt x="56918" y="1836569"/>
                  <a:pt x="0" y="1668457"/>
                </a:cubicBezTo>
                <a:cubicBezTo>
                  <a:pt x="-56918" y="1500345"/>
                  <a:pt x="56111" y="1373701"/>
                  <a:pt x="0" y="1179043"/>
                </a:cubicBezTo>
                <a:cubicBezTo>
                  <a:pt x="-56111" y="984385"/>
                  <a:pt x="36653" y="863534"/>
                  <a:pt x="0" y="622890"/>
                </a:cubicBezTo>
                <a:cubicBezTo>
                  <a:pt x="-36653" y="382246"/>
                  <a:pt x="43702" y="245245"/>
                  <a:pt x="0" y="0"/>
                </a:cubicBezTo>
                <a:close/>
              </a:path>
            </a:pathLst>
          </a:custGeom>
          <a:ln>
            <a:solidFill>
              <a:srgbClr val="FFD8CD"/>
            </a:solidFill>
            <a:extLst>
              <a:ext uri="{C807C97D-BFC1-408E-A445-0C87EB9F89A2}">
                <ask:lineSketchStyleProps xmlns:ask="http://schemas.microsoft.com/office/drawing/2018/sketchyshapes" sd="350200987">
                  <a:prstGeom prst="rect">
                    <a:avLst/>
                  </a:prstGeom>
                  <ask:type>
                    <ask:lineSketchScribble/>
                  </ask:type>
                </ask:lineSketchStyleProps>
              </a:ext>
            </a:extLst>
          </a:ln>
        </p:spPr>
      </p:pic>
      <p:pic>
        <p:nvPicPr>
          <p:cNvPr id="30" name="Picture 4" descr="Idea Think GIF - Idea Think Thinking - Discover &amp; Share GIFs">
            <a:extLst>
              <a:ext uri="{FF2B5EF4-FFF2-40B4-BE49-F238E27FC236}">
                <a16:creationId xmlns:a16="http://schemas.microsoft.com/office/drawing/2014/main" id="{384F8A18-5E63-76AB-39F7-B81F82AFD4A2}"/>
              </a:ext>
            </a:extLst>
          </p:cNvPr>
          <p:cNvPicPr>
            <a:picLocks noChangeAspect="1" noChangeArrowheads="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765284" y="3715242"/>
            <a:ext cx="4293903" cy="283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6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21" name="Rectangle: Top Corners Rounded 25">
            <a:extLst>
              <a:ext uri="{FF2B5EF4-FFF2-40B4-BE49-F238E27FC236}">
                <a16:creationId xmlns:a16="http://schemas.microsoft.com/office/drawing/2014/main" id="{FE06E2E7-8E18-E21B-0444-5CA88DF53DD0}"/>
              </a:ext>
            </a:extLst>
          </p:cNvPr>
          <p:cNvSpPr/>
          <p:nvPr/>
        </p:nvSpPr>
        <p:spPr>
          <a:xfrm rot="16200000" flipV="1">
            <a:off x="2458865" y="-2007120"/>
            <a:ext cx="1178272" cy="6096001"/>
          </a:xfrm>
          <a:prstGeom prst="round2SameRect">
            <a:avLst>
              <a:gd name="adj1" fmla="val 19791"/>
              <a:gd name="adj2" fmla="val 0"/>
            </a:avLst>
          </a:prstGeom>
          <a:gradFill flip="none" rotWithShape="1">
            <a:gsLst>
              <a:gs pos="0">
                <a:srgbClr val="FFE1D9"/>
              </a:gs>
              <a:gs pos="53000">
                <a:srgbClr val="CDDFE1"/>
              </a:gs>
              <a:gs pos="100000">
                <a:srgbClr val="FEDA7C"/>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صورة 21">
            <a:extLst>
              <a:ext uri="{FF2B5EF4-FFF2-40B4-BE49-F238E27FC236}">
                <a16:creationId xmlns:a16="http://schemas.microsoft.com/office/drawing/2014/main" id="{62863A06-A743-1B35-21C9-D112092B9C1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2711" t="8496" r="9213" b="7268"/>
          <a:stretch/>
        </p:blipFill>
        <p:spPr>
          <a:xfrm>
            <a:off x="6599583" y="103940"/>
            <a:ext cx="5411649" cy="6535435"/>
          </a:xfrm>
          <a:custGeom>
            <a:avLst/>
            <a:gdLst>
              <a:gd name="connsiteX0" fmla="*/ 0 w 5411649"/>
              <a:gd name="connsiteY0" fmla="*/ 0 h 6535435"/>
              <a:gd name="connsiteX1" fmla="*/ 541165 w 5411649"/>
              <a:gd name="connsiteY1" fmla="*/ 0 h 6535435"/>
              <a:gd name="connsiteX2" fmla="*/ 1028213 w 5411649"/>
              <a:gd name="connsiteY2" fmla="*/ 0 h 6535435"/>
              <a:gd name="connsiteX3" fmla="*/ 1677611 w 5411649"/>
              <a:gd name="connsiteY3" fmla="*/ 0 h 6535435"/>
              <a:gd name="connsiteX4" fmla="*/ 2056427 w 5411649"/>
              <a:gd name="connsiteY4" fmla="*/ 0 h 6535435"/>
              <a:gd name="connsiteX5" fmla="*/ 2543475 w 5411649"/>
              <a:gd name="connsiteY5" fmla="*/ 0 h 6535435"/>
              <a:gd name="connsiteX6" fmla="*/ 2976407 w 5411649"/>
              <a:gd name="connsiteY6" fmla="*/ 0 h 6535435"/>
              <a:gd name="connsiteX7" fmla="*/ 3463455 w 5411649"/>
              <a:gd name="connsiteY7" fmla="*/ 0 h 6535435"/>
              <a:gd name="connsiteX8" fmla="*/ 3842271 w 5411649"/>
              <a:gd name="connsiteY8" fmla="*/ 0 h 6535435"/>
              <a:gd name="connsiteX9" fmla="*/ 4275203 w 5411649"/>
              <a:gd name="connsiteY9" fmla="*/ 0 h 6535435"/>
              <a:gd name="connsiteX10" fmla="*/ 4816368 w 5411649"/>
              <a:gd name="connsiteY10" fmla="*/ 0 h 6535435"/>
              <a:gd name="connsiteX11" fmla="*/ 5411649 w 5411649"/>
              <a:gd name="connsiteY11" fmla="*/ 0 h 6535435"/>
              <a:gd name="connsiteX12" fmla="*/ 5411649 w 5411649"/>
              <a:gd name="connsiteY12" fmla="*/ 528776 h 6535435"/>
              <a:gd name="connsiteX13" fmla="*/ 5411649 w 5411649"/>
              <a:gd name="connsiteY13" fmla="*/ 1188261 h 6535435"/>
              <a:gd name="connsiteX14" fmla="*/ 5411649 w 5411649"/>
              <a:gd name="connsiteY14" fmla="*/ 1847746 h 6535435"/>
              <a:gd name="connsiteX15" fmla="*/ 5411649 w 5411649"/>
              <a:gd name="connsiteY15" fmla="*/ 2507231 h 6535435"/>
              <a:gd name="connsiteX16" fmla="*/ 5411649 w 5411649"/>
              <a:gd name="connsiteY16" fmla="*/ 2970652 h 6535435"/>
              <a:gd name="connsiteX17" fmla="*/ 5411649 w 5411649"/>
              <a:gd name="connsiteY17" fmla="*/ 3564783 h 6535435"/>
              <a:gd name="connsiteX18" fmla="*/ 5411649 w 5411649"/>
              <a:gd name="connsiteY18" fmla="*/ 4093559 h 6535435"/>
              <a:gd name="connsiteX19" fmla="*/ 5411649 w 5411649"/>
              <a:gd name="connsiteY19" fmla="*/ 4818398 h 6535435"/>
              <a:gd name="connsiteX20" fmla="*/ 5411649 w 5411649"/>
              <a:gd name="connsiteY20" fmla="*/ 5412528 h 6535435"/>
              <a:gd name="connsiteX21" fmla="*/ 5411649 w 5411649"/>
              <a:gd name="connsiteY21" fmla="*/ 6006659 h 6535435"/>
              <a:gd name="connsiteX22" fmla="*/ 5411649 w 5411649"/>
              <a:gd name="connsiteY22" fmla="*/ 6535435 h 6535435"/>
              <a:gd name="connsiteX23" fmla="*/ 4762251 w 5411649"/>
              <a:gd name="connsiteY23" fmla="*/ 6535435 h 6535435"/>
              <a:gd name="connsiteX24" fmla="*/ 4329319 w 5411649"/>
              <a:gd name="connsiteY24" fmla="*/ 6535435 h 6535435"/>
              <a:gd name="connsiteX25" fmla="*/ 3842271 w 5411649"/>
              <a:gd name="connsiteY25" fmla="*/ 6535435 h 6535435"/>
              <a:gd name="connsiteX26" fmla="*/ 3246989 w 5411649"/>
              <a:gd name="connsiteY26" fmla="*/ 6535435 h 6535435"/>
              <a:gd name="connsiteX27" fmla="*/ 2868174 w 5411649"/>
              <a:gd name="connsiteY27" fmla="*/ 6535435 h 6535435"/>
              <a:gd name="connsiteX28" fmla="*/ 2381126 w 5411649"/>
              <a:gd name="connsiteY28" fmla="*/ 6535435 h 6535435"/>
              <a:gd name="connsiteX29" fmla="*/ 1894077 w 5411649"/>
              <a:gd name="connsiteY29" fmla="*/ 6535435 h 6535435"/>
              <a:gd name="connsiteX30" fmla="*/ 1244679 w 5411649"/>
              <a:gd name="connsiteY30" fmla="*/ 6535435 h 6535435"/>
              <a:gd name="connsiteX31" fmla="*/ 595281 w 5411649"/>
              <a:gd name="connsiteY31" fmla="*/ 6535435 h 6535435"/>
              <a:gd name="connsiteX32" fmla="*/ 0 w 5411649"/>
              <a:gd name="connsiteY32" fmla="*/ 6535435 h 6535435"/>
              <a:gd name="connsiteX33" fmla="*/ 0 w 5411649"/>
              <a:gd name="connsiteY33" fmla="*/ 5941305 h 6535435"/>
              <a:gd name="connsiteX34" fmla="*/ 0 w 5411649"/>
              <a:gd name="connsiteY34" fmla="*/ 5347174 h 6535435"/>
              <a:gd name="connsiteX35" fmla="*/ 0 w 5411649"/>
              <a:gd name="connsiteY35" fmla="*/ 4687689 h 6535435"/>
              <a:gd name="connsiteX36" fmla="*/ 0 w 5411649"/>
              <a:gd name="connsiteY36" fmla="*/ 4093559 h 6535435"/>
              <a:gd name="connsiteX37" fmla="*/ 0 w 5411649"/>
              <a:gd name="connsiteY37" fmla="*/ 3630137 h 6535435"/>
              <a:gd name="connsiteX38" fmla="*/ 0 w 5411649"/>
              <a:gd name="connsiteY38" fmla="*/ 3101361 h 6535435"/>
              <a:gd name="connsiteX39" fmla="*/ 0 w 5411649"/>
              <a:gd name="connsiteY39" fmla="*/ 2507231 h 6535435"/>
              <a:gd name="connsiteX40" fmla="*/ 0 w 5411649"/>
              <a:gd name="connsiteY40" fmla="*/ 1978454 h 6535435"/>
              <a:gd name="connsiteX41" fmla="*/ 0 w 5411649"/>
              <a:gd name="connsiteY41" fmla="*/ 1515033 h 6535435"/>
              <a:gd name="connsiteX42" fmla="*/ 0 w 5411649"/>
              <a:gd name="connsiteY42" fmla="*/ 790194 h 6535435"/>
              <a:gd name="connsiteX43" fmla="*/ 0 w 5411649"/>
              <a:gd name="connsiteY43" fmla="*/ 0 h 653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1649" h="6535435" fill="none" extrusionOk="0">
                <a:moveTo>
                  <a:pt x="0" y="0"/>
                </a:moveTo>
                <a:cubicBezTo>
                  <a:pt x="193003" y="-5393"/>
                  <a:pt x="378581" y="53273"/>
                  <a:pt x="541165" y="0"/>
                </a:cubicBezTo>
                <a:cubicBezTo>
                  <a:pt x="703750" y="-53273"/>
                  <a:pt x="924783" y="3821"/>
                  <a:pt x="1028213" y="0"/>
                </a:cubicBezTo>
                <a:cubicBezTo>
                  <a:pt x="1131643" y="-3821"/>
                  <a:pt x="1530940" y="73913"/>
                  <a:pt x="1677611" y="0"/>
                </a:cubicBezTo>
                <a:cubicBezTo>
                  <a:pt x="1824282" y="-73913"/>
                  <a:pt x="1964981" y="1811"/>
                  <a:pt x="2056427" y="0"/>
                </a:cubicBezTo>
                <a:cubicBezTo>
                  <a:pt x="2147873" y="-1811"/>
                  <a:pt x="2318224" y="48182"/>
                  <a:pt x="2543475" y="0"/>
                </a:cubicBezTo>
                <a:cubicBezTo>
                  <a:pt x="2768726" y="-48182"/>
                  <a:pt x="2821114" y="34844"/>
                  <a:pt x="2976407" y="0"/>
                </a:cubicBezTo>
                <a:cubicBezTo>
                  <a:pt x="3131700" y="-34844"/>
                  <a:pt x="3333564" y="11648"/>
                  <a:pt x="3463455" y="0"/>
                </a:cubicBezTo>
                <a:cubicBezTo>
                  <a:pt x="3593346" y="-11648"/>
                  <a:pt x="3714220" y="3350"/>
                  <a:pt x="3842271" y="0"/>
                </a:cubicBezTo>
                <a:cubicBezTo>
                  <a:pt x="3970322" y="-3350"/>
                  <a:pt x="4187361" y="1963"/>
                  <a:pt x="4275203" y="0"/>
                </a:cubicBezTo>
                <a:cubicBezTo>
                  <a:pt x="4363045" y="-1963"/>
                  <a:pt x="4702508" y="20067"/>
                  <a:pt x="4816368" y="0"/>
                </a:cubicBezTo>
                <a:cubicBezTo>
                  <a:pt x="4930228" y="-20067"/>
                  <a:pt x="5119416" y="52160"/>
                  <a:pt x="5411649" y="0"/>
                </a:cubicBezTo>
                <a:cubicBezTo>
                  <a:pt x="5466391" y="108391"/>
                  <a:pt x="5397082" y="409971"/>
                  <a:pt x="5411649" y="528776"/>
                </a:cubicBezTo>
                <a:cubicBezTo>
                  <a:pt x="5426216" y="647581"/>
                  <a:pt x="5366378" y="934616"/>
                  <a:pt x="5411649" y="1188261"/>
                </a:cubicBezTo>
                <a:cubicBezTo>
                  <a:pt x="5456920" y="1441906"/>
                  <a:pt x="5337657" y="1607158"/>
                  <a:pt x="5411649" y="1847746"/>
                </a:cubicBezTo>
                <a:cubicBezTo>
                  <a:pt x="5485641" y="2088334"/>
                  <a:pt x="5345053" y="2302232"/>
                  <a:pt x="5411649" y="2507231"/>
                </a:cubicBezTo>
                <a:cubicBezTo>
                  <a:pt x="5478245" y="2712230"/>
                  <a:pt x="5398847" y="2873624"/>
                  <a:pt x="5411649" y="2970652"/>
                </a:cubicBezTo>
                <a:cubicBezTo>
                  <a:pt x="5424451" y="3067680"/>
                  <a:pt x="5396771" y="3422014"/>
                  <a:pt x="5411649" y="3564783"/>
                </a:cubicBezTo>
                <a:cubicBezTo>
                  <a:pt x="5426527" y="3707552"/>
                  <a:pt x="5393539" y="3873638"/>
                  <a:pt x="5411649" y="4093559"/>
                </a:cubicBezTo>
                <a:cubicBezTo>
                  <a:pt x="5429759" y="4313480"/>
                  <a:pt x="5394290" y="4588976"/>
                  <a:pt x="5411649" y="4818398"/>
                </a:cubicBezTo>
                <a:cubicBezTo>
                  <a:pt x="5429008" y="5047820"/>
                  <a:pt x="5367803" y="5186033"/>
                  <a:pt x="5411649" y="5412528"/>
                </a:cubicBezTo>
                <a:cubicBezTo>
                  <a:pt x="5455495" y="5639023"/>
                  <a:pt x="5342030" y="5725263"/>
                  <a:pt x="5411649" y="6006659"/>
                </a:cubicBezTo>
                <a:cubicBezTo>
                  <a:pt x="5481268" y="6288055"/>
                  <a:pt x="5365259" y="6388472"/>
                  <a:pt x="5411649" y="6535435"/>
                </a:cubicBezTo>
                <a:cubicBezTo>
                  <a:pt x="5230880" y="6540277"/>
                  <a:pt x="5025434" y="6502251"/>
                  <a:pt x="4762251" y="6535435"/>
                </a:cubicBezTo>
                <a:cubicBezTo>
                  <a:pt x="4499068" y="6568619"/>
                  <a:pt x="4420517" y="6508433"/>
                  <a:pt x="4329319" y="6535435"/>
                </a:cubicBezTo>
                <a:cubicBezTo>
                  <a:pt x="4238121" y="6562437"/>
                  <a:pt x="4002917" y="6519832"/>
                  <a:pt x="3842271" y="6535435"/>
                </a:cubicBezTo>
                <a:cubicBezTo>
                  <a:pt x="3681625" y="6551038"/>
                  <a:pt x="3437771" y="6495159"/>
                  <a:pt x="3246989" y="6535435"/>
                </a:cubicBezTo>
                <a:cubicBezTo>
                  <a:pt x="3056207" y="6575711"/>
                  <a:pt x="3023801" y="6527248"/>
                  <a:pt x="2868174" y="6535435"/>
                </a:cubicBezTo>
                <a:cubicBezTo>
                  <a:pt x="2712548" y="6543622"/>
                  <a:pt x="2507091" y="6492270"/>
                  <a:pt x="2381126" y="6535435"/>
                </a:cubicBezTo>
                <a:cubicBezTo>
                  <a:pt x="2255161" y="6578600"/>
                  <a:pt x="2100611" y="6492632"/>
                  <a:pt x="1894077" y="6535435"/>
                </a:cubicBezTo>
                <a:cubicBezTo>
                  <a:pt x="1687543" y="6578238"/>
                  <a:pt x="1539334" y="6502743"/>
                  <a:pt x="1244679" y="6535435"/>
                </a:cubicBezTo>
                <a:cubicBezTo>
                  <a:pt x="950024" y="6568127"/>
                  <a:pt x="810662" y="6522872"/>
                  <a:pt x="595281" y="6535435"/>
                </a:cubicBezTo>
                <a:cubicBezTo>
                  <a:pt x="379900" y="6547998"/>
                  <a:pt x="169273" y="6471785"/>
                  <a:pt x="0" y="6535435"/>
                </a:cubicBezTo>
                <a:cubicBezTo>
                  <a:pt x="-49214" y="6342730"/>
                  <a:pt x="24855" y="6235819"/>
                  <a:pt x="0" y="5941305"/>
                </a:cubicBezTo>
                <a:cubicBezTo>
                  <a:pt x="-24855" y="5646791"/>
                  <a:pt x="50693" y="5486729"/>
                  <a:pt x="0" y="5347174"/>
                </a:cubicBezTo>
                <a:cubicBezTo>
                  <a:pt x="-50693" y="5207619"/>
                  <a:pt x="46011" y="4959053"/>
                  <a:pt x="0" y="4687689"/>
                </a:cubicBezTo>
                <a:cubicBezTo>
                  <a:pt x="-46011" y="4416326"/>
                  <a:pt x="48503" y="4325253"/>
                  <a:pt x="0" y="4093559"/>
                </a:cubicBezTo>
                <a:cubicBezTo>
                  <a:pt x="-48503" y="3861865"/>
                  <a:pt x="36838" y="3825545"/>
                  <a:pt x="0" y="3630137"/>
                </a:cubicBezTo>
                <a:cubicBezTo>
                  <a:pt x="-36838" y="3434729"/>
                  <a:pt x="47888" y="3289197"/>
                  <a:pt x="0" y="3101361"/>
                </a:cubicBezTo>
                <a:cubicBezTo>
                  <a:pt x="-47888" y="2913525"/>
                  <a:pt x="62865" y="2648878"/>
                  <a:pt x="0" y="2507231"/>
                </a:cubicBezTo>
                <a:cubicBezTo>
                  <a:pt x="-62865" y="2365584"/>
                  <a:pt x="13615" y="2144638"/>
                  <a:pt x="0" y="1978454"/>
                </a:cubicBezTo>
                <a:cubicBezTo>
                  <a:pt x="-13615" y="1812270"/>
                  <a:pt x="51548" y="1740224"/>
                  <a:pt x="0" y="1515033"/>
                </a:cubicBezTo>
                <a:cubicBezTo>
                  <a:pt x="-51548" y="1289842"/>
                  <a:pt x="40624" y="1149912"/>
                  <a:pt x="0" y="790194"/>
                </a:cubicBezTo>
                <a:cubicBezTo>
                  <a:pt x="-40624" y="430476"/>
                  <a:pt x="118" y="357869"/>
                  <a:pt x="0" y="0"/>
                </a:cubicBezTo>
                <a:close/>
              </a:path>
              <a:path w="5411649" h="6535435" stroke="0" extrusionOk="0">
                <a:moveTo>
                  <a:pt x="0" y="0"/>
                </a:moveTo>
                <a:cubicBezTo>
                  <a:pt x="215891" y="-20737"/>
                  <a:pt x="309040" y="46283"/>
                  <a:pt x="487048" y="0"/>
                </a:cubicBezTo>
                <a:cubicBezTo>
                  <a:pt x="665056" y="-46283"/>
                  <a:pt x="694358" y="38233"/>
                  <a:pt x="865864" y="0"/>
                </a:cubicBezTo>
                <a:cubicBezTo>
                  <a:pt x="1037370" y="-38233"/>
                  <a:pt x="1177806" y="58554"/>
                  <a:pt x="1461145" y="0"/>
                </a:cubicBezTo>
                <a:cubicBezTo>
                  <a:pt x="1744484" y="-58554"/>
                  <a:pt x="1790541" y="34043"/>
                  <a:pt x="1948194" y="0"/>
                </a:cubicBezTo>
                <a:cubicBezTo>
                  <a:pt x="2105847" y="-34043"/>
                  <a:pt x="2399515" y="18843"/>
                  <a:pt x="2597592" y="0"/>
                </a:cubicBezTo>
                <a:cubicBezTo>
                  <a:pt x="2795669" y="-18843"/>
                  <a:pt x="3065613" y="5941"/>
                  <a:pt x="3246989" y="0"/>
                </a:cubicBezTo>
                <a:cubicBezTo>
                  <a:pt x="3428365" y="-5941"/>
                  <a:pt x="3525729" y="14348"/>
                  <a:pt x="3734038" y="0"/>
                </a:cubicBezTo>
                <a:cubicBezTo>
                  <a:pt x="3942347" y="-14348"/>
                  <a:pt x="4192099" y="18523"/>
                  <a:pt x="4329319" y="0"/>
                </a:cubicBezTo>
                <a:cubicBezTo>
                  <a:pt x="4466539" y="-18523"/>
                  <a:pt x="4588981" y="797"/>
                  <a:pt x="4708135" y="0"/>
                </a:cubicBezTo>
                <a:cubicBezTo>
                  <a:pt x="4827289" y="-797"/>
                  <a:pt x="5171929" y="19455"/>
                  <a:pt x="5411649" y="0"/>
                </a:cubicBezTo>
                <a:cubicBezTo>
                  <a:pt x="5420731" y="179682"/>
                  <a:pt x="5370629" y="423881"/>
                  <a:pt x="5411649" y="594130"/>
                </a:cubicBezTo>
                <a:cubicBezTo>
                  <a:pt x="5452669" y="764379"/>
                  <a:pt x="5376505" y="878594"/>
                  <a:pt x="5411649" y="992198"/>
                </a:cubicBezTo>
                <a:cubicBezTo>
                  <a:pt x="5446793" y="1105802"/>
                  <a:pt x="5359436" y="1506823"/>
                  <a:pt x="5411649" y="1717037"/>
                </a:cubicBezTo>
                <a:cubicBezTo>
                  <a:pt x="5463862" y="1927251"/>
                  <a:pt x="5334552" y="2190610"/>
                  <a:pt x="5411649" y="2441876"/>
                </a:cubicBezTo>
                <a:cubicBezTo>
                  <a:pt x="5488746" y="2693142"/>
                  <a:pt x="5371149" y="2896649"/>
                  <a:pt x="5411649" y="3166715"/>
                </a:cubicBezTo>
                <a:cubicBezTo>
                  <a:pt x="5452149" y="3436781"/>
                  <a:pt x="5401221" y="3551895"/>
                  <a:pt x="5411649" y="3695491"/>
                </a:cubicBezTo>
                <a:cubicBezTo>
                  <a:pt x="5422077" y="3839087"/>
                  <a:pt x="5402891" y="3989478"/>
                  <a:pt x="5411649" y="4093559"/>
                </a:cubicBezTo>
                <a:cubicBezTo>
                  <a:pt x="5420407" y="4197640"/>
                  <a:pt x="5384714" y="4527736"/>
                  <a:pt x="5411649" y="4687689"/>
                </a:cubicBezTo>
                <a:cubicBezTo>
                  <a:pt x="5438584" y="4847642"/>
                  <a:pt x="5354419" y="5029042"/>
                  <a:pt x="5411649" y="5347174"/>
                </a:cubicBezTo>
                <a:cubicBezTo>
                  <a:pt x="5468879" y="5665307"/>
                  <a:pt x="5360414" y="5721209"/>
                  <a:pt x="5411649" y="5941305"/>
                </a:cubicBezTo>
                <a:cubicBezTo>
                  <a:pt x="5462884" y="6161401"/>
                  <a:pt x="5407724" y="6398421"/>
                  <a:pt x="5411649" y="6535435"/>
                </a:cubicBezTo>
                <a:cubicBezTo>
                  <a:pt x="5192611" y="6563356"/>
                  <a:pt x="5055617" y="6526337"/>
                  <a:pt x="4924601" y="6535435"/>
                </a:cubicBezTo>
                <a:cubicBezTo>
                  <a:pt x="4793585" y="6544533"/>
                  <a:pt x="4466970" y="6501810"/>
                  <a:pt x="4329319" y="6535435"/>
                </a:cubicBezTo>
                <a:cubicBezTo>
                  <a:pt x="4191668" y="6569060"/>
                  <a:pt x="3909317" y="6526933"/>
                  <a:pt x="3734038" y="6535435"/>
                </a:cubicBezTo>
                <a:cubicBezTo>
                  <a:pt x="3558759" y="6543937"/>
                  <a:pt x="3302798" y="6512412"/>
                  <a:pt x="3084640" y="6535435"/>
                </a:cubicBezTo>
                <a:cubicBezTo>
                  <a:pt x="2866482" y="6558458"/>
                  <a:pt x="2736841" y="6526091"/>
                  <a:pt x="2543475" y="6535435"/>
                </a:cubicBezTo>
                <a:cubicBezTo>
                  <a:pt x="2350109" y="6544779"/>
                  <a:pt x="2264190" y="6508062"/>
                  <a:pt x="2110543" y="6535435"/>
                </a:cubicBezTo>
                <a:cubicBezTo>
                  <a:pt x="1956896" y="6562808"/>
                  <a:pt x="1798866" y="6487027"/>
                  <a:pt x="1623495" y="6535435"/>
                </a:cubicBezTo>
                <a:cubicBezTo>
                  <a:pt x="1448124" y="6583843"/>
                  <a:pt x="1291071" y="6515432"/>
                  <a:pt x="1136446" y="6535435"/>
                </a:cubicBezTo>
                <a:cubicBezTo>
                  <a:pt x="981821" y="6555438"/>
                  <a:pt x="855885" y="6509841"/>
                  <a:pt x="757631" y="6535435"/>
                </a:cubicBezTo>
                <a:cubicBezTo>
                  <a:pt x="659377" y="6561029"/>
                  <a:pt x="219920" y="6474803"/>
                  <a:pt x="0" y="6535435"/>
                </a:cubicBezTo>
                <a:cubicBezTo>
                  <a:pt x="-24908" y="6340618"/>
                  <a:pt x="19384" y="6252909"/>
                  <a:pt x="0" y="6137368"/>
                </a:cubicBezTo>
                <a:cubicBezTo>
                  <a:pt x="-19384" y="6021827"/>
                  <a:pt x="27512" y="5845052"/>
                  <a:pt x="0" y="5673946"/>
                </a:cubicBezTo>
                <a:cubicBezTo>
                  <a:pt x="-27512" y="5502840"/>
                  <a:pt x="29026" y="5161426"/>
                  <a:pt x="0" y="5014461"/>
                </a:cubicBezTo>
                <a:cubicBezTo>
                  <a:pt x="-29026" y="4867497"/>
                  <a:pt x="18910" y="4526969"/>
                  <a:pt x="0" y="4354976"/>
                </a:cubicBezTo>
                <a:cubicBezTo>
                  <a:pt x="-18910" y="4182984"/>
                  <a:pt x="35095" y="4063805"/>
                  <a:pt x="0" y="3956909"/>
                </a:cubicBezTo>
                <a:cubicBezTo>
                  <a:pt x="-35095" y="3850013"/>
                  <a:pt x="55281" y="3552828"/>
                  <a:pt x="0" y="3362778"/>
                </a:cubicBezTo>
                <a:cubicBezTo>
                  <a:pt x="-55281" y="3172728"/>
                  <a:pt x="10261" y="3063837"/>
                  <a:pt x="0" y="2768648"/>
                </a:cubicBezTo>
                <a:cubicBezTo>
                  <a:pt x="-10261" y="2473459"/>
                  <a:pt x="21002" y="2563111"/>
                  <a:pt x="0" y="2370581"/>
                </a:cubicBezTo>
                <a:cubicBezTo>
                  <a:pt x="-21002" y="2178051"/>
                  <a:pt x="7133" y="2008705"/>
                  <a:pt x="0" y="1907159"/>
                </a:cubicBezTo>
                <a:cubicBezTo>
                  <a:pt x="-7133" y="1805613"/>
                  <a:pt x="65883" y="1481812"/>
                  <a:pt x="0" y="1247674"/>
                </a:cubicBezTo>
                <a:cubicBezTo>
                  <a:pt x="-65883" y="1013537"/>
                  <a:pt x="63014" y="976535"/>
                  <a:pt x="0" y="718898"/>
                </a:cubicBezTo>
                <a:cubicBezTo>
                  <a:pt x="-63014" y="461261"/>
                  <a:pt x="80536" y="253509"/>
                  <a:pt x="0" y="0"/>
                </a:cubicBezTo>
                <a:close/>
              </a:path>
            </a:pathLst>
          </a:custGeom>
          <a:ln>
            <a:solidFill>
              <a:srgbClr val="CDDFE1"/>
            </a:solidFill>
            <a:extLst>
              <a:ext uri="{C807C97D-BFC1-408E-A445-0C87EB9F89A2}">
                <ask:lineSketchStyleProps xmlns:ask="http://schemas.microsoft.com/office/drawing/2018/sketchyshapes" sd="4141566834">
                  <a:prstGeom prst="rect">
                    <a:avLst/>
                  </a:prstGeom>
                  <ask:type>
                    <ask:lineSketchScribble/>
                  </ask:type>
                </ask:lineSketchStyleProps>
              </a:ext>
            </a:extLst>
          </a:ln>
        </p:spPr>
      </p:pic>
      <p:sp>
        <p:nvSpPr>
          <p:cNvPr id="23" name="Title 1">
            <a:extLst>
              <a:ext uri="{FF2B5EF4-FFF2-40B4-BE49-F238E27FC236}">
                <a16:creationId xmlns:a16="http://schemas.microsoft.com/office/drawing/2014/main" id="{9E2E4D61-2953-360A-DE87-7111EE2C1F25}"/>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grpSp>
        <p:nvGrpSpPr>
          <p:cNvPr id="24" name="Diagram group">
            <a:extLst>
              <a:ext uri="{FF2B5EF4-FFF2-40B4-BE49-F238E27FC236}">
                <a16:creationId xmlns:a16="http://schemas.microsoft.com/office/drawing/2014/main" id="{9824C32B-E2F4-DFA9-1960-3553444C387C}"/>
              </a:ext>
            </a:extLst>
          </p:cNvPr>
          <p:cNvGrpSpPr/>
          <p:nvPr/>
        </p:nvGrpSpPr>
        <p:grpSpPr>
          <a:xfrm>
            <a:off x="10915903" y="322907"/>
            <a:ext cx="1095329" cy="630137"/>
            <a:chOff x="125189" y="415988"/>
            <a:chExt cx="1095329" cy="630137"/>
          </a:xfrm>
          <a:scene3d>
            <a:camera prst="isometricOffAxis2Left" zoom="95000"/>
            <a:lightRig rig="flat" dir="t"/>
          </a:scene3d>
        </p:grpSpPr>
        <p:grpSp>
          <p:nvGrpSpPr>
            <p:cNvPr id="25" name="مجموعة 24">
              <a:extLst>
                <a:ext uri="{FF2B5EF4-FFF2-40B4-BE49-F238E27FC236}">
                  <a16:creationId xmlns:a16="http://schemas.microsoft.com/office/drawing/2014/main" id="{A0FCE1AC-5A3C-AAF3-BD0F-217A7BDEEE73}"/>
                </a:ext>
              </a:extLst>
            </p:cNvPr>
            <p:cNvGrpSpPr/>
            <p:nvPr/>
          </p:nvGrpSpPr>
          <p:grpSpPr>
            <a:xfrm>
              <a:off x="125189" y="415988"/>
              <a:ext cx="1095329" cy="630137"/>
              <a:chOff x="125189" y="415988"/>
              <a:chExt cx="1095329" cy="630137"/>
            </a:xfrm>
          </p:grpSpPr>
          <p:sp>
            <p:nvSpPr>
              <p:cNvPr id="26" name="مستطيل: زوايا مستديرة 25">
                <a:hlinkClick r:id="rId5" action="ppaction://hlinksldjump"/>
                <a:extLst>
                  <a:ext uri="{FF2B5EF4-FFF2-40B4-BE49-F238E27FC236}">
                    <a16:creationId xmlns:a16="http://schemas.microsoft.com/office/drawing/2014/main" id="{590FEAC1-0D26-DC1B-6672-23265AEC3F02}"/>
                  </a:ext>
                </a:extLst>
              </p:cNvPr>
              <p:cNvSpPr/>
              <p:nvPr/>
            </p:nvSpPr>
            <p:spPr>
              <a:xfrm>
                <a:off x="125189" y="415988"/>
                <a:ext cx="1095329" cy="630137"/>
              </a:xfrm>
              <a:prstGeom prst="roundRect">
                <a:avLst>
                  <a:gd name="adj" fmla="val 10000"/>
                </a:avLst>
              </a:prstGeom>
              <a:sp3d extrusionH="381000" contourW="38100" prstMaterial="matte">
                <a:contourClr>
                  <a:schemeClr val="lt1"/>
                </a:contourClr>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7" name="مستطيل: زوايا مستديرة 4">
                <a:extLst>
                  <a:ext uri="{FF2B5EF4-FFF2-40B4-BE49-F238E27FC236}">
                    <a16:creationId xmlns:a16="http://schemas.microsoft.com/office/drawing/2014/main" id="{4CC1CBAE-BCDE-D377-FFDF-D7AB8CA17755}"/>
                  </a:ext>
                </a:extLst>
              </p:cNvPr>
              <p:cNvSpPr txBox="1"/>
              <p:nvPr/>
            </p:nvSpPr>
            <p:spPr>
              <a:xfrm>
                <a:off x="143645" y="434444"/>
                <a:ext cx="1058417" cy="5932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التركيز  </a:t>
                </a:r>
              </a:p>
            </p:txBody>
          </p:sp>
        </p:grpSp>
      </p:grpSp>
      <p:pic>
        <p:nvPicPr>
          <p:cNvPr id="28" name="图片 17">
            <a:extLst>
              <a:ext uri="{FF2B5EF4-FFF2-40B4-BE49-F238E27FC236}">
                <a16:creationId xmlns:a16="http://schemas.microsoft.com/office/drawing/2014/main" id="{73AA875E-1BB9-08E8-5773-05D4907256D1}"/>
              </a:ext>
            </a:extLst>
          </p:cNvPr>
          <p:cNvPicPr>
            <a:picLocks noChangeAspect="1"/>
          </p:cNvPicPr>
          <p:nvPr/>
        </p:nvPicPr>
        <p:blipFill rotWithShape="1">
          <a:blip r:embed="rId6"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4765381" y="-76891"/>
            <a:ext cx="1117059" cy="1949425"/>
          </a:xfrm>
          <a:prstGeom prst="rect">
            <a:avLst/>
          </a:prstGeom>
        </p:spPr>
      </p:pic>
      <p:sp>
        <p:nvSpPr>
          <p:cNvPr id="29" name="مربع نص 28">
            <a:extLst>
              <a:ext uri="{FF2B5EF4-FFF2-40B4-BE49-F238E27FC236}">
                <a16:creationId xmlns:a16="http://schemas.microsoft.com/office/drawing/2014/main" id="{11B1DB22-D1B2-B478-79D3-92839B4C2F31}"/>
              </a:ext>
            </a:extLst>
          </p:cNvPr>
          <p:cNvSpPr txBox="1"/>
          <p:nvPr/>
        </p:nvSpPr>
        <p:spPr>
          <a:xfrm>
            <a:off x="636104" y="637975"/>
            <a:ext cx="3713094" cy="707886"/>
          </a:xfrm>
          <a:prstGeom prst="rect">
            <a:avLst/>
          </a:prstGeom>
          <a:noFill/>
        </p:spPr>
        <p:txBody>
          <a:bodyPr wrap="square" rtlCol="1">
            <a:spAutoFit/>
          </a:bodyPr>
          <a:lstStyle/>
          <a:p>
            <a:pPr algn="ctr"/>
            <a:r>
              <a:rPr lang="ar-SA" sz="2000" b="1" dirty="0"/>
              <a:t>زيادة القوة والمرونة تحسين المظهر الخارجي تعزيز صحة الشخص </a:t>
            </a:r>
          </a:p>
        </p:txBody>
      </p:sp>
      <p:sp>
        <p:nvSpPr>
          <p:cNvPr id="30" name="Rectangle: Top Corners Rounded 25">
            <a:extLst>
              <a:ext uri="{FF2B5EF4-FFF2-40B4-BE49-F238E27FC236}">
                <a16:creationId xmlns:a16="http://schemas.microsoft.com/office/drawing/2014/main" id="{E377AEBF-9879-9021-A523-E76D417A42EB}"/>
              </a:ext>
            </a:extLst>
          </p:cNvPr>
          <p:cNvSpPr/>
          <p:nvPr/>
        </p:nvSpPr>
        <p:spPr>
          <a:xfrm rot="16200000" flipV="1">
            <a:off x="2452803" y="-690707"/>
            <a:ext cx="1178272" cy="6096001"/>
          </a:xfrm>
          <a:prstGeom prst="round2SameRect">
            <a:avLst>
              <a:gd name="adj1" fmla="val 19791"/>
              <a:gd name="adj2" fmla="val 0"/>
            </a:avLst>
          </a:prstGeom>
          <a:gradFill flip="none" rotWithShape="1">
            <a:gsLst>
              <a:gs pos="0">
                <a:srgbClr val="FFE1D9"/>
              </a:gs>
              <a:gs pos="53000">
                <a:srgbClr val="CDDFE1"/>
              </a:gs>
              <a:gs pos="100000">
                <a:srgbClr val="FEDA7C"/>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图片 17">
            <a:extLst>
              <a:ext uri="{FF2B5EF4-FFF2-40B4-BE49-F238E27FC236}">
                <a16:creationId xmlns:a16="http://schemas.microsoft.com/office/drawing/2014/main" id="{49128005-DEEF-8126-9154-A2940930A3D5}"/>
              </a:ext>
            </a:extLst>
          </p:cNvPr>
          <p:cNvPicPr>
            <a:picLocks noChangeAspect="1"/>
          </p:cNvPicPr>
          <p:nvPr/>
        </p:nvPicPr>
        <p:blipFill rotWithShape="1">
          <a:blip r:embed="rId6"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4759319" y="1239522"/>
            <a:ext cx="1117059" cy="1949425"/>
          </a:xfrm>
          <a:prstGeom prst="rect">
            <a:avLst/>
          </a:prstGeom>
        </p:spPr>
      </p:pic>
      <p:sp>
        <p:nvSpPr>
          <p:cNvPr id="32" name="مربع نص 31">
            <a:extLst>
              <a:ext uri="{FF2B5EF4-FFF2-40B4-BE49-F238E27FC236}">
                <a16:creationId xmlns:a16="http://schemas.microsoft.com/office/drawing/2014/main" id="{A488373C-C5ED-0CD9-FCF5-B253C7F7A98F}"/>
              </a:ext>
            </a:extLst>
          </p:cNvPr>
          <p:cNvSpPr txBox="1"/>
          <p:nvPr/>
        </p:nvSpPr>
        <p:spPr>
          <a:xfrm>
            <a:off x="630042" y="1954388"/>
            <a:ext cx="3713094" cy="1015663"/>
          </a:xfrm>
          <a:prstGeom prst="rect">
            <a:avLst/>
          </a:prstGeom>
          <a:noFill/>
        </p:spPr>
        <p:txBody>
          <a:bodyPr wrap="square" rtlCol="1">
            <a:spAutoFit/>
          </a:bodyPr>
          <a:lstStyle/>
          <a:p>
            <a:pPr algn="ctr"/>
            <a:r>
              <a:rPr lang="ar-SA" sz="2000" b="1" dirty="0"/>
              <a:t>يسهم من مجهود البدني على الرغم من أنه قد يكون من الصعب استهداف نوع محدد من العضلات</a:t>
            </a:r>
          </a:p>
        </p:txBody>
      </p:sp>
      <p:sp>
        <p:nvSpPr>
          <p:cNvPr id="33" name="Rectangle: Top Corners Rounded 25">
            <a:extLst>
              <a:ext uri="{FF2B5EF4-FFF2-40B4-BE49-F238E27FC236}">
                <a16:creationId xmlns:a16="http://schemas.microsoft.com/office/drawing/2014/main" id="{A8DF0D12-9799-B05F-8BFD-493870174863}"/>
              </a:ext>
            </a:extLst>
          </p:cNvPr>
          <p:cNvSpPr/>
          <p:nvPr/>
        </p:nvSpPr>
        <p:spPr>
          <a:xfrm rot="16200000" flipV="1">
            <a:off x="2458865" y="751971"/>
            <a:ext cx="1178272" cy="6096001"/>
          </a:xfrm>
          <a:prstGeom prst="round2SameRect">
            <a:avLst>
              <a:gd name="adj1" fmla="val 19791"/>
              <a:gd name="adj2" fmla="val 0"/>
            </a:avLst>
          </a:prstGeom>
          <a:gradFill flip="none" rotWithShape="1">
            <a:gsLst>
              <a:gs pos="0">
                <a:srgbClr val="FFE1D9"/>
              </a:gs>
              <a:gs pos="53000">
                <a:srgbClr val="CDDFE1"/>
              </a:gs>
              <a:gs pos="100000">
                <a:srgbClr val="FEDA7C"/>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图片 17">
            <a:extLst>
              <a:ext uri="{FF2B5EF4-FFF2-40B4-BE49-F238E27FC236}">
                <a16:creationId xmlns:a16="http://schemas.microsoft.com/office/drawing/2014/main" id="{04625EF3-F02B-AAA9-2509-4C00A70F5616}"/>
              </a:ext>
            </a:extLst>
          </p:cNvPr>
          <p:cNvPicPr>
            <a:picLocks noChangeAspect="1"/>
          </p:cNvPicPr>
          <p:nvPr/>
        </p:nvPicPr>
        <p:blipFill rotWithShape="1">
          <a:blip r:embed="rId6"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4765381" y="2682200"/>
            <a:ext cx="1117059" cy="1949425"/>
          </a:xfrm>
          <a:prstGeom prst="rect">
            <a:avLst/>
          </a:prstGeom>
        </p:spPr>
      </p:pic>
      <p:sp>
        <p:nvSpPr>
          <p:cNvPr id="35" name="مربع نص 34">
            <a:extLst>
              <a:ext uri="{FF2B5EF4-FFF2-40B4-BE49-F238E27FC236}">
                <a16:creationId xmlns:a16="http://schemas.microsoft.com/office/drawing/2014/main" id="{E331B209-3922-8CBD-1AFF-9C42C9225F82}"/>
              </a:ext>
            </a:extLst>
          </p:cNvPr>
          <p:cNvSpPr txBox="1"/>
          <p:nvPr/>
        </p:nvSpPr>
        <p:spPr>
          <a:xfrm>
            <a:off x="636104" y="3397066"/>
            <a:ext cx="3713094" cy="707886"/>
          </a:xfrm>
          <a:prstGeom prst="rect">
            <a:avLst/>
          </a:prstGeom>
          <a:noFill/>
        </p:spPr>
        <p:txBody>
          <a:bodyPr wrap="square" rtlCol="1">
            <a:spAutoFit/>
          </a:bodyPr>
          <a:lstStyle/>
          <a:p>
            <a:pPr algn="ctr"/>
            <a:r>
              <a:rPr lang="ar-SA" sz="2000" b="1" dirty="0"/>
              <a:t>يصبح قويا نتيجة المجهود البدني ولكن قد تزيد من احتمال إصابة العضلة </a:t>
            </a:r>
          </a:p>
        </p:txBody>
      </p:sp>
      <p:cxnSp>
        <p:nvCxnSpPr>
          <p:cNvPr id="36" name="Straight Connector 30">
            <a:extLst>
              <a:ext uri="{FF2B5EF4-FFF2-40B4-BE49-F238E27FC236}">
                <a16:creationId xmlns:a16="http://schemas.microsoft.com/office/drawing/2014/main" id="{86BB65A7-AF03-9197-4FE7-532B3862CF5F}"/>
              </a:ext>
            </a:extLst>
          </p:cNvPr>
          <p:cNvCxnSpPr>
            <a:cxnSpLocks/>
          </p:cNvCxnSpPr>
          <p:nvPr/>
        </p:nvCxnSpPr>
        <p:spPr>
          <a:xfrm flipH="1" flipV="1">
            <a:off x="0" y="297865"/>
            <a:ext cx="6599583" cy="28983"/>
          </a:xfrm>
          <a:prstGeom prst="line">
            <a:avLst/>
          </a:prstGeom>
          <a:ln>
            <a:solidFill>
              <a:srgbClr val="E64313"/>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0">
            <a:extLst>
              <a:ext uri="{FF2B5EF4-FFF2-40B4-BE49-F238E27FC236}">
                <a16:creationId xmlns:a16="http://schemas.microsoft.com/office/drawing/2014/main" id="{3053519D-DF85-82F0-355C-3AB51BF66345}"/>
              </a:ext>
            </a:extLst>
          </p:cNvPr>
          <p:cNvCxnSpPr>
            <a:cxnSpLocks/>
          </p:cNvCxnSpPr>
          <p:nvPr/>
        </p:nvCxnSpPr>
        <p:spPr>
          <a:xfrm flipV="1">
            <a:off x="265043" y="103940"/>
            <a:ext cx="0" cy="6754060"/>
          </a:xfrm>
          <a:prstGeom prst="line">
            <a:avLst/>
          </a:prstGeom>
          <a:ln>
            <a:solidFill>
              <a:srgbClr val="E64313"/>
            </a:solidFill>
            <a:tailEnd type="oval"/>
          </a:ln>
        </p:spPr>
        <p:style>
          <a:lnRef idx="1">
            <a:schemeClr val="accent1"/>
          </a:lnRef>
          <a:fillRef idx="0">
            <a:schemeClr val="accent1"/>
          </a:fillRef>
          <a:effectRef idx="0">
            <a:schemeClr val="accent1"/>
          </a:effectRef>
          <a:fontRef idx="minor">
            <a:schemeClr val="tx1"/>
          </a:fontRef>
        </p:style>
      </p:cxnSp>
      <p:pic>
        <p:nvPicPr>
          <p:cNvPr id="38" name="Picture 2" descr="ما هو الجهاز العضلي؟">
            <a:extLst>
              <a:ext uri="{FF2B5EF4-FFF2-40B4-BE49-F238E27FC236}">
                <a16:creationId xmlns:a16="http://schemas.microsoft.com/office/drawing/2014/main" id="{4AD21B7D-3FF0-A9CC-FF5C-842D00D3C2C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2" y="4215442"/>
            <a:ext cx="6762750" cy="2642558"/>
          </a:xfrm>
          <a:prstGeom prst="rect">
            <a:avLst/>
          </a:prstGeom>
          <a:noFill/>
          <a:extLst>
            <a:ext uri="{909E8E84-426E-40DD-AFC4-6F175D3DCCD1}">
              <a14:hiddenFill xmlns:a14="http://schemas.microsoft.com/office/drawing/2010/main">
                <a:solidFill>
                  <a:srgbClr val="FFFFFF"/>
                </a:solidFill>
              </a14:hiddenFill>
            </a:ext>
          </a:extLst>
        </p:spPr>
      </p:pic>
      <p:sp>
        <p:nvSpPr>
          <p:cNvPr id="39" name="مربع نص 38">
            <a:extLst>
              <a:ext uri="{FF2B5EF4-FFF2-40B4-BE49-F238E27FC236}">
                <a16:creationId xmlns:a16="http://schemas.microsoft.com/office/drawing/2014/main" id="{CC8A173A-2F79-CA06-73ED-AB9FF883B4CE}"/>
              </a:ext>
            </a:extLst>
          </p:cNvPr>
          <p:cNvSpPr txBox="1"/>
          <p:nvPr/>
        </p:nvSpPr>
        <p:spPr>
          <a:xfrm>
            <a:off x="1916265" y="6543912"/>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pic>
        <p:nvPicPr>
          <p:cNvPr id="40" name="图片 19">
            <a:extLst>
              <a:ext uri="{FF2B5EF4-FFF2-40B4-BE49-F238E27FC236}">
                <a16:creationId xmlns:a16="http://schemas.microsoft.com/office/drawing/2014/main" id="{CF6AC78E-4237-9AD4-4EF9-5BC3EBA2B6C7}"/>
              </a:ext>
            </a:extLst>
          </p:cNvPr>
          <p:cNvPicPr>
            <a:picLocks noChangeAspect="1"/>
          </p:cNvPicPr>
          <p:nvPr/>
        </p:nvPicPr>
        <p:blipFill rotWithShape="1">
          <a:blip r:embed="rId8"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598939" y="-106776"/>
            <a:ext cx="12790937" cy="6964775"/>
          </a:xfrm>
          <a:prstGeom prst="rect">
            <a:avLst/>
          </a:prstGeom>
        </p:spPr>
      </p:pic>
    </p:spTree>
    <p:extLst>
      <p:ext uri="{BB962C8B-B14F-4D97-AF65-F5344CB8AC3E}">
        <p14:creationId xmlns:p14="http://schemas.microsoft.com/office/powerpoint/2010/main" val="7597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p:bldP spid="30" grpId="0" animBg="1"/>
      <p:bldP spid="32" grpId="0"/>
      <p:bldP spid="33"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cxnSp>
        <p:nvCxnSpPr>
          <p:cNvPr id="19" name="رابط مستقيم 18">
            <a:extLst>
              <a:ext uri="{FF2B5EF4-FFF2-40B4-BE49-F238E27FC236}">
                <a16:creationId xmlns:a16="http://schemas.microsoft.com/office/drawing/2014/main" id="{83DDBEC0-90CC-D923-CAF4-4E01C5200781}"/>
              </a:ext>
            </a:extLst>
          </p:cNvPr>
          <p:cNvCxnSpPr/>
          <p:nvPr/>
        </p:nvCxnSpPr>
        <p:spPr>
          <a:xfrm flipV="1">
            <a:off x="13006909" y="1053055"/>
            <a:ext cx="0" cy="53009"/>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图片 19">
            <a:extLst>
              <a:ext uri="{FF2B5EF4-FFF2-40B4-BE49-F238E27FC236}">
                <a16:creationId xmlns:a16="http://schemas.microsoft.com/office/drawing/2014/main" id="{47F61643-E4C5-061E-2261-0984B670619F}"/>
              </a:ext>
            </a:extLst>
          </p:cNvPr>
          <p:cNvPicPr>
            <a:picLocks noChangeAspect="1"/>
          </p:cNvPicPr>
          <p:nvPr/>
        </p:nvPicPr>
        <p:blipFill rotWithShape="1">
          <a:blip r:embed="rId3"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203828" y="145774"/>
            <a:ext cx="12183793" cy="6585839"/>
          </a:xfrm>
          <a:prstGeom prst="rect">
            <a:avLst/>
          </a:prstGeom>
        </p:spPr>
      </p:pic>
      <p:grpSp>
        <p:nvGrpSpPr>
          <p:cNvPr id="13" name="Diagram group">
            <a:extLst>
              <a:ext uri="{FF2B5EF4-FFF2-40B4-BE49-F238E27FC236}">
                <a16:creationId xmlns:a16="http://schemas.microsoft.com/office/drawing/2014/main" id="{160A20C5-7E6D-2892-0DFD-3C7FA7F7DF2A}"/>
              </a:ext>
            </a:extLst>
          </p:cNvPr>
          <p:cNvGrpSpPr/>
          <p:nvPr/>
        </p:nvGrpSpPr>
        <p:grpSpPr>
          <a:xfrm>
            <a:off x="10490387" y="475927"/>
            <a:ext cx="1055474" cy="630137"/>
            <a:chOff x="170543" y="3083567"/>
            <a:chExt cx="1055474" cy="630137"/>
          </a:xfrm>
          <a:scene3d>
            <a:camera prst="isometricOffAxis2Left" zoom="95000"/>
            <a:lightRig rig="flat" dir="t"/>
          </a:scene3d>
        </p:grpSpPr>
        <p:grpSp>
          <p:nvGrpSpPr>
            <p:cNvPr id="14" name="مجموعة 13">
              <a:extLst>
                <a:ext uri="{FF2B5EF4-FFF2-40B4-BE49-F238E27FC236}">
                  <a16:creationId xmlns:a16="http://schemas.microsoft.com/office/drawing/2014/main" id="{903D9521-4F6A-559E-C173-282FC6BC1D9E}"/>
                </a:ext>
              </a:extLst>
            </p:cNvPr>
            <p:cNvGrpSpPr/>
            <p:nvPr/>
          </p:nvGrpSpPr>
          <p:grpSpPr>
            <a:xfrm>
              <a:off x="170543" y="3083567"/>
              <a:ext cx="1055474" cy="630137"/>
              <a:chOff x="170543" y="3083567"/>
              <a:chExt cx="1055474" cy="630137"/>
            </a:xfrm>
          </p:grpSpPr>
          <p:sp>
            <p:nvSpPr>
              <p:cNvPr id="15" name="مستطيل: زوايا مستديرة 14">
                <a:hlinkClick r:id="rId4" action="ppaction://hlinksldjump"/>
                <a:extLst>
                  <a:ext uri="{FF2B5EF4-FFF2-40B4-BE49-F238E27FC236}">
                    <a16:creationId xmlns:a16="http://schemas.microsoft.com/office/drawing/2014/main" id="{D1DB5BE8-2AD2-4F89-77BB-C9D412726523}"/>
                  </a:ext>
                </a:extLst>
              </p:cNvPr>
              <p:cNvSpPr/>
              <p:nvPr/>
            </p:nvSpPr>
            <p:spPr>
              <a:xfrm>
                <a:off x="170543" y="3083567"/>
                <a:ext cx="1055474" cy="630137"/>
              </a:xfrm>
              <a:prstGeom prst="roundRect">
                <a:avLst>
                  <a:gd name="adj" fmla="val 10000"/>
                </a:avLst>
              </a:prstGeom>
              <a:sp3d extrusionH="381000" contourW="38100" prstMaterial="matte">
                <a:contourClr>
                  <a:schemeClr val="lt1"/>
                </a:contourClr>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6" name="مستطيل: زوايا مستديرة 4">
                <a:extLst>
                  <a:ext uri="{FF2B5EF4-FFF2-40B4-BE49-F238E27FC236}">
                    <a16:creationId xmlns:a16="http://schemas.microsoft.com/office/drawing/2014/main" id="{6394D0E4-5293-F934-4977-3D61E6239CF8}"/>
                  </a:ext>
                </a:extLst>
              </p:cNvPr>
              <p:cNvSpPr txBox="1"/>
              <p:nvPr/>
            </p:nvSpPr>
            <p:spPr>
              <a:xfrm>
                <a:off x="188999" y="3102023"/>
                <a:ext cx="1018562" cy="5932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3500" tIns="47625" rIns="63500" bIns="47625" numCol="1" spcCol="1270" anchor="ctr" anchorCtr="0">
                <a:noAutofit/>
              </a:bodyPr>
              <a:lstStyle/>
              <a:p>
                <a:pPr marL="0" lvl="0" indent="0" algn="ctr" defTabSz="1111250" rtl="1">
                  <a:lnSpc>
                    <a:spcPct val="90000"/>
                  </a:lnSpc>
                  <a:spcBef>
                    <a:spcPct val="0"/>
                  </a:spcBef>
                  <a:spcAft>
                    <a:spcPct val="35000"/>
                  </a:spcAft>
                  <a:buNone/>
                </a:pPr>
                <a:r>
                  <a:rPr lang="ar-SA" sz="2500" b="1" kern="1200" dirty="0">
                    <a:effectLst>
                      <a:outerShdw blurRad="38100" dist="38100" dir="2700000" algn="tl">
                        <a:srgbClr val="000000">
                          <a:alpha val="43137"/>
                        </a:srgbClr>
                      </a:outerShdw>
                    </a:effectLst>
                  </a:rPr>
                  <a:t>الخاتمة </a:t>
                </a:r>
              </a:p>
            </p:txBody>
          </p:sp>
        </p:grpSp>
      </p:grpSp>
      <p:sp>
        <p:nvSpPr>
          <p:cNvPr id="18" name="مربع نص 17">
            <a:extLst>
              <a:ext uri="{FF2B5EF4-FFF2-40B4-BE49-F238E27FC236}">
                <a16:creationId xmlns:a16="http://schemas.microsoft.com/office/drawing/2014/main" id="{0D560F4D-4B85-3A8C-85A7-D7945B1F3E97}"/>
              </a:ext>
            </a:extLst>
          </p:cNvPr>
          <p:cNvSpPr txBox="1"/>
          <p:nvPr/>
        </p:nvSpPr>
        <p:spPr>
          <a:xfrm>
            <a:off x="3042205" y="304741"/>
            <a:ext cx="6829864" cy="4247317"/>
          </a:xfrm>
          <a:prstGeom prst="rect">
            <a:avLst/>
          </a:prstGeom>
          <a:noFill/>
        </p:spPr>
        <p:txBody>
          <a:bodyPr wrap="square">
            <a:spAutoFit/>
          </a:bodyPr>
          <a:lstStyle/>
          <a:p>
            <a:pPr algn="ctr"/>
            <a:r>
              <a:rPr lang="ar-SA" sz="5400" b="1" dirty="0" err="1">
                <a:solidFill>
                  <a:srgbClr val="333333"/>
                </a:solidFill>
                <a:latin typeface="Aldhabi" panose="01000000000000000000" pitchFamily="2" charset="-78"/>
                <a:cs typeface="Aldhabi" panose="01000000000000000000" pitchFamily="2" charset="-78"/>
              </a:rPr>
              <a:t>لا</a:t>
            </a:r>
            <a:r>
              <a:rPr lang="ar-SA" sz="5400" b="1" i="0" dirty="0" err="1">
                <a:solidFill>
                  <a:srgbClr val="333333"/>
                </a:solidFill>
                <a:effectLst/>
                <a:latin typeface="Aldhabi" panose="01000000000000000000" pitchFamily="2" charset="-78"/>
                <a:cs typeface="Aldhabi" panose="01000000000000000000" pitchFamily="2" charset="-78"/>
              </a:rPr>
              <a:t>يصل</a:t>
            </a:r>
            <a:r>
              <a:rPr lang="ar-SA" sz="5400" b="1" i="0" dirty="0">
                <a:solidFill>
                  <a:srgbClr val="333333"/>
                </a:solidFill>
                <a:effectLst/>
                <a:latin typeface="Aldhabi" panose="01000000000000000000" pitchFamily="2" charset="-78"/>
                <a:cs typeface="Aldhabi" panose="01000000000000000000" pitchFamily="2" charset="-78"/>
              </a:rPr>
              <a:t> الناس إلى حديقة النجاح دون أن يمروا بمحطات التعب، والفشل، واليأس، وصاحب الإرادة القوية لا يطيل الوقوف فـي هذه المحطات.</a:t>
            </a:r>
            <a:br>
              <a:rPr lang="ar-SA" sz="5400" b="1" dirty="0">
                <a:latin typeface="Aldhabi" panose="01000000000000000000" pitchFamily="2" charset="-78"/>
                <a:cs typeface="Aldhabi" panose="01000000000000000000" pitchFamily="2" charset="-78"/>
              </a:rPr>
            </a:br>
            <a:endParaRPr lang="ar-SA" sz="5400" b="1" dirty="0">
              <a:latin typeface="Aldhabi" panose="01000000000000000000" pitchFamily="2" charset="-78"/>
              <a:cs typeface="Aldhabi" panose="01000000000000000000" pitchFamily="2" charset="-78"/>
            </a:endParaRPr>
          </a:p>
        </p:txBody>
      </p:sp>
      <p:pic>
        <p:nvPicPr>
          <p:cNvPr id="21" name="Picture 2" descr="ما هو الجهاز العضلي؟">
            <a:extLst>
              <a:ext uri="{FF2B5EF4-FFF2-40B4-BE49-F238E27FC236}">
                <a16:creationId xmlns:a16="http://schemas.microsoft.com/office/drawing/2014/main" id="{BAA40D3B-04E7-5770-C1FE-7A4667946EDE}"/>
              </a:ext>
            </a:extLst>
          </p:cNvPr>
          <p:cNvPicPr>
            <a:picLocks noChangeAspect="1" noChangeArrowheads="1"/>
          </p:cNvPicPr>
          <p:nvPr/>
        </p:nvPicPr>
        <p:blipFill>
          <a:blip r:embed="rId5">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519165" y="1899138"/>
            <a:ext cx="8266852" cy="456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3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EDAA4544-BC78-2161-93ED-0CF1E902F3CC}"/>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B427C3D9-196A-79EC-33E6-BE5789DBC23E}"/>
              </a:ext>
            </a:extLst>
          </p:cNvPr>
          <p:cNvSpPr/>
          <p:nvPr/>
        </p:nvSpPr>
        <p:spPr>
          <a:xfrm flipV="1">
            <a:off x="0" y="3746500"/>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4D10AA6C-DC5D-2D17-01A5-D56081E0A15A}"/>
              </a:ext>
            </a:extLst>
          </p:cNvPr>
          <p:cNvGrpSpPr/>
          <p:nvPr/>
        </p:nvGrpSpPr>
        <p:grpSpPr>
          <a:xfrm>
            <a:off x="1916576" y="891177"/>
            <a:ext cx="8852453" cy="4669444"/>
            <a:chOff x="1019234" y="859715"/>
            <a:chExt cx="9768114" cy="5138570"/>
          </a:xfrm>
        </p:grpSpPr>
        <p:sp>
          <p:nvSpPr>
            <p:cNvPr id="8" name="15">
              <a:extLst>
                <a:ext uri="{FF2B5EF4-FFF2-40B4-BE49-F238E27FC236}">
                  <a16:creationId xmlns:a16="http://schemas.microsoft.com/office/drawing/2014/main" id="{B3211043-D399-D412-0818-CA7E87CADF82}"/>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F41254BF-15F2-5B8F-B48A-0304B63032B4}"/>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图片 17">
            <a:extLst>
              <a:ext uri="{FF2B5EF4-FFF2-40B4-BE49-F238E27FC236}">
                <a16:creationId xmlns:a16="http://schemas.microsoft.com/office/drawing/2014/main" id="{6A50EC0C-1C63-1AD2-580E-E9B7A426342D}"/>
              </a:ext>
            </a:extLst>
          </p:cNvPr>
          <p:cNvPicPr>
            <a:picLocks noChangeAspect="1"/>
          </p:cNvPicPr>
          <p:nvPr/>
        </p:nvPicPr>
        <p:blipFill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10488323" y="4697178"/>
            <a:ext cx="1117059" cy="1949425"/>
          </a:xfrm>
          <a:prstGeom prst="rect">
            <a:avLst/>
          </a:prstGeom>
        </p:spPr>
      </p:pic>
      <p:sp>
        <p:nvSpPr>
          <p:cNvPr id="11" name="مستطيل 10">
            <a:extLst>
              <a:ext uri="{FF2B5EF4-FFF2-40B4-BE49-F238E27FC236}">
                <a16:creationId xmlns:a16="http://schemas.microsoft.com/office/drawing/2014/main" id="{8F1E4F26-C337-E7A8-18C2-99CC3FD5AFA6}"/>
              </a:ext>
            </a:extLst>
          </p:cNvPr>
          <p:cNvSpPr/>
          <p:nvPr/>
        </p:nvSpPr>
        <p:spPr>
          <a:xfrm>
            <a:off x="2118562" y="224146"/>
            <a:ext cx="8331965" cy="954107"/>
          </a:xfrm>
          <a:prstGeom prst="rect">
            <a:avLst/>
          </a:prstGeom>
        </p:spPr>
        <p:txBody>
          <a:bodyPr wrap="square">
            <a:spAutoFit/>
          </a:bodyPr>
          <a:lstStyle/>
          <a:p>
            <a:pPr algn="r"/>
            <a:r>
              <a:rPr lang="ar-SA" sz="2800" b="1" u="sng" dirty="0">
                <a:solidFill>
                  <a:srgbClr val="FF0000"/>
                </a:solidFill>
              </a:rPr>
              <a:t>عزيزتي</a:t>
            </a:r>
            <a:r>
              <a:rPr lang="ar-SA" sz="2800" b="1" u="sng" dirty="0"/>
              <a:t> </a:t>
            </a:r>
            <a:r>
              <a:rPr lang="ar-SA" sz="2800" b="1" u="sng" dirty="0">
                <a:solidFill>
                  <a:schemeClr val="accent6">
                    <a:lumMod val="75000"/>
                  </a:schemeClr>
                </a:solidFill>
              </a:rPr>
              <a:t>قومي</a:t>
            </a:r>
            <a:r>
              <a:rPr lang="ar-SA" sz="2800" b="1" u="sng" dirty="0"/>
              <a:t> </a:t>
            </a:r>
            <a:r>
              <a:rPr lang="ar-SA" sz="2800" b="1" u="sng" dirty="0">
                <a:solidFill>
                  <a:schemeClr val="accent4">
                    <a:lumMod val="75000"/>
                  </a:schemeClr>
                </a:solidFill>
              </a:rPr>
              <a:t>بقراءة </a:t>
            </a:r>
            <a:r>
              <a:rPr lang="ar-SA" sz="2800" b="1" u="sng" dirty="0">
                <a:solidFill>
                  <a:srgbClr val="0070C0"/>
                </a:solidFill>
              </a:rPr>
              <a:t>الأهداف</a:t>
            </a:r>
            <a:r>
              <a:rPr lang="ar-SA" sz="2800" b="1" u="sng" dirty="0">
                <a:solidFill>
                  <a:srgbClr val="92D050"/>
                </a:solidFill>
              </a:rPr>
              <a:t> التي </a:t>
            </a:r>
            <a:r>
              <a:rPr lang="ar-SA" sz="2800" b="1" u="sng" dirty="0"/>
              <a:t>سنحققها نهاية محطتنا لهذا اليوم  </a:t>
            </a:r>
          </a:p>
          <a:p>
            <a:pPr algn="r"/>
            <a:r>
              <a:rPr lang="ar-SA" sz="2800" b="1" u="sng" dirty="0">
                <a:solidFill>
                  <a:srgbClr val="C00000"/>
                </a:solidFill>
              </a:rPr>
              <a:t> </a:t>
            </a:r>
          </a:p>
        </p:txBody>
      </p:sp>
      <p:grpSp>
        <p:nvGrpSpPr>
          <p:cNvPr id="12" name="Diagram group">
            <a:extLst>
              <a:ext uri="{FF2B5EF4-FFF2-40B4-BE49-F238E27FC236}">
                <a16:creationId xmlns:a16="http://schemas.microsoft.com/office/drawing/2014/main" id="{FB8BB246-3C6A-CE2E-60AA-125CB7A2C961}"/>
              </a:ext>
            </a:extLst>
          </p:cNvPr>
          <p:cNvGrpSpPr/>
          <p:nvPr/>
        </p:nvGrpSpPr>
        <p:grpSpPr>
          <a:xfrm>
            <a:off x="10820857" y="224146"/>
            <a:ext cx="1055474" cy="630137"/>
            <a:chOff x="144599" y="1301642"/>
            <a:chExt cx="1055474" cy="630137"/>
          </a:xfrm>
          <a:scene3d>
            <a:camera prst="isometricOffAxis2Left" zoom="95000"/>
            <a:lightRig rig="flat" dir="t"/>
          </a:scene3d>
        </p:grpSpPr>
        <p:grpSp>
          <p:nvGrpSpPr>
            <p:cNvPr id="13" name="مجموعة 12">
              <a:extLst>
                <a:ext uri="{FF2B5EF4-FFF2-40B4-BE49-F238E27FC236}">
                  <a16:creationId xmlns:a16="http://schemas.microsoft.com/office/drawing/2014/main" id="{BF040C15-25E4-FAB0-4F30-59372D34D24C}"/>
                </a:ext>
              </a:extLst>
            </p:cNvPr>
            <p:cNvGrpSpPr/>
            <p:nvPr/>
          </p:nvGrpSpPr>
          <p:grpSpPr>
            <a:xfrm>
              <a:off x="144599" y="1301642"/>
              <a:ext cx="1055474" cy="630137"/>
              <a:chOff x="144599" y="1301642"/>
              <a:chExt cx="1055474" cy="630137"/>
            </a:xfrm>
          </p:grpSpPr>
          <p:sp>
            <p:nvSpPr>
              <p:cNvPr id="14" name="مستطيل: زوايا مستديرة 13">
                <a:hlinkClick r:id="rId4" action="ppaction://hlinksldjump"/>
                <a:extLst>
                  <a:ext uri="{FF2B5EF4-FFF2-40B4-BE49-F238E27FC236}">
                    <a16:creationId xmlns:a16="http://schemas.microsoft.com/office/drawing/2014/main" id="{E45AB55F-9400-8C13-2E99-33F869A7225A}"/>
                  </a:ext>
                </a:extLst>
              </p:cNvPr>
              <p:cNvSpPr/>
              <p:nvPr/>
            </p:nvSpPr>
            <p:spPr>
              <a:xfrm>
                <a:off x="144599" y="1301642"/>
                <a:ext cx="1055474" cy="630137"/>
              </a:xfrm>
              <a:prstGeom prst="roundRect">
                <a:avLst>
                  <a:gd name="adj" fmla="val 10000"/>
                </a:avLst>
              </a:prstGeom>
              <a:sp3d extrusionH="381000" contourW="38100" prstMaterial="matte">
                <a:contourClr>
                  <a:schemeClr val="lt1"/>
                </a:contourClr>
              </a:sp3d>
            </p:spPr>
            <p:style>
              <a:lnRef idx="0">
                <a:schemeClr val="lt1">
                  <a:hueOff val="0"/>
                  <a:satOff val="0"/>
                  <a:lumOff val="0"/>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sp>
          <p:sp>
            <p:nvSpPr>
              <p:cNvPr id="15" name="مستطيل: زوايا مستديرة 4">
                <a:extLst>
                  <a:ext uri="{FF2B5EF4-FFF2-40B4-BE49-F238E27FC236}">
                    <a16:creationId xmlns:a16="http://schemas.microsoft.com/office/drawing/2014/main" id="{58B4CB02-8D0F-0DE0-536E-71A4CEBCCF51}"/>
                  </a:ext>
                </a:extLst>
              </p:cNvPr>
              <p:cNvSpPr txBox="1"/>
              <p:nvPr/>
            </p:nvSpPr>
            <p:spPr>
              <a:xfrm>
                <a:off x="163055" y="1320098"/>
                <a:ext cx="1018562" cy="5932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3500" tIns="47625" rIns="63500" bIns="47625" numCol="1" spcCol="1270" anchor="ctr" anchorCtr="0">
                <a:noAutofit/>
              </a:bodyPr>
              <a:lstStyle/>
              <a:p>
                <a:pPr marL="0" lvl="0" indent="0" algn="ctr" defTabSz="1111250" rtl="1">
                  <a:lnSpc>
                    <a:spcPct val="90000"/>
                  </a:lnSpc>
                  <a:spcBef>
                    <a:spcPct val="0"/>
                  </a:spcBef>
                  <a:spcAft>
                    <a:spcPct val="35000"/>
                  </a:spcAft>
                  <a:buNone/>
                </a:pPr>
                <a:r>
                  <a:rPr lang="ar-SA" sz="2500" b="1" kern="1200" dirty="0">
                    <a:effectLst>
                      <a:outerShdw blurRad="38100" dist="38100" dir="2700000" algn="tl">
                        <a:srgbClr val="000000">
                          <a:alpha val="43137"/>
                        </a:srgbClr>
                      </a:outerShdw>
                    </a:effectLst>
                  </a:rPr>
                  <a:t>التدريس</a:t>
                </a:r>
              </a:p>
            </p:txBody>
          </p:sp>
        </p:grpSp>
      </p:grpSp>
      <p:grpSp>
        <p:nvGrpSpPr>
          <p:cNvPr id="16" name="Group 2073">
            <a:extLst>
              <a:ext uri="{FF2B5EF4-FFF2-40B4-BE49-F238E27FC236}">
                <a16:creationId xmlns:a16="http://schemas.microsoft.com/office/drawing/2014/main" id="{12D63E73-1DB7-D13D-CE7D-43BD9C7F5B84}"/>
              </a:ext>
            </a:extLst>
          </p:cNvPr>
          <p:cNvGrpSpPr/>
          <p:nvPr/>
        </p:nvGrpSpPr>
        <p:grpSpPr>
          <a:xfrm>
            <a:off x="5266524" y="1004602"/>
            <a:ext cx="5078043" cy="2300901"/>
            <a:chOff x="4637563" y="2289675"/>
            <a:chExt cx="3962859" cy="1928643"/>
          </a:xfrm>
        </p:grpSpPr>
        <p:grpSp>
          <p:nvGrpSpPr>
            <p:cNvPr id="17" name="Group 141">
              <a:extLst>
                <a:ext uri="{FF2B5EF4-FFF2-40B4-BE49-F238E27FC236}">
                  <a16:creationId xmlns:a16="http://schemas.microsoft.com/office/drawing/2014/main" id="{46F7BD27-0A65-9DF9-A965-76E3368A2D0B}"/>
                </a:ext>
              </a:extLst>
            </p:cNvPr>
            <p:cNvGrpSpPr/>
            <p:nvPr/>
          </p:nvGrpSpPr>
          <p:grpSpPr>
            <a:xfrm>
              <a:off x="4637563" y="2308741"/>
              <a:ext cx="1543945" cy="1909577"/>
              <a:chOff x="7114889" y="2542544"/>
              <a:chExt cx="1543945" cy="1909577"/>
            </a:xfrm>
          </p:grpSpPr>
          <p:grpSp>
            <p:nvGrpSpPr>
              <p:cNvPr id="23" name="Group 115">
                <a:extLst>
                  <a:ext uri="{FF2B5EF4-FFF2-40B4-BE49-F238E27FC236}">
                    <a16:creationId xmlns:a16="http://schemas.microsoft.com/office/drawing/2014/main" id="{28141353-39A9-5095-F71A-E94C888F102E}"/>
                  </a:ext>
                </a:extLst>
              </p:cNvPr>
              <p:cNvGrpSpPr/>
              <p:nvPr/>
            </p:nvGrpSpPr>
            <p:grpSpPr>
              <a:xfrm>
                <a:off x="7114889" y="2542544"/>
                <a:ext cx="1543945" cy="1909577"/>
                <a:chOff x="7114889" y="2542544"/>
                <a:chExt cx="1543945" cy="1909577"/>
              </a:xfrm>
            </p:grpSpPr>
            <p:sp>
              <p:nvSpPr>
                <p:cNvPr id="25" name="Freeform: Shape 193">
                  <a:extLst>
                    <a:ext uri="{FF2B5EF4-FFF2-40B4-BE49-F238E27FC236}">
                      <a16:creationId xmlns:a16="http://schemas.microsoft.com/office/drawing/2014/main" id="{A3641C9B-E9BD-6153-5511-939AF6360FC3}"/>
                    </a:ext>
                  </a:extLst>
                </p:cNvPr>
                <p:cNvSpPr/>
                <p:nvPr/>
              </p:nvSpPr>
              <p:spPr>
                <a:xfrm>
                  <a:off x="7174640" y="2542544"/>
                  <a:ext cx="1484194" cy="1484194"/>
                </a:xfrm>
                <a:custGeom>
                  <a:avLst/>
                  <a:gdLst>
                    <a:gd name="connsiteX0" fmla="*/ 339976 w 2039816"/>
                    <a:gd name="connsiteY0" fmla="*/ 0 h 2039816"/>
                    <a:gd name="connsiteX1" fmla="*/ 1699840 w 2039816"/>
                    <a:gd name="connsiteY1" fmla="*/ 0 h 2039816"/>
                    <a:gd name="connsiteX2" fmla="*/ 2039816 w 2039816"/>
                    <a:gd name="connsiteY2" fmla="*/ 339976 h 2039816"/>
                    <a:gd name="connsiteX3" fmla="*/ 2039816 w 2039816"/>
                    <a:gd name="connsiteY3" fmla="*/ 1699840 h 2039816"/>
                    <a:gd name="connsiteX4" fmla="*/ 1699840 w 2039816"/>
                    <a:gd name="connsiteY4" fmla="*/ 2039816 h 2039816"/>
                    <a:gd name="connsiteX5" fmla="*/ 1043749 w 2039816"/>
                    <a:gd name="connsiteY5" fmla="*/ 2039816 h 2039816"/>
                    <a:gd name="connsiteX6" fmla="*/ 0 w 2039816"/>
                    <a:gd name="connsiteY6" fmla="*/ 996067 h 2039816"/>
                    <a:gd name="connsiteX7" fmla="*/ 0 w 2039816"/>
                    <a:gd name="connsiteY7" fmla="*/ 339976 h 2039816"/>
                    <a:gd name="connsiteX8" fmla="*/ 339976 w 2039816"/>
                    <a:gd name="connsiteY8" fmla="*/ 0 h 203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816" h="2039816">
                      <a:moveTo>
                        <a:pt x="339976" y="0"/>
                      </a:moveTo>
                      <a:lnTo>
                        <a:pt x="1699840" y="0"/>
                      </a:lnTo>
                      <a:cubicBezTo>
                        <a:pt x="1887604" y="0"/>
                        <a:pt x="2039816" y="152212"/>
                        <a:pt x="2039816" y="339976"/>
                      </a:cubicBezTo>
                      <a:lnTo>
                        <a:pt x="2039816" y="1699840"/>
                      </a:lnTo>
                      <a:cubicBezTo>
                        <a:pt x="2039816" y="1887604"/>
                        <a:pt x="1887604" y="2039816"/>
                        <a:pt x="1699840" y="2039816"/>
                      </a:cubicBezTo>
                      <a:lnTo>
                        <a:pt x="1043749" y="2039816"/>
                      </a:lnTo>
                      <a:lnTo>
                        <a:pt x="0" y="996067"/>
                      </a:lnTo>
                      <a:lnTo>
                        <a:pt x="0" y="339976"/>
                      </a:lnTo>
                      <a:cubicBezTo>
                        <a:pt x="0" y="152212"/>
                        <a:pt x="152212" y="0"/>
                        <a:pt x="339976" y="0"/>
                      </a:cubicBezTo>
                      <a:close/>
                    </a:path>
                  </a:pathLst>
                </a:custGeom>
                <a:solidFill>
                  <a:srgbClr val="FEDA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26" name="Rectangle 195">
                  <a:extLst>
                    <a:ext uri="{FF2B5EF4-FFF2-40B4-BE49-F238E27FC236}">
                      <a16:creationId xmlns:a16="http://schemas.microsoft.com/office/drawing/2014/main" id="{D0900F05-1827-7158-5254-C6E0C9DC16A3}"/>
                    </a:ext>
                  </a:extLst>
                </p:cNvPr>
                <p:cNvSpPr/>
                <p:nvPr/>
              </p:nvSpPr>
              <p:spPr>
                <a:xfrm rot="2700000">
                  <a:off x="6499022" y="3452743"/>
                  <a:ext cx="1615245" cy="383511"/>
                </a:xfrm>
                <a:prstGeom prst="rect">
                  <a:avLst/>
                </a:prstGeom>
                <a:solidFill>
                  <a:schemeClr val="bg1"/>
                </a:solidFill>
                <a:ln>
                  <a:noFill/>
                </a:ln>
                <a:effectLst>
                  <a:outerShdw blurRad="50800" dist="88900" dir="18900000" sx="95000" sy="95000" algn="b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grpSp>
          <p:sp>
            <p:nvSpPr>
              <p:cNvPr id="24" name="Oval 200">
                <a:extLst>
                  <a:ext uri="{FF2B5EF4-FFF2-40B4-BE49-F238E27FC236}">
                    <a16:creationId xmlns:a16="http://schemas.microsoft.com/office/drawing/2014/main" id="{86BBEC47-5289-07D6-9C97-83AF0E9F9EDA}"/>
                  </a:ext>
                </a:extLst>
              </p:cNvPr>
              <p:cNvSpPr/>
              <p:nvPr/>
            </p:nvSpPr>
            <p:spPr>
              <a:xfrm>
                <a:off x="7931605" y="2599122"/>
                <a:ext cx="314960" cy="314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DA7C"/>
                    </a:solidFill>
                    <a:effectLst/>
                    <a:uLnTx/>
                    <a:uFillTx/>
                    <a:latin typeface="Montserrat" pitchFamily="2" charset="0"/>
                    <a:ea typeface="+mn-ea"/>
                    <a:cs typeface="+mn-cs"/>
                  </a:rPr>
                  <a:t>1</a:t>
                </a:r>
              </a:p>
            </p:txBody>
          </p:sp>
        </p:grpSp>
        <p:sp>
          <p:nvSpPr>
            <p:cNvPr id="18" name="Subtitle 2">
              <a:extLst>
                <a:ext uri="{FF2B5EF4-FFF2-40B4-BE49-F238E27FC236}">
                  <a16:creationId xmlns:a16="http://schemas.microsoft.com/office/drawing/2014/main" id="{A2F99959-F83E-C25C-6A3A-DDDBAC6C1850}"/>
                </a:ext>
              </a:extLst>
            </p:cNvPr>
            <p:cNvSpPr txBox="1">
              <a:spLocks/>
            </p:cNvSpPr>
            <p:nvPr/>
          </p:nvSpPr>
          <p:spPr>
            <a:xfrm>
              <a:off x="5949358" y="2810803"/>
              <a:ext cx="2651064" cy="495076"/>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0"/>
                  <a:ea typeface="+mn-ea"/>
                  <a:cs typeface="+mn-cs"/>
                </a:rPr>
                <a:t>.</a:t>
              </a:r>
            </a:p>
          </p:txBody>
        </p:sp>
        <p:sp>
          <p:nvSpPr>
            <p:cNvPr id="19" name="Oval 228">
              <a:extLst>
                <a:ext uri="{FF2B5EF4-FFF2-40B4-BE49-F238E27FC236}">
                  <a16:creationId xmlns:a16="http://schemas.microsoft.com/office/drawing/2014/main" id="{B5FFD6E5-950F-E83D-A735-0A3E480C6E75}"/>
                </a:ext>
              </a:extLst>
            </p:cNvPr>
            <p:cNvSpPr/>
            <p:nvPr/>
          </p:nvSpPr>
          <p:spPr>
            <a:xfrm>
              <a:off x="4688430" y="3017171"/>
              <a:ext cx="590308" cy="590308"/>
            </a:xfrm>
            <a:prstGeom prst="ellipse">
              <a:avLst/>
            </a:prstGeom>
            <a:solidFill>
              <a:srgbClr val="FED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pic>
          <p:nvPicPr>
            <p:cNvPr id="21" name="Graphic 208" descr="Clipboard outline">
              <a:extLst>
                <a:ext uri="{FF2B5EF4-FFF2-40B4-BE49-F238E27FC236}">
                  <a16:creationId xmlns:a16="http://schemas.microsoft.com/office/drawing/2014/main" id="{9EBF2E0B-7DA3-0745-1AD7-9CFF041AF4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8762" y="3176588"/>
              <a:ext cx="320492" cy="320492"/>
            </a:xfrm>
            <a:prstGeom prst="rect">
              <a:avLst/>
            </a:prstGeom>
          </p:spPr>
        </p:pic>
        <p:sp>
          <p:nvSpPr>
            <p:cNvPr id="22" name="TextBox 233">
              <a:extLst>
                <a:ext uri="{FF2B5EF4-FFF2-40B4-BE49-F238E27FC236}">
                  <a16:creationId xmlns:a16="http://schemas.microsoft.com/office/drawing/2014/main" id="{691B0DB3-F91B-C21F-35D9-5D606DEE7752}"/>
                </a:ext>
              </a:extLst>
            </p:cNvPr>
            <p:cNvSpPr txBox="1"/>
            <p:nvPr/>
          </p:nvSpPr>
          <p:spPr>
            <a:xfrm>
              <a:off x="6737063" y="2289675"/>
              <a:ext cx="1515158" cy="323165"/>
            </a:xfrm>
            <a:prstGeom prst="rect">
              <a:avLst/>
            </a:prstGeom>
            <a:noFill/>
          </p:spPr>
          <p:txBody>
            <a:bodyPr wrap="non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i="0" u="sng" strike="noStrike" kern="1200" cap="none" spc="0" normalizeH="0" baseline="0" noProof="0" dirty="0">
                  <a:ln>
                    <a:noFill/>
                  </a:ln>
                  <a:solidFill>
                    <a:schemeClr val="accent4">
                      <a:lumMod val="60000"/>
                      <a:lumOff val="40000"/>
                    </a:schemeClr>
                  </a:solidFill>
                  <a:effectLst>
                    <a:outerShdw blurRad="38100" dist="38100" dir="2700000" algn="tl">
                      <a:srgbClr val="000000">
                        <a:alpha val="43137"/>
                      </a:srgbClr>
                    </a:outerShdw>
                  </a:effectLst>
                  <a:uLnTx/>
                  <a:uFillTx/>
                  <a:latin typeface="Montserrat" pitchFamily="2" charset="0"/>
                  <a:ea typeface="+mn-ea"/>
                  <a:cs typeface="+mn-cs"/>
                </a:rPr>
                <a:t>الفكرة العامة </a:t>
              </a:r>
              <a:endParaRPr kumimoji="0" lang="en-US" sz="3600" b="1" i="0" u="sng" strike="noStrike" kern="1200" cap="none" spc="0" normalizeH="0" baseline="0" noProof="0" dirty="0">
                <a:ln>
                  <a:noFill/>
                </a:ln>
                <a:solidFill>
                  <a:schemeClr val="accent4">
                    <a:lumMod val="60000"/>
                    <a:lumOff val="40000"/>
                  </a:schemeClr>
                </a:solidFill>
                <a:effectLst>
                  <a:outerShdw blurRad="38100" dist="38100" dir="2700000" algn="tl">
                    <a:srgbClr val="000000">
                      <a:alpha val="43137"/>
                    </a:srgbClr>
                  </a:outerShdw>
                </a:effectLst>
                <a:uLnTx/>
                <a:uFillTx/>
                <a:latin typeface="Montserrat" pitchFamily="2" charset="0"/>
                <a:ea typeface="+mn-ea"/>
                <a:cs typeface="+mn-cs"/>
              </a:endParaRPr>
            </a:p>
          </p:txBody>
        </p:sp>
      </p:grpSp>
      <p:sp>
        <p:nvSpPr>
          <p:cNvPr id="27" name="مربع نص 26">
            <a:extLst>
              <a:ext uri="{FF2B5EF4-FFF2-40B4-BE49-F238E27FC236}">
                <a16:creationId xmlns:a16="http://schemas.microsoft.com/office/drawing/2014/main" id="{E24FBAC9-6D81-FEE0-88E6-544E81DE8499}"/>
              </a:ext>
            </a:extLst>
          </p:cNvPr>
          <p:cNvSpPr txBox="1"/>
          <p:nvPr/>
        </p:nvSpPr>
        <p:spPr>
          <a:xfrm>
            <a:off x="7210203" y="1602033"/>
            <a:ext cx="3308993" cy="1323439"/>
          </a:xfrm>
          <a:prstGeom prst="rect">
            <a:avLst/>
          </a:prstGeom>
          <a:noFill/>
        </p:spPr>
        <p:txBody>
          <a:bodyPr wrap="square">
            <a:spAutoFit/>
          </a:bodyPr>
          <a:lstStyle/>
          <a:p>
            <a:pPr algn="ctr"/>
            <a:r>
              <a:rPr lang="ar-SA" sz="2000" b="1" dirty="0"/>
              <a:t>تعمل هذه الأجهزة معا للمحافظة على </a:t>
            </a:r>
            <a:r>
              <a:rPr lang="ar-SA" sz="2000" b="1" dirty="0" err="1"/>
              <a:t>الإتزان</a:t>
            </a:r>
            <a:r>
              <a:rPr lang="ar-SA" sz="2000" b="1" dirty="0"/>
              <a:t> الداخلي للجسم عن طريق توفير الحماية والدعامة وحرية حركة الجسم </a:t>
            </a:r>
          </a:p>
        </p:txBody>
      </p:sp>
      <p:grpSp>
        <p:nvGrpSpPr>
          <p:cNvPr id="28" name="Group 2075">
            <a:extLst>
              <a:ext uri="{FF2B5EF4-FFF2-40B4-BE49-F238E27FC236}">
                <a16:creationId xmlns:a16="http://schemas.microsoft.com/office/drawing/2014/main" id="{9F7DEC01-C366-F684-DF7A-FE865D59457F}"/>
              </a:ext>
            </a:extLst>
          </p:cNvPr>
          <p:cNvGrpSpPr/>
          <p:nvPr/>
        </p:nvGrpSpPr>
        <p:grpSpPr>
          <a:xfrm>
            <a:off x="2371824" y="2979322"/>
            <a:ext cx="4527564" cy="2679951"/>
            <a:chOff x="451340" y="4258494"/>
            <a:chExt cx="3294125" cy="1940775"/>
          </a:xfrm>
        </p:grpSpPr>
        <p:grpSp>
          <p:nvGrpSpPr>
            <p:cNvPr id="29" name="Group 203">
              <a:extLst>
                <a:ext uri="{FF2B5EF4-FFF2-40B4-BE49-F238E27FC236}">
                  <a16:creationId xmlns:a16="http://schemas.microsoft.com/office/drawing/2014/main" id="{05D877BA-F600-E273-44E5-671F332BC2A6}"/>
                </a:ext>
              </a:extLst>
            </p:cNvPr>
            <p:cNvGrpSpPr/>
            <p:nvPr/>
          </p:nvGrpSpPr>
          <p:grpSpPr>
            <a:xfrm>
              <a:off x="451340" y="4270419"/>
              <a:ext cx="1484194" cy="1928850"/>
              <a:chOff x="3477305" y="4654829"/>
              <a:chExt cx="1484194" cy="1928850"/>
            </a:xfrm>
          </p:grpSpPr>
          <p:grpSp>
            <p:nvGrpSpPr>
              <p:cNvPr id="33" name="Group 120">
                <a:extLst>
                  <a:ext uri="{FF2B5EF4-FFF2-40B4-BE49-F238E27FC236}">
                    <a16:creationId xmlns:a16="http://schemas.microsoft.com/office/drawing/2014/main" id="{6B2AB8EE-92E1-AD8A-86E0-A6CD90ECC928}"/>
                  </a:ext>
                </a:extLst>
              </p:cNvPr>
              <p:cNvGrpSpPr/>
              <p:nvPr/>
            </p:nvGrpSpPr>
            <p:grpSpPr>
              <a:xfrm>
                <a:off x="3477305" y="4654829"/>
                <a:ext cx="1484194" cy="1928850"/>
                <a:chOff x="3477305" y="4654829"/>
                <a:chExt cx="1484194" cy="1928850"/>
              </a:xfrm>
            </p:grpSpPr>
            <p:sp>
              <p:nvSpPr>
                <p:cNvPr id="35" name="Freeform: Shape 191">
                  <a:extLst>
                    <a:ext uri="{FF2B5EF4-FFF2-40B4-BE49-F238E27FC236}">
                      <a16:creationId xmlns:a16="http://schemas.microsoft.com/office/drawing/2014/main" id="{54452E7B-699D-7355-91F7-B0B06C36BDB6}"/>
                    </a:ext>
                  </a:extLst>
                </p:cNvPr>
                <p:cNvSpPr/>
                <p:nvPr/>
              </p:nvSpPr>
              <p:spPr>
                <a:xfrm>
                  <a:off x="3477305" y="4654829"/>
                  <a:ext cx="1484194" cy="1484194"/>
                </a:xfrm>
                <a:custGeom>
                  <a:avLst/>
                  <a:gdLst>
                    <a:gd name="connsiteX0" fmla="*/ 339976 w 2039816"/>
                    <a:gd name="connsiteY0" fmla="*/ 0 h 2039816"/>
                    <a:gd name="connsiteX1" fmla="*/ 1699840 w 2039816"/>
                    <a:gd name="connsiteY1" fmla="*/ 0 h 2039816"/>
                    <a:gd name="connsiteX2" fmla="*/ 2039816 w 2039816"/>
                    <a:gd name="connsiteY2" fmla="*/ 339976 h 2039816"/>
                    <a:gd name="connsiteX3" fmla="*/ 2039816 w 2039816"/>
                    <a:gd name="connsiteY3" fmla="*/ 1699840 h 2039816"/>
                    <a:gd name="connsiteX4" fmla="*/ 1699840 w 2039816"/>
                    <a:gd name="connsiteY4" fmla="*/ 2039816 h 2039816"/>
                    <a:gd name="connsiteX5" fmla="*/ 1043749 w 2039816"/>
                    <a:gd name="connsiteY5" fmla="*/ 2039816 h 2039816"/>
                    <a:gd name="connsiteX6" fmla="*/ 0 w 2039816"/>
                    <a:gd name="connsiteY6" fmla="*/ 996067 h 2039816"/>
                    <a:gd name="connsiteX7" fmla="*/ 0 w 2039816"/>
                    <a:gd name="connsiteY7" fmla="*/ 339976 h 2039816"/>
                    <a:gd name="connsiteX8" fmla="*/ 339976 w 2039816"/>
                    <a:gd name="connsiteY8" fmla="*/ 0 h 203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816" h="2039816">
                      <a:moveTo>
                        <a:pt x="339976" y="0"/>
                      </a:moveTo>
                      <a:lnTo>
                        <a:pt x="1699840" y="0"/>
                      </a:lnTo>
                      <a:cubicBezTo>
                        <a:pt x="1887604" y="0"/>
                        <a:pt x="2039816" y="152212"/>
                        <a:pt x="2039816" y="339976"/>
                      </a:cubicBezTo>
                      <a:lnTo>
                        <a:pt x="2039816" y="1699840"/>
                      </a:lnTo>
                      <a:cubicBezTo>
                        <a:pt x="2039816" y="1887604"/>
                        <a:pt x="1887604" y="2039816"/>
                        <a:pt x="1699840" y="2039816"/>
                      </a:cubicBezTo>
                      <a:lnTo>
                        <a:pt x="1043749" y="2039816"/>
                      </a:lnTo>
                      <a:lnTo>
                        <a:pt x="0" y="996067"/>
                      </a:lnTo>
                      <a:lnTo>
                        <a:pt x="0" y="339976"/>
                      </a:lnTo>
                      <a:cubicBezTo>
                        <a:pt x="0" y="152212"/>
                        <a:pt x="152212" y="0"/>
                        <a:pt x="339976" y="0"/>
                      </a:cubicBezTo>
                      <a:close/>
                    </a:path>
                  </a:pathLst>
                </a:custGeom>
                <a:solidFill>
                  <a:srgbClr val="E6431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sp>
              <p:nvSpPr>
                <p:cNvPr id="36" name="Rectangle 197">
                  <a:extLst>
                    <a:ext uri="{FF2B5EF4-FFF2-40B4-BE49-F238E27FC236}">
                      <a16:creationId xmlns:a16="http://schemas.microsoft.com/office/drawing/2014/main" id="{9D8CFF4F-1D0D-78F6-1FE0-8B974DFF66FD}"/>
                    </a:ext>
                  </a:extLst>
                </p:cNvPr>
                <p:cNvSpPr/>
                <p:nvPr/>
              </p:nvSpPr>
              <p:spPr>
                <a:xfrm rot="2700000">
                  <a:off x="3030966" y="5584301"/>
                  <a:ext cx="1615245" cy="383511"/>
                </a:xfrm>
                <a:prstGeom prst="rect">
                  <a:avLst/>
                </a:prstGeom>
                <a:solidFill>
                  <a:schemeClr val="bg1"/>
                </a:solidFill>
                <a:ln>
                  <a:noFill/>
                </a:ln>
                <a:effectLst>
                  <a:outerShdw blurRad="50800" dist="88900" dir="18900000" sx="95000" sy="95000" algn="b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grpSp>
          <p:sp>
            <p:nvSpPr>
              <p:cNvPr id="34" name="Oval 123">
                <a:extLst>
                  <a:ext uri="{FF2B5EF4-FFF2-40B4-BE49-F238E27FC236}">
                    <a16:creationId xmlns:a16="http://schemas.microsoft.com/office/drawing/2014/main" id="{24EED74E-F9E4-E807-E4E4-EB1D90A1452F}"/>
                  </a:ext>
                </a:extLst>
              </p:cNvPr>
              <p:cNvSpPr/>
              <p:nvPr/>
            </p:nvSpPr>
            <p:spPr>
              <a:xfrm>
                <a:off x="4565259" y="4746269"/>
                <a:ext cx="314960" cy="314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64313"/>
                    </a:solidFill>
                    <a:effectLst/>
                    <a:uLnTx/>
                    <a:uFillTx/>
                    <a:latin typeface="Montserrat" pitchFamily="2" charset="0"/>
                    <a:ea typeface="+mn-ea"/>
                    <a:cs typeface="+mn-cs"/>
                  </a:rPr>
                  <a:t>2</a:t>
                </a:r>
              </a:p>
            </p:txBody>
          </p:sp>
        </p:grpSp>
        <p:sp>
          <p:nvSpPr>
            <p:cNvPr id="30" name="Oval 230">
              <a:extLst>
                <a:ext uri="{FF2B5EF4-FFF2-40B4-BE49-F238E27FC236}">
                  <a16:creationId xmlns:a16="http://schemas.microsoft.com/office/drawing/2014/main" id="{EBEEA33A-E4B9-77BC-65F0-77D68A0369AB}"/>
                </a:ext>
              </a:extLst>
            </p:cNvPr>
            <p:cNvSpPr/>
            <p:nvPr/>
          </p:nvSpPr>
          <p:spPr>
            <a:xfrm>
              <a:off x="676392" y="4857410"/>
              <a:ext cx="590308" cy="590308"/>
            </a:xfrm>
            <a:prstGeom prst="ellipse">
              <a:avLst/>
            </a:prstGeom>
            <a:solidFill>
              <a:srgbClr val="E64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Light"/>
                <a:ea typeface="+mn-ea"/>
                <a:cs typeface="+mn-cs"/>
              </a:endParaRPr>
            </a:p>
          </p:txBody>
        </p:sp>
        <p:pic>
          <p:nvPicPr>
            <p:cNvPr id="31" name="Graphic 220" descr="Lightbulb and gear outline">
              <a:extLst>
                <a:ext uri="{FF2B5EF4-FFF2-40B4-BE49-F238E27FC236}">
                  <a16:creationId xmlns:a16="http://schemas.microsoft.com/office/drawing/2014/main" id="{AC2EFF75-553E-837D-6F7D-E047FAD74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300" y="4992318"/>
              <a:ext cx="320492" cy="320492"/>
            </a:xfrm>
            <a:prstGeom prst="rect">
              <a:avLst/>
            </a:prstGeom>
          </p:spPr>
        </p:pic>
        <p:sp>
          <p:nvSpPr>
            <p:cNvPr id="32" name="TextBox 231">
              <a:extLst>
                <a:ext uri="{FF2B5EF4-FFF2-40B4-BE49-F238E27FC236}">
                  <a16:creationId xmlns:a16="http://schemas.microsoft.com/office/drawing/2014/main" id="{48C4E8F3-5C9E-DF20-7476-9606378F19E1}"/>
                </a:ext>
              </a:extLst>
            </p:cNvPr>
            <p:cNvSpPr txBox="1"/>
            <p:nvPr/>
          </p:nvSpPr>
          <p:spPr>
            <a:xfrm>
              <a:off x="2230307" y="4258494"/>
              <a:ext cx="1515158" cy="323165"/>
            </a:xfrm>
            <a:prstGeom prst="rect">
              <a:avLst/>
            </a:prstGeom>
            <a:noFill/>
          </p:spPr>
          <p:txBody>
            <a:bodyPr wrap="non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SA" sz="2800" b="1" u="sng" dirty="0">
                  <a:solidFill>
                    <a:srgbClr val="E64313"/>
                  </a:solidFill>
                  <a:effectLst>
                    <a:outerShdw blurRad="38100" dist="38100" dir="2700000" algn="tl">
                      <a:srgbClr val="000000">
                        <a:alpha val="43137"/>
                      </a:srgbClr>
                    </a:outerShdw>
                  </a:effectLst>
                  <a:latin typeface="Montserrat" pitchFamily="2" charset="0"/>
                </a:rPr>
                <a:t>الفكرة الرئيسية </a:t>
              </a:r>
              <a:endParaRPr kumimoji="0" lang="en-US" sz="2800" b="1" i="0" u="sng" strike="noStrike" kern="1200" cap="none" spc="0" normalizeH="0" baseline="0" noProof="0" dirty="0">
                <a:ln>
                  <a:noFill/>
                </a:ln>
                <a:solidFill>
                  <a:srgbClr val="E64313"/>
                </a:solidFill>
                <a:effectLst>
                  <a:outerShdw blurRad="38100" dist="38100" dir="2700000" algn="tl">
                    <a:srgbClr val="000000">
                      <a:alpha val="43137"/>
                    </a:srgbClr>
                  </a:outerShdw>
                </a:effectLst>
                <a:uLnTx/>
                <a:uFillTx/>
                <a:latin typeface="Montserrat" pitchFamily="2" charset="0"/>
              </a:endParaRPr>
            </a:p>
          </p:txBody>
        </p:sp>
      </p:grpSp>
      <p:sp>
        <p:nvSpPr>
          <p:cNvPr id="37" name="مربع نص 36">
            <a:extLst>
              <a:ext uri="{FF2B5EF4-FFF2-40B4-BE49-F238E27FC236}">
                <a16:creationId xmlns:a16="http://schemas.microsoft.com/office/drawing/2014/main" id="{D80D1DC6-1767-02C8-C476-81EEBDED0CAC}"/>
              </a:ext>
            </a:extLst>
          </p:cNvPr>
          <p:cNvSpPr txBox="1"/>
          <p:nvPr/>
        </p:nvSpPr>
        <p:spPr>
          <a:xfrm>
            <a:off x="4428595" y="3502800"/>
            <a:ext cx="3359126" cy="1569660"/>
          </a:xfrm>
          <a:prstGeom prst="rect">
            <a:avLst/>
          </a:prstGeom>
          <a:noFill/>
        </p:spPr>
        <p:txBody>
          <a:bodyPr wrap="square">
            <a:spAutoFit/>
          </a:bodyPr>
          <a:lstStyle/>
          <a:p>
            <a:pPr algn="ctr"/>
            <a:r>
              <a:rPr lang="ar-SA" sz="2400" b="1" dirty="0"/>
              <a:t>تختلف الانسجة العضلية الثلاثة بعضها عن بعض في التركيب والوظيفة</a:t>
            </a:r>
            <a:r>
              <a:rPr lang="ar-SA" sz="2400" dirty="0"/>
              <a:t>.</a:t>
            </a:r>
            <a:endParaRPr lang="ar-SA" sz="2400" b="1" dirty="0">
              <a:latin typeface="Arial" pitchFamily="34" charset="0"/>
              <a:ea typeface="Monotype Koufi" pitchFamily="2" charset="-78"/>
            </a:endParaRPr>
          </a:p>
          <a:p>
            <a:pPr algn="ctr"/>
            <a:r>
              <a:rPr lang="ar-SA" sz="2400" b="1" dirty="0"/>
              <a:t>.</a:t>
            </a:r>
            <a:endParaRPr lang="ar-SA" sz="2400" b="1" dirty="0">
              <a:latin typeface="Arial" pitchFamily="34" charset="0"/>
              <a:ea typeface="Monotype Koufi" pitchFamily="2" charset="-78"/>
            </a:endParaRPr>
          </a:p>
        </p:txBody>
      </p:sp>
      <p:pic>
        <p:nvPicPr>
          <p:cNvPr id="38" name="Picture 2" descr="ما هو الجهاز العضلي؟">
            <a:extLst>
              <a:ext uri="{FF2B5EF4-FFF2-40B4-BE49-F238E27FC236}">
                <a16:creationId xmlns:a16="http://schemas.microsoft.com/office/drawing/2014/main" id="{5A334932-837D-3CDD-D5E6-D380117974D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5" y="3715572"/>
            <a:ext cx="4789082" cy="3134098"/>
          </a:xfrm>
          <a:prstGeom prst="rect">
            <a:avLst/>
          </a:prstGeom>
          <a:noFill/>
          <a:extLst>
            <a:ext uri="{909E8E84-426E-40DD-AFC4-6F175D3DCCD1}">
              <a14:hiddenFill xmlns:a14="http://schemas.microsoft.com/office/drawing/2010/main">
                <a:solidFill>
                  <a:srgbClr val="FFFFFF"/>
                </a:solidFill>
              </a14:hiddenFill>
            </a:ext>
          </a:extLst>
        </p:spPr>
      </p:pic>
      <p:pic>
        <p:nvPicPr>
          <p:cNvPr id="39" name="عنصر نائب للمحتوى 5" descr="myopathy%201.jpg">
            <a:extLst>
              <a:ext uri="{FF2B5EF4-FFF2-40B4-BE49-F238E27FC236}">
                <a16:creationId xmlns:a16="http://schemas.microsoft.com/office/drawing/2014/main" id="{E095BEB3-AED0-B740-5473-D511D871205E}"/>
              </a:ext>
            </a:extLst>
          </p:cNvPr>
          <p:cNvPicPr>
            <a:picLocks noChangeAspect="1"/>
          </p:cNvPicPr>
          <p:nvPr/>
        </p:nvPicPr>
        <p:blipFill>
          <a:blip r:embed="rId10">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a:xfrm flipH="1">
            <a:off x="7551947" y="2995789"/>
            <a:ext cx="3023025" cy="2432905"/>
          </a:xfrm>
          <a:prstGeom prst="rect">
            <a:avLst/>
          </a:prstGeom>
        </p:spPr>
      </p:pic>
      <p:pic>
        <p:nvPicPr>
          <p:cNvPr id="40" name="Picture 2" descr="ملف:Trapezius animation small2.gif - ويكيبيديا">
            <a:extLst>
              <a:ext uri="{FF2B5EF4-FFF2-40B4-BE49-F238E27FC236}">
                <a16:creationId xmlns:a16="http://schemas.microsoft.com/office/drawing/2014/main" id="{7B97034E-741E-4056-B6C2-9741A527AAFE}"/>
              </a:ext>
            </a:extLst>
          </p:cNvPr>
          <p:cNvPicPr>
            <a:picLocks noChangeAspect="1" noChangeArrowheads="1" noCrop="1"/>
          </p:cNvPicPr>
          <p:nvPr/>
        </p:nvPicPr>
        <p:blipFill>
          <a:blip r:embed="rId11">
            <a:clrChange>
              <a:clrFrom>
                <a:srgbClr val="787878"/>
              </a:clrFrom>
              <a:clrTo>
                <a:srgbClr val="787878">
                  <a:alpha val="0"/>
                </a:srgbClr>
              </a:clrTo>
            </a:clrChange>
            <a:extLst>
              <a:ext uri="{28A0092B-C50C-407E-A947-70E740481C1C}">
                <a14:useLocalDpi xmlns:a14="http://schemas.microsoft.com/office/drawing/2010/main" val="0"/>
              </a:ext>
            </a:extLst>
          </a:blip>
          <a:srcRect/>
          <a:stretch>
            <a:fillRect/>
          </a:stretch>
        </p:blipFill>
        <p:spPr bwMode="auto">
          <a:xfrm>
            <a:off x="1847432" y="984625"/>
            <a:ext cx="2857089" cy="2010188"/>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19">
            <a:extLst>
              <a:ext uri="{FF2B5EF4-FFF2-40B4-BE49-F238E27FC236}">
                <a16:creationId xmlns:a16="http://schemas.microsoft.com/office/drawing/2014/main" id="{1A392024-6932-1E63-D4F1-7CCBE8DCF2F0}"/>
              </a:ext>
            </a:extLst>
          </p:cNvPr>
          <p:cNvPicPr>
            <a:picLocks noChangeAspect="1"/>
          </p:cNvPicPr>
          <p:nvPr/>
        </p:nvPicPr>
        <p:blipFill rotWithShape="1">
          <a:blip r:embed="rId12"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46087" y="132138"/>
            <a:ext cx="12183793" cy="6849669"/>
          </a:xfrm>
          <a:prstGeom prst="rect">
            <a:avLst/>
          </a:prstGeom>
        </p:spPr>
      </p:pic>
      <p:sp>
        <p:nvSpPr>
          <p:cNvPr id="42" name="شكل حر: شكل 41">
            <a:hlinkClick r:id="rId13" action="ppaction://hlinksldjump"/>
            <a:extLst>
              <a:ext uri="{FF2B5EF4-FFF2-40B4-BE49-F238E27FC236}">
                <a16:creationId xmlns:a16="http://schemas.microsoft.com/office/drawing/2014/main" id="{5D7527E3-D373-DBBB-5E01-D2633998ACD9}"/>
              </a:ext>
            </a:extLst>
          </p:cNvPr>
          <p:cNvSpPr/>
          <p:nvPr/>
        </p:nvSpPr>
        <p:spPr>
          <a:xfrm>
            <a:off x="6593096" y="6467667"/>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الأهـــــداف </a:t>
            </a:r>
          </a:p>
        </p:txBody>
      </p:sp>
      <p:sp>
        <p:nvSpPr>
          <p:cNvPr id="43" name="شكل حر: شكل 42">
            <a:hlinkClick r:id="rId14" action="ppaction://hlinksldjump"/>
            <a:extLst>
              <a:ext uri="{FF2B5EF4-FFF2-40B4-BE49-F238E27FC236}">
                <a16:creationId xmlns:a16="http://schemas.microsoft.com/office/drawing/2014/main" id="{EB96B5F1-22ED-36DB-3ED1-2F0F8F4C7AD3}"/>
              </a:ext>
            </a:extLst>
          </p:cNvPr>
          <p:cNvSpPr/>
          <p:nvPr/>
        </p:nvSpPr>
        <p:spPr>
          <a:xfrm>
            <a:off x="4739778" y="6499589"/>
            <a:ext cx="1852522" cy="315399"/>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algn="ctr" defTabSz="711200" rtl="1">
              <a:lnSpc>
                <a:spcPct val="100000"/>
              </a:lnSpc>
              <a:spcBef>
                <a:spcPct val="0"/>
              </a:spcBef>
              <a:spcAft>
                <a:spcPct val="35000"/>
              </a:spcAft>
              <a:buNone/>
            </a:pP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المفردات </a:t>
            </a:r>
          </a:p>
        </p:txBody>
      </p:sp>
      <p:sp>
        <p:nvSpPr>
          <p:cNvPr id="44" name="شكل حر: شكل 43">
            <a:hlinkClick r:id="rId4" action="ppaction://hlinksldjump"/>
            <a:extLst>
              <a:ext uri="{FF2B5EF4-FFF2-40B4-BE49-F238E27FC236}">
                <a16:creationId xmlns:a16="http://schemas.microsoft.com/office/drawing/2014/main" id="{B2F11374-5C5E-E2E1-CD3B-73B51632B9BF}"/>
              </a:ext>
            </a:extLst>
          </p:cNvPr>
          <p:cNvSpPr/>
          <p:nvPr/>
        </p:nvSpPr>
        <p:spPr>
          <a:xfrm>
            <a:off x="10055341" y="6457698"/>
            <a:ext cx="2149377" cy="315399"/>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90000"/>
              </a:lnSpc>
              <a:spcBef>
                <a:spcPct val="0"/>
              </a:spcBef>
              <a:spcAft>
                <a:spcPct val="35000"/>
              </a:spcAft>
              <a:buNone/>
            </a:pPr>
            <a:r>
              <a:rPr lang="ar-SA" sz="1600" b="1" i="0" kern="1200" baseline="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hlinkClick r:id="rId4" action="ppaction://hlinksldjump">
                  <a:extLst>
                    <a:ext uri="{A12FA001-AC4F-418D-AE19-62706E023703}">
                      <ahyp:hlinkClr xmlns:ahyp="http://schemas.microsoft.com/office/drawing/2018/hyperlinkcolor" val="tx"/>
                    </a:ext>
                  </a:extLst>
                </a:hlinkClick>
              </a:rPr>
              <a:t>الفكرة</a:t>
            </a:r>
            <a:r>
              <a:rPr lang="ar-SA" sz="1600" b="1" i="0" kern="1200" baseline="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r>
              <a:rPr lang="ar-SA" sz="1600" b="1" i="0" kern="1200" baseline="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hlinkClick r:id="rId4" action="ppaction://hlinksldjump">
                  <a:extLst>
                    <a:ext uri="{A12FA001-AC4F-418D-AE19-62706E023703}">
                      <ahyp:hlinkClr xmlns:ahyp="http://schemas.microsoft.com/office/drawing/2018/hyperlinkcolor" val="tx"/>
                    </a:ext>
                  </a:extLst>
                </a:hlinkClick>
              </a:rPr>
              <a:t>العامة</a:t>
            </a:r>
            <a:r>
              <a:rPr lang="ar-SA" sz="1600" b="1" i="0" kern="1200" baseline="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والرئيسية  </a:t>
            </a:r>
            <a:endPar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endParaRPr>
          </a:p>
        </p:txBody>
      </p:sp>
      <p:sp>
        <p:nvSpPr>
          <p:cNvPr id="45" name="شكل حر: شكل 44">
            <a:hlinkClick r:id="rId15" action="ppaction://hlinksldjump"/>
            <a:extLst>
              <a:ext uri="{FF2B5EF4-FFF2-40B4-BE49-F238E27FC236}">
                <a16:creationId xmlns:a16="http://schemas.microsoft.com/office/drawing/2014/main" id="{AF64C203-FD47-F7DD-A39D-E9175795F01D}"/>
              </a:ext>
            </a:extLst>
          </p:cNvPr>
          <p:cNvSpPr/>
          <p:nvPr/>
        </p:nvSpPr>
        <p:spPr>
          <a:xfrm>
            <a:off x="8202023" y="6450054"/>
            <a:ext cx="1852522" cy="32068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الربط مع الحياة  </a:t>
            </a:r>
          </a:p>
        </p:txBody>
      </p:sp>
      <p:sp>
        <p:nvSpPr>
          <p:cNvPr id="46" name="مربع نص 45">
            <a:extLst>
              <a:ext uri="{FF2B5EF4-FFF2-40B4-BE49-F238E27FC236}">
                <a16:creationId xmlns:a16="http://schemas.microsoft.com/office/drawing/2014/main" id="{E90876AF-7A89-58D1-C973-6CA7FB7D194A}"/>
              </a:ext>
            </a:extLst>
          </p:cNvPr>
          <p:cNvSpPr txBox="1"/>
          <p:nvPr/>
        </p:nvSpPr>
        <p:spPr>
          <a:xfrm>
            <a:off x="1242898" y="6520204"/>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Tree>
    <p:extLst>
      <p:ext uri="{BB962C8B-B14F-4D97-AF65-F5344CB8AC3E}">
        <p14:creationId xmlns:p14="http://schemas.microsoft.com/office/powerpoint/2010/main" val="32059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80">
                                          <p:stCondLst>
                                            <p:cond delay="0"/>
                                          </p:stCondLst>
                                        </p:cTn>
                                        <p:tgtEl>
                                          <p:spTgt spid="16"/>
                                        </p:tgtEl>
                                      </p:cBhvr>
                                    </p:animEffect>
                                    <p:anim calcmode="lin" valueType="num">
                                      <p:cBhvr>
                                        <p:cTn id="1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 dur="26">
                                          <p:stCondLst>
                                            <p:cond delay="650"/>
                                          </p:stCondLst>
                                        </p:cTn>
                                        <p:tgtEl>
                                          <p:spTgt spid="16"/>
                                        </p:tgtEl>
                                      </p:cBhvr>
                                      <p:to x="100000" y="60000"/>
                                    </p:animScale>
                                    <p:animScale>
                                      <p:cBhvr>
                                        <p:cTn id="18" dur="166" decel="50000">
                                          <p:stCondLst>
                                            <p:cond delay="676"/>
                                          </p:stCondLst>
                                        </p:cTn>
                                        <p:tgtEl>
                                          <p:spTgt spid="16"/>
                                        </p:tgtEl>
                                      </p:cBhvr>
                                      <p:to x="100000" y="100000"/>
                                    </p:animScale>
                                    <p:animScale>
                                      <p:cBhvr>
                                        <p:cTn id="19" dur="26">
                                          <p:stCondLst>
                                            <p:cond delay="1312"/>
                                          </p:stCondLst>
                                        </p:cTn>
                                        <p:tgtEl>
                                          <p:spTgt spid="16"/>
                                        </p:tgtEl>
                                      </p:cBhvr>
                                      <p:to x="100000" y="80000"/>
                                    </p:animScale>
                                    <p:animScale>
                                      <p:cBhvr>
                                        <p:cTn id="20" dur="166" decel="50000">
                                          <p:stCondLst>
                                            <p:cond delay="1338"/>
                                          </p:stCondLst>
                                        </p:cTn>
                                        <p:tgtEl>
                                          <p:spTgt spid="16"/>
                                        </p:tgtEl>
                                      </p:cBhvr>
                                      <p:to x="100000" y="100000"/>
                                    </p:animScale>
                                    <p:animScale>
                                      <p:cBhvr>
                                        <p:cTn id="21" dur="26">
                                          <p:stCondLst>
                                            <p:cond delay="1642"/>
                                          </p:stCondLst>
                                        </p:cTn>
                                        <p:tgtEl>
                                          <p:spTgt spid="16"/>
                                        </p:tgtEl>
                                      </p:cBhvr>
                                      <p:to x="100000" y="90000"/>
                                    </p:animScale>
                                    <p:animScale>
                                      <p:cBhvr>
                                        <p:cTn id="22" dur="166" decel="50000">
                                          <p:stCondLst>
                                            <p:cond delay="1668"/>
                                          </p:stCondLst>
                                        </p:cTn>
                                        <p:tgtEl>
                                          <p:spTgt spid="16"/>
                                        </p:tgtEl>
                                      </p:cBhvr>
                                      <p:to x="100000" y="100000"/>
                                    </p:animScale>
                                    <p:animScale>
                                      <p:cBhvr>
                                        <p:cTn id="23" dur="26">
                                          <p:stCondLst>
                                            <p:cond delay="1808"/>
                                          </p:stCondLst>
                                        </p:cTn>
                                        <p:tgtEl>
                                          <p:spTgt spid="16"/>
                                        </p:tgtEl>
                                      </p:cBhvr>
                                      <p:to x="100000" y="95000"/>
                                    </p:animScale>
                                    <p:animScale>
                                      <p:cBhvr>
                                        <p:cTn id="24" dur="166" decel="50000">
                                          <p:stCondLst>
                                            <p:cond delay="1834"/>
                                          </p:stCondLst>
                                        </p:cTn>
                                        <p:tgtEl>
                                          <p:spTgt spid="16"/>
                                        </p:tgtEl>
                                      </p:cBhvr>
                                      <p:to x="100000" y="100000"/>
                                    </p:animScale>
                                  </p:childTnLst>
                                </p:cTn>
                              </p:par>
                            </p:childTnLst>
                          </p:cTn>
                        </p:par>
                        <p:par>
                          <p:cTn id="25" fill="hold">
                            <p:stCondLst>
                              <p:cond delay="2500"/>
                            </p:stCondLst>
                            <p:childTnLst>
                              <p:par>
                                <p:cTn id="26" presetID="21"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heel(1)">
                                      <p:cBhvr>
                                        <p:cTn id="28" dur="2000"/>
                                        <p:tgtEl>
                                          <p:spTgt spid="27"/>
                                        </p:tgtEl>
                                      </p:cBhvr>
                                    </p:animEffect>
                                  </p:childTnLst>
                                </p:cTn>
                              </p:par>
                            </p:childTnLst>
                          </p:cTn>
                        </p:par>
                        <p:par>
                          <p:cTn id="29" fill="hold">
                            <p:stCondLst>
                              <p:cond delay="4500"/>
                            </p:stCondLst>
                            <p:childTnLst>
                              <p:par>
                                <p:cTn id="30" presetID="31"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 calcmode="lin" valueType="num">
                                      <p:cBhvr>
                                        <p:cTn id="34" dur="1000" fill="hold"/>
                                        <p:tgtEl>
                                          <p:spTgt spid="28"/>
                                        </p:tgtEl>
                                        <p:attrNameLst>
                                          <p:attrName>style.rotation</p:attrName>
                                        </p:attrNameLst>
                                      </p:cBhvr>
                                      <p:tavLst>
                                        <p:tav tm="0">
                                          <p:val>
                                            <p:fltVal val="90"/>
                                          </p:val>
                                        </p:tav>
                                        <p:tav tm="100000">
                                          <p:val>
                                            <p:fltVal val="0"/>
                                          </p:val>
                                        </p:tav>
                                      </p:tavLst>
                                    </p:anim>
                                    <p:animEffect transition="in" filter="fade">
                                      <p:cBhvr>
                                        <p:cTn id="35" dur="1000"/>
                                        <p:tgtEl>
                                          <p:spTgt spid="28"/>
                                        </p:tgtEl>
                                      </p:cBhvr>
                                    </p:animEffect>
                                  </p:childTnLst>
                                </p:cTn>
                              </p:par>
                            </p:childTnLst>
                          </p:cTn>
                        </p:par>
                        <p:par>
                          <p:cTn id="36" fill="hold">
                            <p:stCondLst>
                              <p:cond delay="5500"/>
                            </p:stCondLst>
                            <p:childTnLst>
                              <p:par>
                                <p:cTn id="37" presetID="21" presetClass="entr" presetSubtype="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heel(1)">
                                      <p:cBhvr>
                                        <p:cTn id="3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A0629556-63B9-7EF7-4AD8-917903238AB7}"/>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1F6AEBE2-D326-B0CE-C167-A015AF248B06}"/>
              </a:ext>
            </a:extLst>
          </p:cNvPr>
          <p:cNvSpPr/>
          <p:nvPr/>
        </p:nvSpPr>
        <p:spPr>
          <a:xfrm flipV="1">
            <a:off x="0" y="3746500"/>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2BA8C770-4514-5EDF-E8ED-5CB1DD5F9B52}"/>
              </a:ext>
            </a:extLst>
          </p:cNvPr>
          <p:cNvGrpSpPr/>
          <p:nvPr/>
        </p:nvGrpSpPr>
        <p:grpSpPr>
          <a:xfrm>
            <a:off x="1916576" y="891177"/>
            <a:ext cx="8852453" cy="4669444"/>
            <a:chOff x="1019234" y="859715"/>
            <a:chExt cx="9768114" cy="5138570"/>
          </a:xfrm>
        </p:grpSpPr>
        <p:sp>
          <p:nvSpPr>
            <p:cNvPr id="8" name="15">
              <a:extLst>
                <a:ext uri="{FF2B5EF4-FFF2-40B4-BE49-F238E27FC236}">
                  <a16:creationId xmlns:a16="http://schemas.microsoft.com/office/drawing/2014/main" id="{8627B0AA-90CE-4C90-89E1-4EF9CC3D3AC7}"/>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56B7CF9-E4A9-0CA7-9098-74876B3C43CD}"/>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ÙØªÙØ¬Ø© Ø¨Ø­Ø« Ø§ÙØµÙØ± Ø¹Ù ÙÙÙÙØ§Ø±Ø¯Ù Ø¯Ø§ÙÙØ´Ù">
            <a:extLst>
              <a:ext uri="{FF2B5EF4-FFF2-40B4-BE49-F238E27FC236}">
                <a16:creationId xmlns:a16="http://schemas.microsoft.com/office/drawing/2014/main" id="{36CF83F7-7431-5460-ACB5-25893820B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228" y="1110843"/>
            <a:ext cx="3831772" cy="193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Mona Lisa, by Leonardo da Vinci, from C2RMF retouched.jpg">
            <a:extLst>
              <a:ext uri="{FF2B5EF4-FFF2-40B4-BE49-F238E27FC236}">
                <a16:creationId xmlns:a16="http://schemas.microsoft.com/office/drawing/2014/main" id="{76CCDC3A-EF75-8649-F770-1BF3ABBE6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649" y="3122922"/>
            <a:ext cx="3186929" cy="2288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7">
            <a:extLst>
              <a:ext uri="{FF2B5EF4-FFF2-40B4-BE49-F238E27FC236}">
                <a16:creationId xmlns:a16="http://schemas.microsoft.com/office/drawing/2014/main" id="{D23D27D2-3A20-B812-0AE8-11823C8B97F4}"/>
              </a:ext>
            </a:extLst>
          </p:cNvPr>
          <p:cNvPicPr>
            <a:picLocks noChangeAspect="1"/>
          </p:cNvPicPr>
          <p:nvPr/>
        </p:nvPicPr>
        <p:blipFill rotWithShape="1">
          <a:blip r:embed="rId5"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10488323" y="4697178"/>
            <a:ext cx="1117059" cy="1949425"/>
          </a:xfrm>
          <a:prstGeom prst="rect">
            <a:avLst/>
          </a:prstGeom>
        </p:spPr>
      </p:pic>
      <p:pic>
        <p:nvPicPr>
          <p:cNvPr id="13" name="Picture 2" descr="ما هو الجهاز العضلي؟">
            <a:extLst>
              <a:ext uri="{FF2B5EF4-FFF2-40B4-BE49-F238E27FC236}">
                <a16:creationId xmlns:a16="http://schemas.microsoft.com/office/drawing/2014/main" id="{89EC4E0D-BDAA-E791-DD74-1EF7D92F9D4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712930"/>
            <a:ext cx="4789082" cy="3134098"/>
          </a:xfrm>
          <a:prstGeom prst="rect">
            <a:avLst/>
          </a:prstGeom>
          <a:noFill/>
          <a:extLst>
            <a:ext uri="{909E8E84-426E-40DD-AFC4-6F175D3DCCD1}">
              <a14:hiddenFill xmlns:a14="http://schemas.microsoft.com/office/drawing/2010/main">
                <a:solidFill>
                  <a:srgbClr val="FFFFFF"/>
                </a:solidFill>
              </a14:hiddenFill>
            </a:ext>
          </a:extLst>
        </p:spPr>
      </p:pic>
      <p:pic>
        <p:nvPicPr>
          <p:cNvPr id="14" name="صورة 13">
            <a:extLst>
              <a:ext uri="{FF2B5EF4-FFF2-40B4-BE49-F238E27FC236}">
                <a16:creationId xmlns:a16="http://schemas.microsoft.com/office/drawing/2014/main" id="{6B47F313-EF8E-D3D9-BDEB-E2F968379710}"/>
              </a:ext>
            </a:extLst>
          </p:cNvPr>
          <p:cNvPicPr>
            <a:picLocks noChangeAspect="1"/>
          </p:cNvPicPr>
          <p:nvPr/>
        </p:nvPicPr>
        <p:blipFill rotWithShape="1">
          <a:blip r:embed="rId7">
            <a:clrChange>
              <a:clrFrom>
                <a:srgbClr val="54B0D5"/>
              </a:clrFrom>
              <a:clrTo>
                <a:srgbClr val="54B0D5">
                  <a:alpha val="0"/>
                </a:srgbClr>
              </a:clrTo>
            </a:clrChange>
            <a:extLst>
              <a:ext uri="{28A0092B-C50C-407E-A947-70E740481C1C}">
                <a14:useLocalDpi xmlns:a14="http://schemas.microsoft.com/office/drawing/2010/main" val="0"/>
              </a:ext>
            </a:extLst>
          </a:blip>
          <a:srcRect l="3189" t="31273" r="62377"/>
          <a:stretch/>
        </p:blipFill>
        <p:spPr>
          <a:xfrm flipH="1">
            <a:off x="10636378" y="-21860"/>
            <a:ext cx="1688274" cy="913037"/>
          </a:xfrm>
          <a:prstGeom prst="rect">
            <a:avLst/>
          </a:prstGeom>
        </p:spPr>
      </p:pic>
      <p:pic>
        <p:nvPicPr>
          <p:cNvPr id="15" name="صورة 14">
            <a:extLst>
              <a:ext uri="{FF2B5EF4-FFF2-40B4-BE49-F238E27FC236}">
                <a16:creationId xmlns:a16="http://schemas.microsoft.com/office/drawing/2014/main" id="{C084705B-5897-74D9-7CAC-B77B6ED194D3}"/>
              </a:ext>
            </a:extLst>
          </p:cNvPr>
          <p:cNvPicPr>
            <a:picLocks noChangeAspect="1"/>
          </p:cNvPicPr>
          <p:nvPr/>
        </p:nvPicPr>
        <p:blipFill rotWithShape="1">
          <a:blip r:embed="rId7">
            <a:lum bright="70000" contrast="-70000"/>
            <a:alphaModFix/>
            <a:extLst>
              <a:ext uri="{28A0092B-C50C-407E-A947-70E740481C1C}">
                <a14:useLocalDpi xmlns:a14="http://schemas.microsoft.com/office/drawing/2010/main" val="0"/>
              </a:ext>
            </a:extLst>
          </a:blip>
          <a:srcRect l="38435" t="16011" r="2782" b="71630"/>
          <a:stretch/>
        </p:blipFill>
        <p:spPr>
          <a:xfrm>
            <a:off x="5203706" y="74590"/>
            <a:ext cx="3489943" cy="741998"/>
          </a:xfrm>
          <a:custGeom>
            <a:avLst/>
            <a:gdLst>
              <a:gd name="connsiteX0" fmla="*/ 0 w 3489943"/>
              <a:gd name="connsiteY0" fmla="*/ 0 h 741998"/>
              <a:gd name="connsiteX1" fmla="*/ 616557 w 3489943"/>
              <a:gd name="connsiteY1" fmla="*/ 0 h 741998"/>
              <a:gd name="connsiteX2" fmla="*/ 1233113 w 3489943"/>
              <a:gd name="connsiteY2" fmla="*/ 0 h 741998"/>
              <a:gd name="connsiteX3" fmla="*/ 1710072 w 3489943"/>
              <a:gd name="connsiteY3" fmla="*/ 0 h 741998"/>
              <a:gd name="connsiteX4" fmla="*/ 2221930 w 3489943"/>
              <a:gd name="connsiteY4" fmla="*/ 0 h 741998"/>
              <a:gd name="connsiteX5" fmla="*/ 2873386 w 3489943"/>
              <a:gd name="connsiteY5" fmla="*/ 0 h 741998"/>
              <a:gd name="connsiteX6" fmla="*/ 3489943 w 3489943"/>
              <a:gd name="connsiteY6" fmla="*/ 0 h 741998"/>
              <a:gd name="connsiteX7" fmla="*/ 3489943 w 3489943"/>
              <a:gd name="connsiteY7" fmla="*/ 378419 h 741998"/>
              <a:gd name="connsiteX8" fmla="*/ 3489943 w 3489943"/>
              <a:gd name="connsiteY8" fmla="*/ 741998 h 741998"/>
              <a:gd name="connsiteX9" fmla="*/ 2838487 w 3489943"/>
              <a:gd name="connsiteY9" fmla="*/ 741998 h 741998"/>
              <a:gd name="connsiteX10" fmla="*/ 2221930 w 3489943"/>
              <a:gd name="connsiteY10" fmla="*/ 741998 h 741998"/>
              <a:gd name="connsiteX11" fmla="*/ 1570474 w 3489943"/>
              <a:gd name="connsiteY11" fmla="*/ 741998 h 741998"/>
              <a:gd name="connsiteX12" fmla="*/ 1058616 w 3489943"/>
              <a:gd name="connsiteY12" fmla="*/ 741998 h 741998"/>
              <a:gd name="connsiteX13" fmla="*/ 511858 w 3489943"/>
              <a:gd name="connsiteY13" fmla="*/ 741998 h 741998"/>
              <a:gd name="connsiteX14" fmla="*/ 0 w 3489943"/>
              <a:gd name="connsiteY14" fmla="*/ 741998 h 741998"/>
              <a:gd name="connsiteX15" fmla="*/ 0 w 3489943"/>
              <a:gd name="connsiteY15" fmla="*/ 356159 h 741998"/>
              <a:gd name="connsiteX16" fmla="*/ 0 w 3489943"/>
              <a:gd name="connsiteY16" fmla="*/ 0 h 74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9943" h="741998" fill="none" extrusionOk="0">
                <a:moveTo>
                  <a:pt x="0" y="0"/>
                </a:moveTo>
                <a:cubicBezTo>
                  <a:pt x="207760" y="-50136"/>
                  <a:pt x="341786" y="59549"/>
                  <a:pt x="616557" y="0"/>
                </a:cubicBezTo>
                <a:cubicBezTo>
                  <a:pt x="891328" y="-59549"/>
                  <a:pt x="940417" y="41020"/>
                  <a:pt x="1233113" y="0"/>
                </a:cubicBezTo>
                <a:cubicBezTo>
                  <a:pt x="1525809" y="-41020"/>
                  <a:pt x="1481981" y="11069"/>
                  <a:pt x="1710072" y="0"/>
                </a:cubicBezTo>
                <a:cubicBezTo>
                  <a:pt x="1938163" y="-11069"/>
                  <a:pt x="1980887" y="59418"/>
                  <a:pt x="2221930" y="0"/>
                </a:cubicBezTo>
                <a:cubicBezTo>
                  <a:pt x="2462973" y="-59418"/>
                  <a:pt x="2626141" y="4465"/>
                  <a:pt x="2873386" y="0"/>
                </a:cubicBezTo>
                <a:cubicBezTo>
                  <a:pt x="3120631" y="-4465"/>
                  <a:pt x="3285666" y="37468"/>
                  <a:pt x="3489943" y="0"/>
                </a:cubicBezTo>
                <a:cubicBezTo>
                  <a:pt x="3506073" y="146466"/>
                  <a:pt x="3489589" y="207144"/>
                  <a:pt x="3489943" y="378419"/>
                </a:cubicBezTo>
                <a:cubicBezTo>
                  <a:pt x="3490297" y="549694"/>
                  <a:pt x="3473478" y="665539"/>
                  <a:pt x="3489943" y="741998"/>
                </a:cubicBezTo>
                <a:cubicBezTo>
                  <a:pt x="3314134" y="789605"/>
                  <a:pt x="2989319" y="703755"/>
                  <a:pt x="2838487" y="741998"/>
                </a:cubicBezTo>
                <a:cubicBezTo>
                  <a:pt x="2687655" y="780241"/>
                  <a:pt x="2520439" y="729798"/>
                  <a:pt x="2221930" y="741998"/>
                </a:cubicBezTo>
                <a:cubicBezTo>
                  <a:pt x="1923421" y="754198"/>
                  <a:pt x="1859615" y="696240"/>
                  <a:pt x="1570474" y="741998"/>
                </a:cubicBezTo>
                <a:cubicBezTo>
                  <a:pt x="1281333" y="787756"/>
                  <a:pt x="1296266" y="738788"/>
                  <a:pt x="1058616" y="741998"/>
                </a:cubicBezTo>
                <a:cubicBezTo>
                  <a:pt x="820966" y="745208"/>
                  <a:pt x="687223" y="712306"/>
                  <a:pt x="511858" y="741998"/>
                </a:cubicBezTo>
                <a:cubicBezTo>
                  <a:pt x="336493" y="771690"/>
                  <a:pt x="165455" y="707315"/>
                  <a:pt x="0" y="741998"/>
                </a:cubicBezTo>
                <a:cubicBezTo>
                  <a:pt x="-32249" y="605847"/>
                  <a:pt x="35170" y="525629"/>
                  <a:pt x="0" y="356159"/>
                </a:cubicBezTo>
                <a:cubicBezTo>
                  <a:pt x="-35170" y="186689"/>
                  <a:pt x="3575" y="101265"/>
                  <a:pt x="0" y="0"/>
                </a:cubicBezTo>
                <a:close/>
              </a:path>
              <a:path w="3489943" h="741998" stroke="0" extrusionOk="0">
                <a:moveTo>
                  <a:pt x="0" y="0"/>
                </a:moveTo>
                <a:cubicBezTo>
                  <a:pt x="140994" y="-71090"/>
                  <a:pt x="501954" y="6500"/>
                  <a:pt x="651456" y="0"/>
                </a:cubicBezTo>
                <a:cubicBezTo>
                  <a:pt x="800958" y="-6500"/>
                  <a:pt x="954233" y="14954"/>
                  <a:pt x="1198214" y="0"/>
                </a:cubicBezTo>
                <a:cubicBezTo>
                  <a:pt x="1442195" y="-14954"/>
                  <a:pt x="1491436" y="1645"/>
                  <a:pt x="1675173" y="0"/>
                </a:cubicBezTo>
                <a:cubicBezTo>
                  <a:pt x="1858910" y="-1645"/>
                  <a:pt x="1968427" y="45350"/>
                  <a:pt x="2256830" y="0"/>
                </a:cubicBezTo>
                <a:cubicBezTo>
                  <a:pt x="2545233" y="-45350"/>
                  <a:pt x="2606289" y="27486"/>
                  <a:pt x="2838487" y="0"/>
                </a:cubicBezTo>
                <a:cubicBezTo>
                  <a:pt x="3070685" y="-27486"/>
                  <a:pt x="3183573" y="13677"/>
                  <a:pt x="3489943" y="0"/>
                </a:cubicBezTo>
                <a:cubicBezTo>
                  <a:pt x="3514922" y="168089"/>
                  <a:pt x="3448367" y="247326"/>
                  <a:pt x="3489943" y="370999"/>
                </a:cubicBezTo>
                <a:cubicBezTo>
                  <a:pt x="3531519" y="494672"/>
                  <a:pt x="3477795" y="612337"/>
                  <a:pt x="3489943" y="741998"/>
                </a:cubicBezTo>
                <a:cubicBezTo>
                  <a:pt x="3364149" y="776795"/>
                  <a:pt x="3149217" y="710380"/>
                  <a:pt x="3012984" y="741998"/>
                </a:cubicBezTo>
                <a:cubicBezTo>
                  <a:pt x="2876751" y="773616"/>
                  <a:pt x="2562858" y="693324"/>
                  <a:pt x="2431327" y="741998"/>
                </a:cubicBezTo>
                <a:cubicBezTo>
                  <a:pt x="2299796" y="790672"/>
                  <a:pt x="2046936" y="698197"/>
                  <a:pt x="1814770" y="741998"/>
                </a:cubicBezTo>
                <a:cubicBezTo>
                  <a:pt x="1582604" y="785799"/>
                  <a:pt x="1316567" y="724134"/>
                  <a:pt x="1163314" y="741998"/>
                </a:cubicBezTo>
                <a:cubicBezTo>
                  <a:pt x="1010061" y="759862"/>
                  <a:pt x="682085" y="676584"/>
                  <a:pt x="546758" y="741998"/>
                </a:cubicBezTo>
                <a:cubicBezTo>
                  <a:pt x="411431" y="807412"/>
                  <a:pt x="236141" y="727560"/>
                  <a:pt x="0" y="741998"/>
                </a:cubicBezTo>
                <a:cubicBezTo>
                  <a:pt x="-31789" y="606845"/>
                  <a:pt x="27798" y="463401"/>
                  <a:pt x="0" y="356159"/>
                </a:cubicBezTo>
                <a:cubicBezTo>
                  <a:pt x="-27798" y="248917"/>
                  <a:pt x="5727" y="120799"/>
                  <a:pt x="0" y="0"/>
                </a:cubicBezTo>
                <a:close/>
              </a:path>
            </a:pathLst>
          </a:custGeom>
          <a:ln>
            <a:solidFill>
              <a:schemeClr val="accent1"/>
            </a:solidFill>
            <a:extLst>
              <a:ext uri="{C807C97D-BFC1-408E-A445-0C87EB9F89A2}">
                <ask:lineSketchStyleProps xmlns:ask="http://schemas.microsoft.com/office/drawing/2018/sketchyshapes" sd="3989574929">
                  <a:prstGeom prst="rect">
                    <a:avLst/>
                  </a:prstGeom>
                  <ask:type>
                    <ask:lineSketchScribble/>
                  </ask:type>
                </ask:lineSketchStyleProps>
              </a:ext>
            </a:extLst>
          </a:ln>
        </p:spPr>
      </p:pic>
      <p:sp>
        <p:nvSpPr>
          <p:cNvPr id="16" name="مستطيل 15">
            <a:extLst>
              <a:ext uri="{FF2B5EF4-FFF2-40B4-BE49-F238E27FC236}">
                <a16:creationId xmlns:a16="http://schemas.microsoft.com/office/drawing/2014/main" id="{7B17E7ED-2BFB-B561-7170-94BBF8509FDD}"/>
              </a:ext>
            </a:extLst>
          </p:cNvPr>
          <p:cNvSpPr/>
          <p:nvPr/>
        </p:nvSpPr>
        <p:spPr>
          <a:xfrm>
            <a:off x="6144986" y="1203474"/>
            <a:ext cx="4283485" cy="4031873"/>
          </a:xfrm>
          <a:prstGeom prst="rect">
            <a:avLst/>
          </a:prstGeom>
        </p:spPr>
        <p:txBody>
          <a:bodyPr wrap="square">
            <a:spAutoFit/>
          </a:bodyPr>
          <a:lstStyle/>
          <a:p>
            <a:r>
              <a:rPr lang="ar-SA" sz="3200" dirty="0"/>
              <a:t>سـاهم ليوناردو دافنشـي بتقديم كم هائل من المعرفة للمجتمع العلمي؛ فقد درس جسـم الإنسـان من خلال فحص الجثث. وقد حاول دافنشي وضـع أسـلاك مكان العضـلات؛ لكـي يتعلم كيـف تنقبض العضلات لتسـحب العظم، وتسبب الحركة. </a:t>
            </a:r>
            <a:endParaRPr lang="ar-SA" sz="3200" dirty="0">
              <a:solidFill>
                <a:srgbClr val="FFC000"/>
              </a:solidFill>
              <a:effectLst>
                <a:outerShdw blurRad="38100" dist="38100" dir="2700000" algn="tl">
                  <a:srgbClr val="000000">
                    <a:alpha val="43137"/>
                  </a:srgbClr>
                </a:outerShdw>
              </a:effectLst>
              <a:cs typeface="Akhbar MT" pitchFamily="2" charset="-78"/>
            </a:endParaRPr>
          </a:p>
        </p:txBody>
      </p:sp>
      <p:pic>
        <p:nvPicPr>
          <p:cNvPr id="17" name="图片 19">
            <a:extLst>
              <a:ext uri="{FF2B5EF4-FFF2-40B4-BE49-F238E27FC236}">
                <a16:creationId xmlns:a16="http://schemas.microsoft.com/office/drawing/2014/main" id="{33F7A5A8-C790-A431-B36F-496EDA6F2BFC}"/>
              </a:ext>
            </a:extLst>
          </p:cNvPr>
          <p:cNvPicPr>
            <a:picLocks noChangeAspect="1"/>
          </p:cNvPicPr>
          <p:nvPr/>
        </p:nvPicPr>
        <p:blipFill rotWithShape="1">
          <a:blip r:embed="rId8"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2" y="-129579"/>
            <a:ext cx="12183793" cy="6849669"/>
          </a:xfrm>
          <a:prstGeom prst="rect">
            <a:avLst/>
          </a:prstGeom>
        </p:spPr>
      </p:pic>
      <p:sp>
        <p:nvSpPr>
          <p:cNvPr id="18" name="شكل حر: شكل 17">
            <a:hlinkClick r:id="rId9" action="ppaction://hlinksldjump"/>
            <a:extLst>
              <a:ext uri="{FF2B5EF4-FFF2-40B4-BE49-F238E27FC236}">
                <a16:creationId xmlns:a16="http://schemas.microsoft.com/office/drawing/2014/main" id="{7C84DAD2-5F6E-A9F3-ADEA-B591CE6A1737}"/>
              </a:ext>
            </a:extLst>
          </p:cNvPr>
          <p:cNvSpPr/>
          <p:nvPr/>
        </p:nvSpPr>
        <p:spPr>
          <a:xfrm>
            <a:off x="6593096" y="6467667"/>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الأهـــــداف </a:t>
            </a:r>
          </a:p>
        </p:txBody>
      </p:sp>
      <p:sp>
        <p:nvSpPr>
          <p:cNvPr id="19" name="شكل حر: شكل 18">
            <a:hlinkClick r:id="rId10" action="ppaction://hlinksldjump"/>
            <a:extLst>
              <a:ext uri="{FF2B5EF4-FFF2-40B4-BE49-F238E27FC236}">
                <a16:creationId xmlns:a16="http://schemas.microsoft.com/office/drawing/2014/main" id="{9B1BAAB3-54BE-FA94-DCDC-B4CBF291668D}"/>
              </a:ext>
            </a:extLst>
          </p:cNvPr>
          <p:cNvSpPr/>
          <p:nvPr/>
        </p:nvSpPr>
        <p:spPr>
          <a:xfrm>
            <a:off x="4739778" y="6499589"/>
            <a:ext cx="1852522" cy="315399"/>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algn="ctr" defTabSz="711200" rtl="1">
              <a:lnSpc>
                <a:spcPct val="100000"/>
              </a:lnSpc>
              <a:spcBef>
                <a:spcPct val="0"/>
              </a:spcBef>
              <a:spcAft>
                <a:spcPct val="35000"/>
              </a:spcAft>
              <a:buNone/>
            </a:pP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المفردات </a:t>
            </a:r>
          </a:p>
        </p:txBody>
      </p:sp>
      <p:sp>
        <p:nvSpPr>
          <p:cNvPr id="21" name="شكل حر: شكل 20">
            <a:hlinkClick r:id="rId11" action="ppaction://hlinksldjump"/>
            <a:extLst>
              <a:ext uri="{FF2B5EF4-FFF2-40B4-BE49-F238E27FC236}">
                <a16:creationId xmlns:a16="http://schemas.microsoft.com/office/drawing/2014/main" id="{5D930FAA-395C-DD7B-5527-16D501CFA512}"/>
              </a:ext>
            </a:extLst>
          </p:cNvPr>
          <p:cNvSpPr/>
          <p:nvPr/>
        </p:nvSpPr>
        <p:spPr>
          <a:xfrm>
            <a:off x="8202023" y="6450054"/>
            <a:ext cx="1852522" cy="32068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الربط مع الحياة  </a:t>
            </a:r>
          </a:p>
        </p:txBody>
      </p:sp>
      <p:sp>
        <p:nvSpPr>
          <p:cNvPr id="22" name="مربع نص 21">
            <a:extLst>
              <a:ext uri="{FF2B5EF4-FFF2-40B4-BE49-F238E27FC236}">
                <a16:creationId xmlns:a16="http://schemas.microsoft.com/office/drawing/2014/main" id="{B5213600-F19D-716F-517B-922491531A45}"/>
              </a:ext>
            </a:extLst>
          </p:cNvPr>
          <p:cNvSpPr txBox="1"/>
          <p:nvPr/>
        </p:nvSpPr>
        <p:spPr>
          <a:xfrm>
            <a:off x="1242898" y="6520204"/>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Tree>
    <p:extLst>
      <p:ext uri="{BB962C8B-B14F-4D97-AF65-F5344CB8AC3E}">
        <p14:creationId xmlns:p14="http://schemas.microsoft.com/office/powerpoint/2010/main" val="168749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A93AC1F6-B9CF-BECF-39FF-AE4DBF74C81A}"/>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E8D69A6-450E-F8AF-3C57-630D543A5C2E}"/>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98C6FD5E-93DA-08EE-F236-E938234339F6}"/>
              </a:ext>
            </a:extLst>
          </p:cNvPr>
          <p:cNvGrpSpPr/>
          <p:nvPr/>
        </p:nvGrpSpPr>
        <p:grpSpPr>
          <a:xfrm>
            <a:off x="1132764" y="477078"/>
            <a:ext cx="10551926" cy="5753343"/>
            <a:chOff x="1019234" y="859715"/>
            <a:chExt cx="9768114" cy="5138570"/>
          </a:xfrm>
        </p:grpSpPr>
        <p:sp>
          <p:nvSpPr>
            <p:cNvPr id="8" name="15">
              <a:extLst>
                <a:ext uri="{FF2B5EF4-FFF2-40B4-BE49-F238E27FC236}">
                  <a16:creationId xmlns:a16="http://schemas.microsoft.com/office/drawing/2014/main" id="{9668D3DE-9135-84E2-BACC-4FD4A4DBE95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1E7953BF-7BAA-1649-8433-4072A606D2AD}"/>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图片 17">
            <a:extLst>
              <a:ext uri="{FF2B5EF4-FFF2-40B4-BE49-F238E27FC236}">
                <a16:creationId xmlns:a16="http://schemas.microsoft.com/office/drawing/2014/main" id="{0B30588B-9BAE-6FDA-A3C1-26598CBA190B}"/>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b="-3568"/>
          <a:stretch>
            <a:fillRect/>
          </a:stretch>
        </p:blipFill>
        <p:spPr>
          <a:xfrm rot="16200000" flipH="1">
            <a:off x="10810482" y="4521134"/>
            <a:ext cx="1117059" cy="1949425"/>
          </a:xfrm>
          <a:prstGeom prst="rect">
            <a:avLst/>
          </a:prstGeom>
        </p:spPr>
      </p:pic>
      <p:grpSp>
        <p:nvGrpSpPr>
          <p:cNvPr id="11" name="Graphic 3">
            <a:extLst>
              <a:ext uri="{FF2B5EF4-FFF2-40B4-BE49-F238E27FC236}">
                <a16:creationId xmlns:a16="http://schemas.microsoft.com/office/drawing/2014/main" id="{31EDE100-5E5F-CB66-579E-7A180B0968DD}"/>
              </a:ext>
            </a:extLst>
          </p:cNvPr>
          <p:cNvGrpSpPr/>
          <p:nvPr/>
        </p:nvGrpSpPr>
        <p:grpSpPr>
          <a:xfrm>
            <a:off x="349024" y="459235"/>
            <a:ext cx="8383558" cy="5804734"/>
            <a:chOff x="3714750" y="1907301"/>
            <a:chExt cx="4762500" cy="2964355"/>
          </a:xfrm>
          <a:solidFill>
            <a:schemeClr val="bg1"/>
          </a:solidFill>
        </p:grpSpPr>
        <p:sp>
          <p:nvSpPr>
            <p:cNvPr id="12" name="Freeform: Shape 203">
              <a:extLst>
                <a:ext uri="{FF2B5EF4-FFF2-40B4-BE49-F238E27FC236}">
                  <a16:creationId xmlns:a16="http://schemas.microsoft.com/office/drawing/2014/main" id="{DAA7F62A-C797-5119-7B4B-4CFA07F60B48}"/>
                </a:ext>
              </a:extLst>
            </p:cNvPr>
            <p:cNvSpPr/>
            <p:nvPr/>
          </p:nvSpPr>
          <p:spPr>
            <a:xfrm>
              <a:off x="3714750" y="4866415"/>
              <a:ext cx="4762500" cy="2381"/>
            </a:xfrm>
            <a:custGeom>
              <a:avLst/>
              <a:gdLst>
                <a:gd name="connsiteX0" fmla="*/ 0 w 4762500"/>
                <a:gd name="connsiteY0" fmla="*/ 0 h 2381"/>
                <a:gd name="connsiteX1" fmla="*/ 4762500 w 4762500"/>
                <a:gd name="connsiteY1" fmla="*/ 0 h 2381"/>
                <a:gd name="connsiteX2" fmla="*/ 4762500 w 4762500"/>
                <a:gd name="connsiteY2" fmla="*/ 2381 h 2381"/>
                <a:gd name="connsiteX3" fmla="*/ 0 w 4762500"/>
                <a:gd name="connsiteY3" fmla="*/ 2381 h 2381"/>
              </a:gdLst>
              <a:ahLst/>
              <a:cxnLst>
                <a:cxn ang="0">
                  <a:pos x="connsiteX0" y="connsiteY0"/>
                </a:cxn>
                <a:cxn ang="0">
                  <a:pos x="connsiteX1" y="connsiteY1"/>
                </a:cxn>
                <a:cxn ang="0">
                  <a:pos x="connsiteX2" y="connsiteY2"/>
                </a:cxn>
                <a:cxn ang="0">
                  <a:pos x="connsiteX3" y="connsiteY3"/>
                </a:cxn>
              </a:cxnLst>
              <a:rect l="l" t="t" r="r" b="b"/>
              <a:pathLst>
                <a:path w="4762500" h="2381">
                  <a:moveTo>
                    <a:pt x="0" y="0"/>
                  </a:moveTo>
                  <a:lnTo>
                    <a:pt x="4762500" y="0"/>
                  </a:lnTo>
                  <a:lnTo>
                    <a:pt x="4762500"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3" name="Freeform: Shape 204">
              <a:extLst>
                <a:ext uri="{FF2B5EF4-FFF2-40B4-BE49-F238E27FC236}">
                  <a16:creationId xmlns:a16="http://schemas.microsoft.com/office/drawing/2014/main" id="{41CFDC00-B4BC-2602-FFA1-1A857D4B2904}"/>
                </a:ext>
              </a:extLst>
            </p:cNvPr>
            <p:cNvSpPr/>
            <p:nvPr/>
          </p:nvSpPr>
          <p:spPr>
            <a:xfrm>
              <a:off x="7684579" y="4843367"/>
              <a:ext cx="315468" cy="2381"/>
            </a:xfrm>
            <a:custGeom>
              <a:avLst/>
              <a:gdLst>
                <a:gd name="connsiteX0" fmla="*/ 0 w 315468"/>
                <a:gd name="connsiteY0" fmla="*/ 0 h 2381"/>
                <a:gd name="connsiteX1" fmla="*/ 315468 w 315468"/>
                <a:gd name="connsiteY1" fmla="*/ 0 h 2381"/>
                <a:gd name="connsiteX2" fmla="*/ 315468 w 315468"/>
                <a:gd name="connsiteY2" fmla="*/ 2381 h 2381"/>
                <a:gd name="connsiteX3" fmla="*/ 0 w 315468"/>
                <a:gd name="connsiteY3" fmla="*/ 2381 h 2381"/>
              </a:gdLst>
              <a:ahLst/>
              <a:cxnLst>
                <a:cxn ang="0">
                  <a:pos x="connsiteX0" y="connsiteY0"/>
                </a:cxn>
                <a:cxn ang="0">
                  <a:pos x="connsiteX1" y="connsiteY1"/>
                </a:cxn>
                <a:cxn ang="0">
                  <a:pos x="connsiteX2" y="connsiteY2"/>
                </a:cxn>
                <a:cxn ang="0">
                  <a:pos x="connsiteX3" y="connsiteY3"/>
                </a:cxn>
              </a:cxnLst>
              <a:rect l="l" t="t" r="r" b="b"/>
              <a:pathLst>
                <a:path w="315468" h="2381">
                  <a:moveTo>
                    <a:pt x="0" y="0"/>
                  </a:moveTo>
                  <a:lnTo>
                    <a:pt x="315468" y="0"/>
                  </a:lnTo>
                  <a:lnTo>
                    <a:pt x="315468"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4" name="Freeform: Shape 205">
              <a:extLst>
                <a:ext uri="{FF2B5EF4-FFF2-40B4-BE49-F238E27FC236}">
                  <a16:creationId xmlns:a16="http://schemas.microsoft.com/office/drawing/2014/main" id="{CA9C7D44-D82E-36DF-88DE-EC2E2A1D802E}"/>
                </a:ext>
              </a:extLst>
            </p:cNvPr>
            <p:cNvSpPr/>
            <p:nvPr/>
          </p:nvSpPr>
          <p:spPr>
            <a:xfrm>
              <a:off x="6786848" y="4869275"/>
              <a:ext cx="82772" cy="2381"/>
            </a:xfrm>
            <a:custGeom>
              <a:avLst/>
              <a:gdLst>
                <a:gd name="connsiteX0" fmla="*/ 0 w 82772"/>
                <a:gd name="connsiteY0" fmla="*/ 0 h 2381"/>
                <a:gd name="connsiteX1" fmla="*/ 82772 w 82772"/>
                <a:gd name="connsiteY1" fmla="*/ 0 h 2381"/>
                <a:gd name="connsiteX2" fmla="*/ 82772 w 82772"/>
                <a:gd name="connsiteY2" fmla="*/ 2381 h 2381"/>
                <a:gd name="connsiteX3" fmla="*/ 0 w 82772"/>
                <a:gd name="connsiteY3" fmla="*/ 2381 h 2381"/>
              </a:gdLst>
              <a:ahLst/>
              <a:cxnLst>
                <a:cxn ang="0">
                  <a:pos x="connsiteX0" y="connsiteY0"/>
                </a:cxn>
                <a:cxn ang="0">
                  <a:pos x="connsiteX1" y="connsiteY1"/>
                </a:cxn>
                <a:cxn ang="0">
                  <a:pos x="connsiteX2" y="connsiteY2"/>
                </a:cxn>
                <a:cxn ang="0">
                  <a:pos x="connsiteX3" y="connsiteY3"/>
                </a:cxn>
              </a:cxnLst>
              <a:rect l="l" t="t" r="r" b="b"/>
              <a:pathLst>
                <a:path w="82772" h="2381">
                  <a:moveTo>
                    <a:pt x="0" y="0"/>
                  </a:moveTo>
                  <a:lnTo>
                    <a:pt x="82772" y="0"/>
                  </a:lnTo>
                  <a:lnTo>
                    <a:pt x="82772"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5" name="Freeform: Shape 206">
              <a:extLst>
                <a:ext uri="{FF2B5EF4-FFF2-40B4-BE49-F238E27FC236}">
                  <a16:creationId xmlns:a16="http://schemas.microsoft.com/office/drawing/2014/main" id="{D075A848-EF04-A184-0CCD-9DA007B0A426}"/>
                </a:ext>
              </a:extLst>
            </p:cNvPr>
            <p:cNvSpPr/>
            <p:nvPr/>
          </p:nvSpPr>
          <p:spPr>
            <a:xfrm>
              <a:off x="7492269" y="4754975"/>
              <a:ext cx="182784" cy="2381"/>
            </a:xfrm>
            <a:custGeom>
              <a:avLst/>
              <a:gdLst>
                <a:gd name="connsiteX0" fmla="*/ 0 w 182784"/>
                <a:gd name="connsiteY0" fmla="*/ 0 h 2381"/>
                <a:gd name="connsiteX1" fmla="*/ 182785 w 182784"/>
                <a:gd name="connsiteY1" fmla="*/ 0 h 2381"/>
                <a:gd name="connsiteX2" fmla="*/ 182785 w 182784"/>
                <a:gd name="connsiteY2" fmla="*/ 2381 h 2381"/>
                <a:gd name="connsiteX3" fmla="*/ 0 w 182784"/>
                <a:gd name="connsiteY3" fmla="*/ 2381 h 2381"/>
              </a:gdLst>
              <a:ahLst/>
              <a:cxnLst>
                <a:cxn ang="0">
                  <a:pos x="connsiteX0" y="connsiteY0"/>
                </a:cxn>
                <a:cxn ang="0">
                  <a:pos x="connsiteX1" y="connsiteY1"/>
                </a:cxn>
                <a:cxn ang="0">
                  <a:pos x="connsiteX2" y="connsiteY2"/>
                </a:cxn>
                <a:cxn ang="0">
                  <a:pos x="connsiteX3" y="connsiteY3"/>
                </a:cxn>
              </a:cxnLst>
              <a:rect l="l" t="t" r="r" b="b"/>
              <a:pathLst>
                <a:path w="182784" h="2381">
                  <a:moveTo>
                    <a:pt x="0" y="0"/>
                  </a:moveTo>
                  <a:lnTo>
                    <a:pt x="182785" y="0"/>
                  </a:lnTo>
                  <a:lnTo>
                    <a:pt x="182785"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6" name="Freeform: Shape 207">
              <a:extLst>
                <a:ext uri="{FF2B5EF4-FFF2-40B4-BE49-F238E27FC236}">
                  <a16:creationId xmlns:a16="http://schemas.microsoft.com/office/drawing/2014/main" id="{50DD0FEC-E5CA-163B-2819-1BA5498DFBAB}"/>
                </a:ext>
              </a:extLst>
            </p:cNvPr>
            <p:cNvSpPr/>
            <p:nvPr/>
          </p:nvSpPr>
          <p:spPr>
            <a:xfrm>
              <a:off x="4214431" y="4770977"/>
              <a:ext cx="411384" cy="2381"/>
            </a:xfrm>
            <a:custGeom>
              <a:avLst/>
              <a:gdLst>
                <a:gd name="connsiteX0" fmla="*/ 0 w 411384"/>
                <a:gd name="connsiteY0" fmla="*/ 0 h 2381"/>
                <a:gd name="connsiteX1" fmla="*/ 411385 w 411384"/>
                <a:gd name="connsiteY1" fmla="*/ 0 h 2381"/>
                <a:gd name="connsiteX2" fmla="*/ 411385 w 411384"/>
                <a:gd name="connsiteY2" fmla="*/ 2381 h 2381"/>
                <a:gd name="connsiteX3" fmla="*/ 0 w 411384"/>
                <a:gd name="connsiteY3" fmla="*/ 2381 h 2381"/>
              </a:gdLst>
              <a:ahLst/>
              <a:cxnLst>
                <a:cxn ang="0">
                  <a:pos x="connsiteX0" y="connsiteY0"/>
                </a:cxn>
                <a:cxn ang="0">
                  <a:pos x="connsiteX1" y="connsiteY1"/>
                </a:cxn>
                <a:cxn ang="0">
                  <a:pos x="connsiteX2" y="connsiteY2"/>
                </a:cxn>
                <a:cxn ang="0">
                  <a:pos x="connsiteX3" y="connsiteY3"/>
                </a:cxn>
              </a:cxnLst>
              <a:rect l="l" t="t" r="r" b="b"/>
              <a:pathLst>
                <a:path w="411384" h="2381">
                  <a:moveTo>
                    <a:pt x="0" y="0"/>
                  </a:moveTo>
                  <a:lnTo>
                    <a:pt x="411385" y="0"/>
                  </a:lnTo>
                  <a:lnTo>
                    <a:pt x="411385"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7" name="Freeform: Shape 208">
              <a:extLst>
                <a:ext uri="{FF2B5EF4-FFF2-40B4-BE49-F238E27FC236}">
                  <a16:creationId xmlns:a16="http://schemas.microsoft.com/office/drawing/2014/main" id="{385FA8CA-458A-A148-378B-B101F56BD754}"/>
                </a:ext>
              </a:extLst>
            </p:cNvPr>
            <p:cNvSpPr/>
            <p:nvPr/>
          </p:nvSpPr>
          <p:spPr>
            <a:xfrm>
              <a:off x="4710684" y="4770977"/>
              <a:ext cx="60293" cy="2381"/>
            </a:xfrm>
            <a:custGeom>
              <a:avLst/>
              <a:gdLst>
                <a:gd name="connsiteX0" fmla="*/ 0 w 60293"/>
                <a:gd name="connsiteY0" fmla="*/ 0 h 2381"/>
                <a:gd name="connsiteX1" fmla="*/ 60293 w 60293"/>
                <a:gd name="connsiteY1" fmla="*/ 0 h 2381"/>
                <a:gd name="connsiteX2" fmla="*/ 60293 w 60293"/>
                <a:gd name="connsiteY2" fmla="*/ 2381 h 2381"/>
                <a:gd name="connsiteX3" fmla="*/ 0 w 60293"/>
                <a:gd name="connsiteY3" fmla="*/ 2381 h 2381"/>
              </a:gdLst>
              <a:ahLst/>
              <a:cxnLst>
                <a:cxn ang="0">
                  <a:pos x="connsiteX0" y="connsiteY0"/>
                </a:cxn>
                <a:cxn ang="0">
                  <a:pos x="connsiteX1" y="connsiteY1"/>
                </a:cxn>
                <a:cxn ang="0">
                  <a:pos x="connsiteX2" y="connsiteY2"/>
                </a:cxn>
                <a:cxn ang="0">
                  <a:pos x="connsiteX3" y="connsiteY3"/>
                </a:cxn>
              </a:cxnLst>
              <a:rect l="l" t="t" r="r" b="b"/>
              <a:pathLst>
                <a:path w="60293" h="2381">
                  <a:moveTo>
                    <a:pt x="0" y="0"/>
                  </a:moveTo>
                  <a:lnTo>
                    <a:pt x="60293" y="0"/>
                  </a:lnTo>
                  <a:lnTo>
                    <a:pt x="60293"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8" name="Freeform: Shape 209">
              <a:extLst>
                <a:ext uri="{FF2B5EF4-FFF2-40B4-BE49-F238E27FC236}">
                  <a16:creationId xmlns:a16="http://schemas.microsoft.com/office/drawing/2014/main" id="{D50A993A-38B6-4285-2A94-2DB9B10EF282}"/>
                </a:ext>
              </a:extLst>
            </p:cNvPr>
            <p:cNvSpPr/>
            <p:nvPr/>
          </p:nvSpPr>
          <p:spPr>
            <a:xfrm>
              <a:off x="4967001" y="4811172"/>
              <a:ext cx="892302" cy="2381"/>
            </a:xfrm>
            <a:custGeom>
              <a:avLst/>
              <a:gdLst>
                <a:gd name="connsiteX0" fmla="*/ 0 w 892302"/>
                <a:gd name="connsiteY0" fmla="*/ 0 h 2381"/>
                <a:gd name="connsiteX1" fmla="*/ 892302 w 892302"/>
                <a:gd name="connsiteY1" fmla="*/ 0 h 2381"/>
                <a:gd name="connsiteX2" fmla="*/ 892302 w 892302"/>
                <a:gd name="connsiteY2" fmla="*/ 2381 h 2381"/>
                <a:gd name="connsiteX3" fmla="*/ 0 w 892302"/>
                <a:gd name="connsiteY3" fmla="*/ 2381 h 2381"/>
              </a:gdLst>
              <a:ahLst/>
              <a:cxnLst>
                <a:cxn ang="0">
                  <a:pos x="connsiteX0" y="connsiteY0"/>
                </a:cxn>
                <a:cxn ang="0">
                  <a:pos x="connsiteX1" y="connsiteY1"/>
                </a:cxn>
                <a:cxn ang="0">
                  <a:pos x="connsiteX2" y="connsiteY2"/>
                </a:cxn>
                <a:cxn ang="0">
                  <a:pos x="connsiteX3" y="connsiteY3"/>
                </a:cxn>
              </a:cxnLst>
              <a:rect l="l" t="t" r="r" b="b"/>
              <a:pathLst>
                <a:path w="892302" h="2381">
                  <a:moveTo>
                    <a:pt x="0" y="0"/>
                  </a:moveTo>
                  <a:lnTo>
                    <a:pt x="892302" y="0"/>
                  </a:lnTo>
                  <a:lnTo>
                    <a:pt x="892302" y="2381"/>
                  </a:lnTo>
                  <a:lnTo>
                    <a:pt x="0" y="2381"/>
                  </a:lnTo>
                  <a:close/>
                </a:path>
              </a:pathLst>
            </a:custGeom>
            <a:grpFill/>
            <a:ln w="9525" cap="flat">
              <a:solidFill>
                <a:schemeClr val="bg1">
                  <a:lumMod val="85000"/>
                </a:schemeClr>
              </a:solidFill>
              <a:prstDash val="solid"/>
              <a:miter/>
            </a:ln>
          </p:spPr>
          <p:txBody>
            <a:bodyPr rtlCol="0" anchor="ctr"/>
            <a:lstStyle/>
            <a:p>
              <a:endParaRPr lang="en-US"/>
            </a:p>
          </p:txBody>
        </p:sp>
        <p:sp>
          <p:nvSpPr>
            <p:cNvPr id="19" name="Freeform: Shape 211">
              <a:extLst>
                <a:ext uri="{FF2B5EF4-FFF2-40B4-BE49-F238E27FC236}">
                  <a16:creationId xmlns:a16="http://schemas.microsoft.com/office/drawing/2014/main" id="{43148311-206E-8573-3BBE-FAC5738A0DE8}"/>
                </a:ext>
              </a:extLst>
            </p:cNvPr>
            <p:cNvSpPr/>
            <p:nvPr/>
          </p:nvSpPr>
          <p:spPr>
            <a:xfrm>
              <a:off x="4290864" y="2454026"/>
              <a:ext cx="1086093" cy="317748"/>
            </a:xfrm>
            <a:custGeom>
              <a:avLst/>
              <a:gdLst>
                <a:gd name="connsiteX0" fmla="*/ 97303 w 1086093"/>
                <a:gd name="connsiteY0" fmla="*/ 317749 h 317748"/>
                <a:gd name="connsiteX1" fmla="*/ 1086093 w 1086093"/>
                <a:gd name="connsiteY1" fmla="*/ 317749 h 317748"/>
                <a:gd name="connsiteX2" fmla="*/ 888830 w 1086093"/>
                <a:gd name="connsiteY2" fmla="*/ 243930 h 317748"/>
                <a:gd name="connsiteX3" fmla="*/ 591746 w 1086093"/>
                <a:gd name="connsiteY3" fmla="*/ 90 h 317748"/>
                <a:gd name="connsiteX4" fmla="*/ 441917 w 1086093"/>
                <a:gd name="connsiteY4" fmla="*/ 181065 h 317748"/>
                <a:gd name="connsiteX5" fmla="*/ 171122 w 1086093"/>
                <a:gd name="connsiteY5" fmla="*/ 252693 h 317748"/>
                <a:gd name="connsiteX6" fmla="*/ 97303 w 1086093"/>
                <a:gd name="connsiteY6" fmla="*/ 317749 h 31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093" h="317748">
                  <a:moveTo>
                    <a:pt x="97303" y="317749"/>
                  </a:moveTo>
                  <a:lnTo>
                    <a:pt x="1086093" y="317749"/>
                  </a:lnTo>
                  <a:cubicBezTo>
                    <a:pt x="1086093" y="317749"/>
                    <a:pt x="1071806" y="239453"/>
                    <a:pt x="888830" y="243930"/>
                  </a:cubicBezTo>
                  <a:cubicBezTo>
                    <a:pt x="925121" y="129630"/>
                    <a:pt x="822727" y="4853"/>
                    <a:pt x="591746" y="90"/>
                  </a:cubicBezTo>
                  <a:cubicBezTo>
                    <a:pt x="360764" y="-4672"/>
                    <a:pt x="441917" y="181065"/>
                    <a:pt x="441917" y="181065"/>
                  </a:cubicBezTo>
                  <a:cubicBezTo>
                    <a:pt x="441917" y="181065"/>
                    <a:pt x="53678" y="114390"/>
                    <a:pt x="171122" y="252693"/>
                  </a:cubicBezTo>
                  <a:cubicBezTo>
                    <a:pt x="-21283" y="260027"/>
                    <a:pt x="-59288" y="284602"/>
                    <a:pt x="97303" y="317749"/>
                  </a:cubicBezTo>
                  <a:close/>
                </a:path>
              </a:pathLst>
            </a:custGeom>
            <a:grpFill/>
            <a:ln w="9525" cap="flat">
              <a:solidFill>
                <a:schemeClr val="bg1">
                  <a:lumMod val="85000"/>
                </a:schemeClr>
              </a:solidFill>
              <a:prstDash val="solid"/>
              <a:miter/>
            </a:ln>
          </p:spPr>
          <p:txBody>
            <a:bodyPr rtlCol="0" anchor="ctr"/>
            <a:lstStyle/>
            <a:p>
              <a:endParaRPr lang="en-US"/>
            </a:p>
          </p:txBody>
        </p:sp>
        <p:sp>
          <p:nvSpPr>
            <p:cNvPr id="21" name="Freeform: Shape 212">
              <a:extLst>
                <a:ext uri="{FF2B5EF4-FFF2-40B4-BE49-F238E27FC236}">
                  <a16:creationId xmlns:a16="http://schemas.microsoft.com/office/drawing/2014/main" id="{2F7BC7F4-988E-56FE-DAF1-C438EB988629}"/>
                </a:ext>
              </a:extLst>
            </p:cNvPr>
            <p:cNvSpPr/>
            <p:nvPr/>
          </p:nvSpPr>
          <p:spPr>
            <a:xfrm>
              <a:off x="4900755" y="2986528"/>
              <a:ext cx="1668385" cy="313463"/>
            </a:xfrm>
            <a:custGeom>
              <a:avLst/>
              <a:gdLst>
                <a:gd name="connsiteX0" fmla="*/ 1346155 w 1668385"/>
                <a:gd name="connsiteY0" fmla="*/ 240597 h 313463"/>
                <a:gd name="connsiteX1" fmla="*/ 822280 w 1668385"/>
                <a:gd name="connsiteY1" fmla="*/ 91 h 313463"/>
                <a:gd name="connsiteX2" fmla="*/ 645781 w 1668385"/>
                <a:gd name="connsiteY2" fmla="*/ 178875 h 313463"/>
                <a:gd name="connsiteX3" fmla="*/ 253351 w 1668385"/>
                <a:gd name="connsiteY3" fmla="*/ 249456 h 313463"/>
                <a:gd name="connsiteX4" fmla="*/ 159340 w 1668385"/>
                <a:gd name="connsiteY4" fmla="*/ 313464 h 313463"/>
                <a:gd name="connsiteX5" fmla="*/ 1668385 w 1668385"/>
                <a:gd name="connsiteY5" fmla="*/ 313464 h 313463"/>
                <a:gd name="connsiteX6" fmla="*/ 1346155 w 1668385"/>
                <a:gd name="connsiteY6" fmla="*/ 240597 h 31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385" h="313463">
                  <a:moveTo>
                    <a:pt x="1346155" y="240597"/>
                  </a:moveTo>
                  <a:cubicBezTo>
                    <a:pt x="1368634" y="128107"/>
                    <a:pt x="1176419" y="4854"/>
                    <a:pt x="822280" y="91"/>
                  </a:cubicBezTo>
                  <a:cubicBezTo>
                    <a:pt x="468140" y="-4671"/>
                    <a:pt x="645781" y="178875"/>
                    <a:pt x="645781" y="178875"/>
                  </a:cubicBezTo>
                  <a:cubicBezTo>
                    <a:pt x="645781" y="178875"/>
                    <a:pt x="34181" y="112200"/>
                    <a:pt x="253351" y="249456"/>
                  </a:cubicBezTo>
                  <a:cubicBezTo>
                    <a:pt x="-38304" y="256028"/>
                    <a:pt x="-89549" y="280317"/>
                    <a:pt x="159340" y="313464"/>
                  </a:cubicBezTo>
                  <a:lnTo>
                    <a:pt x="1668385" y="313464"/>
                  </a:lnTo>
                  <a:cubicBezTo>
                    <a:pt x="1668385" y="313464"/>
                    <a:pt x="1623999" y="236692"/>
                    <a:pt x="1346155" y="240597"/>
                  </a:cubicBezTo>
                  <a:close/>
                </a:path>
              </a:pathLst>
            </a:custGeom>
            <a:grpFill/>
            <a:ln w="9525" cap="flat">
              <a:solidFill>
                <a:schemeClr val="bg1">
                  <a:lumMod val="85000"/>
                </a:schemeClr>
              </a:solidFill>
              <a:prstDash val="solid"/>
              <a:miter/>
            </a:ln>
          </p:spPr>
          <p:txBody>
            <a:bodyPr rtlCol="0" anchor="ctr"/>
            <a:lstStyle/>
            <a:p>
              <a:endParaRPr lang="en-US" dirty="0"/>
            </a:p>
          </p:txBody>
        </p:sp>
        <p:sp>
          <p:nvSpPr>
            <p:cNvPr id="22" name="Freeform: Shape 213">
              <a:extLst>
                <a:ext uri="{FF2B5EF4-FFF2-40B4-BE49-F238E27FC236}">
                  <a16:creationId xmlns:a16="http://schemas.microsoft.com/office/drawing/2014/main" id="{695AC639-A4F7-71D0-1648-0E08BF3764E7}"/>
                </a:ext>
              </a:extLst>
            </p:cNvPr>
            <p:cNvSpPr/>
            <p:nvPr/>
          </p:nvSpPr>
          <p:spPr>
            <a:xfrm>
              <a:off x="5210685" y="1963524"/>
              <a:ext cx="3181930" cy="455158"/>
            </a:xfrm>
            <a:custGeom>
              <a:avLst/>
              <a:gdLst>
                <a:gd name="connsiteX0" fmla="*/ 268770 w 1383395"/>
                <a:gd name="connsiteY0" fmla="*/ 455159 h 455158"/>
                <a:gd name="connsiteX1" fmla="*/ 1293279 w 1383395"/>
                <a:gd name="connsiteY1" fmla="*/ 455159 h 455158"/>
                <a:gd name="connsiteX2" fmla="*/ 1250893 w 1383395"/>
                <a:gd name="connsiteY2" fmla="*/ 306950 h 455158"/>
                <a:gd name="connsiteX3" fmla="*/ 783120 w 1383395"/>
                <a:gd name="connsiteY3" fmla="*/ 54 h 455158"/>
                <a:gd name="connsiteX4" fmla="*/ 590525 w 1383395"/>
                <a:gd name="connsiteY4" fmla="*/ 258277 h 455158"/>
                <a:gd name="connsiteX5" fmla="*/ 194761 w 1383395"/>
                <a:gd name="connsiteY5" fmla="*/ 362004 h 455158"/>
                <a:gd name="connsiteX6" fmla="*/ 268770 w 1383395"/>
                <a:gd name="connsiteY6" fmla="*/ 455159 h 45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395" h="455158">
                  <a:moveTo>
                    <a:pt x="268770" y="455159"/>
                  </a:moveTo>
                  <a:lnTo>
                    <a:pt x="1293279" y="455159"/>
                  </a:lnTo>
                  <a:cubicBezTo>
                    <a:pt x="1293279" y="455159"/>
                    <a:pt x="1521879" y="323904"/>
                    <a:pt x="1250893" y="306950"/>
                  </a:cubicBezTo>
                  <a:cubicBezTo>
                    <a:pt x="1297471" y="194745"/>
                    <a:pt x="1183075" y="4436"/>
                    <a:pt x="783120" y="54"/>
                  </a:cubicBezTo>
                  <a:cubicBezTo>
                    <a:pt x="383166" y="-4327"/>
                    <a:pt x="590525" y="258277"/>
                    <a:pt x="590525" y="258277"/>
                  </a:cubicBezTo>
                  <a:cubicBezTo>
                    <a:pt x="590525" y="258277"/>
                    <a:pt x="-19075" y="82541"/>
                    <a:pt x="194761" y="362004"/>
                  </a:cubicBezTo>
                  <a:cubicBezTo>
                    <a:pt x="101416" y="362004"/>
                    <a:pt x="-230721" y="455159"/>
                    <a:pt x="268770" y="455159"/>
                  </a:cubicBezTo>
                  <a:close/>
                </a:path>
              </a:pathLst>
            </a:custGeom>
            <a:grpFill/>
            <a:ln w="9525" cap="flat">
              <a:solidFill>
                <a:schemeClr val="bg1">
                  <a:lumMod val="85000"/>
                </a:schemeClr>
              </a:solidFill>
              <a:prstDash val="solid"/>
              <a:miter/>
            </a:ln>
          </p:spPr>
          <p:txBody>
            <a:bodyPr rtlCol="0" anchor="ctr"/>
            <a:lstStyle/>
            <a:p>
              <a:endParaRPr lang="en-US" dirty="0"/>
            </a:p>
          </p:txBody>
        </p:sp>
        <p:sp>
          <p:nvSpPr>
            <p:cNvPr id="23" name="Freeform: Shape 214">
              <a:extLst>
                <a:ext uri="{FF2B5EF4-FFF2-40B4-BE49-F238E27FC236}">
                  <a16:creationId xmlns:a16="http://schemas.microsoft.com/office/drawing/2014/main" id="{0EA80374-197E-ECAA-245A-9241F1C20825}"/>
                </a:ext>
              </a:extLst>
            </p:cNvPr>
            <p:cNvSpPr/>
            <p:nvPr/>
          </p:nvSpPr>
          <p:spPr>
            <a:xfrm>
              <a:off x="4492264" y="3573278"/>
              <a:ext cx="621647" cy="204622"/>
            </a:xfrm>
            <a:custGeom>
              <a:avLst/>
              <a:gdLst>
                <a:gd name="connsiteX0" fmla="*/ 120788 w 621647"/>
                <a:gd name="connsiteY0" fmla="*/ 204622 h 204622"/>
                <a:gd name="connsiteX1" fmla="*/ 581131 w 621647"/>
                <a:gd name="connsiteY1" fmla="*/ 204622 h 204622"/>
                <a:gd name="connsiteX2" fmla="*/ 562081 w 621647"/>
                <a:gd name="connsiteY2" fmla="*/ 137947 h 204622"/>
                <a:gd name="connsiteX3" fmla="*/ 351865 w 621647"/>
                <a:gd name="connsiteY3" fmla="*/ 25 h 204622"/>
                <a:gd name="connsiteX4" fmla="*/ 265378 w 621647"/>
                <a:gd name="connsiteY4" fmla="*/ 116040 h 204622"/>
                <a:gd name="connsiteX5" fmla="*/ 87451 w 621647"/>
                <a:gd name="connsiteY5" fmla="*/ 162712 h 204622"/>
                <a:gd name="connsiteX6" fmla="*/ 120788 w 621647"/>
                <a:gd name="connsiteY6" fmla="*/ 204622 h 2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647" h="204622">
                  <a:moveTo>
                    <a:pt x="120788" y="204622"/>
                  </a:moveTo>
                  <a:lnTo>
                    <a:pt x="581131" y="204622"/>
                  </a:lnTo>
                  <a:cubicBezTo>
                    <a:pt x="581131" y="204622"/>
                    <a:pt x="683906" y="145662"/>
                    <a:pt x="562081" y="137947"/>
                  </a:cubicBezTo>
                  <a:cubicBezTo>
                    <a:pt x="583036" y="87560"/>
                    <a:pt x="531601" y="2025"/>
                    <a:pt x="351865" y="25"/>
                  </a:cubicBezTo>
                  <a:cubicBezTo>
                    <a:pt x="172128" y="-1975"/>
                    <a:pt x="265378" y="116040"/>
                    <a:pt x="265378" y="116040"/>
                  </a:cubicBezTo>
                  <a:cubicBezTo>
                    <a:pt x="265378" y="116040"/>
                    <a:pt x="-8561" y="37173"/>
                    <a:pt x="87451" y="162712"/>
                  </a:cubicBezTo>
                  <a:cubicBezTo>
                    <a:pt x="45636" y="162807"/>
                    <a:pt x="-103716" y="204622"/>
                    <a:pt x="120788" y="204622"/>
                  </a:cubicBezTo>
                  <a:close/>
                </a:path>
              </a:pathLst>
            </a:custGeom>
            <a:grpFill/>
            <a:ln w="9525" cap="flat">
              <a:solidFill>
                <a:schemeClr val="bg1">
                  <a:lumMod val="85000"/>
                </a:schemeClr>
              </a:solidFill>
              <a:prstDash val="solid"/>
              <a:miter/>
            </a:ln>
          </p:spPr>
          <p:txBody>
            <a:bodyPr rtlCol="0" anchor="ctr"/>
            <a:lstStyle/>
            <a:p>
              <a:endParaRPr lang="en-US"/>
            </a:p>
          </p:txBody>
        </p:sp>
        <p:sp>
          <p:nvSpPr>
            <p:cNvPr id="24" name="Freeform: Shape 215">
              <a:extLst>
                <a:ext uri="{FF2B5EF4-FFF2-40B4-BE49-F238E27FC236}">
                  <a16:creationId xmlns:a16="http://schemas.microsoft.com/office/drawing/2014/main" id="{20DBF087-AA7D-31C5-B098-BC9009122511}"/>
                </a:ext>
              </a:extLst>
            </p:cNvPr>
            <p:cNvSpPr/>
            <p:nvPr/>
          </p:nvSpPr>
          <p:spPr>
            <a:xfrm>
              <a:off x="4371975" y="1952004"/>
              <a:ext cx="430529" cy="64151"/>
            </a:xfrm>
            <a:custGeom>
              <a:avLst/>
              <a:gdLst>
                <a:gd name="connsiteX0" fmla="*/ 220313 w 430529"/>
                <a:gd name="connsiteY0" fmla="*/ 28433 h 64151"/>
                <a:gd name="connsiteX1" fmla="*/ 0 w 430529"/>
                <a:gd name="connsiteY1" fmla="*/ 63581 h 64151"/>
                <a:gd name="connsiteX2" fmla="*/ 215265 w 430529"/>
                <a:gd name="connsiteY2" fmla="*/ 64152 h 64151"/>
                <a:gd name="connsiteX3" fmla="*/ 430530 w 430529"/>
                <a:gd name="connsiteY3" fmla="*/ 64152 h 64151"/>
                <a:gd name="connsiteX4" fmla="*/ 220313 w 430529"/>
                <a:gd name="connsiteY4" fmla="*/ 28433 h 64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9" h="64151">
                  <a:moveTo>
                    <a:pt x="220313" y="28433"/>
                  </a:moveTo>
                  <a:cubicBezTo>
                    <a:pt x="220313" y="28433"/>
                    <a:pt x="90392" y="-54815"/>
                    <a:pt x="0" y="63581"/>
                  </a:cubicBezTo>
                  <a:cubicBezTo>
                    <a:pt x="74200" y="-9953"/>
                    <a:pt x="215265" y="64152"/>
                    <a:pt x="215265" y="64152"/>
                  </a:cubicBezTo>
                  <a:cubicBezTo>
                    <a:pt x="215265" y="64152"/>
                    <a:pt x="377190" y="-9190"/>
                    <a:pt x="430530" y="64152"/>
                  </a:cubicBezTo>
                  <a:cubicBezTo>
                    <a:pt x="373094" y="-54053"/>
                    <a:pt x="220313" y="28433"/>
                    <a:pt x="220313" y="28433"/>
                  </a:cubicBezTo>
                  <a:close/>
                </a:path>
              </a:pathLst>
            </a:custGeom>
            <a:grpFill/>
            <a:ln w="9525" cap="flat">
              <a:solidFill>
                <a:schemeClr val="bg1">
                  <a:lumMod val="85000"/>
                </a:schemeClr>
              </a:solidFill>
              <a:prstDash val="solid"/>
              <a:miter/>
            </a:ln>
          </p:spPr>
          <p:txBody>
            <a:bodyPr rtlCol="0" anchor="ctr"/>
            <a:lstStyle/>
            <a:p>
              <a:endParaRPr lang="en-US"/>
            </a:p>
          </p:txBody>
        </p:sp>
        <p:sp>
          <p:nvSpPr>
            <p:cNvPr id="25" name="Freeform: Shape 216">
              <a:extLst>
                <a:ext uri="{FF2B5EF4-FFF2-40B4-BE49-F238E27FC236}">
                  <a16:creationId xmlns:a16="http://schemas.microsoft.com/office/drawing/2014/main" id="{02EE2C68-EAA2-84EE-F240-81C845CA45ED}"/>
                </a:ext>
              </a:extLst>
            </p:cNvPr>
            <p:cNvSpPr/>
            <p:nvPr/>
          </p:nvSpPr>
          <p:spPr>
            <a:xfrm>
              <a:off x="5156168" y="3059461"/>
              <a:ext cx="259270" cy="38258"/>
            </a:xfrm>
            <a:custGeom>
              <a:avLst/>
              <a:gdLst>
                <a:gd name="connsiteX0" fmla="*/ 132588 w 259270"/>
                <a:gd name="connsiteY0" fmla="*/ 17113 h 38258"/>
                <a:gd name="connsiteX1" fmla="*/ 0 w 259270"/>
                <a:gd name="connsiteY1" fmla="*/ 38259 h 38258"/>
                <a:gd name="connsiteX2" fmla="*/ 129635 w 259270"/>
                <a:gd name="connsiteY2" fmla="*/ 38259 h 38258"/>
                <a:gd name="connsiteX3" fmla="*/ 259271 w 259270"/>
                <a:gd name="connsiteY3" fmla="*/ 38259 h 38258"/>
                <a:gd name="connsiteX4" fmla="*/ 132588 w 259270"/>
                <a:gd name="connsiteY4" fmla="*/ 17113 h 3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 h="38258">
                  <a:moveTo>
                    <a:pt x="132588" y="17113"/>
                  </a:moveTo>
                  <a:cubicBezTo>
                    <a:pt x="132588" y="17113"/>
                    <a:pt x="54483" y="-32988"/>
                    <a:pt x="0" y="38259"/>
                  </a:cubicBezTo>
                  <a:cubicBezTo>
                    <a:pt x="44767" y="-6032"/>
                    <a:pt x="129635" y="38259"/>
                    <a:pt x="129635" y="38259"/>
                  </a:cubicBezTo>
                  <a:cubicBezTo>
                    <a:pt x="129635" y="38259"/>
                    <a:pt x="226790" y="-5937"/>
                    <a:pt x="259271" y="38259"/>
                  </a:cubicBezTo>
                  <a:cubicBezTo>
                    <a:pt x="224600" y="-32226"/>
                    <a:pt x="132588" y="17113"/>
                    <a:pt x="132588" y="17113"/>
                  </a:cubicBezTo>
                  <a:close/>
                </a:path>
              </a:pathLst>
            </a:custGeom>
            <a:grpFill/>
            <a:ln w="9525" cap="flat">
              <a:solidFill>
                <a:schemeClr val="bg1">
                  <a:lumMod val="85000"/>
                </a:schemeClr>
              </a:solidFill>
              <a:prstDash val="solid"/>
              <a:miter/>
            </a:ln>
          </p:spPr>
          <p:txBody>
            <a:bodyPr rtlCol="0" anchor="ctr"/>
            <a:lstStyle/>
            <a:p>
              <a:endParaRPr lang="en-US"/>
            </a:p>
          </p:txBody>
        </p:sp>
        <p:sp>
          <p:nvSpPr>
            <p:cNvPr id="26" name="Freeform: Shape 217">
              <a:extLst>
                <a:ext uri="{FF2B5EF4-FFF2-40B4-BE49-F238E27FC236}">
                  <a16:creationId xmlns:a16="http://schemas.microsoft.com/office/drawing/2014/main" id="{5C989758-4A6D-AB4F-8F97-DC2C6AA503F9}"/>
                </a:ext>
              </a:extLst>
            </p:cNvPr>
            <p:cNvSpPr/>
            <p:nvPr/>
          </p:nvSpPr>
          <p:spPr>
            <a:xfrm>
              <a:off x="6646259" y="1907301"/>
              <a:ext cx="129635" cy="19129"/>
            </a:xfrm>
            <a:custGeom>
              <a:avLst/>
              <a:gdLst>
                <a:gd name="connsiteX0" fmla="*/ 66675 w 129635"/>
                <a:gd name="connsiteY0" fmla="*/ 8557 h 19129"/>
                <a:gd name="connsiteX1" fmla="*/ 0 w 129635"/>
                <a:gd name="connsiteY1" fmla="*/ 19129 h 19129"/>
                <a:gd name="connsiteX2" fmla="*/ 64865 w 129635"/>
                <a:gd name="connsiteY2" fmla="*/ 19129 h 19129"/>
                <a:gd name="connsiteX3" fmla="*/ 129635 w 129635"/>
                <a:gd name="connsiteY3" fmla="*/ 19129 h 19129"/>
                <a:gd name="connsiteX4" fmla="*/ 66675 w 129635"/>
                <a:gd name="connsiteY4" fmla="*/ 8557 h 1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35" h="19129">
                  <a:moveTo>
                    <a:pt x="66675" y="8557"/>
                  </a:moveTo>
                  <a:cubicBezTo>
                    <a:pt x="66675" y="8557"/>
                    <a:pt x="27623" y="-16494"/>
                    <a:pt x="0" y="19129"/>
                  </a:cubicBezTo>
                  <a:cubicBezTo>
                    <a:pt x="22384" y="-3064"/>
                    <a:pt x="64865" y="19129"/>
                    <a:pt x="64865" y="19129"/>
                  </a:cubicBezTo>
                  <a:cubicBezTo>
                    <a:pt x="64865" y="19129"/>
                    <a:pt x="113443" y="-2873"/>
                    <a:pt x="129635" y="19129"/>
                  </a:cubicBezTo>
                  <a:cubicBezTo>
                    <a:pt x="112681" y="-16304"/>
                    <a:pt x="66675" y="8557"/>
                    <a:pt x="66675" y="8557"/>
                  </a:cubicBezTo>
                  <a:close/>
                </a:path>
              </a:pathLst>
            </a:custGeom>
            <a:grpFill/>
            <a:ln w="9525" cap="flat">
              <a:solidFill>
                <a:schemeClr val="bg1">
                  <a:lumMod val="85000"/>
                </a:schemeClr>
              </a:solidFill>
              <a:prstDash val="solid"/>
              <a:miter/>
            </a:ln>
          </p:spPr>
          <p:txBody>
            <a:bodyPr rtlCol="0" anchor="ctr"/>
            <a:lstStyle/>
            <a:p>
              <a:endParaRPr lang="en-US"/>
            </a:p>
          </p:txBody>
        </p:sp>
        <p:sp>
          <p:nvSpPr>
            <p:cNvPr id="27" name="Freeform: Shape 218">
              <a:extLst>
                <a:ext uri="{FF2B5EF4-FFF2-40B4-BE49-F238E27FC236}">
                  <a16:creationId xmlns:a16="http://schemas.microsoft.com/office/drawing/2014/main" id="{64485BF0-B364-E392-7893-06823F750FC8}"/>
                </a:ext>
              </a:extLst>
            </p:cNvPr>
            <p:cNvSpPr/>
            <p:nvPr/>
          </p:nvSpPr>
          <p:spPr>
            <a:xfrm>
              <a:off x="7601616" y="2762456"/>
              <a:ext cx="129540" cy="19129"/>
            </a:xfrm>
            <a:custGeom>
              <a:avLst/>
              <a:gdLst>
                <a:gd name="connsiteX0" fmla="*/ 66675 w 129540"/>
                <a:gd name="connsiteY0" fmla="*/ 8557 h 19129"/>
                <a:gd name="connsiteX1" fmla="*/ 0 w 129540"/>
                <a:gd name="connsiteY1" fmla="*/ 19129 h 19129"/>
                <a:gd name="connsiteX2" fmla="*/ 64770 w 129540"/>
                <a:gd name="connsiteY2" fmla="*/ 19129 h 19129"/>
                <a:gd name="connsiteX3" fmla="*/ 129540 w 129540"/>
                <a:gd name="connsiteY3" fmla="*/ 19129 h 19129"/>
                <a:gd name="connsiteX4" fmla="*/ 66675 w 129540"/>
                <a:gd name="connsiteY4" fmla="*/ 8557 h 1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 h="19129">
                  <a:moveTo>
                    <a:pt x="66675" y="8557"/>
                  </a:moveTo>
                  <a:cubicBezTo>
                    <a:pt x="66675" y="8557"/>
                    <a:pt x="27527" y="-16494"/>
                    <a:pt x="0" y="19129"/>
                  </a:cubicBezTo>
                  <a:cubicBezTo>
                    <a:pt x="22288" y="-2968"/>
                    <a:pt x="64770" y="19129"/>
                    <a:pt x="64770" y="19129"/>
                  </a:cubicBezTo>
                  <a:cubicBezTo>
                    <a:pt x="64770" y="19129"/>
                    <a:pt x="113347" y="-2968"/>
                    <a:pt x="129540" y="19129"/>
                  </a:cubicBezTo>
                  <a:cubicBezTo>
                    <a:pt x="112586" y="-16304"/>
                    <a:pt x="66675" y="8557"/>
                    <a:pt x="66675" y="8557"/>
                  </a:cubicBezTo>
                  <a:close/>
                </a:path>
              </a:pathLst>
            </a:custGeom>
            <a:grpFill/>
            <a:ln w="9525" cap="flat">
              <a:solidFill>
                <a:schemeClr val="bg1">
                  <a:lumMod val="85000"/>
                </a:schemeClr>
              </a:solidFill>
              <a:prstDash val="solid"/>
              <a:miter/>
            </a:ln>
          </p:spPr>
          <p:txBody>
            <a:bodyPr rtlCol="0" anchor="ctr"/>
            <a:lstStyle/>
            <a:p>
              <a:endParaRPr lang="en-US"/>
            </a:p>
          </p:txBody>
        </p:sp>
      </p:grpSp>
      <p:sp>
        <p:nvSpPr>
          <p:cNvPr id="28" name="Freeform: Shape 201">
            <a:extLst>
              <a:ext uri="{FF2B5EF4-FFF2-40B4-BE49-F238E27FC236}">
                <a16:creationId xmlns:a16="http://schemas.microsoft.com/office/drawing/2014/main" id="{8592FBDA-6B29-27D9-95C0-4C307E777869}"/>
              </a:ext>
            </a:extLst>
          </p:cNvPr>
          <p:cNvSpPr/>
          <p:nvPr/>
        </p:nvSpPr>
        <p:spPr>
          <a:xfrm rot="2463109" flipH="1">
            <a:off x="9277754" y="3828500"/>
            <a:ext cx="3177568" cy="1052620"/>
          </a:xfrm>
          <a:custGeom>
            <a:avLst/>
            <a:gdLst>
              <a:gd name="connsiteX0" fmla="*/ 437497 w 464214"/>
              <a:gd name="connsiteY0" fmla="*/ 138746 h 152344"/>
              <a:gd name="connsiteX1" fmla="*/ 464079 w 464214"/>
              <a:gd name="connsiteY1" fmla="*/ 123917 h 152344"/>
              <a:gd name="connsiteX2" fmla="*/ 451773 w 464214"/>
              <a:gd name="connsiteY2" fmla="*/ 102996 h 152344"/>
              <a:gd name="connsiteX3" fmla="*/ 419961 w 464214"/>
              <a:gd name="connsiteY3" fmla="*/ 99119 h 152344"/>
              <a:gd name="connsiteX4" fmla="*/ 396579 w 464214"/>
              <a:gd name="connsiteY4" fmla="*/ 62754 h 152344"/>
              <a:gd name="connsiteX5" fmla="*/ 349323 w 464214"/>
              <a:gd name="connsiteY5" fmla="*/ 64723 h 152344"/>
              <a:gd name="connsiteX6" fmla="*/ 305574 w 464214"/>
              <a:gd name="connsiteY6" fmla="*/ 19990 h 152344"/>
              <a:gd name="connsiteX7" fmla="*/ 242934 w 464214"/>
              <a:gd name="connsiteY7" fmla="*/ 32296 h 152344"/>
              <a:gd name="connsiteX8" fmla="*/ 143130 w 464214"/>
              <a:gd name="connsiteY8" fmla="*/ 7253 h 152344"/>
              <a:gd name="connsiteX9" fmla="*/ 103996 w 464214"/>
              <a:gd name="connsiteY9" fmla="*/ 44172 h 152344"/>
              <a:gd name="connsiteX10" fmla="*/ 97351 w 464214"/>
              <a:gd name="connsiteY10" fmla="*/ 74076 h 152344"/>
              <a:gd name="connsiteX11" fmla="*/ 57109 w 464214"/>
              <a:gd name="connsiteY11" fmla="*/ 72107 h 152344"/>
              <a:gd name="connsiteX12" fmla="*/ 42526 w 464214"/>
              <a:gd name="connsiteY12" fmla="*/ 100227 h 152344"/>
              <a:gd name="connsiteX13" fmla="*/ 16437 w 464214"/>
              <a:gd name="connsiteY13" fmla="*/ 106380 h 152344"/>
              <a:gd name="connsiteX14" fmla="*/ 685 w 464214"/>
              <a:gd name="connsiteY14" fmla="*/ 128408 h 152344"/>
              <a:gd name="connsiteX15" fmla="*/ 19698 w 464214"/>
              <a:gd name="connsiteY15" fmla="*/ 139300 h 152344"/>
              <a:gd name="connsiteX16" fmla="*/ 65785 w 464214"/>
              <a:gd name="connsiteY16" fmla="*/ 135792 h 152344"/>
              <a:gd name="connsiteX17" fmla="*/ 159251 w 464214"/>
              <a:gd name="connsiteY17" fmla="*/ 133516 h 152344"/>
              <a:gd name="connsiteX18" fmla="*/ 178634 w 464214"/>
              <a:gd name="connsiteY18" fmla="*/ 145822 h 152344"/>
              <a:gd name="connsiteX19" fmla="*/ 201093 w 464214"/>
              <a:gd name="connsiteY19" fmla="*/ 151975 h 152344"/>
              <a:gd name="connsiteX20" fmla="*/ 242873 w 464214"/>
              <a:gd name="connsiteY20" fmla="*/ 142253 h 152344"/>
              <a:gd name="connsiteX21" fmla="*/ 247734 w 464214"/>
              <a:gd name="connsiteY21" fmla="*/ 139607 h 152344"/>
              <a:gd name="connsiteX22" fmla="*/ 251857 w 464214"/>
              <a:gd name="connsiteY22" fmla="*/ 141022 h 152344"/>
              <a:gd name="connsiteX23" fmla="*/ 315849 w 464214"/>
              <a:gd name="connsiteY23" fmla="*/ 136469 h 152344"/>
              <a:gd name="connsiteX24" fmla="*/ 400517 w 464214"/>
              <a:gd name="connsiteY24" fmla="*/ 133085 h 152344"/>
              <a:gd name="connsiteX25" fmla="*/ 437497 w 464214"/>
              <a:gd name="connsiteY25" fmla="*/ 138746 h 1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214" h="152344">
                <a:moveTo>
                  <a:pt x="437497" y="138746"/>
                </a:moveTo>
                <a:cubicBezTo>
                  <a:pt x="452265" y="136531"/>
                  <a:pt x="462110" y="131731"/>
                  <a:pt x="464079" y="123917"/>
                </a:cubicBezTo>
                <a:cubicBezTo>
                  <a:pt x="465119" y="114976"/>
                  <a:pt x="460092" y="106432"/>
                  <a:pt x="451773" y="102996"/>
                </a:cubicBezTo>
                <a:cubicBezTo>
                  <a:pt x="441651" y="99088"/>
                  <a:pt x="430723" y="97757"/>
                  <a:pt x="419961" y="99119"/>
                </a:cubicBezTo>
                <a:cubicBezTo>
                  <a:pt x="421315" y="85582"/>
                  <a:pt x="408885" y="69523"/>
                  <a:pt x="396579" y="62754"/>
                </a:cubicBezTo>
                <a:cubicBezTo>
                  <a:pt x="384273" y="55986"/>
                  <a:pt x="361875" y="54324"/>
                  <a:pt x="349323" y="64723"/>
                </a:cubicBezTo>
                <a:cubicBezTo>
                  <a:pt x="345692" y="40111"/>
                  <a:pt x="330063" y="28543"/>
                  <a:pt x="305574" y="19990"/>
                </a:cubicBezTo>
                <a:cubicBezTo>
                  <a:pt x="283994" y="12654"/>
                  <a:pt x="260137" y="17341"/>
                  <a:pt x="242934" y="32296"/>
                </a:cubicBezTo>
                <a:cubicBezTo>
                  <a:pt x="228721" y="5838"/>
                  <a:pt x="186510" y="-10099"/>
                  <a:pt x="143130" y="7253"/>
                </a:cubicBezTo>
                <a:cubicBezTo>
                  <a:pt x="125988" y="14326"/>
                  <a:pt x="112055" y="27470"/>
                  <a:pt x="103996" y="44172"/>
                </a:cubicBezTo>
                <a:cubicBezTo>
                  <a:pt x="99963" y="53647"/>
                  <a:pt x="97709" y="63784"/>
                  <a:pt x="97351" y="74076"/>
                </a:cubicBezTo>
                <a:cubicBezTo>
                  <a:pt x="85406" y="65812"/>
                  <a:pt x="69804" y="65049"/>
                  <a:pt x="57109" y="72107"/>
                </a:cubicBezTo>
                <a:cubicBezTo>
                  <a:pt x="47507" y="78141"/>
                  <a:pt x="41926" y="88902"/>
                  <a:pt x="42526" y="100227"/>
                </a:cubicBezTo>
                <a:cubicBezTo>
                  <a:pt x="33543" y="100778"/>
                  <a:pt x="24719" y="102859"/>
                  <a:pt x="16437" y="106380"/>
                </a:cubicBezTo>
                <a:cubicBezTo>
                  <a:pt x="7084" y="110318"/>
                  <a:pt x="-2700" y="119179"/>
                  <a:pt x="685" y="128408"/>
                </a:cubicBezTo>
                <a:cubicBezTo>
                  <a:pt x="3269" y="135485"/>
                  <a:pt x="12006" y="138254"/>
                  <a:pt x="19698" y="139300"/>
                </a:cubicBezTo>
                <a:cubicBezTo>
                  <a:pt x="35139" y="141265"/>
                  <a:pt x="50819" y="140072"/>
                  <a:pt x="65785" y="135792"/>
                </a:cubicBezTo>
                <a:cubicBezTo>
                  <a:pt x="94371" y="154585"/>
                  <a:pt x="131615" y="153677"/>
                  <a:pt x="159251" y="133516"/>
                </a:cubicBezTo>
                <a:cubicBezTo>
                  <a:pt x="165403" y="138086"/>
                  <a:pt x="171881" y="142199"/>
                  <a:pt x="178634" y="145822"/>
                </a:cubicBezTo>
                <a:cubicBezTo>
                  <a:pt x="185762" y="149009"/>
                  <a:pt x="193336" y="151084"/>
                  <a:pt x="201093" y="151975"/>
                </a:cubicBezTo>
                <a:cubicBezTo>
                  <a:pt x="214199" y="153390"/>
                  <a:pt x="232597" y="150868"/>
                  <a:pt x="242873" y="142253"/>
                </a:cubicBezTo>
                <a:cubicBezTo>
                  <a:pt x="244161" y="140864"/>
                  <a:pt x="245868" y="139935"/>
                  <a:pt x="247734" y="139607"/>
                </a:cubicBezTo>
                <a:cubicBezTo>
                  <a:pt x="249213" y="139685"/>
                  <a:pt x="250641" y="140175"/>
                  <a:pt x="251857" y="141022"/>
                </a:cubicBezTo>
                <a:cubicBezTo>
                  <a:pt x="272321" y="151785"/>
                  <a:pt x="297113" y="150020"/>
                  <a:pt x="315849" y="136469"/>
                </a:cubicBezTo>
                <a:cubicBezTo>
                  <a:pt x="340364" y="158369"/>
                  <a:pt x="377830" y="156872"/>
                  <a:pt x="400517" y="133085"/>
                </a:cubicBezTo>
                <a:cubicBezTo>
                  <a:pt x="412054" y="138448"/>
                  <a:pt x="424883" y="140411"/>
                  <a:pt x="437497" y="138746"/>
                </a:cubicBezTo>
                <a:close/>
              </a:path>
            </a:pathLst>
          </a:custGeom>
          <a:pattFill prst="ltUpDiag">
            <a:fgClr>
              <a:schemeClr val="bg1">
                <a:lumMod val="85000"/>
              </a:schemeClr>
            </a:fgClr>
            <a:bgClr>
              <a:schemeClr val="bg1"/>
            </a:bgClr>
          </a:pattFill>
          <a:ln w="6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29" name="Freeform: Shape 200">
            <a:extLst>
              <a:ext uri="{FF2B5EF4-FFF2-40B4-BE49-F238E27FC236}">
                <a16:creationId xmlns:a16="http://schemas.microsoft.com/office/drawing/2014/main" id="{BFBADD93-E867-4C5C-A5C0-05A5F8FE932A}"/>
              </a:ext>
            </a:extLst>
          </p:cNvPr>
          <p:cNvSpPr/>
          <p:nvPr/>
        </p:nvSpPr>
        <p:spPr>
          <a:xfrm flipH="1">
            <a:off x="9280722" y="4846574"/>
            <a:ext cx="3030544" cy="1423170"/>
          </a:xfrm>
          <a:custGeom>
            <a:avLst/>
            <a:gdLst>
              <a:gd name="connsiteX0" fmla="*/ 437497 w 464214"/>
              <a:gd name="connsiteY0" fmla="*/ 138746 h 152344"/>
              <a:gd name="connsiteX1" fmla="*/ 464079 w 464214"/>
              <a:gd name="connsiteY1" fmla="*/ 123917 h 152344"/>
              <a:gd name="connsiteX2" fmla="*/ 451773 w 464214"/>
              <a:gd name="connsiteY2" fmla="*/ 102996 h 152344"/>
              <a:gd name="connsiteX3" fmla="*/ 419961 w 464214"/>
              <a:gd name="connsiteY3" fmla="*/ 99119 h 152344"/>
              <a:gd name="connsiteX4" fmla="*/ 396579 w 464214"/>
              <a:gd name="connsiteY4" fmla="*/ 62754 h 152344"/>
              <a:gd name="connsiteX5" fmla="*/ 349323 w 464214"/>
              <a:gd name="connsiteY5" fmla="*/ 64723 h 152344"/>
              <a:gd name="connsiteX6" fmla="*/ 305574 w 464214"/>
              <a:gd name="connsiteY6" fmla="*/ 19990 h 152344"/>
              <a:gd name="connsiteX7" fmla="*/ 242934 w 464214"/>
              <a:gd name="connsiteY7" fmla="*/ 32296 h 152344"/>
              <a:gd name="connsiteX8" fmla="*/ 143130 w 464214"/>
              <a:gd name="connsiteY8" fmla="*/ 7253 h 152344"/>
              <a:gd name="connsiteX9" fmla="*/ 103996 w 464214"/>
              <a:gd name="connsiteY9" fmla="*/ 44172 h 152344"/>
              <a:gd name="connsiteX10" fmla="*/ 97351 w 464214"/>
              <a:gd name="connsiteY10" fmla="*/ 74076 h 152344"/>
              <a:gd name="connsiteX11" fmla="*/ 57109 w 464214"/>
              <a:gd name="connsiteY11" fmla="*/ 72107 h 152344"/>
              <a:gd name="connsiteX12" fmla="*/ 42526 w 464214"/>
              <a:gd name="connsiteY12" fmla="*/ 100227 h 152344"/>
              <a:gd name="connsiteX13" fmla="*/ 16437 w 464214"/>
              <a:gd name="connsiteY13" fmla="*/ 106380 h 152344"/>
              <a:gd name="connsiteX14" fmla="*/ 685 w 464214"/>
              <a:gd name="connsiteY14" fmla="*/ 128408 h 152344"/>
              <a:gd name="connsiteX15" fmla="*/ 19698 w 464214"/>
              <a:gd name="connsiteY15" fmla="*/ 139300 h 152344"/>
              <a:gd name="connsiteX16" fmla="*/ 65785 w 464214"/>
              <a:gd name="connsiteY16" fmla="*/ 135792 h 152344"/>
              <a:gd name="connsiteX17" fmla="*/ 159251 w 464214"/>
              <a:gd name="connsiteY17" fmla="*/ 133516 h 152344"/>
              <a:gd name="connsiteX18" fmla="*/ 178634 w 464214"/>
              <a:gd name="connsiteY18" fmla="*/ 145822 h 152344"/>
              <a:gd name="connsiteX19" fmla="*/ 201093 w 464214"/>
              <a:gd name="connsiteY19" fmla="*/ 151975 h 152344"/>
              <a:gd name="connsiteX20" fmla="*/ 242873 w 464214"/>
              <a:gd name="connsiteY20" fmla="*/ 142253 h 152344"/>
              <a:gd name="connsiteX21" fmla="*/ 247734 w 464214"/>
              <a:gd name="connsiteY21" fmla="*/ 139607 h 152344"/>
              <a:gd name="connsiteX22" fmla="*/ 251857 w 464214"/>
              <a:gd name="connsiteY22" fmla="*/ 141022 h 152344"/>
              <a:gd name="connsiteX23" fmla="*/ 315849 w 464214"/>
              <a:gd name="connsiteY23" fmla="*/ 136469 h 152344"/>
              <a:gd name="connsiteX24" fmla="*/ 400517 w 464214"/>
              <a:gd name="connsiteY24" fmla="*/ 133085 h 152344"/>
              <a:gd name="connsiteX25" fmla="*/ 437497 w 464214"/>
              <a:gd name="connsiteY25" fmla="*/ 138746 h 1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214" h="152344">
                <a:moveTo>
                  <a:pt x="437497" y="138746"/>
                </a:moveTo>
                <a:cubicBezTo>
                  <a:pt x="452265" y="136531"/>
                  <a:pt x="462110" y="131731"/>
                  <a:pt x="464079" y="123917"/>
                </a:cubicBezTo>
                <a:cubicBezTo>
                  <a:pt x="465119" y="114976"/>
                  <a:pt x="460092" y="106432"/>
                  <a:pt x="451773" y="102996"/>
                </a:cubicBezTo>
                <a:cubicBezTo>
                  <a:pt x="441651" y="99088"/>
                  <a:pt x="430723" y="97757"/>
                  <a:pt x="419961" y="99119"/>
                </a:cubicBezTo>
                <a:cubicBezTo>
                  <a:pt x="421315" y="85582"/>
                  <a:pt x="408885" y="69523"/>
                  <a:pt x="396579" y="62754"/>
                </a:cubicBezTo>
                <a:cubicBezTo>
                  <a:pt x="384273" y="55986"/>
                  <a:pt x="361875" y="54324"/>
                  <a:pt x="349323" y="64723"/>
                </a:cubicBezTo>
                <a:cubicBezTo>
                  <a:pt x="345692" y="40111"/>
                  <a:pt x="330063" y="28543"/>
                  <a:pt x="305574" y="19990"/>
                </a:cubicBezTo>
                <a:cubicBezTo>
                  <a:pt x="283994" y="12654"/>
                  <a:pt x="260137" y="17341"/>
                  <a:pt x="242934" y="32296"/>
                </a:cubicBezTo>
                <a:cubicBezTo>
                  <a:pt x="228721" y="5838"/>
                  <a:pt x="186510" y="-10099"/>
                  <a:pt x="143130" y="7253"/>
                </a:cubicBezTo>
                <a:cubicBezTo>
                  <a:pt x="125988" y="14326"/>
                  <a:pt x="112055" y="27470"/>
                  <a:pt x="103996" y="44172"/>
                </a:cubicBezTo>
                <a:cubicBezTo>
                  <a:pt x="99963" y="53647"/>
                  <a:pt x="97709" y="63784"/>
                  <a:pt x="97351" y="74076"/>
                </a:cubicBezTo>
                <a:cubicBezTo>
                  <a:pt x="85406" y="65812"/>
                  <a:pt x="69804" y="65049"/>
                  <a:pt x="57109" y="72107"/>
                </a:cubicBezTo>
                <a:cubicBezTo>
                  <a:pt x="47507" y="78141"/>
                  <a:pt x="41926" y="88902"/>
                  <a:pt x="42526" y="100227"/>
                </a:cubicBezTo>
                <a:cubicBezTo>
                  <a:pt x="33543" y="100778"/>
                  <a:pt x="24719" y="102859"/>
                  <a:pt x="16437" y="106380"/>
                </a:cubicBezTo>
                <a:cubicBezTo>
                  <a:pt x="7084" y="110318"/>
                  <a:pt x="-2700" y="119179"/>
                  <a:pt x="685" y="128408"/>
                </a:cubicBezTo>
                <a:cubicBezTo>
                  <a:pt x="3269" y="135485"/>
                  <a:pt x="12006" y="138254"/>
                  <a:pt x="19698" y="139300"/>
                </a:cubicBezTo>
                <a:cubicBezTo>
                  <a:pt x="35139" y="141265"/>
                  <a:pt x="50819" y="140072"/>
                  <a:pt x="65785" y="135792"/>
                </a:cubicBezTo>
                <a:cubicBezTo>
                  <a:pt x="94371" y="154585"/>
                  <a:pt x="131615" y="153677"/>
                  <a:pt x="159251" y="133516"/>
                </a:cubicBezTo>
                <a:cubicBezTo>
                  <a:pt x="165403" y="138086"/>
                  <a:pt x="171881" y="142199"/>
                  <a:pt x="178634" y="145822"/>
                </a:cubicBezTo>
                <a:cubicBezTo>
                  <a:pt x="185762" y="149009"/>
                  <a:pt x="193336" y="151084"/>
                  <a:pt x="201093" y="151975"/>
                </a:cubicBezTo>
                <a:cubicBezTo>
                  <a:pt x="214199" y="153390"/>
                  <a:pt x="232597" y="150868"/>
                  <a:pt x="242873" y="142253"/>
                </a:cubicBezTo>
                <a:cubicBezTo>
                  <a:pt x="244161" y="140864"/>
                  <a:pt x="245868" y="139935"/>
                  <a:pt x="247734" y="139607"/>
                </a:cubicBezTo>
                <a:cubicBezTo>
                  <a:pt x="249213" y="139685"/>
                  <a:pt x="250641" y="140175"/>
                  <a:pt x="251857" y="141022"/>
                </a:cubicBezTo>
                <a:cubicBezTo>
                  <a:pt x="272321" y="151785"/>
                  <a:pt x="297113" y="150020"/>
                  <a:pt x="315849" y="136469"/>
                </a:cubicBezTo>
                <a:cubicBezTo>
                  <a:pt x="340364" y="158369"/>
                  <a:pt x="377830" y="156872"/>
                  <a:pt x="400517" y="133085"/>
                </a:cubicBezTo>
                <a:cubicBezTo>
                  <a:pt x="412054" y="138448"/>
                  <a:pt x="424883" y="140411"/>
                  <a:pt x="437497" y="138746"/>
                </a:cubicBezTo>
                <a:close/>
              </a:path>
            </a:pathLst>
          </a:custGeom>
          <a:solidFill>
            <a:schemeClr val="bg1"/>
          </a:solidFill>
          <a:ln w="6153" cap="flat">
            <a:noFill/>
            <a:prstDash val="solid"/>
            <a:miter/>
          </a:ln>
          <a:effectLst>
            <a:outerShdw blurRad="152400" sx="102000" sy="102000" algn="ctr"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30" name="Freeform: Shape 113">
            <a:extLst>
              <a:ext uri="{FF2B5EF4-FFF2-40B4-BE49-F238E27FC236}">
                <a16:creationId xmlns:a16="http://schemas.microsoft.com/office/drawing/2014/main" id="{51CA060F-E55E-232C-B38E-ABD9DD58E1BA}"/>
              </a:ext>
            </a:extLst>
          </p:cNvPr>
          <p:cNvSpPr/>
          <p:nvPr/>
        </p:nvSpPr>
        <p:spPr>
          <a:xfrm>
            <a:off x="687386" y="3210604"/>
            <a:ext cx="5226989" cy="1730013"/>
          </a:xfrm>
          <a:custGeom>
            <a:avLst/>
            <a:gdLst>
              <a:gd name="connsiteX0" fmla="*/ 437497 w 464214"/>
              <a:gd name="connsiteY0" fmla="*/ 138746 h 152344"/>
              <a:gd name="connsiteX1" fmla="*/ 464079 w 464214"/>
              <a:gd name="connsiteY1" fmla="*/ 123917 h 152344"/>
              <a:gd name="connsiteX2" fmla="*/ 451773 w 464214"/>
              <a:gd name="connsiteY2" fmla="*/ 102996 h 152344"/>
              <a:gd name="connsiteX3" fmla="*/ 419961 w 464214"/>
              <a:gd name="connsiteY3" fmla="*/ 99119 h 152344"/>
              <a:gd name="connsiteX4" fmla="*/ 396579 w 464214"/>
              <a:gd name="connsiteY4" fmla="*/ 62754 h 152344"/>
              <a:gd name="connsiteX5" fmla="*/ 349323 w 464214"/>
              <a:gd name="connsiteY5" fmla="*/ 64723 h 152344"/>
              <a:gd name="connsiteX6" fmla="*/ 305574 w 464214"/>
              <a:gd name="connsiteY6" fmla="*/ 19990 h 152344"/>
              <a:gd name="connsiteX7" fmla="*/ 242934 w 464214"/>
              <a:gd name="connsiteY7" fmla="*/ 32296 h 152344"/>
              <a:gd name="connsiteX8" fmla="*/ 143130 w 464214"/>
              <a:gd name="connsiteY8" fmla="*/ 7253 h 152344"/>
              <a:gd name="connsiteX9" fmla="*/ 103996 w 464214"/>
              <a:gd name="connsiteY9" fmla="*/ 44172 h 152344"/>
              <a:gd name="connsiteX10" fmla="*/ 97351 w 464214"/>
              <a:gd name="connsiteY10" fmla="*/ 74076 h 152344"/>
              <a:gd name="connsiteX11" fmla="*/ 57109 w 464214"/>
              <a:gd name="connsiteY11" fmla="*/ 72107 h 152344"/>
              <a:gd name="connsiteX12" fmla="*/ 42526 w 464214"/>
              <a:gd name="connsiteY12" fmla="*/ 100227 h 152344"/>
              <a:gd name="connsiteX13" fmla="*/ 16437 w 464214"/>
              <a:gd name="connsiteY13" fmla="*/ 106380 h 152344"/>
              <a:gd name="connsiteX14" fmla="*/ 685 w 464214"/>
              <a:gd name="connsiteY14" fmla="*/ 128408 h 152344"/>
              <a:gd name="connsiteX15" fmla="*/ 19698 w 464214"/>
              <a:gd name="connsiteY15" fmla="*/ 139300 h 152344"/>
              <a:gd name="connsiteX16" fmla="*/ 65785 w 464214"/>
              <a:gd name="connsiteY16" fmla="*/ 135792 h 152344"/>
              <a:gd name="connsiteX17" fmla="*/ 159251 w 464214"/>
              <a:gd name="connsiteY17" fmla="*/ 133516 h 152344"/>
              <a:gd name="connsiteX18" fmla="*/ 178634 w 464214"/>
              <a:gd name="connsiteY18" fmla="*/ 145822 h 152344"/>
              <a:gd name="connsiteX19" fmla="*/ 201093 w 464214"/>
              <a:gd name="connsiteY19" fmla="*/ 151975 h 152344"/>
              <a:gd name="connsiteX20" fmla="*/ 242873 w 464214"/>
              <a:gd name="connsiteY20" fmla="*/ 142253 h 152344"/>
              <a:gd name="connsiteX21" fmla="*/ 247734 w 464214"/>
              <a:gd name="connsiteY21" fmla="*/ 139607 h 152344"/>
              <a:gd name="connsiteX22" fmla="*/ 251857 w 464214"/>
              <a:gd name="connsiteY22" fmla="*/ 141022 h 152344"/>
              <a:gd name="connsiteX23" fmla="*/ 315849 w 464214"/>
              <a:gd name="connsiteY23" fmla="*/ 136469 h 152344"/>
              <a:gd name="connsiteX24" fmla="*/ 400517 w 464214"/>
              <a:gd name="connsiteY24" fmla="*/ 133085 h 152344"/>
              <a:gd name="connsiteX25" fmla="*/ 437497 w 464214"/>
              <a:gd name="connsiteY25" fmla="*/ 138746 h 1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214" h="152344">
                <a:moveTo>
                  <a:pt x="437497" y="138746"/>
                </a:moveTo>
                <a:cubicBezTo>
                  <a:pt x="452265" y="136531"/>
                  <a:pt x="462110" y="131731"/>
                  <a:pt x="464079" y="123917"/>
                </a:cubicBezTo>
                <a:cubicBezTo>
                  <a:pt x="465119" y="114976"/>
                  <a:pt x="460092" y="106432"/>
                  <a:pt x="451773" y="102996"/>
                </a:cubicBezTo>
                <a:cubicBezTo>
                  <a:pt x="441651" y="99088"/>
                  <a:pt x="430723" y="97757"/>
                  <a:pt x="419961" y="99119"/>
                </a:cubicBezTo>
                <a:cubicBezTo>
                  <a:pt x="421315" y="85582"/>
                  <a:pt x="408885" y="69523"/>
                  <a:pt x="396579" y="62754"/>
                </a:cubicBezTo>
                <a:cubicBezTo>
                  <a:pt x="384273" y="55986"/>
                  <a:pt x="361875" y="54324"/>
                  <a:pt x="349323" y="64723"/>
                </a:cubicBezTo>
                <a:cubicBezTo>
                  <a:pt x="345692" y="40111"/>
                  <a:pt x="330063" y="28543"/>
                  <a:pt x="305574" y="19990"/>
                </a:cubicBezTo>
                <a:cubicBezTo>
                  <a:pt x="283994" y="12654"/>
                  <a:pt x="260137" y="17341"/>
                  <a:pt x="242934" y="32296"/>
                </a:cubicBezTo>
                <a:cubicBezTo>
                  <a:pt x="228721" y="5838"/>
                  <a:pt x="186510" y="-10099"/>
                  <a:pt x="143130" y="7253"/>
                </a:cubicBezTo>
                <a:cubicBezTo>
                  <a:pt x="125988" y="14326"/>
                  <a:pt x="112055" y="27470"/>
                  <a:pt x="103996" y="44172"/>
                </a:cubicBezTo>
                <a:cubicBezTo>
                  <a:pt x="99963" y="53647"/>
                  <a:pt x="97709" y="63784"/>
                  <a:pt x="97351" y="74076"/>
                </a:cubicBezTo>
                <a:cubicBezTo>
                  <a:pt x="85406" y="65812"/>
                  <a:pt x="69804" y="65049"/>
                  <a:pt x="57109" y="72107"/>
                </a:cubicBezTo>
                <a:cubicBezTo>
                  <a:pt x="47507" y="78141"/>
                  <a:pt x="41926" y="88902"/>
                  <a:pt x="42526" y="100227"/>
                </a:cubicBezTo>
                <a:cubicBezTo>
                  <a:pt x="33543" y="100778"/>
                  <a:pt x="24719" y="102859"/>
                  <a:pt x="16437" y="106380"/>
                </a:cubicBezTo>
                <a:cubicBezTo>
                  <a:pt x="7084" y="110318"/>
                  <a:pt x="-2700" y="119179"/>
                  <a:pt x="685" y="128408"/>
                </a:cubicBezTo>
                <a:cubicBezTo>
                  <a:pt x="3269" y="135485"/>
                  <a:pt x="12006" y="138254"/>
                  <a:pt x="19698" y="139300"/>
                </a:cubicBezTo>
                <a:cubicBezTo>
                  <a:pt x="35139" y="141265"/>
                  <a:pt x="50819" y="140072"/>
                  <a:pt x="65785" y="135792"/>
                </a:cubicBezTo>
                <a:cubicBezTo>
                  <a:pt x="94371" y="154585"/>
                  <a:pt x="131615" y="153677"/>
                  <a:pt x="159251" y="133516"/>
                </a:cubicBezTo>
                <a:cubicBezTo>
                  <a:pt x="165403" y="138086"/>
                  <a:pt x="171881" y="142199"/>
                  <a:pt x="178634" y="145822"/>
                </a:cubicBezTo>
                <a:cubicBezTo>
                  <a:pt x="185762" y="149009"/>
                  <a:pt x="193336" y="151084"/>
                  <a:pt x="201093" y="151975"/>
                </a:cubicBezTo>
                <a:cubicBezTo>
                  <a:pt x="214199" y="153390"/>
                  <a:pt x="232597" y="150868"/>
                  <a:pt x="242873" y="142253"/>
                </a:cubicBezTo>
                <a:cubicBezTo>
                  <a:pt x="244161" y="140864"/>
                  <a:pt x="245868" y="139935"/>
                  <a:pt x="247734" y="139607"/>
                </a:cubicBezTo>
                <a:cubicBezTo>
                  <a:pt x="249213" y="139685"/>
                  <a:pt x="250641" y="140175"/>
                  <a:pt x="251857" y="141022"/>
                </a:cubicBezTo>
                <a:cubicBezTo>
                  <a:pt x="272321" y="151785"/>
                  <a:pt x="297113" y="150020"/>
                  <a:pt x="315849" y="136469"/>
                </a:cubicBezTo>
                <a:cubicBezTo>
                  <a:pt x="340364" y="158369"/>
                  <a:pt x="377830" y="156872"/>
                  <a:pt x="400517" y="133085"/>
                </a:cubicBezTo>
                <a:cubicBezTo>
                  <a:pt x="412054" y="138448"/>
                  <a:pt x="424883" y="140411"/>
                  <a:pt x="437497" y="138746"/>
                </a:cubicBezTo>
                <a:close/>
              </a:path>
            </a:pathLst>
          </a:custGeom>
          <a:pattFill prst="ltUpDiag">
            <a:fgClr>
              <a:schemeClr val="bg1">
                <a:lumMod val="85000"/>
              </a:schemeClr>
            </a:fgClr>
            <a:bgClr>
              <a:schemeClr val="bg1"/>
            </a:bgClr>
          </a:pattFill>
          <a:ln w="6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31" name="Freeform: Shape 146">
            <a:extLst>
              <a:ext uri="{FF2B5EF4-FFF2-40B4-BE49-F238E27FC236}">
                <a16:creationId xmlns:a16="http://schemas.microsoft.com/office/drawing/2014/main" id="{E4F4C3F0-4931-388A-4B78-9509C293A071}"/>
              </a:ext>
            </a:extLst>
          </p:cNvPr>
          <p:cNvSpPr/>
          <p:nvPr/>
        </p:nvSpPr>
        <p:spPr>
          <a:xfrm>
            <a:off x="7985476" y="1592695"/>
            <a:ext cx="3563669" cy="1179493"/>
          </a:xfrm>
          <a:custGeom>
            <a:avLst/>
            <a:gdLst>
              <a:gd name="connsiteX0" fmla="*/ 437497 w 464214"/>
              <a:gd name="connsiteY0" fmla="*/ 138746 h 152344"/>
              <a:gd name="connsiteX1" fmla="*/ 464079 w 464214"/>
              <a:gd name="connsiteY1" fmla="*/ 123917 h 152344"/>
              <a:gd name="connsiteX2" fmla="*/ 451773 w 464214"/>
              <a:gd name="connsiteY2" fmla="*/ 102996 h 152344"/>
              <a:gd name="connsiteX3" fmla="*/ 419961 w 464214"/>
              <a:gd name="connsiteY3" fmla="*/ 99119 h 152344"/>
              <a:gd name="connsiteX4" fmla="*/ 396579 w 464214"/>
              <a:gd name="connsiteY4" fmla="*/ 62754 h 152344"/>
              <a:gd name="connsiteX5" fmla="*/ 349323 w 464214"/>
              <a:gd name="connsiteY5" fmla="*/ 64723 h 152344"/>
              <a:gd name="connsiteX6" fmla="*/ 305574 w 464214"/>
              <a:gd name="connsiteY6" fmla="*/ 19990 h 152344"/>
              <a:gd name="connsiteX7" fmla="*/ 242934 w 464214"/>
              <a:gd name="connsiteY7" fmla="*/ 32296 h 152344"/>
              <a:gd name="connsiteX8" fmla="*/ 143130 w 464214"/>
              <a:gd name="connsiteY8" fmla="*/ 7253 h 152344"/>
              <a:gd name="connsiteX9" fmla="*/ 103996 w 464214"/>
              <a:gd name="connsiteY9" fmla="*/ 44172 h 152344"/>
              <a:gd name="connsiteX10" fmla="*/ 97351 w 464214"/>
              <a:gd name="connsiteY10" fmla="*/ 74076 h 152344"/>
              <a:gd name="connsiteX11" fmla="*/ 57109 w 464214"/>
              <a:gd name="connsiteY11" fmla="*/ 72107 h 152344"/>
              <a:gd name="connsiteX12" fmla="*/ 42526 w 464214"/>
              <a:gd name="connsiteY12" fmla="*/ 100227 h 152344"/>
              <a:gd name="connsiteX13" fmla="*/ 16437 w 464214"/>
              <a:gd name="connsiteY13" fmla="*/ 106380 h 152344"/>
              <a:gd name="connsiteX14" fmla="*/ 685 w 464214"/>
              <a:gd name="connsiteY14" fmla="*/ 128408 h 152344"/>
              <a:gd name="connsiteX15" fmla="*/ 19698 w 464214"/>
              <a:gd name="connsiteY15" fmla="*/ 139300 h 152344"/>
              <a:gd name="connsiteX16" fmla="*/ 65785 w 464214"/>
              <a:gd name="connsiteY16" fmla="*/ 135792 h 152344"/>
              <a:gd name="connsiteX17" fmla="*/ 159251 w 464214"/>
              <a:gd name="connsiteY17" fmla="*/ 133516 h 152344"/>
              <a:gd name="connsiteX18" fmla="*/ 178634 w 464214"/>
              <a:gd name="connsiteY18" fmla="*/ 145822 h 152344"/>
              <a:gd name="connsiteX19" fmla="*/ 201093 w 464214"/>
              <a:gd name="connsiteY19" fmla="*/ 151975 h 152344"/>
              <a:gd name="connsiteX20" fmla="*/ 242873 w 464214"/>
              <a:gd name="connsiteY20" fmla="*/ 142253 h 152344"/>
              <a:gd name="connsiteX21" fmla="*/ 247734 w 464214"/>
              <a:gd name="connsiteY21" fmla="*/ 139607 h 152344"/>
              <a:gd name="connsiteX22" fmla="*/ 251857 w 464214"/>
              <a:gd name="connsiteY22" fmla="*/ 141022 h 152344"/>
              <a:gd name="connsiteX23" fmla="*/ 315849 w 464214"/>
              <a:gd name="connsiteY23" fmla="*/ 136469 h 152344"/>
              <a:gd name="connsiteX24" fmla="*/ 400517 w 464214"/>
              <a:gd name="connsiteY24" fmla="*/ 133085 h 152344"/>
              <a:gd name="connsiteX25" fmla="*/ 437497 w 464214"/>
              <a:gd name="connsiteY25" fmla="*/ 138746 h 1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214" h="152344">
                <a:moveTo>
                  <a:pt x="437497" y="138746"/>
                </a:moveTo>
                <a:cubicBezTo>
                  <a:pt x="452265" y="136531"/>
                  <a:pt x="462110" y="131731"/>
                  <a:pt x="464079" y="123917"/>
                </a:cubicBezTo>
                <a:cubicBezTo>
                  <a:pt x="465119" y="114976"/>
                  <a:pt x="460092" y="106432"/>
                  <a:pt x="451773" y="102996"/>
                </a:cubicBezTo>
                <a:cubicBezTo>
                  <a:pt x="441651" y="99088"/>
                  <a:pt x="430723" y="97757"/>
                  <a:pt x="419961" y="99119"/>
                </a:cubicBezTo>
                <a:cubicBezTo>
                  <a:pt x="421315" y="85582"/>
                  <a:pt x="408885" y="69523"/>
                  <a:pt x="396579" y="62754"/>
                </a:cubicBezTo>
                <a:cubicBezTo>
                  <a:pt x="384273" y="55986"/>
                  <a:pt x="361875" y="54324"/>
                  <a:pt x="349323" y="64723"/>
                </a:cubicBezTo>
                <a:cubicBezTo>
                  <a:pt x="345692" y="40111"/>
                  <a:pt x="330063" y="28543"/>
                  <a:pt x="305574" y="19990"/>
                </a:cubicBezTo>
                <a:cubicBezTo>
                  <a:pt x="283994" y="12654"/>
                  <a:pt x="260137" y="17341"/>
                  <a:pt x="242934" y="32296"/>
                </a:cubicBezTo>
                <a:cubicBezTo>
                  <a:pt x="228721" y="5838"/>
                  <a:pt x="186510" y="-10099"/>
                  <a:pt x="143130" y="7253"/>
                </a:cubicBezTo>
                <a:cubicBezTo>
                  <a:pt x="125988" y="14326"/>
                  <a:pt x="112055" y="27470"/>
                  <a:pt x="103996" y="44172"/>
                </a:cubicBezTo>
                <a:cubicBezTo>
                  <a:pt x="99963" y="53647"/>
                  <a:pt x="97709" y="63784"/>
                  <a:pt x="97351" y="74076"/>
                </a:cubicBezTo>
                <a:cubicBezTo>
                  <a:pt x="85406" y="65812"/>
                  <a:pt x="69804" y="65049"/>
                  <a:pt x="57109" y="72107"/>
                </a:cubicBezTo>
                <a:cubicBezTo>
                  <a:pt x="47507" y="78141"/>
                  <a:pt x="41926" y="88902"/>
                  <a:pt x="42526" y="100227"/>
                </a:cubicBezTo>
                <a:cubicBezTo>
                  <a:pt x="33543" y="100778"/>
                  <a:pt x="24719" y="102859"/>
                  <a:pt x="16437" y="106380"/>
                </a:cubicBezTo>
                <a:cubicBezTo>
                  <a:pt x="7084" y="110318"/>
                  <a:pt x="-2700" y="119179"/>
                  <a:pt x="685" y="128408"/>
                </a:cubicBezTo>
                <a:cubicBezTo>
                  <a:pt x="3269" y="135485"/>
                  <a:pt x="12006" y="138254"/>
                  <a:pt x="19698" y="139300"/>
                </a:cubicBezTo>
                <a:cubicBezTo>
                  <a:pt x="35139" y="141265"/>
                  <a:pt x="50819" y="140072"/>
                  <a:pt x="65785" y="135792"/>
                </a:cubicBezTo>
                <a:cubicBezTo>
                  <a:pt x="94371" y="154585"/>
                  <a:pt x="131615" y="153677"/>
                  <a:pt x="159251" y="133516"/>
                </a:cubicBezTo>
                <a:cubicBezTo>
                  <a:pt x="165403" y="138086"/>
                  <a:pt x="171881" y="142199"/>
                  <a:pt x="178634" y="145822"/>
                </a:cubicBezTo>
                <a:cubicBezTo>
                  <a:pt x="185762" y="149009"/>
                  <a:pt x="193336" y="151084"/>
                  <a:pt x="201093" y="151975"/>
                </a:cubicBezTo>
                <a:cubicBezTo>
                  <a:pt x="214199" y="153390"/>
                  <a:pt x="232597" y="150868"/>
                  <a:pt x="242873" y="142253"/>
                </a:cubicBezTo>
                <a:cubicBezTo>
                  <a:pt x="244161" y="140864"/>
                  <a:pt x="245868" y="139935"/>
                  <a:pt x="247734" y="139607"/>
                </a:cubicBezTo>
                <a:cubicBezTo>
                  <a:pt x="249213" y="139685"/>
                  <a:pt x="250641" y="140175"/>
                  <a:pt x="251857" y="141022"/>
                </a:cubicBezTo>
                <a:cubicBezTo>
                  <a:pt x="272321" y="151785"/>
                  <a:pt x="297113" y="150020"/>
                  <a:pt x="315849" y="136469"/>
                </a:cubicBezTo>
                <a:cubicBezTo>
                  <a:pt x="340364" y="158369"/>
                  <a:pt x="377830" y="156872"/>
                  <a:pt x="400517" y="133085"/>
                </a:cubicBezTo>
                <a:cubicBezTo>
                  <a:pt x="412054" y="138448"/>
                  <a:pt x="424883" y="140411"/>
                  <a:pt x="437497" y="138746"/>
                </a:cubicBezTo>
                <a:close/>
              </a:path>
            </a:pathLst>
          </a:custGeom>
          <a:pattFill prst="ltUpDiag">
            <a:fgClr>
              <a:schemeClr val="bg1">
                <a:lumMod val="85000"/>
              </a:schemeClr>
            </a:fgClr>
            <a:bgClr>
              <a:schemeClr val="bg1"/>
            </a:bgClr>
          </a:pattFill>
          <a:ln w="6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32" name="Rectangle 168">
            <a:extLst>
              <a:ext uri="{FF2B5EF4-FFF2-40B4-BE49-F238E27FC236}">
                <a16:creationId xmlns:a16="http://schemas.microsoft.com/office/drawing/2014/main" id="{1ED475A6-EAF0-D9AD-9336-0BC4313EED69}"/>
              </a:ext>
            </a:extLst>
          </p:cNvPr>
          <p:cNvSpPr/>
          <p:nvPr/>
        </p:nvSpPr>
        <p:spPr>
          <a:xfrm>
            <a:off x="8950094" y="3268498"/>
            <a:ext cx="2495918" cy="2668934"/>
          </a:xfrm>
          <a:prstGeom prst="rect">
            <a:avLst/>
          </a:prstGeom>
          <a:solidFill>
            <a:srgbClr val="7EB7AA"/>
          </a:solidFill>
          <a:ln>
            <a:noFill/>
          </a:ln>
          <a:effectLst>
            <a:outerShdw blurRad="1524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67">
            <a:extLst>
              <a:ext uri="{FF2B5EF4-FFF2-40B4-BE49-F238E27FC236}">
                <a16:creationId xmlns:a16="http://schemas.microsoft.com/office/drawing/2014/main" id="{BF544A7D-8143-6719-C4CD-ABE4E98E1389}"/>
              </a:ext>
            </a:extLst>
          </p:cNvPr>
          <p:cNvSpPr/>
          <p:nvPr/>
        </p:nvSpPr>
        <p:spPr>
          <a:xfrm>
            <a:off x="6437956" y="3644196"/>
            <a:ext cx="2520000" cy="2485205"/>
          </a:xfrm>
          <a:prstGeom prst="rect">
            <a:avLst/>
          </a:prstGeom>
          <a:solidFill>
            <a:srgbClr val="FEDA7C"/>
          </a:solidFill>
          <a:ln>
            <a:noFill/>
          </a:ln>
          <a:effectLst>
            <a:outerShdw blurRad="1524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4" name="Rectangle 166">
            <a:extLst>
              <a:ext uri="{FF2B5EF4-FFF2-40B4-BE49-F238E27FC236}">
                <a16:creationId xmlns:a16="http://schemas.microsoft.com/office/drawing/2014/main" id="{F04030EC-66E3-F90C-518D-FCDA0FB8510B}"/>
              </a:ext>
            </a:extLst>
          </p:cNvPr>
          <p:cNvSpPr/>
          <p:nvPr/>
        </p:nvSpPr>
        <p:spPr>
          <a:xfrm>
            <a:off x="3929180" y="4011363"/>
            <a:ext cx="2520000" cy="2090357"/>
          </a:xfrm>
          <a:prstGeom prst="rect">
            <a:avLst/>
          </a:prstGeom>
          <a:solidFill>
            <a:srgbClr val="F28360"/>
          </a:solidFill>
          <a:ln>
            <a:noFill/>
          </a:ln>
          <a:effectLst>
            <a:outerShdw blurRad="1524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17">
            <a:extLst>
              <a:ext uri="{FF2B5EF4-FFF2-40B4-BE49-F238E27FC236}">
                <a16:creationId xmlns:a16="http://schemas.microsoft.com/office/drawing/2014/main" id="{96B93FED-94AB-4A96-4077-529A297B3612}"/>
              </a:ext>
            </a:extLst>
          </p:cNvPr>
          <p:cNvSpPr/>
          <p:nvPr/>
        </p:nvSpPr>
        <p:spPr>
          <a:xfrm>
            <a:off x="1465988" y="4386840"/>
            <a:ext cx="2520000" cy="1667108"/>
          </a:xfrm>
          <a:prstGeom prst="rect">
            <a:avLst/>
          </a:prstGeom>
          <a:solidFill>
            <a:srgbClr val="EB9357"/>
          </a:solidFill>
          <a:ln>
            <a:noFill/>
          </a:ln>
          <a:effectLst>
            <a:outerShdw blurRad="1524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71">
            <a:extLst>
              <a:ext uri="{FF2B5EF4-FFF2-40B4-BE49-F238E27FC236}">
                <a16:creationId xmlns:a16="http://schemas.microsoft.com/office/drawing/2014/main" id="{C877FCED-75B6-C090-9888-DDB02CAA8D09}"/>
              </a:ext>
            </a:extLst>
          </p:cNvPr>
          <p:cNvSpPr/>
          <p:nvPr/>
        </p:nvSpPr>
        <p:spPr>
          <a:xfrm rot="16200000">
            <a:off x="553716" y="5154873"/>
            <a:ext cx="1667108"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172">
            <a:extLst>
              <a:ext uri="{FF2B5EF4-FFF2-40B4-BE49-F238E27FC236}">
                <a16:creationId xmlns:a16="http://schemas.microsoft.com/office/drawing/2014/main" id="{42E00E49-525A-16A0-CF8C-08F53B1D6C36}"/>
              </a:ext>
            </a:extLst>
          </p:cNvPr>
          <p:cNvSpPr/>
          <p:nvPr/>
        </p:nvSpPr>
        <p:spPr>
          <a:xfrm>
            <a:off x="1321748" y="4254840"/>
            <a:ext cx="2647061"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73">
            <a:extLst>
              <a:ext uri="{FF2B5EF4-FFF2-40B4-BE49-F238E27FC236}">
                <a16:creationId xmlns:a16="http://schemas.microsoft.com/office/drawing/2014/main" id="{871F6C9E-CAF7-743A-869B-4B1BAA984A73}"/>
              </a:ext>
            </a:extLst>
          </p:cNvPr>
          <p:cNvSpPr/>
          <p:nvPr/>
        </p:nvSpPr>
        <p:spPr>
          <a:xfrm rot="16200000">
            <a:off x="3716027" y="4133102"/>
            <a:ext cx="374520"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174">
            <a:extLst>
              <a:ext uri="{FF2B5EF4-FFF2-40B4-BE49-F238E27FC236}">
                <a16:creationId xmlns:a16="http://schemas.microsoft.com/office/drawing/2014/main" id="{4B12576A-398C-0DCC-40FF-2E4950503959}"/>
              </a:ext>
            </a:extLst>
          </p:cNvPr>
          <p:cNvSpPr/>
          <p:nvPr/>
        </p:nvSpPr>
        <p:spPr>
          <a:xfrm>
            <a:off x="3836184" y="3879823"/>
            <a:ext cx="2652196"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75">
            <a:extLst>
              <a:ext uri="{FF2B5EF4-FFF2-40B4-BE49-F238E27FC236}">
                <a16:creationId xmlns:a16="http://schemas.microsoft.com/office/drawing/2014/main" id="{96840B7A-84C8-2F66-B385-87DC3767D2B2}"/>
              </a:ext>
            </a:extLst>
          </p:cNvPr>
          <p:cNvSpPr/>
          <p:nvPr/>
        </p:nvSpPr>
        <p:spPr>
          <a:xfrm rot="16200000">
            <a:off x="6235598" y="3754283"/>
            <a:ext cx="374520"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176">
            <a:extLst>
              <a:ext uri="{FF2B5EF4-FFF2-40B4-BE49-F238E27FC236}">
                <a16:creationId xmlns:a16="http://schemas.microsoft.com/office/drawing/2014/main" id="{9C35E9FA-BCAE-175C-92F5-207B59BE044E}"/>
              </a:ext>
            </a:extLst>
          </p:cNvPr>
          <p:cNvSpPr/>
          <p:nvPr/>
        </p:nvSpPr>
        <p:spPr>
          <a:xfrm>
            <a:off x="6357765" y="3529238"/>
            <a:ext cx="2652196"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77">
            <a:extLst>
              <a:ext uri="{FF2B5EF4-FFF2-40B4-BE49-F238E27FC236}">
                <a16:creationId xmlns:a16="http://schemas.microsoft.com/office/drawing/2014/main" id="{461A6F0C-70E3-EEB9-29DB-BA3A98E74261}"/>
              </a:ext>
            </a:extLst>
          </p:cNvPr>
          <p:cNvSpPr/>
          <p:nvPr/>
        </p:nvSpPr>
        <p:spPr>
          <a:xfrm rot="16200000">
            <a:off x="8757179" y="3390237"/>
            <a:ext cx="374520" cy="131044"/>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178">
            <a:extLst>
              <a:ext uri="{FF2B5EF4-FFF2-40B4-BE49-F238E27FC236}">
                <a16:creationId xmlns:a16="http://schemas.microsoft.com/office/drawing/2014/main" id="{C6A2150E-8429-019B-314B-B2BAE018DF83}"/>
              </a:ext>
            </a:extLst>
          </p:cNvPr>
          <p:cNvSpPr/>
          <p:nvPr/>
        </p:nvSpPr>
        <p:spPr>
          <a:xfrm flipV="1">
            <a:off x="8878917" y="3177450"/>
            <a:ext cx="2567095" cy="82126"/>
          </a:xfrm>
          <a:prstGeom prst="rect">
            <a:avLst/>
          </a:prstGeom>
          <a:solidFill>
            <a:srgbClr val="18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181">
            <a:extLst>
              <a:ext uri="{FF2B5EF4-FFF2-40B4-BE49-F238E27FC236}">
                <a16:creationId xmlns:a16="http://schemas.microsoft.com/office/drawing/2014/main" id="{8A4D2FE3-00A8-8768-52D0-91160516E8E0}"/>
              </a:ext>
            </a:extLst>
          </p:cNvPr>
          <p:cNvSpPr/>
          <p:nvPr/>
        </p:nvSpPr>
        <p:spPr>
          <a:xfrm>
            <a:off x="5526473" y="3582287"/>
            <a:ext cx="692727" cy="692727"/>
          </a:xfrm>
          <a:prstGeom prst="ellipse">
            <a:avLst/>
          </a:prstGeom>
          <a:solidFill>
            <a:schemeClr val="bg1"/>
          </a:solidFill>
          <a:ln>
            <a:noFill/>
          </a:ln>
          <a:effectLst>
            <a:outerShdw blurRad="152400" dist="635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26C1A"/>
                </a:solidFill>
                <a:effectLst/>
                <a:uLnTx/>
                <a:uFillTx/>
                <a:latin typeface="Montserrat" pitchFamily="2" charset="0"/>
                <a:ea typeface="+mn-ea"/>
                <a:cs typeface="+mn-cs"/>
              </a:rPr>
              <a:t>01</a:t>
            </a:r>
          </a:p>
        </p:txBody>
      </p:sp>
      <p:sp>
        <p:nvSpPr>
          <p:cNvPr id="45" name="Oval 182">
            <a:extLst>
              <a:ext uri="{FF2B5EF4-FFF2-40B4-BE49-F238E27FC236}">
                <a16:creationId xmlns:a16="http://schemas.microsoft.com/office/drawing/2014/main" id="{4B9D40E5-2FEC-134F-5F0F-C4F883A1FFC0}"/>
              </a:ext>
            </a:extLst>
          </p:cNvPr>
          <p:cNvSpPr/>
          <p:nvPr/>
        </p:nvSpPr>
        <p:spPr>
          <a:xfrm>
            <a:off x="8051478" y="3246525"/>
            <a:ext cx="692727" cy="692727"/>
          </a:xfrm>
          <a:prstGeom prst="ellipse">
            <a:avLst/>
          </a:prstGeom>
          <a:solidFill>
            <a:schemeClr val="bg1"/>
          </a:solidFill>
          <a:ln>
            <a:noFill/>
          </a:ln>
          <a:effectLst>
            <a:outerShdw blurRad="152400" dist="635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26C1A"/>
                </a:solidFill>
                <a:effectLst/>
                <a:uLnTx/>
                <a:uFillTx/>
                <a:latin typeface="Montserrat" pitchFamily="2" charset="0"/>
                <a:ea typeface="+mn-ea"/>
                <a:cs typeface="+mn-cs"/>
              </a:rPr>
              <a:t>02</a:t>
            </a:r>
          </a:p>
        </p:txBody>
      </p:sp>
      <p:sp>
        <p:nvSpPr>
          <p:cNvPr id="46" name="Oval 183">
            <a:extLst>
              <a:ext uri="{FF2B5EF4-FFF2-40B4-BE49-F238E27FC236}">
                <a16:creationId xmlns:a16="http://schemas.microsoft.com/office/drawing/2014/main" id="{AF9AE9D1-998E-C287-D5C9-14E1CEC6BE9D}"/>
              </a:ext>
            </a:extLst>
          </p:cNvPr>
          <p:cNvSpPr/>
          <p:nvPr/>
        </p:nvSpPr>
        <p:spPr>
          <a:xfrm>
            <a:off x="10245490" y="3042795"/>
            <a:ext cx="692727" cy="692727"/>
          </a:xfrm>
          <a:prstGeom prst="ellipse">
            <a:avLst/>
          </a:prstGeom>
          <a:solidFill>
            <a:schemeClr val="bg1"/>
          </a:solidFill>
          <a:ln>
            <a:noFill/>
          </a:ln>
          <a:effectLst>
            <a:outerShdw blurRad="152400" dist="635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26C1A"/>
                </a:solidFill>
                <a:effectLst/>
                <a:uLnTx/>
                <a:uFillTx/>
                <a:latin typeface="Montserrat" pitchFamily="2" charset="0"/>
                <a:ea typeface="+mn-ea"/>
                <a:cs typeface="+mn-cs"/>
              </a:rPr>
              <a:t>03</a:t>
            </a:r>
          </a:p>
        </p:txBody>
      </p:sp>
      <p:sp>
        <p:nvSpPr>
          <p:cNvPr id="47" name="Oval 2">
            <a:extLst>
              <a:ext uri="{FF2B5EF4-FFF2-40B4-BE49-F238E27FC236}">
                <a16:creationId xmlns:a16="http://schemas.microsoft.com/office/drawing/2014/main" id="{5B892FA4-2695-CEAB-C72A-A3F7C0CBD0AF}"/>
              </a:ext>
            </a:extLst>
          </p:cNvPr>
          <p:cNvSpPr/>
          <p:nvPr/>
        </p:nvSpPr>
        <p:spPr>
          <a:xfrm>
            <a:off x="3017553" y="3968861"/>
            <a:ext cx="692727" cy="692727"/>
          </a:xfrm>
          <a:prstGeom prst="ellipse">
            <a:avLst/>
          </a:prstGeom>
          <a:solidFill>
            <a:schemeClr val="bg1"/>
          </a:solidFill>
          <a:ln>
            <a:noFill/>
          </a:ln>
          <a:effectLst>
            <a:outerShdw blurRad="152400" dist="635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26C1A"/>
                </a:solidFill>
                <a:effectLst/>
                <a:uLnTx/>
                <a:uFillTx/>
                <a:latin typeface="Montserrat" pitchFamily="2" charset="0"/>
                <a:ea typeface="+mn-ea"/>
                <a:cs typeface="+mn-cs"/>
              </a:rPr>
              <a:t>00</a:t>
            </a:r>
          </a:p>
        </p:txBody>
      </p:sp>
      <p:cxnSp>
        <p:nvCxnSpPr>
          <p:cNvPr id="48" name="Straight Connector 29">
            <a:extLst>
              <a:ext uri="{FF2B5EF4-FFF2-40B4-BE49-F238E27FC236}">
                <a16:creationId xmlns:a16="http://schemas.microsoft.com/office/drawing/2014/main" id="{617672BF-43B9-7DDD-6E89-7B826CF82BB9}"/>
              </a:ext>
            </a:extLst>
          </p:cNvPr>
          <p:cNvCxnSpPr>
            <a:cxnSpLocks/>
          </p:cNvCxnSpPr>
          <p:nvPr/>
        </p:nvCxnSpPr>
        <p:spPr>
          <a:xfrm>
            <a:off x="1573931" y="4836872"/>
            <a:ext cx="2281196" cy="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194">
            <a:extLst>
              <a:ext uri="{FF2B5EF4-FFF2-40B4-BE49-F238E27FC236}">
                <a16:creationId xmlns:a16="http://schemas.microsoft.com/office/drawing/2014/main" id="{290E71FC-FE31-E921-0B8A-1F19ADD755CE}"/>
              </a:ext>
            </a:extLst>
          </p:cNvPr>
          <p:cNvCxnSpPr>
            <a:cxnSpLocks/>
          </p:cNvCxnSpPr>
          <p:nvPr/>
        </p:nvCxnSpPr>
        <p:spPr>
          <a:xfrm>
            <a:off x="4089762" y="4459353"/>
            <a:ext cx="2281196" cy="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195">
            <a:extLst>
              <a:ext uri="{FF2B5EF4-FFF2-40B4-BE49-F238E27FC236}">
                <a16:creationId xmlns:a16="http://schemas.microsoft.com/office/drawing/2014/main" id="{62F1342D-58C8-2D7C-927A-E67CFAC03D58}"/>
              </a:ext>
            </a:extLst>
          </p:cNvPr>
          <p:cNvCxnSpPr>
            <a:cxnSpLocks/>
          </p:cNvCxnSpPr>
          <p:nvPr/>
        </p:nvCxnSpPr>
        <p:spPr>
          <a:xfrm>
            <a:off x="6609363" y="4086665"/>
            <a:ext cx="2281196" cy="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196">
            <a:extLst>
              <a:ext uri="{FF2B5EF4-FFF2-40B4-BE49-F238E27FC236}">
                <a16:creationId xmlns:a16="http://schemas.microsoft.com/office/drawing/2014/main" id="{942881A1-FF82-0D93-DD98-0CD779327180}"/>
              </a:ext>
            </a:extLst>
          </p:cNvPr>
          <p:cNvCxnSpPr>
            <a:cxnSpLocks/>
          </p:cNvCxnSpPr>
          <p:nvPr/>
        </p:nvCxnSpPr>
        <p:spPr>
          <a:xfrm>
            <a:off x="9057005" y="3746892"/>
            <a:ext cx="2281196" cy="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2" name="Group 219">
            <a:extLst>
              <a:ext uri="{FF2B5EF4-FFF2-40B4-BE49-F238E27FC236}">
                <a16:creationId xmlns:a16="http://schemas.microsoft.com/office/drawing/2014/main" id="{74734A46-0A79-077F-A358-C0654F44475D}"/>
              </a:ext>
            </a:extLst>
          </p:cNvPr>
          <p:cNvGrpSpPr/>
          <p:nvPr/>
        </p:nvGrpSpPr>
        <p:grpSpPr>
          <a:xfrm>
            <a:off x="3416662" y="5470565"/>
            <a:ext cx="479642" cy="483869"/>
            <a:chOff x="4862513" y="2882900"/>
            <a:chExt cx="360362" cy="363538"/>
          </a:xfrm>
          <a:solidFill>
            <a:schemeClr val="bg1">
              <a:alpha val="20000"/>
            </a:schemeClr>
          </a:solidFill>
        </p:grpSpPr>
        <p:sp>
          <p:nvSpPr>
            <p:cNvPr id="53" name="Freeform 96">
              <a:extLst>
                <a:ext uri="{FF2B5EF4-FFF2-40B4-BE49-F238E27FC236}">
                  <a16:creationId xmlns:a16="http://schemas.microsoft.com/office/drawing/2014/main" id="{ECB7E047-5AFF-76B8-4F65-D0ED2D281AB3}"/>
                </a:ext>
              </a:extLst>
            </p:cNvPr>
            <p:cNvSpPr>
              <a:spLocks noEditPoints="1"/>
            </p:cNvSpPr>
            <p:nvPr/>
          </p:nvSpPr>
          <p:spPr bwMode="auto">
            <a:xfrm>
              <a:off x="4862513" y="2882900"/>
              <a:ext cx="255588" cy="333375"/>
            </a:xfrm>
            <a:custGeom>
              <a:avLst/>
              <a:gdLst>
                <a:gd name="T0" fmla="*/ 60 w 68"/>
                <a:gd name="T1" fmla="*/ 78 h 88"/>
                <a:gd name="T2" fmla="*/ 56 w 68"/>
                <a:gd name="T3" fmla="*/ 72 h 88"/>
                <a:gd name="T4" fmla="*/ 8 w 68"/>
                <a:gd name="T5" fmla="*/ 72 h 88"/>
                <a:gd name="T6" fmla="*/ 8 w 68"/>
                <a:gd name="T7" fmla="*/ 8 h 88"/>
                <a:gd name="T8" fmla="*/ 60 w 68"/>
                <a:gd name="T9" fmla="*/ 8 h 88"/>
                <a:gd name="T10" fmla="*/ 60 w 68"/>
                <a:gd name="T11" fmla="*/ 50 h 88"/>
                <a:gd name="T12" fmla="*/ 60 w 68"/>
                <a:gd name="T13" fmla="*/ 50 h 88"/>
                <a:gd name="T14" fmla="*/ 67 w 68"/>
                <a:gd name="T15" fmla="*/ 53 h 88"/>
                <a:gd name="T16" fmla="*/ 67 w 68"/>
                <a:gd name="T17" fmla="*/ 53 h 88"/>
                <a:gd name="T18" fmla="*/ 68 w 68"/>
                <a:gd name="T19" fmla="*/ 54 h 88"/>
                <a:gd name="T20" fmla="*/ 68 w 68"/>
                <a:gd name="T21" fmla="*/ 26 h 88"/>
                <a:gd name="T22" fmla="*/ 68 w 68"/>
                <a:gd name="T23" fmla="*/ 8 h 88"/>
                <a:gd name="T24" fmla="*/ 60 w 68"/>
                <a:gd name="T25" fmla="*/ 0 h 88"/>
                <a:gd name="T26" fmla="*/ 8 w 68"/>
                <a:gd name="T27" fmla="*/ 0 h 88"/>
                <a:gd name="T28" fmla="*/ 0 w 68"/>
                <a:gd name="T29" fmla="*/ 8 h 88"/>
                <a:gd name="T30" fmla="*/ 0 w 68"/>
                <a:gd name="T31" fmla="*/ 80 h 88"/>
                <a:gd name="T32" fmla="*/ 8 w 68"/>
                <a:gd name="T33" fmla="*/ 88 h 88"/>
                <a:gd name="T34" fmla="*/ 8 w 68"/>
                <a:gd name="T35" fmla="*/ 88 h 88"/>
                <a:gd name="T36" fmla="*/ 63 w 68"/>
                <a:gd name="T37" fmla="*/ 88 h 88"/>
                <a:gd name="T38" fmla="*/ 60 w 68"/>
                <a:gd name="T39" fmla="*/ 80 h 88"/>
                <a:gd name="T40" fmla="*/ 60 w 68"/>
                <a:gd name="T41" fmla="*/ 78 h 88"/>
                <a:gd name="T42" fmla="*/ 20 w 68"/>
                <a:gd name="T43" fmla="*/ 80 h 88"/>
                <a:gd name="T44" fmla="*/ 18 w 68"/>
                <a:gd name="T45" fmla="*/ 78 h 88"/>
                <a:gd name="T46" fmla="*/ 20 w 68"/>
                <a:gd name="T47" fmla="*/ 76 h 88"/>
                <a:gd name="T48" fmla="*/ 22 w 68"/>
                <a:gd name="T49" fmla="*/ 78 h 88"/>
                <a:gd name="T50" fmla="*/ 20 w 68"/>
                <a:gd name="T51" fmla="*/ 80 h 88"/>
                <a:gd name="T52" fmla="*/ 38 w 68"/>
                <a:gd name="T53" fmla="*/ 80 h 88"/>
                <a:gd name="T54" fmla="*/ 26 w 68"/>
                <a:gd name="T55" fmla="*/ 80 h 88"/>
                <a:gd name="T56" fmla="*/ 26 w 68"/>
                <a:gd name="T57" fmla="*/ 76 h 88"/>
                <a:gd name="T58" fmla="*/ 38 w 68"/>
                <a:gd name="T59" fmla="*/ 76 h 88"/>
                <a:gd name="T60" fmla="*/ 38 w 68"/>
                <a:gd name="T61" fmla="*/ 80 h 88"/>
                <a:gd name="T62" fmla="*/ 44 w 68"/>
                <a:gd name="T63" fmla="*/ 80 h 88"/>
                <a:gd name="T64" fmla="*/ 42 w 68"/>
                <a:gd name="T65" fmla="*/ 78 h 88"/>
                <a:gd name="T66" fmla="*/ 44 w 68"/>
                <a:gd name="T67" fmla="*/ 76 h 88"/>
                <a:gd name="T68" fmla="*/ 46 w 68"/>
                <a:gd name="T69" fmla="*/ 78 h 88"/>
                <a:gd name="T70" fmla="*/ 44 w 68"/>
                <a:gd name="T7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 h="88">
                  <a:moveTo>
                    <a:pt x="60" y="78"/>
                  </a:moveTo>
                  <a:cubicBezTo>
                    <a:pt x="56" y="72"/>
                    <a:pt x="56" y="72"/>
                    <a:pt x="56" y="72"/>
                  </a:cubicBezTo>
                  <a:cubicBezTo>
                    <a:pt x="8" y="72"/>
                    <a:pt x="8" y="72"/>
                    <a:pt x="8" y="72"/>
                  </a:cubicBezTo>
                  <a:cubicBezTo>
                    <a:pt x="8" y="8"/>
                    <a:pt x="8" y="8"/>
                    <a:pt x="8" y="8"/>
                  </a:cubicBezTo>
                  <a:cubicBezTo>
                    <a:pt x="60" y="8"/>
                    <a:pt x="60" y="8"/>
                    <a:pt x="60" y="8"/>
                  </a:cubicBezTo>
                  <a:cubicBezTo>
                    <a:pt x="60" y="50"/>
                    <a:pt x="60" y="50"/>
                    <a:pt x="60" y="50"/>
                  </a:cubicBezTo>
                  <a:cubicBezTo>
                    <a:pt x="60" y="50"/>
                    <a:pt x="60" y="50"/>
                    <a:pt x="60" y="50"/>
                  </a:cubicBezTo>
                  <a:cubicBezTo>
                    <a:pt x="63" y="50"/>
                    <a:pt x="65" y="51"/>
                    <a:pt x="67" y="53"/>
                  </a:cubicBezTo>
                  <a:cubicBezTo>
                    <a:pt x="67" y="53"/>
                    <a:pt x="67" y="53"/>
                    <a:pt x="67" y="53"/>
                  </a:cubicBezTo>
                  <a:cubicBezTo>
                    <a:pt x="68" y="54"/>
                    <a:pt x="68" y="54"/>
                    <a:pt x="68" y="54"/>
                  </a:cubicBezTo>
                  <a:cubicBezTo>
                    <a:pt x="68" y="26"/>
                    <a:pt x="68" y="26"/>
                    <a:pt x="68" y="26"/>
                  </a:cubicBezTo>
                  <a:cubicBezTo>
                    <a:pt x="68" y="8"/>
                    <a:pt x="68" y="8"/>
                    <a:pt x="68" y="8"/>
                  </a:cubicBezTo>
                  <a:cubicBezTo>
                    <a:pt x="68" y="4"/>
                    <a:pt x="64" y="0"/>
                    <a:pt x="60" y="0"/>
                  </a:cubicBezTo>
                  <a:cubicBezTo>
                    <a:pt x="8" y="0"/>
                    <a:pt x="8" y="0"/>
                    <a:pt x="8" y="0"/>
                  </a:cubicBezTo>
                  <a:cubicBezTo>
                    <a:pt x="4" y="0"/>
                    <a:pt x="0" y="4"/>
                    <a:pt x="0" y="8"/>
                  </a:cubicBezTo>
                  <a:cubicBezTo>
                    <a:pt x="0" y="80"/>
                    <a:pt x="0" y="80"/>
                    <a:pt x="0" y="80"/>
                  </a:cubicBezTo>
                  <a:cubicBezTo>
                    <a:pt x="0" y="84"/>
                    <a:pt x="4" y="88"/>
                    <a:pt x="8" y="88"/>
                  </a:cubicBezTo>
                  <a:cubicBezTo>
                    <a:pt x="8" y="88"/>
                    <a:pt x="8" y="88"/>
                    <a:pt x="8" y="88"/>
                  </a:cubicBezTo>
                  <a:cubicBezTo>
                    <a:pt x="63" y="88"/>
                    <a:pt x="63" y="88"/>
                    <a:pt x="63" y="88"/>
                  </a:cubicBezTo>
                  <a:cubicBezTo>
                    <a:pt x="61" y="85"/>
                    <a:pt x="60" y="82"/>
                    <a:pt x="60" y="80"/>
                  </a:cubicBezTo>
                  <a:lnTo>
                    <a:pt x="60" y="78"/>
                  </a:lnTo>
                  <a:close/>
                  <a:moveTo>
                    <a:pt x="20" y="80"/>
                  </a:moveTo>
                  <a:cubicBezTo>
                    <a:pt x="19" y="80"/>
                    <a:pt x="18" y="79"/>
                    <a:pt x="18" y="78"/>
                  </a:cubicBezTo>
                  <a:cubicBezTo>
                    <a:pt x="18" y="77"/>
                    <a:pt x="19" y="76"/>
                    <a:pt x="20" y="76"/>
                  </a:cubicBezTo>
                  <a:cubicBezTo>
                    <a:pt x="21" y="76"/>
                    <a:pt x="22" y="77"/>
                    <a:pt x="22" y="78"/>
                  </a:cubicBezTo>
                  <a:cubicBezTo>
                    <a:pt x="22" y="79"/>
                    <a:pt x="21" y="80"/>
                    <a:pt x="20" y="80"/>
                  </a:cubicBezTo>
                  <a:close/>
                  <a:moveTo>
                    <a:pt x="38" y="80"/>
                  </a:moveTo>
                  <a:cubicBezTo>
                    <a:pt x="26" y="80"/>
                    <a:pt x="26" y="80"/>
                    <a:pt x="26" y="80"/>
                  </a:cubicBezTo>
                  <a:cubicBezTo>
                    <a:pt x="26" y="76"/>
                    <a:pt x="26" y="76"/>
                    <a:pt x="26" y="76"/>
                  </a:cubicBezTo>
                  <a:cubicBezTo>
                    <a:pt x="38" y="76"/>
                    <a:pt x="38" y="76"/>
                    <a:pt x="38" y="76"/>
                  </a:cubicBezTo>
                  <a:lnTo>
                    <a:pt x="38" y="80"/>
                  </a:lnTo>
                  <a:close/>
                  <a:moveTo>
                    <a:pt x="44" y="80"/>
                  </a:moveTo>
                  <a:cubicBezTo>
                    <a:pt x="43" y="80"/>
                    <a:pt x="42" y="79"/>
                    <a:pt x="42" y="78"/>
                  </a:cubicBezTo>
                  <a:cubicBezTo>
                    <a:pt x="42" y="77"/>
                    <a:pt x="43" y="76"/>
                    <a:pt x="44" y="76"/>
                  </a:cubicBezTo>
                  <a:cubicBezTo>
                    <a:pt x="45" y="76"/>
                    <a:pt x="46" y="77"/>
                    <a:pt x="46" y="78"/>
                  </a:cubicBezTo>
                  <a:cubicBezTo>
                    <a:pt x="46" y="79"/>
                    <a:pt x="45" y="80"/>
                    <a:pt x="4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97">
              <a:extLst>
                <a:ext uri="{FF2B5EF4-FFF2-40B4-BE49-F238E27FC236}">
                  <a16:creationId xmlns:a16="http://schemas.microsoft.com/office/drawing/2014/main" id="{D6C220BB-A003-2276-9472-E4A0F25770A4}"/>
                </a:ext>
              </a:extLst>
            </p:cNvPr>
            <p:cNvSpPr>
              <a:spLocks/>
            </p:cNvSpPr>
            <p:nvPr/>
          </p:nvSpPr>
          <p:spPr bwMode="auto">
            <a:xfrm>
              <a:off x="5060950" y="3005138"/>
              <a:ext cx="161925" cy="241300"/>
            </a:xfrm>
            <a:custGeom>
              <a:avLst/>
              <a:gdLst>
                <a:gd name="T0" fmla="*/ 42 w 43"/>
                <a:gd name="T1" fmla="*/ 61 h 64"/>
                <a:gd name="T2" fmla="*/ 31 w 43"/>
                <a:gd name="T3" fmla="*/ 46 h 64"/>
                <a:gd name="T4" fmla="*/ 31 w 43"/>
                <a:gd name="T5" fmla="*/ 46 h 64"/>
                <a:gd name="T6" fmla="*/ 31 w 43"/>
                <a:gd name="T7" fmla="*/ 45 h 64"/>
                <a:gd name="T8" fmla="*/ 31 w 43"/>
                <a:gd name="T9" fmla="*/ 45 h 64"/>
                <a:gd name="T10" fmla="*/ 31 w 43"/>
                <a:gd name="T11" fmla="*/ 18 h 64"/>
                <a:gd name="T12" fmla="*/ 22 w 43"/>
                <a:gd name="T13" fmla="*/ 1 h 64"/>
                <a:gd name="T14" fmla="*/ 22 w 43"/>
                <a:gd name="T15" fmla="*/ 1 h 64"/>
                <a:gd name="T16" fmla="*/ 20 w 43"/>
                <a:gd name="T17" fmla="*/ 0 h 64"/>
                <a:gd name="T18" fmla="*/ 19 w 43"/>
                <a:gd name="T19" fmla="*/ 2 h 64"/>
                <a:gd name="T20" fmla="*/ 19 w 43"/>
                <a:gd name="T21" fmla="*/ 27 h 64"/>
                <a:gd name="T22" fmla="*/ 19 w 43"/>
                <a:gd name="T23" fmla="*/ 33 h 64"/>
                <a:gd name="T24" fmla="*/ 15 w 43"/>
                <a:gd name="T25" fmla="*/ 28 h 64"/>
                <a:gd name="T26" fmla="*/ 15 w 43"/>
                <a:gd name="T27" fmla="*/ 28 h 64"/>
                <a:gd name="T28" fmla="*/ 11 w 43"/>
                <a:gd name="T29" fmla="*/ 24 h 64"/>
                <a:gd name="T30" fmla="*/ 3 w 43"/>
                <a:gd name="T31" fmla="*/ 24 h 64"/>
                <a:gd name="T32" fmla="*/ 2 w 43"/>
                <a:gd name="T33" fmla="*/ 32 h 64"/>
                <a:gd name="T34" fmla="*/ 7 w 43"/>
                <a:gd name="T35" fmla="*/ 39 h 64"/>
                <a:gd name="T36" fmla="*/ 7 w 43"/>
                <a:gd name="T37" fmla="*/ 39 h 64"/>
                <a:gd name="T38" fmla="*/ 11 w 43"/>
                <a:gd name="T39" fmla="*/ 44 h 64"/>
                <a:gd name="T40" fmla="*/ 11 w 43"/>
                <a:gd name="T41" fmla="*/ 45 h 64"/>
                <a:gd name="T42" fmla="*/ 11 w 43"/>
                <a:gd name="T43" fmla="*/ 48 h 64"/>
                <a:gd name="T44" fmla="*/ 14 w 43"/>
                <a:gd name="T45" fmla="*/ 56 h 64"/>
                <a:gd name="T46" fmla="*/ 14 w 43"/>
                <a:gd name="T47" fmla="*/ 56 h 64"/>
                <a:gd name="T48" fmla="*/ 19 w 43"/>
                <a:gd name="T49" fmla="*/ 63 h 64"/>
                <a:gd name="T50" fmla="*/ 21 w 43"/>
                <a:gd name="T51" fmla="*/ 64 h 64"/>
                <a:gd name="T52" fmla="*/ 41 w 43"/>
                <a:gd name="T53" fmla="*/ 64 h 64"/>
                <a:gd name="T54" fmla="*/ 41 w 43"/>
                <a:gd name="T55" fmla="*/ 64 h 64"/>
                <a:gd name="T56" fmla="*/ 43 w 43"/>
                <a:gd name="T57" fmla="*/ 62 h 64"/>
                <a:gd name="T58" fmla="*/ 42 w 43"/>
                <a:gd name="T59"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64">
                  <a:moveTo>
                    <a:pt x="42" y="61"/>
                  </a:moveTo>
                  <a:cubicBezTo>
                    <a:pt x="35" y="51"/>
                    <a:pt x="38" y="55"/>
                    <a:pt x="31" y="46"/>
                  </a:cubicBezTo>
                  <a:cubicBezTo>
                    <a:pt x="31" y="46"/>
                    <a:pt x="31" y="46"/>
                    <a:pt x="31" y="46"/>
                  </a:cubicBezTo>
                  <a:cubicBezTo>
                    <a:pt x="31" y="45"/>
                    <a:pt x="31" y="45"/>
                    <a:pt x="31" y="45"/>
                  </a:cubicBezTo>
                  <a:cubicBezTo>
                    <a:pt x="31" y="45"/>
                    <a:pt x="31" y="45"/>
                    <a:pt x="31" y="45"/>
                  </a:cubicBezTo>
                  <a:cubicBezTo>
                    <a:pt x="31" y="18"/>
                    <a:pt x="31" y="18"/>
                    <a:pt x="31" y="18"/>
                  </a:cubicBezTo>
                  <a:cubicBezTo>
                    <a:pt x="31" y="11"/>
                    <a:pt x="30" y="8"/>
                    <a:pt x="22" y="1"/>
                  </a:cubicBezTo>
                  <a:cubicBezTo>
                    <a:pt x="22" y="1"/>
                    <a:pt x="22" y="1"/>
                    <a:pt x="22" y="1"/>
                  </a:cubicBezTo>
                  <a:cubicBezTo>
                    <a:pt x="22" y="0"/>
                    <a:pt x="21" y="0"/>
                    <a:pt x="20" y="0"/>
                  </a:cubicBezTo>
                  <a:cubicBezTo>
                    <a:pt x="19" y="1"/>
                    <a:pt x="19" y="1"/>
                    <a:pt x="19" y="2"/>
                  </a:cubicBezTo>
                  <a:cubicBezTo>
                    <a:pt x="19" y="27"/>
                    <a:pt x="19" y="27"/>
                    <a:pt x="19" y="27"/>
                  </a:cubicBezTo>
                  <a:cubicBezTo>
                    <a:pt x="19" y="33"/>
                    <a:pt x="19" y="33"/>
                    <a:pt x="19" y="33"/>
                  </a:cubicBezTo>
                  <a:cubicBezTo>
                    <a:pt x="15" y="28"/>
                    <a:pt x="15" y="28"/>
                    <a:pt x="15" y="28"/>
                  </a:cubicBezTo>
                  <a:cubicBezTo>
                    <a:pt x="15" y="28"/>
                    <a:pt x="15" y="28"/>
                    <a:pt x="15" y="28"/>
                  </a:cubicBezTo>
                  <a:cubicBezTo>
                    <a:pt x="11" y="24"/>
                    <a:pt x="11" y="24"/>
                    <a:pt x="11" y="24"/>
                  </a:cubicBezTo>
                  <a:cubicBezTo>
                    <a:pt x="9" y="21"/>
                    <a:pt x="5" y="21"/>
                    <a:pt x="3" y="24"/>
                  </a:cubicBezTo>
                  <a:cubicBezTo>
                    <a:pt x="0" y="26"/>
                    <a:pt x="1" y="30"/>
                    <a:pt x="2" y="32"/>
                  </a:cubicBezTo>
                  <a:cubicBezTo>
                    <a:pt x="7" y="39"/>
                    <a:pt x="7" y="39"/>
                    <a:pt x="7" y="39"/>
                  </a:cubicBezTo>
                  <a:cubicBezTo>
                    <a:pt x="7" y="39"/>
                    <a:pt x="7" y="39"/>
                    <a:pt x="7" y="39"/>
                  </a:cubicBezTo>
                  <a:cubicBezTo>
                    <a:pt x="11" y="44"/>
                    <a:pt x="11" y="44"/>
                    <a:pt x="11" y="44"/>
                  </a:cubicBezTo>
                  <a:cubicBezTo>
                    <a:pt x="11" y="44"/>
                    <a:pt x="11" y="45"/>
                    <a:pt x="11" y="45"/>
                  </a:cubicBezTo>
                  <a:cubicBezTo>
                    <a:pt x="11" y="48"/>
                    <a:pt x="11" y="48"/>
                    <a:pt x="11" y="48"/>
                  </a:cubicBezTo>
                  <a:cubicBezTo>
                    <a:pt x="11" y="50"/>
                    <a:pt x="12" y="53"/>
                    <a:pt x="14" y="56"/>
                  </a:cubicBezTo>
                  <a:cubicBezTo>
                    <a:pt x="14" y="56"/>
                    <a:pt x="14" y="56"/>
                    <a:pt x="14" y="56"/>
                  </a:cubicBezTo>
                  <a:cubicBezTo>
                    <a:pt x="16" y="59"/>
                    <a:pt x="18" y="61"/>
                    <a:pt x="19" y="63"/>
                  </a:cubicBezTo>
                  <a:cubicBezTo>
                    <a:pt x="20" y="64"/>
                    <a:pt x="20" y="64"/>
                    <a:pt x="21" y="64"/>
                  </a:cubicBezTo>
                  <a:cubicBezTo>
                    <a:pt x="41" y="64"/>
                    <a:pt x="41" y="64"/>
                    <a:pt x="41" y="64"/>
                  </a:cubicBezTo>
                  <a:cubicBezTo>
                    <a:pt x="41" y="64"/>
                    <a:pt x="41" y="64"/>
                    <a:pt x="41" y="64"/>
                  </a:cubicBezTo>
                  <a:cubicBezTo>
                    <a:pt x="42" y="64"/>
                    <a:pt x="43" y="63"/>
                    <a:pt x="43" y="62"/>
                  </a:cubicBezTo>
                  <a:cubicBezTo>
                    <a:pt x="43" y="61"/>
                    <a:pt x="43" y="61"/>
                    <a:pt x="4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Rectangle 98">
              <a:extLst>
                <a:ext uri="{FF2B5EF4-FFF2-40B4-BE49-F238E27FC236}">
                  <a16:creationId xmlns:a16="http://schemas.microsoft.com/office/drawing/2014/main" id="{BE08BE9E-64BE-9618-0D3B-215D4C944002}"/>
                </a:ext>
              </a:extLst>
            </p:cNvPr>
            <p:cNvSpPr>
              <a:spLocks noChangeArrowheads="1"/>
            </p:cNvSpPr>
            <p:nvPr/>
          </p:nvSpPr>
          <p:spPr bwMode="auto">
            <a:xfrm>
              <a:off x="4937125" y="3079750"/>
              <a:ext cx="1047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Rectangle 99">
              <a:extLst>
                <a:ext uri="{FF2B5EF4-FFF2-40B4-BE49-F238E27FC236}">
                  <a16:creationId xmlns:a16="http://schemas.microsoft.com/office/drawing/2014/main" id="{B0A83DE3-D987-779E-5AE2-38FF34974120}"/>
                </a:ext>
              </a:extLst>
            </p:cNvPr>
            <p:cNvSpPr>
              <a:spLocks noChangeArrowheads="1"/>
            </p:cNvSpPr>
            <p:nvPr/>
          </p:nvSpPr>
          <p:spPr bwMode="auto">
            <a:xfrm>
              <a:off x="4937125" y="3049588"/>
              <a:ext cx="1047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Rectangle 100">
              <a:extLst>
                <a:ext uri="{FF2B5EF4-FFF2-40B4-BE49-F238E27FC236}">
                  <a16:creationId xmlns:a16="http://schemas.microsoft.com/office/drawing/2014/main" id="{473EC829-C422-CB4A-7584-07AE2159A1DE}"/>
                </a:ext>
              </a:extLst>
            </p:cNvPr>
            <p:cNvSpPr>
              <a:spLocks noChangeArrowheads="1"/>
            </p:cNvSpPr>
            <p:nvPr/>
          </p:nvSpPr>
          <p:spPr bwMode="auto">
            <a:xfrm>
              <a:off x="4937125" y="3019425"/>
              <a:ext cx="1047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Rectangle 101">
              <a:extLst>
                <a:ext uri="{FF2B5EF4-FFF2-40B4-BE49-F238E27FC236}">
                  <a16:creationId xmlns:a16="http://schemas.microsoft.com/office/drawing/2014/main" id="{8CF4C7B6-2A9D-C7C9-938F-473CDAB8C42C}"/>
                </a:ext>
              </a:extLst>
            </p:cNvPr>
            <p:cNvSpPr>
              <a:spLocks noChangeArrowheads="1"/>
            </p:cNvSpPr>
            <p:nvPr/>
          </p:nvSpPr>
          <p:spPr bwMode="auto">
            <a:xfrm>
              <a:off x="4937125" y="2989263"/>
              <a:ext cx="1047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Rectangle 102">
              <a:extLst>
                <a:ext uri="{FF2B5EF4-FFF2-40B4-BE49-F238E27FC236}">
                  <a16:creationId xmlns:a16="http://schemas.microsoft.com/office/drawing/2014/main" id="{04E644C9-694F-6953-AC49-BEEA386D9855}"/>
                </a:ext>
              </a:extLst>
            </p:cNvPr>
            <p:cNvSpPr>
              <a:spLocks noChangeArrowheads="1"/>
            </p:cNvSpPr>
            <p:nvPr/>
          </p:nvSpPr>
          <p:spPr bwMode="auto">
            <a:xfrm>
              <a:off x="4937125" y="2959100"/>
              <a:ext cx="603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0" name="Group 227">
            <a:extLst>
              <a:ext uri="{FF2B5EF4-FFF2-40B4-BE49-F238E27FC236}">
                <a16:creationId xmlns:a16="http://schemas.microsoft.com/office/drawing/2014/main" id="{C74C4B19-403A-03EE-AF50-0280A85ADA0E}"/>
              </a:ext>
            </a:extLst>
          </p:cNvPr>
          <p:cNvGrpSpPr/>
          <p:nvPr/>
        </p:nvGrpSpPr>
        <p:grpSpPr>
          <a:xfrm>
            <a:off x="5894992" y="5524447"/>
            <a:ext cx="464852" cy="378220"/>
            <a:chOff x="2706688" y="2909888"/>
            <a:chExt cx="349250" cy="284162"/>
          </a:xfrm>
          <a:solidFill>
            <a:schemeClr val="bg1">
              <a:alpha val="20000"/>
            </a:schemeClr>
          </a:solidFill>
        </p:grpSpPr>
        <p:sp>
          <p:nvSpPr>
            <p:cNvPr id="61" name="Freeform 159">
              <a:extLst>
                <a:ext uri="{FF2B5EF4-FFF2-40B4-BE49-F238E27FC236}">
                  <a16:creationId xmlns:a16="http://schemas.microsoft.com/office/drawing/2014/main" id="{90D13C6E-68D4-14CC-7607-855770A31F3F}"/>
                </a:ext>
              </a:extLst>
            </p:cNvPr>
            <p:cNvSpPr>
              <a:spLocks/>
            </p:cNvSpPr>
            <p:nvPr/>
          </p:nvSpPr>
          <p:spPr bwMode="auto">
            <a:xfrm>
              <a:off x="2773363" y="3095625"/>
              <a:ext cx="46038" cy="30163"/>
            </a:xfrm>
            <a:custGeom>
              <a:avLst/>
              <a:gdLst>
                <a:gd name="T0" fmla="*/ 29 w 29"/>
                <a:gd name="T1" fmla="*/ 0 h 19"/>
                <a:gd name="T2" fmla="*/ 19 w 29"/>
                <a:gd name="T3" fmla="*/ 0 h 19"/>
                <a:gd name="T4" fmla="*/ 10 w 29"/>
                <a:gd name="T5" fmla="*/ 0 h 19"/>
                <a:gd name="T6" fmla="*/ 0 w 29"/>
                <a:gd name="T7" fmla="*/ 0 h 19"/>
                <a:gd name="T8" fmla="*/ 0 w 29"/>
                <a:gd name="T9" fmla="*/ 19 h 19"/>
                <a:gd name="T10" fmla="*/ 10 w 29"/>
                <a:gd name="T11" fmla="*/ 19 h 19"/>
                <a:gd name="T12" fmla="*/ 19 w 29"/>
                <a:gd name="T13" fmla="*/ 19 h 19"/>
                <a:gd name="T14" fmla="*/ 29 w 29"/>
                <a:gd name="T15" fmla="*/ 19 h 19"/>
                <a:gd name="T16" fmla="*/ 29 w 29"/>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9">
                  <a:moveTo>
                    <a:pt x="29" y="0"/>
                  </a:moveTo>
                  <a:lnTo>
                    <a:pt x="19" y="0"/>
                  </a:lnTo>
                  <a:lnTo>
                    <a:pt x="10" y="0"/>
                  </a:lnTo>
                  <a:lnTo>
                    <a:pt x="0" y="0"/>
                  </a:lnTo>
                  <a:lnTo>
                    <a:pt x="0" y="19"/>
                  </a:lnTo>
                  <a:lnTo>
                    <a:pt x="10" y="19"/>
                  </a:lnTo>
                  <a:lnTo>
                    <a:pt x="19" y="19"/>
                  </a:lnTo>
                  <a:lnTo>
                    <a:pt x="29" y="19"/>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Rectangle 160">
              <a:extLst>
                <a:ext uri="{FF2B5EF4-FFF2-40B4-BE49-F238E27FC236}">
                  <a16:creationId xmlns:a16="http://schemas.microsoft.com/office/drawing/2014/main" id="{2E46FDB6-2B7F-48F2-A87D-E2D53DBB9286}"/>
                </a:ext>
              </a:extLst>
            </p:cNvPr>
            <p:cNvSpPr>
              <a:spLocks noChangeArrowheads="1"/>
            </p:cNvSpPr>
            <p:nvPr/>
          </p:nvSpPr>
          <p:spPr bwMode="auto">
            <a:xfrm>
              <a:off x="2789238" y="3141663"/>
              <a:ext cx="142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161">
              <a:extLst>
                <a:ext uri="{FF2B5EF4-FFF2-40B4-BE49-F238E27FC236}">
                  <a16:creationId xmlns:a16="http://schemas.microsoft.com/office/drawing/2014/main" id="{8F8CA717-08E7-BAEF-F3AF-776ABF57405B}"/>
                </a:ext>
              </a:extLst>
            </p:cNvPr>
            <p:cNvSpPr>
              <a:spLocks/>
            </p:cNvSpPr>
            <p:nvPr/>
          </p:nvSpPr>
          <p:spPr bwMode="auto">
            <a:xfrm>
              <a:off x="2819400" y="3041650"/>
              <a:ext cx="236538" cy="152400"/>
            </a:xfrm>
            <a:custGeom>
              <a:avLst/>
              <a:gdLst>
                <a:gd name="T0" fmla="*/ 59 w 63"/>
                <a:gd name="T1" fmla="*/ 16 h 40"/>
                <a:gd name="T2" fmla="*/ 55 w 63"/>
                <a:gd name="T3" fmla="*/ 16 h 40"/>
                <a:gd name="T4" fmla="*/ 55 w 63"/>
                <a:gd name="T5" fmla="*/ 8 h 40"/>
                <a:gd name="T6" fmla="*/ 47 w 63"/>
                <a:gd name="T7" fmla="*/ 8 h 40"/>
                <a:gd name="T8" fmla="*/ 47 w 63"/>
                <a:gd name="T9" fmla="*/ 0 h 40"/>
                <a:gd name="T10" fmla="*/ 36 w 63"/>
                <a:gd name="T11" fmla="*/ 0 h 40"/>
                <a:gd name="T12" fmla="*/ 28 w 63"/>
                <a:gd name="T13" fmla="*/ 0 h 40"/>
                <a:gd name="T14" fmla="*/ 23 w 63"/>
                <a:gd name="T15" fmla="*/ 0 h 40"/>
                <a:gd name="T16" fmla="*/ 6 w 63"/>
                <a:gd name="T17" fmla="*/ 4 h 40"/>
                <a:gd name="T18" fmla="*/ 0 w 63"/>
                <a:gd name="T19" fmla="*/ 4 h 40"/>
                <a:gd name="T20" fmla="*/ 0 w 63"/>
                <a:gd name="T21" fmla="*/ 10 h 40"/>
                <a:gd name="T22" fmla="*/ 2 w 63"/>
                <a:gd name="T23" fmla="*/ 10 h 40"/>
                <a:gd name="T24" fmla="*/ 4 w 63"/>
                <a:gd name="T25" fmla="*/ 12 h 40"/>
                <a:gd name="T26" fmla="*/ 4 w 63"/>
                <a:gd name="T27" fmla="*/ 24 h 40"/>
                <a:gd name="T28" fmla="*/ 2 w 63"/>
                <a:gd name="T29" fmla="*/ 26 h 40"/>
                <a:gd name="T30" fmla="*/ 0 w 63"/>
                <a:gd name="T31" fmla="*/ 26 h 40"/>
                <a:gd name="T32" fmla="*/ 0 w 63"/>
                <a:gd name="T33" fmla="*/ 32 h 40"/>
                <a:gd name="T34" fmla="*/ 6 w 63"/>
                <a:gd name="T35" fmla="*/ 32 h 40"/>
                <a:gd name="T36" fmla="*/ 23 w 63"/>
                <a:gd name="T37" fmla="*/ 40 h 40"/>
                <a:gd name="T38" fmla="*/ 35 w 63"/>
                <a:gd name="T39" fmla="*/ 40 h 40"/>
                <a:gd name="T40" fmla="*/ 42 w 63"/>
                <a:gd name="T41" fmla="*/ 34 h 40"/>
                <a:gd name="T42" fmla="*/ 42 w 63"/>
                <a:gd name="T43" fmla="*/ 32 h 40"/>
                <a:gd name="T44" fmla="*/ 55 w 63"/>
                <a:gd name="T45" fmla="*/ 32 h 40"/>
                <a:gd name="T46" fmla="*/ 55 w 63"/>
                <a:gd name="T47" fmla="*/ 24 h 40"/>
                <a:gd name="T48" fmla="*/ 59 w 63"/>
                <a:gd name="T49" fmla="*/ 24 h 40"/>
                <a:gd name="T50" fmla="*/ 59 w 63"/>
                <a:gd name="T5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40">
                  <a:moveTo>
                    <a:pt x="59" y="16"/>
                  </a:moveTo>
                  <a:cubicBezTo>
                    <a:pt x="55" y="16"/>
                    <a:pt x="55" y="16"/>
                    <a:pt x="55" y="16"/>
                  </a:cubicBezTo>
                  <a:cubicBezTo>
                    <a:pt x="59" y="16"/>
                    <a:pt x="59" y="8"/>
                    <a:pt x="55" y="8"/>
                  </a:cubicBezTo>
                  <a:cubicBezTo>
                    <a:pt x="47" y="8"/>
                    <a:pt x="47" y="8"/>
                    <a:pt x="47" y="8"/>
                  </a:cubicBezTo>
                  <a:cubicBezTo>
                    <a:pt x="54" y="8"/>
                    <a:pt x="54" y="0"/>
                    <a:pt x="47" y="0"/>
                  </a:cubicBezTo>
                  <a:cubicBezTo>
                    <a:pt x="36" y="0"/>
                    <a:pt x="36" y="0"/>
                    <a:pt x="36" y="0"/>
                  </a:cubicBezTo>
                  <a:cubicBezTo>
                    <a:pt x="28" y="0"/>
                    <a:pt x="28" y="0"/>
                    <a:pt x="28" y="0"/>
                  </a:cubicBezTo>
                  <a:cubicBezTo>
                    <a:pt x="23" y="0"/>
                    <a:pt x="23" y="0"/>
                    <a:pt x="23" y="0"/>
                  </a:cubicBezTo>
                  <a:cubicBezTo>
                    <a:pt x="12" y="0"/>
                    <a:pt x="6" y="4"/>
                    <a:pt x="6" y="4"/>
                  </a:cubicBezTo>
                  <a:cubicBezTo>
                    <a:pt x="0" y="4"/>
                    <a:pt x="0" y="4"/>
                    <a:pt x="0" y="4"/>
                  </a:cubicBezTo>
                  <a:cubicBezTo>
                    <a:pt x="0" y="10"/>
                    <a:pt x="0" y="10"/>
                    <a:pt x="0" y="10"/>
                  </a:cubicBezTo>
                  <a:cubicBezTo>
                    <a:pt x="2" y="10"/>
                    <a:pt x="2" y="10"/>
                    <a:pt x="2" y="10"/>
                  </a:cubicBezTo>
                  <a:cubicBezTo>
                    <a:pt x="3" y="10"/>
                    <a:pt x="4" y="11"/>
                    <a:pt x="4" y="12"/>
                  </a:cubicBezTo>
                  <a:cubicBezTo>
                    <a:pt x="4" y="24"/>
                    <a:pt x="4" y="24"/>
                    <a:pt x="4" y="24"/>
                  </a:cubicBezTo>
                  <a:cubicBezTo>
                    <a:pt x="4" y="25"/>
                    <a:pt x="3" y="26"/>
                    <a:pt x="2" y="26"/>
                  </a:cubicBezTo>
                  <a:cubicBezTo>
                    <a:pt x="0" y="26"/>
                    <a:pt x="0" y="26"/>
                    <a:pt x="0" y="26"/>
                  </a:cubicBezTo>
                  <a:cubicBezTo>
                    <a:pt x="0" y="32"/>
                    <a:pt x="0" y="32"/>
                    <a:pt x="0" y="32"/>
                  </a:cubicBezTo>
                  <a:cubicBezTo>
                    <a:pt x="6" y="32"/>
                    <a:pt x="6" y="32"/>
                    <a:pt x="6" y="32"/>
                  </a:cubicBezTo>
                  <a:cubicBezTo>
                    <a:pt x="6" y="32"/>
                    <a:pt x="15" y="40"/>
                    <a:pt x="23" y="40"/>
                  </a:cubicBezTo>
                  <a:cubicBezTo>
                    <a:pt x="25" y="40"/>
                    <a:pt x="29" y="40"/>
                    <a:pt x="35" y="40"/>
                  </a:cubicBezTo>
                  <a:cubicBezTo>
                    <a:pt x="38" y="40"/>
                    <a:pt x="42" y="37"/>
                    <a:pt x="42" y="34"/>
                  </a:cubicBezTo>
                  <a:cubicBezTo>
                    <a:pt x="42" y="32"/>
                    <a:pt x="42" y="32"/>
                    <a:pt x="42" y="32"/>
                  </a:cubicBezTo>
                  <a:cubicBezTo>
                    <a:pt x="55" y="32"/>
                    <a:pt x="55" y="32"/>
                    <a:pt x="55" y="32"/>
                  </a:cubicBezTo>
                  <a:cubicBezTo>
                    <a:pt x="62" y="32"/>
                    <a:pt x="62" y="24"/>
                    <a:pt x="55" y="24"/>
                  </a:cubicBezTo>
                  <a:cubicBezTo>
                    <a:pt x="59" y="24"/>
                    <a:pt x="59" y="24"/>
                    <a:pt x="59" y="24"/>
                  </a:cubicBezTo>
                  <a:cubicBezTo>
                    <a:pt x="63" y="24"/>
                    <a:pt x="63" y="16"/>
                    <a:pt x="5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62">
              <a:extLst>
                <a:ext uri="{FF2B5EF4-FFF2-40B4-BE49-F238E27FC236}">
                  <a16:creationId xmlns:a16="http://schemas.microsoft.com/office/drawing/2014/main" id="{EB7BEF54-CB5E-E8CF-1832-18DAD649EB42}"/>
                </a:ext>
              </a:extLst>
            </p:cNvPr>
            <p:cNvSpPr>
              <a:spLocks/>
            </p:cNvSpPr>
            <p:nvPr/>
          </p:nvSpPr>
          <p:spPr bwMode="auto">
            <a:xfrm>
              <a:off x="2706688" y="3057525"/>
              <a:ext cx="66675" cy="106363"/>
            </a:xfrm>
            <a:custGeom>
              <a:avLst/>
              <a:gdLst>
                <a:gd name="T0" fmla="*/ 18 w 18"/>
                <a:gd name="T1" fmla="*/ 22 h 28"/>
                <a:gd name="T2" fmla="*/ 16 w 18"/>
                <a:gd name="T3" fmla="*/ 22 h 28"/>
                <a:gd name="T4" fmla="*/ 14 w 18"/>
                <a:gd name="T5" fmla="*/ 20 h 28"/>
                <a:gd name="T6" fmla="*/ 14 w 18"/>
                <a:gd name="T7" fmla="*/ 8 h 28"/>
                <a:gd name="T8" fmla="*/ 16 w 18"/>
                <a:gd name="T9" fmla="*/ 6 h 28"/>
                <a:gd name="T10" fmla="*/ 18 w 18"/>
                <a:gd name="T11" fmla="*/ 6 h 28"/>
                <a:gd name="T12" fmla="*/ 18 w 18"/>
                <a:gd name="T13" fmla="*/ 0 h 28"/>
                <a:gd name="T14" fmla="*/ 0 w 18"/>
                <a:gd name="T15" fmla="*/ 0 h 28"/>
                <a:gd name="T16" fmla="*/ 0 w 18"/>
                <a:gd name="T17" fmla="*/ 28 h 28"/>
                <a:gd name="T18" fmla="*/ 18 w 18"/>
                <a:gd name="T19" fmla="*/ 28 h 28"/>
                <a:gd name="T20" fmla="*/ 18 w 18"/>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8">
                  <a:moveTo>
                    <a:pt x="18" y="22"/>
                  </a:moveTo>
                  <a:cubicBezTo>
                    <a:pt x="16" y="22"/>
                    <a:pt x="16" y="22"/>
                    <a:pt x="16" y="22"/>
                  </a:cubicBezTo>
                  <a:cubicBezTo>
                    <a:pt x="15" y="22"/>
                    <a:pt x="14" y="21"/>
                    <a:pt x="14" y="20"/>
                  </a:cubicBezTo>
                  <a:cubicBezTo>
                    <a:pt x="14" y="8"/>
                    <a:pt x="14" y="8"/>
                    <a:pt x="14" y="8"/>
                  </a:cubicBezTo>
                  <a:cubicBezTo>
                    <a:pt x="14" y="7"/>
                    <a:pt x="15" y="6"/>
                    <a:pt x="16" y="6"/>
                  </a:cubicBezTo>
                  <a:cubicBezTo>
                    <a:pt x="18" y="6"/>
                    <a:pt x="18" y="6"/>
                    <a:pt x="18" y="6"/>
                  </a:cubicBezTo>
                  <a:cubicBezTo>
                    <a:pt x="18" y="0"/>
                    <a:pt x="18" y="0"/>
                    <a:pt x="18" y="0"/>
                  </a:cubicBezTo>
                  <a:cubicBezTo>
                    <a:pt x="0" y="0"/>
                    <a:pt x="0" y="0"/>
                    <a:pt x="0" y="0"/>
                  </a:cubicBezTo>
                  <a:cubicBezTo>
                    <a:pt x="0" y="28"/>
                    <a:pt x="0" y="28"/>
                    <a:pt x="0" y="28"/>
                  </a:cubicBezTo>
                  <a:cubicBezTo>
                    <a:pt x="18" y="28"/>
                    <a:pt x="18" y="28"/>
                    <a:pt x="18" y="28"/>
                  </a:cubicBezTo>
                  <a:lnTo>
                    <a:pt x="18"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Rectangle 163">
              <a:extLst>
                <a:ext uri="{FF2B5EF4-FFF2-40B4-BE49-F238E27FC236}">
                  <a16:creationId xmlns:a16="http://schemas.microsoft.com/office/drawing/2014/main" id="{9F74E707-7497-E0B1-C335-A71114127B36}"/>
                </a:ext>
              </a:extLst>
            </p:cNvPr>
            <p:cNvSpPr>
              <a:spLocks noChangeArrowheads="1"/>
            </p:cNvSpPr>
            <p:nvPr/>
          </p:nvSpPr>
          <p:spPr bwMode="auto">
            <a:xfrm>
              <a:off x="2789238" y="3057525"/>
              <a:ext cx="142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164">
              <a:extLst>
                <a:ext uri="{FF2B5EF4-FFF2-40B4-BE49-F238E27FC236}">
                  <a16:creationId xmlns:a16="http://schemas.microsoft.com/office/drawing/2014/main" id="{3D324960-D22B-2F31-4EE2-6F51218E0E52}"/>
                </a:ext>
              </a:extLst>
            </p:cNvPr>
            <p:cNvSpPr>
              <a:spLocks/>
            </p:cNvSpPr>
            <p:nvPr/>
          </p:nvSpPr>
          <p:spPr bwMode="auto">
            <a:xfrm>
              <a:off x="2725738" y="2909888"/>
              <a:ext cx="157163" cy="41275"/>
            </a:xfrm>
            <a:custGeom>
              <a:avLst/>
              <a:gdLst>
                <a:gd name="T0" fmla="*/ 40 w 42"/>
                <a:gd name="T1" fmla="*/ 11 h 11"/>
                <a:gd name="T2" fmla="*/ 39 w 42"/>
                <a:gd name="T3" fmla="*/ 11 h 11"/>
                <a:gd name="T4" fmla="*/ 3 w 42"/>
                <a:gd name="T5" fmla="*/ 11 h 11"/>
                <a:gd name="T6" fmla="*/ 0 w 42"/>
                <a:gd name="T7" fmla="*/ 10 h 11"/>
                <a:gd name="T8" fmla="*/ 1 w 42"/>
                <a:gd name="T9" fmla="*/ 8 h 11"/>
                <a:gd name="T10" fmla="*/ 41 w 42"/>
                <a:gd name="T11" fmla="*/ 8 h 11"/>
                <a:gd name="T12" fmla="*/ 42 w 42"/>
                <a:gd name="T13" fmla="*/ 10 h 11"/>
                <a:gd name="T14" fmla="*/ 40 w 4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1">
                  <a:moveTo>
                    <a:pt x="40" y="11"/>
                  </a:moveTo>
                  <a:cubicBezTo>
                    <a:pt x="39" y="11"/>
                    <a:pt x="39" y="11"/>
                    <a:pt x="39" y="11"/>
                  </a:cubicBezTo>
                  <a:cubicBezTo>
                    <a:pt x="28" y="4"/>
                    <a:pt x="14" y="4"/>
                    <a:pt x="3" y="11"/>
                  </a:cubicBezTo>
                  <a:cubicBezTo>
                    <a:pt x="2" y="11"/>
                    <a:pt x="1" y="11"/>
                    <a:pt x="0" y="10"/>
                  </a:cubicBezTo>
                  <a:cubicBezTo>
                    <a:pt x="0" y="9"/>
                    <a:pt x="0" y="8"/>
                    <a:pt x="1" y="8"/>
                  </a:cubicBezTo>
                  <a:cubicBezTo>
                    <a:pt x="13" y="0"/>
                    <a:pt x="29" y="0"/>
                    <a:pt x="41" y="8"/>
                  </a:cubicBezTo>
                  <a:cubicBezTo>
                    <a:pt x="42" y="8"/>
                    <a:pt x="42" y="9"/>
                    <a:pt x="42" y="10"/>
                  </a:cubicBezTo>
                  <a:cubicBezTo>
                    <a:pt x="41" y="11"/>
                    <a:pt x="41" y="11"/>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165">
              <a:extLst>
                <a:ext uri="{FF2B5EF4-FFF2-40B4-BE49-F238E27FC236}">
                  <a16:creationId xmlns:a16="http://schemas.microsoft.com/office/drawing/2014/main" id="{5F822151-3324-9AA0-BD49-ACB197228625}"/>
                </a:ext>
              </a:extLst>
            </p:cNvPr>
            <p:cNvSpPr>
              <a:spLocks/>
            </p:cNvSpPr>
            <p:nvPr/>
          </p:nvSpPr>
          <p:spPr bwMode="auto">
            <a:xfrm>
              <a:off x="2740025" y="2940050"/>
              <a:ext cx="128588" cy="38100"/>
            </a:xfrm>
            <a:custGeom>
              <a:avLst/>
              <a:gdLst>
                <a:gd name="T0" fmla="*/ 31 w 34"/>
                <a:gd name="T1" fmla="*/ 10 h 10"/>
                <a:gd name="T2" fmla="*/ 30 w 34"/>
                <a:gd name="T3" fmla="*/ 10 h 10"/>
                <a:gd name="T4" fmla="*/ 4 w 34"/>
                <a:gd name="T5" fmla="*/ 10 h 10"/>
                <a:gd name="T6" fmla="*/ 1 w 34"/>
                <a:gd name="T7" fmla="*/ 9 h 10"/>
                <a:gd name="T8" fmla="*/ 1 w 34"/>
                <a:gd name="T9" fmla="*/ 6 h 10"/>
                <a:gd name="T10" fmla="*/ 33 w 34"/>
                <a:gd name="T11" fmla="*/ 6 h 10"/>
                <a:gd name="T12" fmla="*/ 33 w 34"/>
                <a:gd name="T13" fmla="*/ 9 h 10"/>
                <a:gd name="T14" fmla="*/ 31 w 34"/>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0">
                  <a:moveTo>
                    <a:pt x="31" y="10"/>
                  </a:moveTo>
                  <a:cubicBezTo>
                    <a:pt x="31" y="10"/>
                    <a:pt x="31" y="10"/>
                    <a:pt x="30" y="10"/>
                  </a:cubicBezTo>
                  <a:cubicBezTo>
                    <a:pt x="22" y="4"/>
                    <a:pt x="12" y="4"/>
                    <a:pt x="4" y="10"/>
                  </a:cubicBezTo>
                  <a:cubicBezTo>
                    <a:pt x="3" y="10"/>
                    <a:pt x="2" y="10"/>
                    <a:pt x="1" y="9"/>
                  </a:cubicBezTo>
                  <a:cubicBezTo>
                    <a:pt x="0" y="8"/>
                    <a:pt x="1" y="7"/>
                    <a:pt x="1" y="6"/>
                  </a:cubicBezTo>
                  <a:cubicBezTo>
                    <a:pt x="11" y="0"/>
                    <a:pt x="23" y="0"/>
                    <a:pt x="33" y="6"/>
                  </a:cubicBezTo>
                  <a:cubicBezTo>
                    <a:pt x="33" y="7"/>
                    <a:pt x="34" y="8"/>
                    <a:pt x="33" y="9"/>
                  </a:cubicBezTo>
                  <a:cubicBezTo>
                    <a:pt x="33" y="10"/>
                    <a:pt x="32" y="10"/>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166">
              <a:extLst>
                <a:ext uri="{FF2B5EF4-FFF2-40B4-BE49-F238E27FC236}">
                  <a16:creationId xmlns:a16="http://schemas.microsoft.com/office/drawing/2014/main" id="{158F133D-71FB-F471-48D0-121171DCA5A4}"/>
                </a:ext>
              </a:extLst>
            </p:cNvPr>
            <p:cNvSpPr>
              <a:spLocks/>
            </p:cNvSpPr>
            <p:nvPr/>
          </p:nvSpPr>
          <p:spPr bwMode="auto">
            <a:xfrm>
              <a:off x="2759075" y="2970213"/>
              <a:ext cx="90488" cy="34925"/>
            </a:xfrm>
            <a:custGeom>
              <a:avLst/>
              <a:gdLst>
                <a:gd name="T0" fmla="*/ 22 w 24"/>
                <a:gd name="T1" fmla="*/ 9 h 9"/>
                <a:gd name="T2" fmla="*/ 21 w 24"/>
                <a:gd name="T3" fmla="*/ 8 h 9"/>
                <a:gd name="T4" fmla="*/ 3 w 24"/>
                <a:gd name="T5" fmla="*/ 8 h 9"/>
                <a:gd name="T6" fmla="*/ 0 w 24"/>
                <a:gd name="T7" fmla="*/ 8 h 9"/>
                <a:gd name="T8" fmla="*/ 1 w 24"/>
                <a:gd name="T9" fmla="*/ 5 h 9"/>
                <a:gd name="T10" fmla="*/ 23 w 24"/>
                <a:gd name="T11" fmla="*/ 5 h 9"/>
                <a:gd name="T12" fmla="*/ 24 w 24"/>
                <a:gd name="T13" fmla="*/ 8 h 9"/>
                <a:gd name="T14" fmla="*/ 22 w 2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2" y="9"/>
                  </a:moveTo>
                  <a:cubicBezTo>
                    <a:pt x="22" y="9"/>
                    <a:pt x="21" y="8"/>
                    <a:pt x="21" y="8"/>
                  </a:cubicBezTo>
                  <a:cubicBezTo>
                    <a:pt x="16" y="5"/>
                    <a:pt x="8" y="5"/>
                    <a:pt x="3" y="8"/>
                  </a:cubicBezTo>
                  <a:cubicBezTo>
                    <a:pt x="2" y="9"/>
                    <a:pt x="1" y="9"/>
                    <a:pt x="0" y="8"/>
                  </a:cubicBezTo>
                  <a:cubicBezTo>
                    <a:pt x="0" y="7"/>
                    <a:pt x="0" y="5"/>
                    <a:pt x="1" y="5"/>
                  </a:cubicBezTo>
                  <a:cubicBezTo>
                    <a:pt x="7" y="0"/>
                    <a:pt x="16" y="0"/>
                    <a:pt x="23" y="5"/>
                  </a:cubicBezTo>
                  <a:cubicBezTo>
                    <a:pt x="24" y="5"/>
                    <a:pt x="24" y="7"/>
                    <a:pt x="24" y="8"/>
                  </a:cubicBezTo>
                  <a:cubicBezTo>
                    <a:pt x="23" y="8"/>
                    <a:pt x="23" y="9"/>
                    <a:pt x="2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9" name="Group 237">
            <a:extLst>
              <a:ext uri="{FF2B5EF4-FFF2-40B4-BE49-F238E27FC236}">
                <a16:creationId xmlns:a16="http://schemas.microsoft.com/office/drawing/2014/main" id="{91A6F160-8ADB-DD2D-B4BF-8221053A57DA}"/>
              </a:ext>
            </a:extLst>
          </p:cNvPr>
          <p:cNvGrpSpPr/>
          <p:nvPr/>
        </p:nvGrpSpPr>
        <p:grpSpPr>
          <a:xfrm>
            <a:off x="10914012" y="5388159"/>
            <a:ext cx="458513" cy="469079"/>
            <a:chOff x="4113213" y="3622675"/>
            <a:chExt cx="344487" cy="352425"/>
          </a:xfrm>
          <a:solidFill>
            <a:schemeClr val="bg1">
              <a:alpha val="20000"/>
            </a:schemeClr>
          </a:solidFill>
        </p:grpSpPr>
        <p:sp>
          <p:nvSpPr>
            <p:cNvPr id="70" name="Freeform 42">
              <a:extLst>
                <a:ext uri="{FF2B5EF4-FFF2-40B4-BE49-F238E27FC236}">
                  <a16:creationId xmlns:a16="http://schemas.microsoft.com/office/drawing/2014/main" id="{F4C84B5F-0390-D030-BD1A-DB76CDFC6717}"/>
                </a:ext>
              </a:extLst>
            </p:cNvPr>
            <p:cNvSpPr>
              <a:spLocks/>
            </p:cNvSpPr>
            <p:nvPr/>
          </p:nvSpPr>
          <p:spPr bwMode="auto">
            <a:xfrm>
              <a:off x="4187825" y="3622675"/>
              <a:ext cx="269875" cy="276225"/>
            </a:xfrm>
            <a:custGeom>
              <a:avLst/>
              <a:gdLst>
                <a:gd name="T0" fmla="*/ 72 w 72"/>
                <a:gd name="T1" fmla="*/ 26 h 73"/>
                <a:gd name="T2" fmla="*/ 70 w 72"/>
                <a:gd name="T3" fmla="*/ 25 h 73"/>
                <a:gd name="T4" fmla="*/ 46 w 72"/>
                <a:gd name="T5" fmla="*/ 25 h 73"/>
                <a:gd name="T6" fmla="*/ 38 w 72"/>
                <a:gd name="T7" fmla="*/ 1 h 73"/>
                <a:gd name="T8" fmla="*/ 34 w 72"/>
                <a:gd name="T9" fmla="*/ 1 h 73"/>
                <a:gd name="T10" fmla="*/ 26 w 72"/>
                <a:gd name="T11" fmla="*/ 25 h 73"/>
                <a:gd name="T12" fmla="*/ 2 w 72"/>
                <a:gd name="T13" fmla="*/ 25 h 73"/>
                <a:gd name="T14" fmla="*/ 0 w 72"/>
                <a:gd name="T15" fmla="*/ 26 h 73"/>
                <a:gd name="T16" fmla="*/ 1 w 72"/>
                <a:gd name="T17" fmla="*/ 29 h 73"/>
                <a:gd name="T18" fmla="*/ 20 w 72"/>
                <a:gd name="T19" fmla="*/ 45 h 73"/>
                <a:gd name="T20" fmla="*/ 16 w 72"/>
                <a:gd name="T21" fmla="*/ 59 h 73"/>
                <a:gd name="T22" fmla="*/ 27 w 72"/>
                <a:gd name="T23" fmla="*/ 64 h 73"/>
                <a:gd name="T24" fmla="*/ 36 w 72"/>
                <a:gd name="T25" fmla="*/ 57 h 73"/>
                <a:gd name="T26" fmla="*/ 57 w 72"/>
                <a:gd name="T27" fmla="*/ 72 h 73"/>
                <a:gd name="T28" fmla="*/ 58 w 72"/>
                <a:gd name="T29" fmla="*/ 73 h 73"/>
                <a:gd name="T30" fmla="*/ 59 w 72"/>
                <a:gd name="T31" fmla="*/ 72 h 73"/>
                <a:gd name="T32" fmla="*/ 60 w 72"/>
                <a:gd name="T33" fmla="*/ 70 h 73"/>
                <a:gd name="T34" fmla="*/ 52 w 72"/>
                <a:gd name="T35" fmla="*/ 45 h 73"/>
                <a:gd name="T36" fmla="*/ 71 w 72"/>
                <a:gd name="T37" fmla="*/ 29 h 73"/>
                <a:gd name="T38" fmla="*/ 72 w 72"/>
                <a:gd name="T39" fmla="*/ 2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3">
                  <a:moveTo>
                    <a:pt x="72" y="26"/>
                  </a:moveTo>
                  <a:cubicBezTo>
                    <a:pt x="72" y="26"/>
                    <a:pt x="71" y="25"/>
                    <a:pt x="70" y="25"/>
                  </a:cubicBezTo>
                  <a:cubicBezTo>
                    <a:pt x="46" y="25"/>
                    <a:pt x="46" y="25"/>
                    <a:pt x="46" y="25"/>
                  </a:cubicBezTo>
                  <a:cubicBezTo>
                    <a:pt x="38" y="1"/>
                    <a:pt x="38" y="1"/>
                    <a:pt x="38" y="1"/>
                  </a:cubicBezTo>
                  <a:cubicBezTo>
                    <a:pt x="37" y="0"/>
                    <a:pt x="35" y="0"/>
                    <a:pt x="34" y="1"/>
                  </a:cubicBezTo>
                  <a:cubicBezTo>
                    <a:pt x="26" y="25"/>
                    <a:pt x="26" y="25"/>
                    <a:pt x="26" y="25"/>
                  </a:cubicBezTo>
                  <a:cubicBezTo>
                    <a:pt x="2" y="25"/>
                    <a:pt x="2" y="25"/>
                    <a:pt x="2" y="25"/>
                  </a:cubicBezTo>
                  <a:cubicBezTo>
                    <a:pt x="1" y="25"/>
                    <a:pt x="0" y="26"/>
                    <a:pt x="0" y="26"/>
                  </a:cubicBezTo>
                  <a:cubicBezTo>
                    <a:pt x="0" y="27"/>
                    <a:pt x="0" y="28"/>
                    <a:pt x="1" y="29"/>
                  </a:cubicBezTo>
                  <a:cubicBezTo>
                    <a:pt x="20" y="45"/>
                    <a:pt x="20" y="45"/>
                    <a:pt x="20" y="45"/>
                  </a:cubicBezTo>
                  <a:cubicBezTo>
                    <a:pt x="16" y="59"/>
                    <a:pt x="16" y="59"/>
                    <a:pt x="16" y="59"/>
                  </a:cubicBezTo>
                  <a:cubicBezTo>
                    <a:pt x="20" y="60"/>
                    <a:pt x="24" y="62"/>
                    <a:pt x="27" y="64"/>
                  </a:cubicBezTo>
                  <a:cubicBezTo>
                    <a:pt x="36" y="57"/>
                    <a:pt x="36" y="57"/>
                    <a:pt x="36" y="57"/>
                  </a:cubicBezTo>
                  <a:cubicBezTo>
                    <a:pt x="57" y="72"/>
                    <a:pt x="57" y="72"/>
                    <a:pt x="57" y="72"/>
                  </a:cubicBezTo>
                  <a:cubicBezTo>
                    <a:pt x="57" y="73"/>
                    <a:pt x="58" y="73"/>
                    <a:pt x="58" y="73"/>
                  </a:cubicBezTo>
                  <a:cubicBezTo>
                    <a:pt x="59" y="73"/>
                    <a:pt x="59" y="73"/>
                    <a:pt x="59" y="72"/>
                  </a:cubicBezTo>
                  <a:cubicBezTo>
                    <a:pt x="60" y="72"/>
                    <a:pt x="60" y="71"/>
                    <a:pt x="60" y="70"/>
                  </a:cubicBezTo>
                  <a:cubicBezTo>
                    <a:pt x="52" y="45"/>
                    <a:pt x="52" y="45"/>
                    <a:pt x="52" y="45"/>
                  </a:cubicBezTo>
                  <a:cubicBezTo>
                    <a:pt x="71" y="29"/>
                    <a:pt x="71" y="29"/>
                    <a:pt x="71" y="29"/>
                  </a:cubicBezTo>
                  <a:cubicBezTo>
                    <a:pt x="72" y="28"/>
                    <a:pt x="72" y="27"/>
                    <a:pt x="7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43">
              <a:extLst>
                <a:ext uri="{FF2B5EF4-FFF2-40B4-BE49-F238E27FC236}">
                  <a16:creationId xmlns:a16="http://schemas.microsoft.com/office/drawing/2014/main" id="{16A062B5-3360-A16F-E5F3-9C72311E2D73}"/>
                </a:ext>
              </a:extLst>
            </p:cNvPr>
            <p:cNvSpPr>
              <a:spLocks/>
            </p:cNvSpPr>
            <p:nvPr/>
          </p:nvSpPr>
          <p:spPr bwMode="auto">
            <a:xfrm>
              <a:off x="4195763" y="3860800"/>
              <a:ext cx="247650" cy="100013"/>
            </a:xfrm>
            <a:custGeom>
              <a:avLst/>
              <a:gdLst>
                <a:gd name="T0" fmla="*/ 24 w 66"/>
                <a:gd name="T1" fmla="*/ 8 h 26"/>
                <a:gd name="T2" fmla="*/ 16 w 66"/>
                <a:gd name="T3" fmla="*/ 8 h 26"/>
                <a:gd name="T4" fmla="*/ 14 w 66"/>
                <a:gd name="T5" fmla="*/ 10 h 26"/>
                <a:gd name="T6" fmla="*/ 16 w 66"/>
                <a:gd name="T7" fmla="*/ 12 h 26"/>
                <a:gd name="T8" fmla="*/ 32 w 66"/>
                <a:gd name="T9" fmla="*/ 12 h 26"/>
                <a:gd name="T10" fmla="*/ 40 w 66"/>
                <a:gd name="T11" fmla="*/ 12 h 26"/>
                <a:gd name="T12" fmla="*/ 50 w 66"/>
                <a:gd name="T13" fmla="*/ 12 h 26"/>
                <a:gd name="T14" fmla="*/ 66 w 66"/>
                <a:gd name="T15" fmla="*/ 24 h 26"/>
                <a:gd name="T16" fmla="*/ 64 w 66"/>
                <a:gd name="T17" fmla="*/ 26 h 26"/>
                <a:gd name="T18" fmla="*/ 2 w 66"/>
                <a:gd name="T19" fmla="*/ 26 h 26"/>
                <a:gd name="T20" fmla="*/ 0 w 66"/>
                <a:gd name="T21" fmla="*/ 24 h 26"/>
                <a:gd name="T22" fmla="*/ 0 w 66"/>
                <a:gd name="T23" fmla="*/ 2 h 26"/>
                <a:gd name="T24" fmla="*/ 2 w 66"/>
                <a:gd name="T25" fmla="*/ 0 h 26"/>
                <a:gd name="T26" fmla="*/ 11 w 66"/>
                <a:gd name="T27" fmla="*/ 0 h 26"/>
                <a:gd name="T28" fmla="*/ 24 w 66"/>
                <a:gd name="T29" fmla="*/ 5 h 26"/>
                <a:gd name="T30" fmla="*/ 24 w 66"/>
                <a:gd name="T3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26">
                  <a:moveTo>
                    <a:pt x="24" y="8"/>
                  </a:moveTo>
                  <a:cubicBezTo>
                    <a:pt x="16" y="8"/>
                    <a:pt x="16" y="8"/>
                    <a:pt x="16" y="8"/>
                  </a:cubicBezTo>
                  <a:cubicBezTo>
                    <a:pt x="15" y="8"/>
                    <a:pt x="14" y="9"/>
                    <a:pt x="14" y="10"/>
                  </a:cubicBezTo>
                  <a:cubicBezTo>
                    <a:pt x="14" y="11"/>
                    <a:pt x="15" y="12"/>
                    <a:pt x="16" y="12"/>
                  </a:cubicBezTo>
                  <a:cubicBezTo>
                    <a:pt x="32" y="12"/>
                    <a:pt x="32" y="12"/>
                    <a:pt x="32" y="12"/>
                  </a:cubicBezTo>
                  <a:cubicBezTo>
                    <a:pt x="40" y="12"/>
                    <a:pt x="40" y="12"/>
                    <a:pt x="40" y="12"/>
                  </a:cubicBezTo>
                  <a:cubicBezTo>
                    <a:pt x="50" y="12"/>
                    <a:pt x="50" y="12"/>
                    <a:pt x="50" y="12"/>
                  </a:cubicBezTo>
                  <a:cubicBezTo>
                    <a:pt x="59" y="14"/>
                    <a:pt x="66" y="19"/>
                    <a:pt x="66" y="24"/>
                  </a:cubicBezTo>
                  <a:cubicBezTo>
                    <a:pt x="66" y="25"/>
                    <a:pt x="65" y="26"/>
                    <a:pt x="64" y="26"/>
                  </a:cubicBezTo>
                  <a:cubicBezTo>
                    <a:pt x="2" y="26"/>
                    <a:pt x="2" y="26"/>
                    <a:pt x="2" y="26"/>
                  </a:cubicBezTo>
                  <a:cubicBezTo>
                    <a:pt x="1" y="26"/>
                    <a:pt x="0" y="25"/>
                    <a:pt x="0" y="24"/>
                  </a:cubicBezTo>
                  <a:cubicBezTo>
                    <a:pt x="0" y="2"/>
                    <a:pt x="0" y="2"/>
                    <a:pt x="0" y="2"/>
                  </a:cubicBezTo>
                  <a:cubicBezTo>
                    <a:pt x="0" y="1"/>
                    <a:pt x="1" y="0"/>
                    <a:pt x="2" y="0"/>
                  </a:cubicBezTo>
                  <a:cubicBezTo>
                    <a:pt x="11" y="0"/>
                    <a:pt x="11" y="0"/>
                    <a:pt x="11" y="0"/>
                  </a:cubicBezTo>
                  <a:cubicBezTo>
                    <a:pt x="17" y="0"/>
                    <a:pt x="23" y="5"/>
                    <a:pt x="24" y="5"/>
                  </a:cubicBezTo>
                  <a:cubicBezTo>
                    <a:pt x="25" y="6"/>
                    <a:pt x="28"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44">
              <a:extLst>
                <a:ext uri="{FF2B5EF4-FFF2-40B4-BE49-F238E27FC236}">
                  <a16:creationId xmlns:a16="http://schemas.microsoft.com/office/drawing/2014/main" id="{0053240B-E112-16B8-8E34-61966E7DB9A9}"/>
                </a:ext>
              </a:extLst>
            </p:cNvPr>
            <p:cNvSpPr>
              <a:spLocks/>
            </p:cNvSpPr>
            <p:nvPr/>
          </p:nvSpPr>
          <p:spPr bwMode="auto">
            <a:xfrm>
              <a:off x="4113213" y="3854450"/>
              <a:ext cx="66675" cy="120650"/>
            </a:xfrm>
            <a:custGeom>
              <a:avLst/>
              <a:gdLst>
                <a:gd name="T0" fmla="*/ 16 w 18"/>
                <a:gd name="T1" fmla="*/ 0 h 32"/>
                <a:gd name="T2" fmla="*/ 2 w 18"/>
                <a:gd name="T3" fmla="*/ 0 h 32"/>
                <a:gd name="T4" fmla="*/ 0 w 18"/>
                <a:gd name="T5" fmla="*/ 2 h 32"/>
                <a:gd name="T6" fmla="*/ 0 w 18"/>
                <a:gd name="T7" fmla="*/ 30 h 32"/>
                <a:gd name="T8" fmla="*/ 2 w 18"/>
                <a:gd name="T9" fmla="*/ 32 h 32"/>
                <a:gd name="T10" fmla="*/ 16 w 18"/>
                <a:gd name="T11" fmla="*/ 32 h 32"/>
                <a:gd name="T12" fmla="*/ 18 w 18"/>
                <a:gd name="T13" fmla="*/ 30 h 32"/>
                <a:gd name="T14" fmla="*/ 18 w 18"/>
                <a:gd name="T15" fmla="*/ 2 h 32"/>
                <a:gd name="T16" fmla="*/ 16 w 1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2">
                  <a:moveTo>
                    <a:pt x="16" y="0"/>
                  </a:moveTo>
                  <a:cubicBezTo>
                    <a:pt x="2" y="0"/>
                    <a:pt x="2" y="0"/>
                    <a:pt x="2" y="0"/>
                  </a:cubicBezTo>
                  <a:cubicBezTo>
                    <a:pt x="1" y="0"/>
                    <a:pt x="0" y="1"/>
                    <a:pt x="0" y="2"/>
                  </a:cubicBezTo>
                  <a:cubicBezTo>
                    <a:pt x="0" y="30"/>
                    <a:pt x="0" y="30"/>
                    <a:pt x="0" y="30"/>
                  </a:cubicBezTo>
                  <a:cubicBezTo>
                    <a:pt x="0" y="31"/>
                    <a:pt x="1" y="32"/>
                    <a:pt x="2" y="32"/>
                  </a:cubicBezTo>
                  <a:cubicBezTo>
                    <a:pt x="16" y="32"/>
                    <a:pt x="16" y="32"/>
                    <a:pt x="16" y="32"/>
                  </a:cubicBezTo>
                  <a:cubicBezTo>
                    <a:pt x="17" y="32"/>
                    <a:pt x="18" y="31"/>
                    <a:pt x="18" y="30"/>
                  </a:cubicBezTo>
                  <a:cubicBezTo>
                    <a:pt x="18" y="2"/>
                    <a:pt x="18" y="2"/>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3" name="Freeform 8">
            <a:extLst>
              <a:ext uri="{FF2B5EF4-FFF2-40B4-BE49-F238E27FC236}">
                <a16:creationId xmlns:a16="http://schemas.microsoft.com/office/drawing/2014/main" id="{118E1655-8224-A7A2-999D-888A9F9AE302}"/>
              </a:ext>
            </a:extLst>
          </p:cNvPr>
          <p:cNvSpPr>
            <a:spLocks noEditPoints="1"/>
          </p:cNvSpPr>
          <p:nvPr/>
        </p:nvSpPr>
        <p:spPr bwMode="auto">
          <a:xfrm>
            <a:off x="8397161" y="5499091"/>
            <a:ext cx="481756" cy="403576"/>
          </a:xfrm>
          <a:custGeom>
            <a:avLst/>
            <a:gdLst>
              <a:gd name="T0" fmla="*/ 94 w 96"/>
              <a:gd name="T1" fmla="*/ 0 h 80"/>
              <a:gd name="T2" fmla="*/ 92 w 96"/>
              <a:gd name="T3" fmla="*/ 2 h 80"/>
              <a:gd name="T4" fmla="*/ 92 w 96"/>
              <a:gd name="T5" fmla="*/ 5 h 80"/>
              <a:gd name="T6" fmla="*/ 4 w 96"/>
              <a:gd name="T7" fmla="*/ 31 h 80"/>
              <a:gd name="T8" fmla="*/ 4 w 96"/>
              <a:gd name="T9" fmla="*/ 30 h 80"/>
              <a:gd name="T10" fmla="*/ 2 w 96"/>
              <a:gd name="T11" fmla="*/ 28 h 80"/>
              <a:gd name="T12" fmla="*/ 0 w 96"/>
              <a:gd name="T13" fmla="*/ 30 h 80"/>
              <a:gd name="T14" fmla="*/ 0 w 96"/>
              <a:gd name="T15" fmla="*/ 34 h 80"/>
              <a:gd name="T16" fmla="*/ 0 w 96"/>
              <a:gd name="T17" fmla="*/ 46 h 80"/>
              <a:gd name="T18" fmla="*/ 0 w 96"/>
              <a:gd name="T19" fmla="*/ 50 h 80"/>
              <a:gd name="T20" fmla="*/ 2 w 96"/>
              <a:gd name="T21" fmla="*/ 52 h 80"/>
              <a:gd name="T22" fmla="*/ 4 w 96"/>
              <a:gd name="T23" fmla="*/ 50 h 80"/>
              <a:gd name="T24" fmla="*/ 4 w 96"/>
              <a:gd name="T25" fmla="*/ 49 h 80"/>
              <a:gd name="T26" fmla="*/ 20 w 96"/>
              <a:gd name="T27" fmla="*/ 54 h 80"/>
              <a:gd name="T28" fmla="*/ 20 w 96"/>
              <a:gd name="T29" fmla="*/ 62 h 80"/>
              <a:gd name="T30" fmla="*/ 36 w 96"/>
              <a:gd name="T31" fmla="*/ 78 h 80"/>
              <a:gd name="T32" fmla="*/ 52 w 96"/>
              <a:gd name="T33" fmla="*/ 63 h 80"/>
              <a:gd name="T34" fmla="*/ 92 w 96"/>
              <a:gd name="T35" fmla="*/ 75 h 80"/>
              <a:gd name="T36" fmla="*/ 92 w 96"/>
              <a:gd name="T37" fmla="*/ 78 h 80"/>
              <a:gd name="T38" fmla="*/ 94 w 96"/>
              <a:gd name="T39" fmla="*/ 80 h 80"/>
              <a:gd name="T40" fmla="*/ 96 w 96"/>
              <a:gd name="T41" fmla="*/ 78 h 80"/>
              <a:gd name="T42" fmla="*/ 96 w 96"/>
              <a:gd name="T43" fmla="*/ 74 h 80"/>
              <a:gd name="T44" fmla="*/ 96 w 96"/>
              <a:gd name="T45" fmla="*/ 6 h 80"/>
              <a:gd name="T46" fmla="*/ 96 w 96"/>
              <a:gd name="T47" fmla="*/ 2 h 80"/>
              <a:gd name="T48" fmla="*/ 94 w 96"/>
              <a:gd name="T49" fmla="*/ 0 h 80"/>
              <a:gd name="T50" fmla="*/ 48 w 96"/>
              <a:gd name="T51" fmla="*/ 62 h 80"/>
              <a:gd name="T52" fmla="*/ 36 w 96"/>
              <a:gd name="T53" fmla="*/ 74 h 80"/>
              <a:gd name="T54" fmla="*/ 24 w 96"/>
              <a:gd name="T55" fmla="*/ 62 h 80"/>
              <a:gd name="T56" fmla="*/ 24 w 96"/>
              <a:gd name="T57" fmla="*/ 55 h 80"/>
              <a:gd name="T58" fmla="*/ 48 w 96"/>
              <a:gd name="T5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80">
                <a:moveTo>
                  <a:pt x="94" y="0"/>
                </a:moveTo>
                <a:cubicBezTo>
                  <a:pt x="93" y="0"/>
                  <a:pt x="92" y="1"/>
                  <a:pt x="92" y="2"/>
                </a:cubicBezTo>
                <a:cubicBezTo>
                  <a:pt x="92" y="5"/>
                  <a:pt x="92" y="5"/>
                  <a:pt x="92" y="5"/>
                </a:cubicBezTo>
                <a:cubicBezTo>
                  <a:pt x="4" y="31"/>
                  <a:pt x="4" y="31"/>
                  <a:pt x="4" y="31"/>
                </a:cubicBezTo>
                <a:cubicBezTo>
                  <a:pt x="4" y="30"/>
                  <a:pt x="4" y="30"/>
                  <a:pt x="4" y="30"/>
                </a:cubicBezTo>
                <a:cubicBezTo>
                  <a:pt x="4" y="29"/>
                  <a:pt x="3" y="28"/>
                  <a:pt x="2" y="28"/>
                </a:cubicBezTo>
                <a:cubicBezTo>
                  <a:pt x="1" y="28"/>
                  <a:pt x="0" y="29"/>
                  <a:pt x="0" y="30"/>
                </a:cubicBezTo>
                <a:cubicBezTo>
                  <a:pt x="0" y="34"/>
                  <a:pt x="0" y="34"/>
                  <a:pt x="0" y="34"/>
                </a:cubicBezTo>
                <a:cubicBezTo>
                  <a:pt x="0" y="46"/>
                  <a:pt x="0" y="46"/>
                  <a:pt x="0" y="46"/>
                </a:cubicBezTo>
                <a:cubicBezTo>
                  <a:pt x="0" y="50"/>
                  <a:pt x="0" y="50"/>
                  <a:pt x="0" y="50"/>
                </a:cubicBezTo>
                <a:cubicBezTo>
                  <a:pt x="0" y="51"/>
                  <a:pt x="1" y="52"/>
                  <a:pt x="2" y="52"/>
                </a:cubicBezTo>
                <a:cubicBezTo>
                  <a:pt x="3" y="52"/>
                  <a:pt x="4" y="51"/>
                  <a:pt x="4" y="50"/>
                </a:cubicBezTo>
                <a:cubicBezTo>
                  <a:pt x="4" y="49"/>
                  <a:pt x="4" y="49"/>
                  <a:pt x="4" y="49"/>
                </a:cubicBezTo>
                <a:cubicBezTo>
                  <a:pt x="20" y="54"/>
                  <a:pt x="20" y="54"/>
                  <a:pt x="20" y="54"/>
                </a:cubicBezTo>
                <a:cubicBezTo>
                  <a:pt x="20" y="62"/>
                  <a:pt x="20" y="62"/>
                  <a:pt x="20" y="62"/>
                </a:cubicBezTo>
                <a:cubicBezTo>
                  <a:pt x="20" y="71"/>
                  <a:pt x="27" y="78"/>
                  <a:pt x="36" y="78"/>
                </a:cubicBezTo>
                <a:cubicBezTo>
                  <a:pt x="45" y="78"/>
                  <a:pt x="52" y="72"/>
                  <a:pt x="52" y="63"/>
                </a:cubicBezTo>
                <a:cubicBezTo>
                  <a:pt x="92" y="75"/>
                  <a:pt x="92" y="75"/>
                  <a:pt x="92" y="75"/>
                </a:cubicBezTo>
                <a:cubicBezTo>
                  <a:pt x="92" y="78"/>
                  <a:pt x="92" y="78"/>
                  <a:pt x="92" y="78"/>
                </a:cubicBezTo>
                <a:cubicBezTo>
                  <a:pt x="92" y="79"/>
                  <a:pt x="93" y="80"/>
                  <a:pt x="94" y="80"/>
                </a:cubicBezTo>
                <a:cubicBezTo>
                  <a:pt x="95" y="80"/>
                  <a:pt x="96" y="79"/>
                  <a:pt x="96" y="78"/>
                </a:cubicBezTo>
                <a:cubicBezTo>
                  <a:pt x="96" y="74"/>
                  <a:pt x="96" y="74"/>
                  <a:pt x="96" y="74"/>
                </a:cubicBezTo>
                <a:cubicBezTo>
                  <a:pt x="96" y="6"/>
                  <a:pt x="96" y="6"/>
                  <a:pt x="96" y="6"/>
                </a:cubicBezTo>
                <a:cubicBezTo>
                  <a:pt x="96" y="2"/>
                  <a:pt x="96" y="2"/>
                  <a:pt x="96" y="2"/>
                </a:cubicBezTo>
                <a:cubicBezTo>
                  <a:pt x="96" y="1"/>
                  <a:pt x="95" y="0"/>
                  <a:pt x="94" y="0"/>
                </a:cubicBezTo>
                <a:close/>
                <a:moveTo>
                  <a:pt x="48" y="62"/>
                </a:moveTo>
                <a:cubicBezTo>
                  <a:pt x="48" y="69"/>
                  <a:pt x="43" y="74"/>
                  <a:pt x="36" y="74"/>
                </a:cubicBezTo>
                <a:cubicBezTo>
                  <a:pt x="29" y="74"/>
                  <a:pt x="24" y="69"/>
                  <a:pt x="24" y="62"/>
                </a:cubicBezTo>
                <a:cubicBezTo>
                  <a:pt x="24" y="55"/>
                  <a:pt x="24" y="55"/>
                  <a:pt x="24" y="55"/>
                </a:cubicBezTo>
                <a:cubicBezTo>
                  <a:pt x="48" y="62"/>
                  <a:pt x="48" y="62"/>
                  <a:pt x="48" y="62"/>
                </a:cubicBez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4" name="Freeform: Shape 187">
            <a:extLst>
              <a:ext uri="{FF2B5EF4-FFF2-40B4-BE49-F238E27FC236}">
                <a16:creationId xmlns:a16="http://schemas.microsoft.com/office/drawing/2014/main" id="{FE66D12D-8417-CCFD-2EE4-6C71B7F8D120}"/>
              </a:ext>
            </a:extLst>
          </p:cNvPr>
          <p:cNvSpPr/>
          <p:nvPr/>
        </p:nvSpPr>
        <p:spPr>
          <a:xfrm flipH="1">
            <a:off x="7783953" y="5443653"/>
            <a:ext cx="2652197" cy="877816"/>
          </a:xfrm>
          <a:custGeom>
            <a:avLst/>
            <a:gdLst>
              <a:gd name="connsiteX0" fmla="*/ 437497 w 464214"/>
              <a:gd name="connsiteY0" fmla="*/ 138746 h 152344"/>
              <a:gd name="connsiteX1" fmla="*/ 464079 w 464214"/>
              <a:gd name="connsiteY1" fmla="*/ 123917 h 152344"/>
              <a:gd name="connsiteX2" fmla="*/ 451773 w 464214"/>
              <a:gd name="connsiteY2" fmla="*/ 102996 h 152344"/>
              <a:gd name="connsiteX3" fmla="*/ 419961 w 464214"/>
              <a:gd name="connsiteY3" fmla="*/ 99119 h 152344"/>
              <a:gd name="connsiteX4" fmla="*/ 396579 w 464214"/>
              <a:gd name="connsiteY4" fmla="*/ 62754 h 152344"/>
              <a:gd name="connsiteX5" fmla="*/ 349323 w 464214"/>
              <a:gd name="connsiteY5" fmla="*/ 64723 h 152344"/>
              <a:gd name="connsiteX6" fmla="*/ 305574 w 464214"/>
              <a:gd name="connsiteY6" fmla="*/ 19990 h 152344"/>
              <a:gd name="connsiteX7" fmla="*/ 242934 w 464214"/>
              <a:gd name="connsiteY7" fmla="*/ 32296 h 152344"/>
              <a:gd name="connsiteX8" fmla="*/ 143130 w 464214"/>
              <a:gd name="connsiteY8" fmla="*/ 7253 h 152344"/>
              <a:gd name="connsiteX9" fmla="*/ 103996 w 464214"/>
              <a:gd name="connsiteY9" fmla="*/ 44172 h 152344"/>
              <a:gd name="connsiteX10" fmla="*/ 97351 w 464214"/>
              <a:gd name="connsiteY10" fmla="*/ 74076 h 152344"/>
              <a:gd name="connsiteX11" fmla="*/ 57109 w 464214"/>
              <a:gd name="connsiteY11" fmla="*/ 72107 h 152344"/>
              <a:gd name="connsiteX12" fmla="*/ 42526 w 464214"/>
              <a:gd name="connsiteY12" fmla="*/ 100227 h 152344"/>
              <a:gd name="connsiteX13" fmla="*/ 16437 w 464214"/>
              <a:gd name="connsiteY13" fmla="*/ 106380 h 152344"/>
              <a:gd name="connsiteX14" fmla="*/ 685 w 464214"/>
              <a:gd name="connsiteY14" fmla="*/ 128408 h 152344"/>
              <a:gd name="connsiteX15" fmla="*/ 19698 w 464214"/>
              <a:gd name="connsiteY15" fmla="*/ 139300 h 152344"/>
              <a:gd name="connsiteX16" fmla="*/ 65785 w 464214"/>
              <a:gd name="connsiteY16" fmla="*/ 135792 h 152344"/>
              <a:gd name="connsiteX17" fmla="*/ 159251 w 464214"/>
              <a:gd name="connsiteY17" fmla="*/ 133516 h 152344"/>
              <a:gd name="connsiteX18" fmla="*/ 178634 w 464214"/>
              <a:gd name="connsiteY18" fmla="*/ 145822 h 152344"/>
              <a:gd name="connsiteX19" fmla="*/ 201093 w 464214"/>
              <a:gd name="connsiteY19" fmla="*/ 151975 h 152344"/>
              <a:gd name="connsiteX20" fmla="*/ 242873 w 464214"/>
              <a:gd name="connsiteY20" fmla="*/ 142253 h 152344"/>
              <a:gd name="connsiteX21" fmla="*/ 247734 w 464214"/>
              <a:gd name="connsiteY21" fmla="*/ 139607 h 152344"/>
              <a:gd name="connsiteX22" fmla="*/ 251857 w 464214"/>
              <a:gd name="connsiteY22" fmla="*/ 141022 h 152344"/>
              <a:gd name="connsiteX23" fmla="*/ 315849 w 464214"/>
              <a:gd name="connsiteY23" fmla="*/ 136469 h 152344"/>
              <a:gd name="connsiteX24" fmla="*/ 400517 w 464214"/>
              <a:gd name="connsiteY24" fmla="*/ 133085 h 152344"/>
              <a:gd name="connsiteX25" fmla="*/ 437497 w 464214"/>
              <a:gd name="connsiteY25" fmla="*/ 138746 h 1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214" h="152344">
                <a:moveTo>
                  <a:pt x="437497" y="138746"/>
                </a:moveTo>
                <a:cubicBezTo>
                  <a:pt x="452265" y="136531"/>
                  <a:pt x="462110" y="131731"/>
                  <a:pt x="464079" y="123917"/>
                </a:cubicBezTo>
                <a:cubicBezTo>
                  <a:pt x="465119" y="114976"/>
                  <a:pt x="460092" y="106432"/>
                  <a:pt x="451773" y="102996"/>
                </a:cubicBezTo>
                <a:cubicBezTo>
                  <a:pt x="441651" y="99088"/>
                  <a:pt x="430723" y="97757"/>
                  <a:pt x="419961" y="99119"/>
                </a:cubicBezTo>
                <a:cubicBezTo>
                  <a:pt x="421315" y="85582"/>
                  <a:pt x="408885" y="69523"/>
                  <a:pt x="396579" y="62754"/>
                </a:cubicBezTo>
                <a:cubicBezTo>
                  <a:pt x="384273" y="55986"/>
                  <a:pt x="361875" y="54324"/>
                  <a:pt x="349323" y="64723"/>
                </a:cubicBezTo>
                <a:cubicBezTo>
                  <a:pt x="345692" y="40111"/>
                  <a:pt x="330063" y="28543"/>
                  <a:pt x="305574" y="19990"/>
                </a:cubicBezTo>
                <a:cubicBezTo>
                  <a:pt x="283994" y="12654"/>
                  <a:pt x="260137" y="17341"/>
                  <a:pt x="242934" y="32296"/>
                </a:cubicBezTo>
                <a:cubicBezTo>
                  <a:pt x="228721" y="5838"/>
                  <a:pt x="186510" y="-10099"/>
                  <a:pt x="143130" y="7253"/>
                </a:cubicBezTo>
                <a:cubicBezTo>
                  <a:pt x="125988" y="14326"/>
                  <a:pt x="112055" y="27470"/>
                  <a:pt x="103996" y="44172"/>
                </a:cubicBezTo>
                <a:cubicBezTo>
                  <a:pt x="99963" y="53647"/>
                  <a:pt x="97709" y="63784"/>
                  <a:pt x="97351" y="74076"/>
                </a:cubicBezTo>
                <a:cubicBezTo>
                  <a:pt x="85406" y="65812"/>
                  <a:pt x="69804" y="65049"/>
                  <a:pt x="57109" y="72107"/>
                </a:cubicBezTo>
                <a:cubicBezTo>
                  <a:pt x="47507" y="78141"/>
                  <a:pt x="41926" y="88902"/>
                  <a:pt x="42526" y="100227"/>
                </a:cubicBezTo>
                <a:cubicBezTo>
                  <a:pt x="33543" y="100778"/>
                  <a:pt x="24719" y="102859"/>
                  <a:pt x="16437" y="106380"/>
                </a:cubicBezTo>
                <a:cubicBezTo>
                  <a:pt x="7084" y="110318"/>
                  <a:pt x="-2700" y="119179"/>
                  <a:pt x="685" y="128408"/>
                </a:cubicBezTo>
                <a:cubicBezTo>
                  <a:pt x="3269" y="135485"/>
                  <a:pt x="12006" y="138254"/>
                  <a:pt x="19698" y="139300"/>
                </a:cubicBezTo>
                <a:cubicBezTo>
                  <a:pt x="35139" y="141265"/>
                  <a:pt x="50819" y="140072"/>
                  <a:pt x="65785" y="135792"/>
                </a:cubicBezTo>
                <a:cubicBezTo>
                  <a:pt x="94371" y="154585"/>
                  <a:pt x="131615" y="153677"/>
                  <a:pt x="159251" y="133516"/>
                </a:cubicBezTo>
                <a:cubicBezTo>
                  <a:pt x="165403" y="138086"/>
                  <a:pt x="171881" y="142199"/>
                  <a:pt x="178634" y="145822"/>
                </a:cubicBezTo>
                <a:cubicBezTo>
                  <a:pt x="185762" y="149009"/>
                  <a:pt x="193336" y="151084"/>
                  <a:pt x="201093" y="151975"/>
                </a:cubicBezTo>
                <a:cubicBezTo>
                  <a:pt x="214199" y="153390"/>
                  <a:pt x="232597" y="150868"/>
                  <a:pt x="242873" y="142253"/>
                </a:cubicBezTo>
                <a:cubicBezTo>
                  <a:pt x="244161" y="140864"/>
                  <a:pt x="245868" y="139935"/>
                  <a:pt x="247734" y="139607"/>
                </a:cubicBezTo>
                <a:cubicBezTo>
                  <a:pt x="249213" y="139685"/>
                  <a:pt x="250641" y="140175"/>
                  <a:pt x="251857" y="141022"/>
                </a:cubicBezTo>
                <a:cubicBezTo>
                  <a:pt x="272321" y="151785"/>
                  <a:pt x="297113" y="150020"/>
                  <a:pt x="315849" y="136469"/>
                </a:cubicBezTo>
                <a:cubicBezTo>
                  <a:pt x="340364" y="158369"/>
                  <a:pt x="377830" y="156872"/>
                  <a:pt x="400517" y="133085"/>
                </a:cubicBezTo>
                <a:cubicBezTo>
                  <a:pt x="412054" y="138448"/>
                  <a:pt x="424883" y="140411"/>
                  <a:pt x="437497" y="138746"/>
                </a:cubicBezTo>
                <a:close/>
              </a:path>
            </a:pathLst>
          </a:custGeom>
          <a:solidFill>
            <a:schemeClr val="bg1"/>
          </a:solidFill>
          <a:ln w="6153" cap="flat">
            <a:noFill/>
            <a:prstDash val="solid"/>
            <a:miter/>
          </a:ln>
          <a:effectLst>
            <a:outerShdw blurRad="152400" sx="102000" sy="102000" algn="ctr"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5" name="Freeform: Shape 243">
            <a:extLst>
              <a:ext uri="{FF2B5EF4-FFF2-40B4-BE49-F238E27FC236}">
                <a16:creationId xmlns:a16="http://schemas.microsoft.com/office/drawing/2014/main" id="{73C7322B-D207-D996-645F-A8D9F5E26CF9}"/>
              </a:ext>
            </a:extLst>
          </p:cNvPr>
          <p:cNvSpPr/>
          <p:nvPr/>
        </p:nvSpPr>
        <p:spPr>
          <a:xfrm>
            <a:off x="3937502" y="5633264"/>
            <a:ext cx="1539180" cy="509433"/>
          </a:xfrm>
          <a:custGeom>
            <a:avLst/>
            <a:gdLst>
              <a:gd name="connsiteX0" fmla="*/ 437497 w 464214"/>
              <a:gd name="connsiteY0" fmla="*/ 138746 h 152344"/>
              <a:gd name="connsiteX1" fmla="*/ 464079 w 464214"/>
              <a:gd name="connsiteY1" fmla="*/ 123917 h 152344"/>
              <a:gd name="connsiteX2" fmla="*/ 451773 w 464214"/>
              <a:gd name="connsiteY2" fmla="*/ 102996 h 152344"/>
              <a:gd name="connsiteX3" fmla="*/ 419961 w 464214"/>
              <a:gd name="connsiteY3" fmla="*/ 99119 h 152344"/>
              <a:gd name="connsiteX4" fmla="*/ 396579 w 464214"/>
              <a:gd name="connsiteY4" fmla="*/ 62754 h 152344"/>
              <a:gd name="connsiteX5" fmla="*/ 349323 w 464214"/>
              <a:gd name="connsiteY5" fmla="*/ 64723 h 152344"/>
              <a:gd name="connsiteX6" fmla="*/ 305574 w 464214"/>
              <a:gd name="connsiteY6" fmla="*/ 19990 h 152344"/>
              <a:gd name="connsiteX7" fmla="*/ 242934 w 464214"/>
              <a:gd name="connsiteY7" fmla="*/ 32296 h 152344"/>
              <a:gd name="connsiteX8" fmla="*/ 143130 w 464214"/>
              <a:gd name="connsiteY8" fmla="*/ 7253 h 152344"/>
              <a:gd name="connsiteX9" fmla="*/ 103996 w 464214"/>
              <a:gd name="connsiteY9" fmla="*/ 44172 h 152344"/>
              <a:gd name="connsiteX10" fmla="*/ 97351 w 464214"/>
              <a:gd name="connsiteY10" fmla="*/ 74076 h 152344"/>
              <a:gd name="connsiteX11" fmla="*/ 57109 w 464214"/>
              <a:gd name="connsiteY11" fmla="*/ 72107 h 152344"/>
              <a:gd name="connsiteX12" fmla="*/ 42526 w 464214"/>
              <a:gd name="connsiteY12" fmla="*/ 100227 h 152344"/>
              <a:gd name="connsiteX13" fmla="*/ 16437 w 464214"/>
              <a:gd name="connsiteY13" fmla="*/ 106380 h 152344"/>
              <a:gd name="connsiteX14" fmla="*/ 685 w 464214"/>
              <a:gd name="connsiteY14" fmla="*/ 128408 h 152344"/>
              <a:gd name="connsiteX15" fmla="*/ 19698 w 464214"/>
              <a:gd name="connsiteY15" fmla="*/ 139300 h 152344"/>
              <a:gd name="connsiteX16" fmla="*/ 65785 w 464214"/>
              <a:gd name="connsiteY16" fmla="*/ 135792 h 152344"/>
              <a:gd name="connsiteX17" fmla="*/ 159251 w 464214"/>
              <a:gd name="connsiteY17" fmla="*/ 133516 h 152344"/>
              <a:gd name="connsiteX18" fmla="*/ 178634 w 464214"/>
              <a:gd name="connsiteY18" fmla="*/ 145822 h 152344"/>
              <a:gd name="connsiteX19" fmla="*/ 201093 w 464214"/>
              <a:gd name="connsiteY19" fmla="*/ 151975 h 152344"/>
              <a:gd name="connsiteX20" fmla="*/ 242873 w 464214"/>
              <a:gd name="connsiteY20" fmla="*/ 142253 h 152344"/>
              <a:gd name="connsiteX21" fmla="*/ 247734 w 464214"/>
              <a:gd name="connsiteY21" fmla="*/ 139607 h 152344"/>
              <a:gd name="connsiteX22" fmla="*/ 251857 w 464214"/>
              <a:gd name="connsiteY22" fmla="*/ 141022 h 152344"/>
              <a:gd name="connsiteX23" fmla="*/ 315849 w 464214"/>
              <a:gd name="connsiteY23" fmla="*/ 136469 h 152344"/>
              <a:gd name="connsiteX24" fmla="*/ 400517 w 464214"/>
              <a:gd name="connsiteY24" fmla="*/ 133085 h 152344"/>
              <a:gd name="connsiteX25" fmla="*/ 437497 w 464214"/>
              <a:gd name="connsiteY25" fmla="*/ 138746 h 1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214" h="152344">
                <a:moveTo>
                  <a:pt x="437497" y="138746"/>
                </a:moveTo>
                <a:cubicBezTo>
                  <a:pt x="452265" y="136531"/>
                  <a:pt x="462110" y="131731"/>
                  <a:pt x="464079" y="123917"/>
                </a:cubicBezTo>
                <a:cubicBezTo>
                  <a:pt x="465119" y="114976"/>
                  <a:pt x="460092" y="106432"/>
                  <a:pt x="451773" y="102996"/>
                </a:cubicBezTo>
                <a:cubicBezTo>
                  <a:pt x="441651" y="99088"/>
                  <a:pt x="430723" y="97757"/>
                  <a:pt x="419961" y="99119"/>
                </a:cubicBezTo>
                <a:cubicBezTo>
                  <a:pt x="421315" y="85582"/>
                  <a:pt x="408885" y="69523"/>
                  <a:pt x="396579" y="62754"/>
                </a:cubicBezTo>
                <a:cubicBezTo>
                  <a:pt x="384273" y="55986"/>
                  <a:pt x="361875" y="54324"/>
                  <a:pt x="349323" y="64723"/>
                </a:cubicBezTo>
                <a:cubicBezTo>
                  <a:pt x="345692" y="40111"/>
                  <a:pt x="330063" y="28543"/>
                  <a:pt x="305574" y="19990"/>
                </a:cubicBezTo>
                <a:cubicBezTo>
                  <a:pt x="283994" y="12654"/>
                  <a:pt x="260137" y="17341"/>
                  <a:pt x="242934" y="32296"/>
                </a:cubicBezTo>
                <a:cubicBezTo>
                  <a:pt x="228721" y="5838"/>
                  <a:pt x="186510" y="-10099"/>
                  <a:pt x="143130" y="7253"/>
                </a:cubicBezTo>
                <a:cubicBezTo>
                  <a:pt x="125988" y="14326"/>
                  <a:pt x="112055" y="27470"/>
                  <a:pt x="103996" y="44172"/>
                </a:cubicBezTo>
                <a:cubicBezTo>
                  <a:pt x="99963" y="53647"/>
                  <a:pt x="97709" y="63784"/>
                  <a:pt x="97351" y="74076"/>
                </a:cubicBezTo>
                <a:cubicBezTo>
                  <a:pt x="85406" y="65812"/>
                  <a:pt x="69804" y="65049"/>
                  <a:pt x="57109" y="72107"/>
                </a:cubicBezTo>
                <a:cubicBezTo>
                  <a:pt x="47507" y="78141"/>
                  <a:pt x="41926" y="88902"/>
                  <a:pt x="42526" y="100227"/>
                </a:cubicBezTo>
                <a:cubicBezTo>
                  <a:pt x="33543" y="100778"/>
                  <a:pt x="24719" y="102859"/>
                  <a:pt x="16437" y="106380"/>
                </a:cubicBezTo>
                <a:cubicBezTo>
                  <a:pt x="7084" y="110318"/>
                  <a:pt x="-2700" y="119179"/>
                  <a:pt x="685" y="128408"/>
                </a:cubicBezTo>
                <a:cubicBezTo>
                  <a:pt x="3269" y="135485"/>
                  <a:pt x="12006" y="138254"/>
                  <a:pt x="19698" y="139300"/>
                </a:cubicBezTo>
                <a:cubicBezTo>
                  <a:pt x="35139" y="141265"/>
                  <a:pt x="50819" y="140072"/>
                  <a:pt x="65785" y="135792"/>
                </a:cubicBezTo>
                <a:cubicBezTo>
                  <a:pt x="94371" y="154585"/>
                  <a:pt x="131615" y="153677"/>
                  <a:pt x="159251" y="133516"/>
                </a:cubicBezTo>
                <a:cubicBezTo>
                  <a:pt x="165403" y="138086"/>
                  <a:pt x="171881" y="142199"/>
                  <a:pt x="178634" y="145822"/>
                </a:cubicBezTo>
                <a:cubicBezTo>
                  <a:pt x="185762" y="149009"/>
                  <a:pt x="193336" y="151084"/>
                  <a:pt x="201093" y="151975"/>
                </a:cubicBezTo>
                <a:cubicBezTo>
                  <a:pt x="214199" y="153390"/>
                  <a:pt x="232597" y="150868"/>
                  <a:pt x="242873" y="142253"/>
                </a:cubicBezTo>
                <a:cubicBezTo>
                  <a:pt x="244161" y="140864"/>
                  <a:pt x="245868" y="139935"/>
                  <a:pt x="247734" y="139607"/>
                </a:cubicBezTo>
                <a:cubicBezTo>
                  <a:pt x="249213" y="139685"/>
                  <a:pt x="250641" y="140175"/>
                  <a:pt x="251857" y="141022"/>
                </a:cubicBezTo>
                <a:cubicBezTo>
                  <a:pt x="272321" y="151785"/>
                  <a:pt x="297113" y="150020"/>
                  <a:pt x="315849" y="136469"/>
                </a:cubicBezTo>
                <a:cubicBezTo>
                  <a:pt x="340364" y="158369"/>
                  <a:pt x="377830" y="156872"/>
                  <a:pt x="400517" y="133085"/>
                </a:cubicBezTo>
                <a:cubicBezTo>
                  <a:pt x="412054" y="138448"/>
                  <a:pt x="424883" y="140411"/>
                  <a:pt x="437497" y="138746"/>
                </a:cubicBezTo>
                <a:close/>
              </a:path>
            </a:pathLst>
          </a:custGeom>
          <a:solidFill>
            <a:schemeClr val="bg1"/>
          </a:solidFill>
          <a:ln w="6153" cap="flat">
            <a:noFill/>
            <a:prstDash val="solid"/>
            <a:miter/>
          </a:ln>
          <a:effectLst>
            <a:outerShdw blurRad="152400" sx="102000" sy="102000" algn="ctr"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hnschrift Light"/>
              <a:ea typeface="+mn-ea"/>
              <a:cs typeface="+mn-cs"/>
            </a:endParaRPr>
          </a:p>
        </p:txBody>
      </p:sp>
      <p:sp>
        <p:nvSpPr>
          <p:cNvPr id="76" name="مربع نص 75">
            <a:extLst>
              <a:ext uri="{FF2B5EF4-FFF2-40B4-BE49-F238E27FC236}">
                <a16:creationId xmlns:a16="http://schemas.microsoft.com/office/drawing/2014/main" id="{E9004ED2-6727-5846-5EA9-3483000913DA}"/>
              </a:ext>
            </a:extLst>
          </p:cNvPr>
          <p:cNvSpPr txBox="1"/>
          <p:nvPr/>
        </p:nvSpPr>
        <p:spPr>
          <a:xfrm>
            <a:off x="1456281" y="4867770"/>
            <a:ext cx="2456156" cy="1077218"/>
          </a:xfrm>
          <a:prstGeom prst="rect">
            <a:avLst/>
          </a:prstGeom>
          <a:noFill/>
        </p:spPr>
        <p:txBody>
          <a:bodyPr wrap="square">
            <a:spAutoFit/>
          </a:bodyPr>
          <a:lstStyle/>
          <a:p>
            <a:pPr algn="ctr"/>
            <a:r>
              <a:rPr lang="ar-SA" sz="3200" b="1" dirty="0">
                <a:cs typeface="Akhbar MT" pitchFamily="2" charset="-78"/>
              </a:rPr>
              <a:t>ما الأهداف المتوقع تحققها اليوم</a:t>
            </a:r>
            <a:endParaRPr lang="ar-SA" sz="3200" dirty="0"/>
          </a:p>
        </p:txBody>
      </p:sp>
      <p:sp>
        <p:nvSpPr>
          <p:cNvPr id="77" name="TextBox 20">
            <a:extLst>
              <a:ext uri="{FF2B5EF4-FFF2-40B4-BE49-F238E27FC236}">
                <a16:creationId xmlns:a16="http://schemas.microsoft.com/office/drawing/2014/main" id="{F1767F30-2305-FE9E-76AF-10FB5C6B26D2}"/>
              </a:ext>
            </a:extLst>
          </p:cNvPr>
          <p:cNvSpPr txBox="1"/>
          <p:nvPr/>
        </p:nvSpPr>
        <p:spPr>
          <a:xfrm>
            <a:off x="4767215" y="761934"/>
            <a:ext cx="3066866" cy="923330"/>
          </a:xfrm>
          <a:prstGeom prst="rect">
            <a:avLst/>
          </a:prstGeom>
          <a:noFill/>
        </p:spPr>
        <p:txBody>
          <a:bodyPr wrap="none" rtlCol="0">
            <a:spAutoFit/>
          </a:bodyPr>
          <a:lstStyle/>
          <a:p>
            <a:pPr algn="ctr" rtl="1"/>
            <a:r>
              <a:rPr lang="ar-SA" sz="5400" b="1" dirty="0">
                <a:solidFill>
                  <a:srgbClr val="00B0F0"/>
                </a:solidFill>
                <a:latin typeface="+mj-lt"/>
              </a:rPr>
              <a:t>ا</a:t>
            </a:r>
            <a:r>
              <a:rPr lang="ar-SA" sz="5400" b="1" dirty="0">
                <a:solidFill>
                  <a:srgbClr val="FF0000"/>
                </a:solidFill>
                <a:latin typeface="+mj-lt"/>
              </a:rPr>
              <a:t>ل</a:t>
            </a:r>
            <a:r>
              <a:rPr lang="ar-SA" sz="5400" b="1" dirty="0">
                <a:latin typeface="+mj-lt"/>
              </a:rPr>
              <a:t>أهـــــــ</a:t>
            </a:r>
            <a:r>
              <a:rPr lang="ar-SA" sz="5400" b="1" dirty="0">
                <a:solidFill>
                  <a:srgbClr val="92D050"/>
                </a:solidFill>
                <a:latin typeface="+mj-lt"/>
              </a:rPr>
              <a:t>د</a:t>
            </a:r>
            <a:r>
              <a:rPr lang="ar-SA" sz="5400" b="1" dirty="0">
                <a:solidFill>
                  <a:schemeClr val="accent1"/>
                </a:solidFill>
                <a:latin typeface="+mj-lt"/>
              </a:rPr>
              <a:t>ا</a:t>
            </a:r>
            <a:r>
              <a:rPr lang="ar-SA" sz="5400" b="1" dirty="0">
                <a:solidFill>
                  <a:srgbClr val="FFC000"/>
                </a:solidFill>
                <a:latin typeface="+mj-lt"/>
              </a:rPr>
              <a:t>ف</a:t>
            </a:r>
            <a:r>
              <a:rPr lang="ar-SA" sz="5400" b="1" dirty="0">
                <a:latin typeface="+mj-lt"/>
              </a:rPr>
              <a:t> </a:t>
            </a:r>
            <a:endParaRPr lang="en-US" sz="5400" b="1" dirty="0">
              <a:latin typeface="+mj-lt"/>
            </a:endParaRPr>
          </a:p>
        </p:txBody>
      </p:sp>
      <p:sp>
        <p:nvSpPr>
          <p:cNvPr id="78" name="مستطيل 77">
            <a:extLst>
              <a:ext uri="{FF2B5EF4-FFF2-40B4-BE49-F238E27FC236}">
                <a16:creationId xmlns:a16="http://schemas.microsoft.com/office/drawing/2014/main" id="{56AF2C45-DB36-DE15-E9F4-ABDB6C8251F6}"/>
              </a:ext>
            </a:extLst>
          </p:cNvPr>
          <p:cNvSpPr/>
          <p:nvPr/>
        </p:nvSpPr>
        <p:spPr>
          <a:xfrm>
            <a:off x="4055457" y="4617656"/>
            <a:ext cx="2213907" cy="830997"/>
          </a:xfrm>
          <a:prstGeom prst="rect">
            <a:avLst/>
          </a:prstGeom>
        </p:spPr>
        <p:txBody>
          <a:bodyPr wrap="square">
            <a:spAutoFit/>
          </a:bodyPr>
          <a:lstStyle/>
          <a:p>
            <a:pPr algn="ctr"/>
            <a:r>
              <a:rPr lang="ar-SA" sz="2400" b="1" dirty="0">
                <a:solidFill>
                  <a:srgbClr val="FFFF00"/>
                </a:solidFill>
                <a:effectLst>
                  <a:outerShdw blurRad="38100" dist="38100" dir="2700000" algn="tl">
                    <a:srgbClr val="000000">
                      <a:alpha val="43137"/>
                    </a:srgbClr>
                  </a:outerShdw>
                </a:effectLst>
                <a:latin typeface="Monotype Koufi" pitchFamily="2" charset="-78"/>
                <a:ea typeface="Monotype Koufi" pitchFamily="2" charset="-78"/>
                <a:cs typeface="Times New Roman"/>
              </a:rPr>
              <a:t>تصف</a:t>
            </a:r>
            <a:r>
              <a:rPr lang="ar-SA" sz="2400" b="1" dirty="0">
                <a:solidFill>
                  <a:srgbClr val="FFFF00"/>
                </a:solidFill>
                <a:latin typeface="Monotype Koufi" pitchFamily="2" charset="-78"/>
                <a:ea typeface="Monotype Koufi" pitchFamily="2" charset="-78"/>
                <a:cs typeface="Times New Roman"/>
              </a:rPr>
              <a:t> </a:t>
            </a:r>
            <a:r>
              <a:rPr lang="ar-SA" sz="2400" b="1" dirty="0">
                <a:solidFill>
                  <a:prstClr val="black"/>
                </a:solidFill>
                <a:latin typeface="Monotype Koufi" pitchFamily="2" charset="-78"/>
                <a:ea typeface="Monotype Koufi" pitchFamily="2" charset="-78"/>
                <a:cs typeface="Times New Roman"/>
              </a:rPr>
              <a:t> أنواع العضلات الثلاثة  .</a:t>
            </a:r>
          </a:p>
        </p:txBody>
      </p:sp>
      <p:sp>
        <p:nvSpPr>
          <p:cNvPr id="79" name="مستطيل 78">
            <a:extLst>
              <a:ext uri="{FF2B5EF4-FFF2-40B4-BE49-F238E27FC236}">
                <a16:creationId xmlns:a16="http://schemas.microsoft.com/office/drawing/2014/main" id="{B757E92D-2A7A-757B-9054-714ECA0B2106}"/>
              </a:ext>
            </a:extLst>
          </p:cNvPr>
          <p:cNvSpPr/>
          <p:nvPr/>
        </p:nvSpPr>
        <p:spPr>
          <a:xfrm>
            <a:off x="6508042" y="4149356"/>
            <a:ext cx="2413600" cy="1569660"/>
          </a:xfrm>
          <a:prstGeom prst="rect">
            <a:avLst/>
          </a:prstGeom>
        </p:spPr>
        <p:txBody>
          <a:bodyPr wrap="square">
            <a:spAutoFit/>
          </a:bodyPr>
          <a:lstStyle/>
          <a:p>
            <a:pPr algn="ctr"/>
            <a:r>
              <a:rPr lang="ar-SA" sz="2400" b="1" dirty="0">
                <a:solidFill>
                  <a:srgbClr val="FFFF00"/>
                </a:solidFill>
                <a:effectLst>
                  <a:outerShdw blurRad="38100" dist="38100" dir="2700000" algn="tl">
                    <a:srgbClr val="000000">
                      <a:alpha val="43137"/>
                    </a:srgbClr>
                  </a:outerShdw>
                </a:effectLst>
                <a:latin typeface="Monotype Koufi" pitchFamily="2" charset="-78"/>
                <a:ea typeface="Monotype Koufi" pitchFamily="2" charset="-78"/>
                <a:cs typeface="Times New Roman"/>
              </a:rPr>
              <a:t>تفسر</a:t>
            </a:r>
            <a:r>
              <a:rPr lang="ar-SA" sz="2400" b="1" dirty="0">
                <a:solidFill>
                  <a:schemeClr val="accent4">
                    <a:lumMod val="75000"/>
                  </a:schemeClr>
                </a:solidFill>
                <a:latin typeface="Monotype Koufi" pitchFamily="2" charset="-78"/>
                <a:ea typeface="Monotype Koufi" pitchFamily="2" charset="-78"/>
                <a:cs typeface="Times New Roman"/>
              </a:rPr>
              <a:t> </a:t>
            </a:r>
            <a:r>
              <a:rPr lang="ar-SA" sz="2400" b="1" dirty="0" err="1">
                <a:latin typeface="Monotype Koufi" pitchFamily="2" charset="-78"/>
                <a:ea typeface="Monotype Koufi" pitchFamily="2" charset="-78"/>
                <a:cs typeface="Times New Roman"/>
              </a:rPr>
              <a:t>مايحدث</a:t>
            </a:r>
            <a:r>
              <a:rPr lang="ar-SA" sz="2400" b="1" dirty="0">
                <a:latin typeface="Monotype Koufi" pitchFamily="2" charset="-78"/>
                <a:ea typeface="Monotype Koufi" pitchFamily="2" charset="-78"/>
                <a:cs typeface="Times New Roman"/>
              </a:rPr>
              <a:t> في أثناء انقباض العضلة على مستوى الخلية والمستوى الجزيئي  </a:t>
            </a:r>
            <a:r>
              <a:rPr lang="ar-SA" sz="2400" b="1" dirty="0">
                <a:solidFill>
                  <a:prstClr val="black"/>
                </a:solidFill>
                <a:latin typeface="Monotype Koufi" pitchFamily="2" charset="-78"/>
                <a:ea typeface="Monotype Koufi" pitchFamily="2" charset="-78"/>
                <a:cs typeface="Times New Roman"/>
              </a:rPr>
              <a:t>.</a:t>
            </a:r>
          </a:p>
        </p:txBody>
      </p:sp>
      <p:sp>
        <p:nvSpPr>
          <p:cNvPr id="80" name="مستطيل 79">
            <a:extLst>
              <a:ext uri="{FF2B5EF4-FFF2-40B4-BE49-F238E27FC236}">
                <a16:creationId xmlns:a16="http://schemas.microsoft.com/office/drawing/2014/main" id="{E391D270-9F97-CA0D-FDC5-88665681093F}"/>
              </a:ext>
            </a:extLst>
          </p:cNvPr>
          <p:cNvSpPr/>
          <p:nvPr/>
        </p:nvSpPr>
        <p:spPr>
          <a:xfrm>
            <a:off x="8964681" y="3857535"/>
            <a:ext cx="2488057" cy="1569660"/>
          </a:xfrm>
          <a:prstGeom prst="rect">
            <a:avLst/>
          </a:prstGeom>
        </p:spPr>
        <p:txBody>
          <a:bodyPr wrap="square">
            <a:spAutoFit/>
          </a:bodyPr>
          <a:lstStyle/>
          <a:p>
            <a:pPr algn="ctr"/>
            <a:r>
              <a:rPr lang="ar-SA" sz="2400" b="1" dirty="0">
                <a:solidFill>
                  <a:srgbClr val="FFFF00"/>
                </a:solidFill>
                <a:effectLst>
                  <a:outerShdw blurRad="38100" dist="38100" dir="2700000" algn="tl">
                    <a:srgbClr val="000000">
                      <a:alpha val="43137"/>
                    </a:srgbClr>
                  </a:outerShdw>
                </a:effectLst>
                <a:latin typeface="Monotype Koufi" pitchFamily="2" charset="-78"/>
                <a:ea typeface="Monotype Koufi" pitchFamily="2" charset="-78"/>
                <a:cs typeface="Times New Roman"/>
              </a:rPr>
              <a:t>تميز</a:t>
            </a:r>
            <a:r>
              <a:rPr lang="ar-SA" sz="2400" b="1" dirty="0">
                <a:solidFill>
                  <a:schemeClr val="accent4">
                    <a:lumMod val="75000"/>
                  </a:schemeClr>
                </a:solidFill>
                <a:latin typeface="Monotype Koufi" pitchFamily="2" charset="-78"/>
                <a:ea typeface="Monotype Koufi" pitchFamily="2" charset="-78"/>
                <a:cs typeface="Times New Roman"/>
              </a:rPr>
              <a:t>  </a:t>
            </a:r>
            <a:r>
              <a:rPr lang="ar-SA" sz="2400" b="1" dirty="0">
                <a:latin typeface="Monotype Koufi" pitchFamily="2" charset="-78"/>
                <a:ea typeface="Monotype Koufi" pitchFamily="2" charset="-78"/>
                <a:cs typeface="Times New Roman"/>
              </a:rPr>
              <a:t>بين الألياف العضلية البطيئة </a:t>
            </a:r>
            <a:r>
              <a:rPr lang="ar-SA" sz="2400" b="1" dirty="0" err="1">
                <a:latin typeface="Monotype Koufi" pitchFamily="2" charset="-78"/>
                <a:ea typeface="Monotype Koufi" pitchFamily="2" charset="-78"/>
                <a:cs typeface="Times New Roman"/>
              </a:rPr>
              <a:t>الإنقباض</a:t>
            </a:r>
            <a:r>
              <a:rPr lang="ar-SA" sz="2400" b="1" dirty="0">
                <a:latin typeface="Monotype Koufi" pitchFamily="2" charset="-78"/>
                <a:ea typeface="Monotype Koufi" pitchFamily="2" charset="-78"/>
                <a:cs typeface="Times New Roman"/>
              </a:rPr>
              <a:t> والسريعة </a:t>
            </a:r>
            <a:r>
              <a:rPr lang="ar-SA" sz="2400" b="1" dirty="0" err="1">
                <a:latin typeface="Monotype Koufi" pitchFamily="2" charset="-78"/>
                <a:ea typeface="Monotype Koufi" pitchFamily="2" charset="-78"/>
                <a:cs typeface="Times New Roman"/>
              </a:rPr>
              <a:t>الإنقباض</a:t>
            </a:r>
            <a:r>
              <a:rPr lang="ar-SA" sz="2400" b="1" dirty="0">
                <a:latin typeface="Monotype Koufi" pitchFamily="2" charset="-78"/>
                <a:ea typeface="Monotype Koufi" pitchFamily="2" charset="-78"/>
                <a:cs typeface="Times New Roman"/>
              </a:rPr>
              <a:t> </a:t>
            </a:r>
          </a:p>
        </p:txBody>
      </p:sp>
      <p:pic>
        <p:nvPicPr>
          <p:cNvPr id="81" name="Picture 2" descr="ما هو الجهاز العضلي؟">
            <a:extLst>
              <a:ext uri="{FF2B5EF4-FFF2-40B4-BE49-F238E27FC236}">
                <a16:creationId xmlns:a16="http://schemas.microsoft.com/office/drawing/2014/main" id="{9CABD1FA-CDD1-4C9B-A30D-7AD28713C38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9018" y="1095113"/>
            <a:ext cx="4789082" cy="3134098"/>
          </a:xfrm>
          <a:prstGeom prst="rect">
            <a:avLst/>
          </a:prstGeom>
          <a:noFill/>
          <a:extLst>
            <a:ext uri="{909E8E84-426E-40DD-AFC4-6F175D3DCCD1}">
              <a14:hiddenFill xmlns:a14="http://schemas.microsoft.com/office/drawing/2010/main">
                <a:solidFill>
                  <a:srgbClr val="FFFFFF"/>
                </a:solidFill>
              </a14:hiddenFill>
            </a:ext>
          </a:extLst>
        </p:spPr>
      </p:pic>
      <p:sp>
        <p:nvSpPr>
          <p:cNvPr id="82" name="شكل حر: شكل 81">
            <a:hlinkClick r:id="rId4" action="ppaction://hlinksldjump"/>
            <a:extLst>
              <a:ext uri="{FF2B5EF4-FFF2-40B4-BE49-F238E27FC236}">
                <a16:creationId xmlns:a16="http://schemas.microsoft.com/office/drawing/2014/main" id="{A736D76E-8E41-9394-FB25-A71C500F77FE}"/>
              </a:ext>
            </a:extLst>
          </p:cNvPr>
          <p:cNvSpPr/>
          <p:nvPr/>
        </p:nvSpPr>
        <p:spPr>
          <a:xfrm>
            <a:off x="6593096" y="6467667"/>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الأهـــــداف </a:t>
            </a:r>
          </a:p>
        </p:txBody>
      </p:sp>
      <p:sp>
        <p:nvSpPr>
          <p:cNvPr id="83" name="شكل حر: شكل 82">
            <a:hlinkClick r:id="rId5" action="ppaction://hlinksldjump"/>
            <a:extLst>
              <a:ext uri="{FF2B5EF4-FFF2-40B4-BE49-F238E27FC236}">
                <a16:creationId xmlns:a16="http://schemas.microsoft.com/office/drawing/2014/main" id="{1EC7591D-1D0A-7944-59A3-4DD778F27D71}"/>
              </a:ext>
            </a:extLst>
          </p:cNvPr>
          <p:cNvSpPr/>
          <p:nvPr/>
        </p:nvSpPr>
        <p:spPr>
          <a:xfrm>
            <a:off x="4739778" y="6499589"/>
            <a:ext cx="1852522" cy="315399"/>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algn="ctr" defTabSz="711200" rtl="1">
              <a:lnSpc>
                <a:spcPct val="100000"/>
              </a:lnSpc>
              <a:spcBef>
                <a:spcPct val="0"/>
              </a:spcBef>
              <a:spcAft>
                <a:spcPct val="35000"/>
              </a:spcAft>
              <a:buNone/>
            </a:pP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المفردات </a:t>
            </a:r>
          </a:p>
        </p:txBody>
      </p:sp>
      <p:sp>
        <p:nvSpPr>
          <p:cNvPr id="84" name="مربع نص 83">
            <a:extLst>
              <a:ext uri="{FF2B5EF4-FFF2-40B4-BE49-F238E27FC236}">
                <a16:creationId xmlns:a16="http://schemas.microsoft.com/office/drawing/2014/main" id="{29141E08-5E5C-8563-F4D4-A56003245547}"/>
              </a:ext>
            </a:extLst>
          </p:cNvPr>
          <p:cNvSpPr txBox="1"/>
          <p:nvPr/>
        </p:nvSpPr>
        <p:spPr>
          <a:xfrm>
            <a:off x="-437029" y="6507206"/>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pic>
        <p:nvPicPr>
          <p:cNvPr id="85" name="图片 19">
            <a:extLst>
              <a:ext uri="{FF2B5EF4-FFF2-40B4-BE49-F238E27FC236}">
                <a16:creationId xmlns:a16="http://schemas.microsoft.com/office/drawing/2014/main" id="{B3942F4E-1FE0-C522-60FA-E62EFD74B830}"/>
              </a:ext>
            </a:extLst>
          </p:cNvPr>
          <p:cNvPicPr>
            <a:picLocks noChangeAspect="1"/>
          </p:cNvPicPr>
          <p:nvPr/>
        </p:nvPicPr>
        <p:blipFill rotWithShape="1">
          <a:blip r:embed="rId6"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8"/>
            <a:ext cx="12183793" cy="6528344"/>
          </a:xfrm>
          <a:prstGeom prst="rect">
            <a:avLst/>
          </a:prstGeom>
        </p:spPr>
      </p:pic>
    </p:spTree>
    <p:extLst>
      <p:ext uri="{BB962C8B-B14F-4D97-AF65-F5344CB8AC3E}">
        <p14:creationId xmlns:p14="http://schemas.microsoft.com/office/powerpoint/2010/main" val="239135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ppt_x"/>
                                          </p:val>
                                        </p:tav>
                                        <p:tav tm="100000">
                                          <p:val>
                                            <p:strVal val="#ppt_x"/>
                                          </p:val>
                                        </p:tav>
                                      </p:tavLst>
                                    </p:anim>
                                    <p:anim calcmode="lin" valueType="num">
                                      <p:cBhvr additive="base">
                                        <p:cTn id="1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pic>
        <p:nvPicPr>
          <p:cNvPr id="4" name="图片 15">
            <a:extLst>
              <a:ext uri="{FF2B5EF4-FFF2-40B4-BE49-F238E27FC236}">
                <a16:creationId xmlns:a16="http://schemas.microsoft.com/office/drawing/2014/main" id="{6AEA0ED6-0240-A76F-591B-D94677791E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rot="2513353" flipH="1">
            <a:off x="537698" y="85771"/>
            <a:ext cx="1922393" cy="3337220"/>
          </a:xfrm>
          <a:prstGeom prst="rect">
            <a:avLst/>
          </a:prstGeom>
        </p:spPr>
      </p:pic>
      <p:sp>
        <p:nvSpPr>
          <p:cNvPr id="6" name="13">
            <a:extLst>
              <a:ext uri="{FF2B5EF4-FFF2-40B4-BE49-F238E27FC236}">
                <a16:creationId xmlns:a16="http://schemas.microsoft.com/office/drawing/2014/main" id="{58873E31-B82A-4158-B228-54497668F06A}"/>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7" name="14">
            <a:extLst>
              <a:ext uri="{FF2B5EF4-FFF2-40B4-BE49-F238E27FC236}">
                <a16:creationId xmlns:a16="http://schemas.microsoft.com/office/drawing/2014/main" id="{DF03D211-ADBE-C839-E23F-2E6F1FF280B9}"/>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8" name="组合 7">
            <a:extLst>
              <a:ext uri="{FF2B5EF4-FFF2-40B4-BE49-F238E27FC236}">
                <a16:creationId xmlns:a16="http://schemas.microsoft.com/office/drawing/2014/main" id="{0811C078-6530-3509-A4F7-A46B3A024F6B}"/>
              </a:ext>
            </a:extLst>
          </p:cNvPr>
          <p:cNvGrpSpPr/>
          <p:nvPr/>
        </p:nvGrpSpPr>
        <p:grpSpPr>
          <a:xfrm>
            <a:off x="1117875" y="547048"/>
            <a:ext cx="10551926" cy="5753343"/>
            <a:chOff x="1019234" y="859715"/>
            <a:chExt cx="9768114" cy="5138570"/>
          </a:xfrm>
        </p:grpSpPr>
        <p:sp>
          <p:nvSpPr>
            <p:cNvPr id="9" name="15">
              <a:extLst>
                <a:ext uri="{FF2B5EF4-FFF2-40B4-BE49-F238E27FC236}">
                  <a16:creationId xmlns:a16="http://schemas.microsoft.com/office/drawing/2014/main" id="{1DEFEC86-0F6A-4A4D-031C-616A57BAB8D9}"/>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10" name="17">
              <a:extLst>
                <a:ext uri="{FF2B5EF4-FFF2-40B4-BE49-F238E27FC236}">
                  <a16:creationId xmlns:a16="http://schemas.microsoft.com/office/drawing/2014/main" id="{4B63C835-F70A-00BE-4FE3-E6D5DCADA202}"/>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sp>
        <p:nvSpPr>
          <p:cNvPr id="12" name="TextBox 212">
            <a:extLst>
              <a:ext uri="{FF2B5EF4-FFF2-40B4-BE49-F238E27FC236}">
                <a16:creationId xmlns:a16="http://schemas.microsoft.com/office/drawing/2014/main" id="{28C8DAAB-2F9E-38EE-3E82-C26E43956EBA}"/>
              </a:ext>
            </a:extLst>
          </p:cNvPr>
          <p:cNvSpPr txBox="1"/>
          <p:nvPr/>
        </p:nvSpPr>
        <p:spPr>
          <a:xfrm>
            <a:off x="5510221" y="586710"/>
            <a:ext cx="2815194" cy="1107996"/>
          </a:xfrm>
          <a:prstGeom prst="rect">
            <a:avLst/>
          </a:prstGeom>
          <a:noFill/>
        </p:spPr>
        <p:txBody>
          <a:bodyPr wrap="none" rtlCol="0">
            <a:spAutoFit/>
          </a:bodyPr>
          <a:lstStyle/>
          <a:p>
            <a:pPr algn="r" rtl="1"/>
            <a:r>
              <a:rPr lang="ar-SA" sz="6600" b="1" dirty="0">
                <a:latin typeface="+mj-lt"/>
              </a:rPr>
              <a:t>المف</a:t>
            </a:r>
            <a:r>
              <a:rPr lang="ar-SA" sz="6600" b="1" dirty="0">
                <a:solidFill>
                  <a:schemeClr val="accent1"/>
                </a:solidFill>
                <a:latin typeface="+mj-lt"/>
              </a:rPr>
              <a:t>ردات</a:t>
            </a:r>
            <a:r>
              <a:rPr lang="ar-SA" sz="6600" b="1" dirty="0">
                <a:latin typeface="+mj-lt"/>
              </a:rPr>
              <a:t> </a:t>
            </a:r>
            <a:endParaRPr lang="en-US" sz="6600" b="1" dirty="0">
              <a:latin typeface="+mj-lt"/>
            </a:endParaRPr>
          </a:p>
        </p:txBody>
      </p:sp>
      <p:grpSp>
        <p:nvGrpSpPr>
          <p:cNvPr id="13" name="Group 49">
            <a:extLst>
              <a:ext uri="{FF2B5EF4-FFF2-40B4-BE49-F238E27FC236}">
                <a16:creationId xmlns:a16="http://schemas.microsoft.com/office/drawing/2014/main" id="{FE417069-3B6A-6816-E9A8-1511F3BD256F}"/>
              </a:ext>
            </a:extLst>
          </p:cNvPr>
          <p:cNvGrpSpPr/>
          <p:nvPr/>
        </p:nvGrpSpPr>
        <p:grpSpPr>
          <a:xfrm>
            <a:off x="11059236" y="1616269"/>
            <a:ext cx="276224" cy="276224"/>
            <a:chOff x="1460006" y="1642203"/>
            <a:chExt cx="479425" cy="479425"/>
          </a:xfrm>
          <a:noFill/>
        </p:grpSpPr>
        <p:sp>
          <p:nvSpPr>
            <p:cNvPr id="14" name="Oval 8">
              <a:extLst>
                <a:ext uri="{FF2B5EF4-FFF2-40B4-BE49-F238E27FC236}">
                  <a16:creationId xmlns:a16="http://schemas.microsoft.com/office/drawing/2014/main" id="{D001F455-4816-8D8C-F3A6-5AAEE140E7FC}"/>
                </a:ext>
              </a:extLst>
            </p:cNvPr>
            <p:cNvSpPr>
              <a:spLocks noChangeArrowheads="1"/>
            </p:cNvSpPr>
            <p:nvPr/>
          </p:nvSpPr>
          <p:spPr bwMode="auto">
            <a:xfrm>
              <a:off x="1460006" y="1642203"/>
              <a:ext cx="479425" cy="479425"/>
            </a:xfrm>
            <a:prstGeom prst="ellipse">
              <a:avLst/>
            </a:prstGeom>
            <a:grp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gn="r" rtl="1"/>
              <a:endParaRPr lang="en-US" sz="2400" dirty="0"/>
            </a:p>
          </p:txBody>
        </p:sp>
        <p:sp>
          <p:nvSpPr>
            <p:cNvPr id="15" name="Freeform 9">
              <a:extLst>
                <a:ext uri="{FF2B5EF4-FFF2-40B4-BE49-F238E27FC236}">
                  <a16:creationId xmlns:a16="http://schemas.microsoft.com/office/drawing/2014/main" id="{57781A50-27C5-8BF6-FB3D-D89ECF2EA9B0}"/>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grp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gn="r" rtl="1"/>
              <a:endParaRPr lang="en-US" sz="2400" dirty="0"/>
            </a:p>
          </p:txBody>
        </p:sp>
      </p:grpSp>
      <p:sp>
        <p:nvSpPr>
          <p:cNvPr id="16" name="TextBox 337">
            <a:extLst>
              <a:ext uri="{FF2B5EF4-FFF2-40B4-BE49-F238E27FC236}">
                <a16:creationId xmlns:a16="http://schemas.microsoft.com/office/drawing/2014/main" id="{5B4E1296-9B5B-0EDC-308F-42B4DEABE82A}"/>
              </a:ext>
            </a:extLst>
          </p:cNvPr>
          <p:cNvSpPr txBox="1"/>
          <p:nvPr/>
        </p:nvSpPr>
        <p:spPr>
          <a:xfrm>
            <a:off x="5734132" y="1463570"/>
            <a:ext cx="5278100" cy="658986"/>
          </a:xfrm>
          <a:prstGeom prst="rect">
            <a:avLst/>
          </a:prstGeom>
          <a:noFill/>
        </p:spPr>
        <p:txBody>
          <a:bodyPr wrap="square" lIns="0" tIns="0" rIns="121866" bIns="0" numCol="1" spcCol="731190" rtlCol="0">
            <a:noAutofit/>
          </a:bodyPr>
          <a:lstStyle/>
          <a:p>
            <a:pPr algn="just" rtl="1">
              <a:lnSpc>
                <a:spcPct val="150000"/>
              </a:lnSpc>
            </a:pPr>
            <a:r>
              <a:rPr lang="ar-SA" sz="2800" b="1" dirty="0">
                <a:solidFill>
                  <a:srgbClr val="00B050"/>
                </a:solidFill>
              </a:rPr>
              <a:t>مراجعة </a:t>
            </a:r>
            <a:r>
              <a:rPr lang="ar-SA" sz="2800" b="1" dirty="0"/>
              <a:t>المفردات </a:t>
            </a:r>
            <a:endParaRPr lang="id-ID" sz="3600" b="1" dirty="0"/>
          </a:p>
        </p:txBody>
      </p:sp>
      <p:sp>
        <p:nvSpPr>
          <p:cNvPr id="17" name="مستطيل 16">
            <a:extLst>
              <a:ext uri="{FF2B5EF4-FFF2-40B4-BE49-F238E27FC236}">
                <a16:creationId xmlns:a16="http://schemas.microsoft.com/office/drawing/2014/main" id="{53765E04-4E32-F85A-8C45-C2406E9F31B6}"/>
              </a:ext>
            </a:extLst>
          </p:cNvPr>
          <p:cNvSpPr/>
          <p:nvPr/>
        </p:nvSpPr>
        <p:spPr>
          <a:xfrm>
            <a:off x="2743200" y="2130550"/>
            <a:ext cx="8448100" cy="584775"/>
          </a:xfrm>
          <a:prstGeom prst="rect">
            <a:avLst/>
          </a:prstGeom>
        </p:spPr>
        <p:txBody>
          <a:bodyPr wrap="square">
            <a:spAutoFit/>
          </a:bodyPr>
          <a:lstStyle/>
          <a:p>
            <a:pPr algn="ctr"/>
            <a:r>
              <a:rPr lang="ar-SA" sz="3200" dirty="0">
                <a:cs typeface="Akhbar MT" pitchFamily="2" charset="-78"/>
              </a:rPr>
              <a:t>استعن بكتابك المدرسي أو أحد المعاجم العلمية لتعريف مفردة </a:t>
            </a:r>
            <a:r>
              <a:rPr lang="ar-SA" sz="3200" b="1" u="sng" dirty="0">
                <a:solidFill>
                  <a:srgbClr val="FF0000"/>
                </a:solidFill>
                <a:effectLst>
                  <a:outerShdw blurRad="38100" dist="38100" dir="2700000" algn="tl">
                    <a:srgbClr val="000000">
                      <a:alpha val="43137"/>
                    </a:srgbClr>
                  </a:outerShdw>
                </a:effectLst>
                <a:cs typeface="Akhbar MT" pitchFamily="2" charset="-78"/>
              </a:rPr>
              <a:t>(اللاهوائي  </a:t>
            </a:r>
            <a:r>
              <a:rPr lang="ar-SA" sz="3200" dirty="0">
                <a:solidFill>
                  <a:srgbClr val="FF0000"/>
                </a:solidFill>
                <a:cs typeface="Akhbar MT" pitchFamily="2" charset="-78"/>
              </a:rPr>
              <a:t>)</a:t>
            </a:r>
          </a:p>
        </p:txBody>
      </p:sp>
      <p:grpSp>
        <p:nvGrpSpPr>
          <p:cNvPr id="18" name="Group 49">
            <a:extLst>
              <a:ext uri="{FF2B5EF4-FFF2-40B4-BE49-F238E27FC236}">
                <a16:creationId xmlns:a16="http://schemas.microsoft.com/office/drawing/2014/main" id="{24B22FD0-9B96-ECE3-1AE1-867A94AFFD28}"/>
              </a:ext>
            </a:extLst>
          </p:cNvPr>
          <p:cNvGrpSpPr/>
          <p:nvPr/>
        </p:nvGrpSpPr>
        <p:grpSpPr>
          <a:xfrm>
            <a:off x="11018697" y="2675859"/>
            <a:ext cx="276224" cy="276224"/>
            <a:chOff x="1460006" y="1642203"/>
            <a:chExt cx="479425" cy="479425"/>
          </a:xfrm>
          <a:noFill/>
        </p:grpSpPr>
        <p:sp>
          <p:nvSpPr>
            <p:cNvPr id="19" name="Oval 8">
              <a:extLst>
                <a:ext uri="{FF2B5EF4-FFF2-40B4-BE49-F238E27FC236}">
                  <a16:creationId xmlns:a16="http://schemas.microsoft.com/office/drawing/2014/main" id="{46477D2F-CFE6-A8B0-9BFE-359107A4E0C2}"/>
                </a:ext>
              </a:extLst>
            </p:cNvPr>
            <p:cNvSpPr>
              <a:spLocks noChangeArrowheads="1"/>
            </p:cNvSpPr>
            <p:nvPr/>
          </p:nvSpPr>
          <p:spPr bwMode="auto">
            <a:xfrm>
              <a:off x="1460006" y="1642203"/>
              <a:ext cx="479425" cy="479425"/>
            </a:xfrm>
            <a:prstGeom prst="ellipse">
              <a:avLst/>
            </a:prstGeom>
            <a:grp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gn="r" rtl="1"/>
              <a:endParaRPr lang="en-US" sz="2400" dirty="0"/>
            </a:p>
          </p:txBody>
        </p:sp>
        <p:sp>
          <p:nvSpPr>
            <p:cNvPr id="21" name="Freeform 9">
              <a:extLst>
                <a:ext uri="{FF2B5EF4-FFF2-40B4-BE49-F238E27FC236}">
                  <a16:creationId xmlns:a16="http://schemas.microsoft.com/office/drawing/2014/main" id="{9C622FFE-5C9B-1DEE-48C2-E645616C2C6F}"/>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grp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gn="r" rtl="1"/>
              <a:endParaRPr lang="en-US" sz="2400" dirty="0"/>
            </a:p>
          </p:txBody>
        </p:sp>
      </p:grpSp>
      <p:sp>
        <p:nvSpPr>
          <p:cNvPr id="22" name="TextBox 337">
            <a:extLst>
              <a:ext uri="{FF2B5EF4-FFF2-40B4-BE49-F238E27FC236}">
                <a16:creationId xmlns:a16="http://schemas.microsoft.com/office/drawing/2014/main" id="{E7F0B7C6-12A6-BB7C-AE2E-98191320D85C}"/>
              </a:ext>
            </a:extLst>
          </p:cNvPr>
          <p:cNvSpPr txBox="1"/>
          <p:nvPr/>
        </p:nvSpPr>
        <p:spPr>
          <a:xfrm>
            <a:off x="8086643" y="2522611"/>
            <a:ext cx="2893819" cy="658986"/>
          </a:xfrm>
          <a:prstGeom prst="rect">
            <a:avLst/>
          </a:prstGeom>
          <a:noFill/>
        </p:spPr>
        <p:txBody>
          <a:bodyPr wrap="square" lIns="0" tIns="0" rIns="121866" bIns="0" numCol="1" spcCol="731190" rtlCol="0">
            <a:noAutofit/>
          </a:bodyPr>
          <a:lstStyle/>
          <a:p>
            <a:pPr algn="just" rtl="1">
              <a:lnSpc>
                <a:spcPct val="150000"/>
              </a:lnSpc>
            </a:pPr>
            <a:r>
              <a:rPr lang="ar-SA" sz="2800" b="1" dirty="0"/>
              <a:t>المفردات </a:t>
            </a:r>
            <a:r>
              <a:rPr lang="ar-SA" sz="2800" b="1" dirty="0">
                <a:solidFill>
                  <a:srgbClr val="00B050"/>
                </a:solidFill>
              </a:rPr>
              <a:t>الجديدة</a:t>
            </a:r>
            <a:endParaRPr lang="id-ID" sz="3600" b="1" dirty="0">
              <a:solidFill>
                <a:srgbClr val="00B050"/>
              </a:solidFill>
            </a:endParaRPr>
          </a:p>
        </p:txBody>
      </p:sp>
      <p:pic>
        <p:nvPicPr>
          <p:cNvPr id="23" name="Picture 2" descr="أيقونات الكمبيوتر ، بلات, ورقة, شعار png">
            <a:extLst>
              <a:ext uri="{FF2B5EF4-FFF2-40B4-BE49-F238E27FC236}">
                <a16:creationId xmlns:a16="http://schemas.microsoft.com/office/drawing/2014/main" id="{01136D0E-8724-5CA3-4CC5-52498DB1BAC0}"/>
              </a:ext>
            </a:extLst>
          </p:cNvPr>
          <p:cNvPicPr>
            <a:picLocks noChangeAspect="1" noChangeArrowheads="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34082" y="547048"/>
            <a:ext cx="1552278" cy="1324611"/>
          </a:xfrm>
          <a:prstGeom prst="rect">
            <a:avLst/>
          </a:prstGeom>
          <a:noFill/>
          <a:extLst>
            <a:ext uri="{909E8E84-426E-40DD-AFC4-6F175D3DCCD1}">
              <a14:hiddenFill xmlns:a14="http://schemas.microsoft.com/office/drawing/2010/main">
                <a:solidFill>
                  <a:srgbClr val="FFFFFF"/>
                </a:solidFill>
              </a14:hiddenFill>
            </a:ext>
          </a:extLst>
        </p:spPr>
      </p:pic>
      <p:sp>
        <p:nvSpPr>
          <p:cNvPr id="24" name="مستطيل 23">
            <a:extLst>
              <a:ext uri="{FF2B5EF4-FFF2-40B4-BE49-F238E27FC236}">
                <a16:creationId xmlns:a16="http://schemas.microsoft.com/office/drawing/2014/main" id="{0AEE73B0-5779-8ECB-602F-64AD800AFD2E}"/>
              </a:ext>
            </a:extLst>
          </p:cNvPr>
          <p:cNvSpPr/>
          <p:nvPr/>
        </p:nvSpPr>
        <p:spPr>
          <a:xfrm>
            <a:off x="6083225" y="3078247"/>
            <a:ext cx="5264951" cy="3046988"/>
          </a:xfrm>
          <a:prstGeom prst="rect">
            <a:avLst/>
          </a:prstGeom>
        </p:spPr>
        <p:txBody>
          <a:bodyPr wrap="square">
            <a:spAutoFit/>
          </a:bodyPr>
          <a:lstStyle/>
          <a:p>
            <a:r>
              <a:rPr lang="ar-SA" sz="3200" b="1" dirty="0">
                <a:cs typeface="Akhbar MT" pitchFamily="2" charset="-78"/>
              </a:rPr>
              <a:t>*العضلة الملساء *</a:t>
            </a:r>
            <a:r>
              <a:rPr lang="ar-SA" sz="3200" b="1" dirty="0">
                <a:solidFill>
                  <a:srgbClr val="FF0000"/>
                </a:solidFill>
                <a:cs typeface="Akhbar MT" pitchFamily="2" charset="-78"/>
              </a:rPr>
              <a:t>العضلة اللاإرادية </a:t>
            </a:r>
          </a:p>
          <a:p>
            <a:r>
              <a:rPr lang="ar-SA" sz="3200" b="1" dirty="0">
                <a:cs typeface="Akhbar MT" pitchFamily="2" charset="-78"/>
              </a:rPr>
              <a:t>*</a:t>
            </a:r>
            <a:r>
              <a:rPr lang="ar-SA" sz="3200" b="1" dirty="0">
                <a:solidFill>
                  <a:srgbClr val="00B050"/>
                </a:solidFill>
                <a:cs typeface="Akhbar MT" pitchFamily="2" charset="-78"/>
              </a:rPr>
              <a:t>العضلة القلبية </a:t>
            </a:r>
            <a:r>
              <a:rPr lang="ar-SA" sz="3200" b="1" dirty="0">
                <a:cs typeface="Akhbar MT" pitchFamily="2" charset="-78"/>
              </a:rPr>
              <a:t>* </a:t>
            </a:r>
            <a:r>
              <a:rPr lang="ar-SA" sz="3200" b="1" dirty="0">
                <a:solidFill>
                  <a:srgbClr val="7030A0"/>
                </a:solidFill>
                <a:cs typeface="Akhbar MT" pitchFamily="2" charset="-78"/>
              </a:rPr>
              <a:t>العضلة الهيكلية </a:t>
            </a:r>
          </a:p>
          <a:p>
            <a:r>
              <a:rPr lang="ar-SA" sz="3200" b="1" dirty="0">
                <a:solidFill>
                  <a:srgbClr val="0070C0"/>
                </a:solidFill>
                <a:cs typeface="Akhbar MT" pitchFamily="2" charset="-78"/>
              </a:rPr>
              <a:t>*العضلات الإرادية </a:t>
            </a:r>
            <a:r>
              <a:rPr lang="ar-SA" sz="3200" b="1" dirty="0">
                <a:cs typeface="Akhbar MT" pitchFamily="2" charset="-78"/>
              </a:rPr>
              <a:t>*</a:t>
            </a:r>
            <a:r>
              <a:rPr lang="ar-SA" sz="3200" b="1" dirty="0">
                <a:solidFill>
                  <a:schemeClr val="accent4">
                    <a:lumMod val="75000"/>
                  </a:schemeClr>
                </a:solidFill>
                <a:cs typeface="Akhbar MT" pitchFamily="2" charset="-78"/>
              </a:rPr>
              <a:t>الوتر</a:t>
            </a:r>
            <a:r>
              <a:rPr lang="ar-SA" sz="3200" b="1" dirty="0">
                <a:cs typeface="Akhbar MT" pitchFamily="2" charset="-78"/>
              </a:rPr>
              <a:t> </a:t>
            </a:r>
          </a:p>
          <a:p>
            <a:r>
              <a:rPr lang="ar-SA" sz="3200" b="1" dirty="0">
                <a:solidFill>
                  <a:srgbClr val="008080"/>
                </a:solidFill>
                <a:cs typeface="Akhbar MT" pitchFamily="2" charset="-78"/>
              </a:rPr>
              <a:t>الليف العضلي </a:t>
            </a:r>
            <a:r>
              <a:rPr lang="ar-SA" sz="3200" b="1" dirty="0">
                <a:cs typeface="Akhbar MT" pitchFamily="2" charset="-78"/>
              </a:rPr>
              <a:t>* الميوسين </a:t>
            </a:r>
          </a:p>
          <a:p>
            <a:r>
              <a:rPr lang="ar-SA" sz="3200" b="1" dirty="0">
                <a:cs typeface="Akhbar MT" pitchFamily="2" charset="-78"/>
              </a:rPr>
              <a:t>*</a:t>
            </a:r>
            <a:r>
              <a:rPr lang="ar-SA" sz="3200" b="1" dirty="0">
                <a:solidFill>
                  <a:srgbClr val="C00000"/>
                </a:solidFill>
                <a:cs typeface="Akhbar MT" pitchFamily="2" charset="-78"/>
              </a:rPr>
              <a:t>الأكتين </a:t>
            </a:r>
            <a:r>
              <a:rPr lang="ar-SA" sz="3200" b="1" dirty="0">
                <a:cs typeface="Akhbar MT" pitchFamily="2" charset="-78"/>
              </a:rPr>
              <a:t>*</a:t>
            </a:r>
          </a:p>
          <a:p>
            <a:r>
              <a:rPr lang="ar-SA" sz="3200" b="1" dirty="0">
                <a:solidFill>
                  <a:srgbClr val="00B050"/>
                </a:solidFill>
                <a:cs typeface="Akhbar MT" pitchFamily="2" charset="-78"/>
              </a:rPr>
              <a:t>*القطعة العضلية </a:t>
            </a:r>
          </a:p>
        </p:txBody>
      </p:sp>
      <p:pic>
        <p:nvPicPr>
          <p:cNvPr id="25" name="Picture 2" descr="ما هو الجهاز العضلي؟">
            <a:extLst>
              <a:ext uri="{FF2B5EF4-FFF2-40B4-BE49-F238E27FC236}">
                <a16:creationId xmlns:a16="http://schemas.microsoft.com/office/drawing/2014/main" id="{E7900091-B10E-9EB1-B34E-43FB598D03E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1749" y="2917865"/>
            <a:ext cx="6407180" cy="3134098"/>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19">
            <a:extLst>
              <a:ext uri="{FF2B5EF4-FFF2-40B4-BE49-F238E27FC236}">
                <a16:creationId xmlns:a16="http://schemas.microsoft.com/office/drawing/2014/main" id="{CC21BC60-BD3A-2471-FA4E-D9AD0B7AF627}"/>
              </a:ext>
            </a:extLst>
          </p:cNvPr>
          <p:cNvPicPr>
            <a:picLocks noChangeAspect="1"/>
          </p:cNvPicPr>
          <p:nvPr/>
        </p:nvPicPr>
        <p:blipFill rotWithShape="1">
          <a:blip r:embed="rId7"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2" y="-129579"/>
            <a:ext cx="12183793" cy="6849669"/>
          </a:xfrm>
          <a:prstGeom prst="rect">
            <a:avLst/>
          </a:prstGeom>
        </p:spPr>
      </p:pic>
      <p:sp>
        <p:nvSpPr>
          <p:cNvPr id="11" name="شكل حر: شكل 10">
            <a:hlinkClick r:id="rId8" action="ppaction://hlinksldjump"/>
            <a:extLst>
              <a:ext uri="{FF2B5EF4-FFF2-40B4-BE49-F238E27FC236}">
                <a16:creationId xmlns:a16="http://schemas.microsoft.com/office/drawing/2014/main" id="{819AB367-BA9B-B037-8667-B783C38C9EF1}"/>
              </a:ext>
            </a:extLst>
          </p:cNvPr>
          <p:cNvSpPr/>
          <p:nvPr/>
        </p:nvSpPr>
        <p:spPr>
          <a:xfrm>
            <a:off x="4739778" y="6499589"/>
            <a:ext cx="1852522" cy="315399"/>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algn="ctr" defTabSz="711200" rtl="1">
              <a:lnSpc>
                <a:spcPct val="100000"/>
              </a:lnSpc>
              <a:spcBef>
                <a:spcPct val="0"/>
              </a:spcBef>
              <a:spcAft>
                <a:spcPct val="35000"/>
              </a:spcAft>
              <a:buNone/>
            </a:pP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المفردات </a:t>
            </a:r>
          </a:p>
        </p:txBody>
      </p:sp>
    </p:spTree>
    <p:extLst>
      <p:ext uri="{BB962C8B-B14F-4D97-AF65-F5344CB8AC3E}">
        <p14:creationId xmlns:p14="http://schemas.microsoft.com/office/powerpoint/2010/main" val="228092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heel(1)">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78A9CA0-E9B5-06F3-409F-E6AA10CA2B7A}"/>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852E5B9F-FDA8-F171-2043-5BC34BC3C736}"/>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FD7E5958-1B75-A6C8-42E6-3029C007DBE7}"/>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4709D47C-E36B-B256-693C-1C5A3711372E}"/>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43AA625A-38D2-E8E6-FB52-453FDB4BF7D4}"/>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D41EBF16-2E52-6F77-130E-713F6E2CC76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6DFAC0E6-116F-D0DA-42C8-83BA0DF9AA56}"/>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grpSp>
        <p:nvGrpSpPr>
          <p:cNvPr id="12" name="مجموعة 11">
            <a:extLst>
              <a:ext uri="{FF2B5EF4-FFF2-40B4-BE49-F238E27FC236}">
                <a16:creationId xmlns:a16="http://schemas.microsoft.com/office/drawing/2014/main" id="{4E87FFD4-FBEE-77E2-9E1A-5166A04736A6}"/>
              </a:ext>
            </a:extLst>
          </p:cNvPr>
          <p:cNvGrpSpPr/>
          <p:nvPr/>
        </p:nvGrpSpPr>
        <p:grpSpPr>
          <a:xfrm>
            <a:off x="4055644" y="58525"/>
            <a:ext cx="4604342" cy="435596"/>
            <a:chOff x="8686835" y="415984"/>
            <a:chExt cx="2609850" cy="492125"/>
          </a:xfrm>
          <a:solidFill>
            <a:srgbClr val="FFFBF7"/>
          </a:solidFill>
        </p:grpSpPr>
        <p:sp>
          <p:nvSpPr>
            <p:cNvPr id="13" name="Rectangle: Rounded Corners 17">
              <a:extLst>
                <a:ext uri="{FF2B5EF4-FFF2-40B4-BE49-F238E27FC236}">
                  <a16:creationId xmlns:a16="http://schemas.microsoft.com/office/drawing/2014/main" id="{A824DF80-08C2-C38F-8B47-362B1122BA79}"/>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96672 w 2609850"/>
                <a:gd name="connsiteY2" fmla="*/ 0 h 492125"/>
                <a:gd name="connsiteX3" fmla="*/ 1326103 w 2609850"/>
                <a:gd name="connsiteY3" fmla="*/ 0 h 492125"/>
                <a:gd name="connsiteX4" fmla="*/ 1792002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792002 w 2609850"/>
                <a:gd name="connsiteY9" fmla="*/ 492126 h 492125"/>
                <a:gd name="connsiteX10" fmla="*/ 1262571 w 2609850"/>
                <a:gd name="connsiteY10" fmla="*/ 492125 h 492125"/>
                <a:gd name="connsiteX11" fmla="*/ 796671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12353" y="117614"/>
                    <a:pt x="103613" y="-21561"/>
                    <a:pt x="246063" y="0"/>
                  </a:cubicBezTo>
                  <a:cubicBezTo>
                    <a:pt x="460816" y="-29195"/>
                    <a:pt x="679008" y="46513"/>
                    <a:pt x="796672" y="0"/>
                  </a:cubicBezTo>
                  <a:cubicBezTo>
                    <a:pt x="914336" y="-46513"/>
                    <a:pt x="1132092" y="23363"/>
                    <a:pt x="1326103" y="0"/>
                  </a:cubicBezTo>
                  <a:cubicBezTo>
                    <a:pt x="1520114" y="-23363"/>
                    <a:pt x="1649069" y="31524"/>
                    <a:pt x="1792002" y="0"/>
                  </a:cubicBezTo>
                  <a:cubicBezTo>
                    <a:pt x="1934935" y="-31524"/>
                    <a:pt x="2124551" y="51479"/>
                    <a:pt x="2363788" y="0"/>
                  </a:cubicBezTo>
                  <a:cubicBezTo>
                    <a:pt x="2508656" y="-457"/>
                    <a:pt x="2584690" y="84105"/>
                    <a:pt x="2609851" y="246063"/>
                  </a:cubicBezTo>
                  <a:lnTo>
                    <a:pt x="2609850" y="246063"/>
                  </a:lnTo>
                  <a:cubicBezTo>
                    <a:pt x="2614471" y="354550"/>
                    <a:pt x="2536295" y="506225"/>
                    <a:pt x="2363787" y="492126"/>
                  </a:cubicBezTo>
                  <a:cubicBezTo>
                    <a:pt x="2169090" y="514852"/>
                    <a:pt x="1926808" y="460535"/>
                    <a:pt x="1792002" y="492126"/>
                  </a:cubicBezTo>
                  <a:cubicBezTo>
                    <a:pt x="1657196" y="523716"/>
                    <a:pt x="1382280" y="488896"/>
                    <a:pt x="1262571" y="492125"/>
                  </a:cubicBezTo>
                  <a:cubicBezTo>
                    <a:pt x="1142862" y="495354"/>
                    <a:pt x="959507" y="456814"/>
                    <a:pt x="796671" y="492125"/>
                  </a:cubicBezTo>
                  <a:cubicBezTo>
                    <a:pt x="633835" y="527436"/>
                    <a:pt x="436883" y="453345"/>
                    <a:pt x="246063" y="492125"/>
                  </a:cubicBezTo>
                  <a:cubicBezTo>
                    <a:pt x="97228" y="475258"/>
                    <a:pt x="-9204" y="392431"/>
                    <a:pt x="0" y="246062"/>
                  </a:cubicBezTo>
                  <a:lnTo>
                    <a:pt x="0" y="246063"/>
                  </a:lnTo>
                  <a:close/>
                </a:path>
                <a:path w="2609850" h="492125" stroke="0" extrusionOk="0">
                  <a:moveTo>
                    <a:pt x="0" y="246063"/>
                  </a:moveTo>
                  <a:cubicBezTo>
                    <a:pt x="862" y="105979"/>
                    <a:pt x="110069" y="21844"/>
                    <a:pt x="246063" y="0"/>
                  </a:cubicBezTo>
                  <a:cubicBezTo>
                    <a:pt x="375849" y="-56516"/>
                    <a:pt x="588737" y="52648"/>
                    <a:pt x="733140" y="0"/>
                  </a:cubicBezTo>
                  <a:cubicBezTo>
                    <a:pt x="877543" y="-52648"/>
                    <a:pt x="1049507" y="16324"/>
                    <a:pt x="1241394" y="0"/>
                  </a:cubicBezTo>
                  <a:cubicBezTo>
                    <a:pt x="1433281" y="-16324"/>
                    <a:pt x="1627000" y="39634"/>
                    <a:pt x="1728470" y="0"/>
                  </a:cubicBezTo>
                  <a:cubicBezTo>
                    <a:pt x="1829940" y="-39634"/>
                    <a:pt x="2213870" y="22986"/>
                    <a:pt x="2363788" y="0"/>
                  </a:cubicBezTo>
                  <a:cubicBezTo>
                    <a:pt x="2529121" y="-27658"/>
                    <a:pt x="2593479" y="81131"/>
                    <a:pt x="2609851" y="246063"/>
                  </a:cubicBezTo>
                  <a:lnTo>
                    <a:pt x="2609850" y="246063"/>
                  </a:lnTo>
                  <a:cubicBezTo>
                    <a:pt x="2607935" y="374359"/>
                    <a:pt x="2521666" y="467691"/>
                    <a:pt x="2363787" y="492126"/>
                  </a:cubicBezTo>
                  <a:cubicBezTo>
                    <a:pt x="2111861" y="512262"/>
                    <a:pt x="2108126" y="486537"/>
                    <a:pt x="1855533" y="492126"/>
                  </a:cubicBezTo>
                  <a:cubicBezTo>
                    <a:pt x="1602940" y="497715"/>
                    <a:pt x="1556543" y="447707"/>
                    <a:pt x="1283748" y="492125"/>
                  </a:cubicBezTo>
                  <a:cubicBezTo>
                    <a:pt x="1010953" y="536543"/>
                    <a:pt x="925104" y="458008"/>
                    <a:pt x="817848" y="492125"/>
                  </a:cubicBezTo>
                  <a:cubicBezTo>
                    <a:pt x="710592" y="526242"/>
                    <a:pt x="521232" y="484980"/>
                    <a:pt x="246063" y="492125"/>
                  </a:cubicBezTo>
                  <a:cubicBezTo>
                    <a:pt x="112337" y="510564"/>
                    <a:pt x="27972" y="399709"/>
                    <a:pt x="0" y="246062"/>
                  </a:cubicBezTo>
                  <a:lnTo>
                    <a:pt x="0" y="246063"/>
                  </a:lnTo>
                  <a:close/>
                </a:path>
              </a:pathLst>
            </a:custGeom>
            <a:grpFill/>
            <a:ln w="38100">
              <a:solidFill>
                <a:srgbClr val="FFE1D9"/>
              </a:solidFill>
              <a:extLst>
                <a:ext uri="{C807C97D-BFC1-408E-A445-0C87EB9F89A2}">
                  <ask:lineSketchStyleProps xmlns:ask="http://schemas.microsoft.com/office/drawing/2018/sketchyshapes" sd="3965727345">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latin typeface="Expo Arabic Light" panose="00000400000000000000" pitchFamily="2" charset="-78"/>
                <a:cs typeface="Expo Arabic Light" panose="00000400000000000000" pitchFamily="2" charset="-78"/>
              </a:endParaRPr>
            </a:p>
          </p:txBody>
        </p:sp>
        <p:grpSp>
          <p:nvGrpSpPr>
            <p:cNvPr id="14" name="Graphic 13">
              <a:extLst>
                <a:ext uri="{FF2B5EF4-FFF2-40B4-BE49-F238E27FC236}">
                  <a16:creationId xmlns:a16="http://schemas.microsoft.com/office/drawing/2014/main" id="{24F96CEF-8ACC-AB08-6492-DD13602CA166}"/>
                </a:ext>
              </a:extLst>
            </p:cNvPr>
            <p:cNvGrpSpPr/>
            <p:nvPr/>
          </p:nvGrpSpPr>
          <p:grpSpPr>
            <a:xfrm flipH="1">
              <a:off x="10878379" y="561240"/>
              <a:ext cx="201612" cy="201612"/>
              <a:chOff x="1095375" y="4809338"/>
              <a:chExt cx="797712" cy="797712"/>
            </a:xfrm>
            <a:grpFill/>
          </p:grpSpPr>
          <p:sp>
            <p:nvSpPr>
              <p:cNvPr id="15" name="Freeform: Shape 20">
                <a:extLst>
                  <a:ext uri="{FF2B5EF4-FFF2-40B4-BE49-F238E27FC236}">
                    <a16:creationId xmlns:a16="http://schemas.microsoft.com/office/drawing/2014/main" id="{C293C883-A338-31B2-C95A-76AE2ED5B12D}"/>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710241" y="689939"/>
                      <a:pt x="655913" y="598516"/>
                      <a:pt x="596781" y="563174"/>
                    </a:cubicBezTo>
                    <a:cubicBezTo>
                      <a:pt x="661592" y="512893"/>
                      <a:pt x="685446" y="424384"/>
                      <a:pt x="680266" y="340133"/>
                    </a:cubicBezTo>
                    <a:cubicBezTo>
                      <a:pt x="667660" y="147663"/>
                      <a:pt x="482343" y="4711"/>
                      <a:pt x="340133" y="0"/>
                    </a:cubicBezTo>
                    <a:cubicBezTo>
                      <a:pt x="104905" y="17766"/>
                      <a:pt x="10280" y="120520"/>
                      <a:pt x="0" y="340133"/>
                    </a:cubicBezTo>
                    <a:cubicBezTo>
                      <a:pt x="32493" y="515579"/>
                      <a:pt x="155263" y="662252"/>
                      <a:pt x="340133" y="680266"/>
                    </a:cubicBezTo>
                    <a:cubicBezTo>
                      <a:pt x="441684" y="678085"/>
                      <a:pt x="511900" y="659500"/>
                      <a:pt x="563174" y="596781"/>
                    </a:cubicBezTo>
                    <a:cubicBezTo>
                      <a:pt x="630313" y="637723"/>
                      <a:pt x="654848" y="705271"/>
                      <a:pt x="757030" y="790637"/>
                    </a:cubicBezTo>
                    <a:cubicBezTo>
                      <a:pt x="762534" y="795232"/>
                      <a:pt x="768979" y="798334"/>
                      <a:pt x="773834" y="797712"/>
                    </a:cubicBezTo>
                    <a:cubicBezTo>
                      <a:pt x="780012" y="797717"/>
                      <a:pt x="785790" y="795086"/>
                      <a:pt x="790637" y="790637"/>
                    </a:cubicBezTo>
                    <a:cubicBezTo>
                      <a:pt x="798388" y="782824"/>
                      <a:pt x="797933" y="763262"/>
                      <a:pt x="790637" y="757030"/>
                    </a:cubicBezTo>
                    <a:close/>
                    <a:moveTo>
                      <a:pt x="47580" y="340133"/>
                    </a:moveTo>
                    <a:cubicBezTo>
                      <a:pt x="83404" y="159131"/>
                      <a:pt x="153913" y="32074"/>
                      <a:pt x="339956" y="47757"/>
                    </a:cubicBezTo>
                    <a:cubicBezTo>
                      <a:pt x="520246" y="63068"/>
                      <a:pt x="652951" y="173533"/>
                      <a:pt x="632333" y="340133"/>
                    </a:cubicBezTo>
                    <a:cubicBezTo>
                      <a:pt x="610933" y="536494"/>
                      <a:pt x="492436" y="679468"/>
                      <a:pt x="339956" y="632686"/>
                    </a:cubicBezTo>
                    <a:cubicBezTo>
                      <a:pt x="225406" y="623702"/>
                      <a:pt x="53203" y="500561"/>
                      <a:pt x="47580" y="340133"/>
                    </a:cubicBezTo>
                    <a:close/>
                  </a:path>
                  <a:path w="797535" h="797712" stroke="0" extrusionOk="0">
                    <a:moveTo>
                      <a:pt x="790637" y="757030"/>
                    </a:moveTo>
                    <a:cubicBezTo>
                      <a:pt x="711609" y="714523"/>
                      <a:pt x="709283" y="640625"/>
                      <a:pt x="596781" y="563174"/>
                    </a:cubicBezTo>
                    <a:cubicBezTo>
                      <a:pt x="660945" y="504825"/>
                      <a:pt x="685101" y="430501"/>
                      <a:pt x="680266" y="340133"/>
                    </a:cubicBezTo>
                    <a:cubicBezTo>
                      <a:pt x="717908" y="129738"/>
                      <a:pt x="545927" y="6472"/>
                      <a:pt x="340133" y="0"/>
                    </a:cubicBezTo>
                    <a:cubicBezTo>
                      <a:pt x="152855" y="8632"/>
                      <a:pt x="-10618" y="150812"/>
                      <a:pt x="0" y="340133"/>
                    </a:cubicBezTo>
                    <a:cubicBezTo>
                      <a:pt x="8534" y="548430"/>
                      <a:pt x="170088" y="626819"/>
                      <a:pt x="340133" y="680266"/>
                    </a:cubicBezTo>
                    <a:cubicBezTo>
                      <a:pt x="421149" y="670529"/>
                      <a:pt x="523875" y="657716"/>
                      <a:pt x="563174" y="596781"/>
                    </a:cubicBezTo>
                    <a:cubicBezTo>
                      <a:pt x="630365" y="625101"/>
                      <a:pt x="658236" y="732510"/>
                      <a:pt x="757030" y="790637"/>
                    </a:cubicBezTo>
                    <a:cubicBezTo>
                      <a:pt x="762183" y="795476"/>
                      <a:pt x="769039" y="798322"/>
                      <a:pt x="773834" y="797712"/>
                    </a:cubicBezTo>
                    <a:cubicBezTo>
                      <a:pt x="778322" y="797811"/>
                      <a:pt x="787125" y="794202"/>
                      <a:pt x="790637" y="790637"/>
                    </a:cubicBezTo>
                    <a:cubicBezTo>
                      <a:pt x="798857" y="781674"/>
                      <a:pt x="800456" y="764471"/>
                      <a:pt x="790637" y="757030"/>
                    </a:cubicBezTo>
                    <a:close/>
                    <a:moveTo>
                      <a:pt x="47580" y="340133"/>
                    </a:moveTo>
                    <a:cubicBezTo>
                      <a:pt x="42669" y="137574"/>
                      <a:pt x="216101" y="51614"/>
                      <a:pt x="339956" y="47757"/>
                    </a:cubicBezTo>
                    <a:cubicBezTo>
                      <a:pt x="536372" y="70364"/>
                      <a:pt x="627254" y="180429"/>
                      <a:pt x="632333" y="340133"/>
                    </a:cubicBezTo>
                    <a:cubicBezTo>
                      <a:pt x="647899" y="464964"/>
                      <a:pt x="505775" y="634497"/>
                      <a:pt x="339956" y="632686"/>
                    </a:cubicBezTo>
                    <a:cubicBezTo>
                      <a:pt x="215873" y="629708"/>
                      <a:pt x="41865" y="501787"/>
                      <a:pt x="47580" y="340133"/>
                    </a:cubicBezTo>
                    <a:close/>
                  </a:path>
                </a:pathLst>
              </a:custGeom>
              <a:grpFill/>
              <a:ln w="38100" cap="flat">
                <a:solidFill>
                  <a:srgbClr val="FFE1D9"/>
                </a:solidFill>
                <a:prstDash val="solid"/>
                <a:miter/>
                <a:extLst>
                  <a:ext uri="{C807C97D-BFC1-408E-A445-0C87EB9F89A2}">
                    <ask:lineSketchStyleProps xmlns:ask="http://schemas.microsoft.com/office/drawing/2018/sketchyshapes" sd="201887583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a:latin typeface="Expo Arabic Light" panose="00000400000000000000" pitchFamily="2" charset="-78"/>
                  <a:cs typeface="Expo Arabic Light" panose="00000400000000000000" pitchFamily="2" charset="-78"/>
                </a:endParaRPr>
              </a:p>
            </p:txBody>
          </p:sp>
        </p:grpSp>
      </p:grpSp>
      <p:sp>
        <p:nvSpPr>
          <p:cNvPr id="16" name="مربع نص 15">
            <a:extLst>
              <a:ext uri="{FF2B5EF4-FFF2-40B4-BE49-F238E27FC236}">
                <a16:creationId xmlns:a16="http://schemas.microsoft.com/office/drawing/2014/main" id="{D937145B-98A6-E85A-5A18-BF3B92766488}"/>
              </a:ext>
            </a:extLst>
          </p:cNvPr>
          <p:cNvSpPr txBox="1"/>
          <p:nvPr/>
        </p:nvSpPr>
        <p:spPr>
          <a:xfrm>
            <a:off x="3995558" y="90981"/>
            <a:ext cx="4059811" cy="461665"/>
          </a:xfrm>
          <a:prstGeom prst="rect">
            <a:avLst/>
          </a:prstGeom>
          <a:noFill/>
        </p:spPr>
        <p:txBody>
          <a:bodyPr wrap="square" rtlCol="1">
            <a:spAutoFit/>
          </a:bodyPr>
          <a:lstStyle/>
          <a:p>
            <a:pPr algn="r"/>
            <a:r>
              <a:rPr lang="ar-SA" sz="2400" b="1" dirty="0">
                <a:solidFill>
                  <a:srgbClr val="FF0000"/>
                </a:solidFill>
                <a:latin typeface="AirArabia" panose="020B0604020202020204" charset="0"/>
                <a:cs typeface="Akhbar MT" pitchFamily="2" charset="-78"/>
              </a:rPr>
              <a:t>مهارة  </a:t>
            </a:r>
            <a:r>
              <a:rPr lang="ar-SA" sz="2400" b="1" dirty="0">
                <a:latin typeface="AirArabia" panose="020B0604020202020204" charset="0"/>
                <a:cs typeface="Akhbar MT" pitchFamily="2" charset="-78"/>
              </a:rPr>
              <a:t>: القراءة  </a:t>
            </a:r>
            <a:r>
              <a:rPr lang="ar-SA" sz="2400" b="1" dirty="0">
                <a:solidFill>
                  <a:srgbClr val="00B050"/>
                </a:solidFill>
                <a:latin typeface="AirArabia" panose="020B0604020202020204" charset="0"/>
                <a:cs typeface="Akhbar MT" pitchFamily="2" charset="-78"/>
              </a:rPr>
              <a:t>نشاط </a:t>
            </a:r>
            <a:r>
              <a:rPr lang="ar-SA" sz="2400" b="1" dirty="0">
                <a:latin typeface="AirArabia" panose="020B0604020202020204" charset="0"/>
                <a:cs typeface="Akhbar MT" pitchFamily="2" charset="-78"/>
              </a:rPr>
              <a:t>:1-1      </a:t>
            </a:r>
            <a:r>
              <a:rPr lang="ar-SA" sz="2400" b="1" dirty="0">
                <a:highlight>
                  <a:srgbClr val="FFFF00"/>
                </a:highlight>
                <a:latin typeface="AirArabia" panose="020B0604020202020204" charset="0"/>
                <a:cs typeface="Akhbar MT" pitchFamily="2" charset="-78"/>
              </a:rPr>
              <a:t>فردي</a:t>
            </a:r>
            <a:r>
              <a:rPr lang="ar-SA" sz="2400" b="1" dirty="0">
                <a:latin typeface="AirArabia" panose="020B0604020202020204" charset="0"/>
                <a:cs typeface="Akhbar MT" pitchFamily="2" charset="-78"/>
              </a:rPr>
              <a:t> </a:t>
            </a:r>
          </a:p>
        </p:txBody>
      </p:sp>
      <p:pic>
        <p:nvPicPr>
          <p:cNvPr id="17" name="صورة 16">
            <a:extLst>
              <a:ext uri="{FF2B5EF4-FFF2-40B4-BE49-F238E27FC236}">
                <a16:creationId xmlns:a16="http://schemas.microsoft.com/office/drawing/2014/main" id="{12336857-D38E-30F1-9488-47E00C0E9323}"/>
              </a:ext>
            </a:extLst>
          </p:cNvPr>
          <p:cNvPicPr>
            <a:picLocks noChangeAspect="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737044" y="321813"/>
            <a:ext cx="969971" cy="846852"/>
          </a:xfrm>
          <a:prstGeom prst="rect">
            <a:avLst/>
          </a:prstGeom>
        </p:spPr>
      </p:pic>
      <p:sp>
        <p:nvSpPr>
          <p:cNvPr id="18" name="Shape 40">
            <a:extLst>
              <a:ext uri="{FF2B5EF4-FFF2-40B4-BE49-F238E27FC236}">
                <a16:creationId xmlns:a16="http://schemas.microsoft.com/office/drawing/2014/main" id="{09E0BD0E-D375-4FB6-6A7C-3FCB0135DED2}"/>
              </a:ext>
            </a:extLst>
          </p:cNvPr>
          <p:cNvSpPr/>
          <p:nvPr/>
        </p:nvSpPr>
        <p:spPr>
          <a:xfrm>
            <a:off x="662323" y="488613"/>
            <a:ext cx="11139325"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defRPr cap="all" spc="395">
                <a:solidFill>
                  <a:srgbClr val="FFFFFF"/>
                </a:solidFill>
              </a:defRPr>
            </a:lvl1pPr>
          </a:lstStyle>
          <a:p>
            <a:r>
              <a:rPr lang="ar-SA" sz="2500" b="1" cap="none" spc="0" dirty="0">
                <a:solidFill>
                  <a:srgbClr val="00B050"/>
                </a:solidFill>
                <a:latin typeface="Roboto" panose="02000000000000000000" pitchFamily="2" charset="0"/>
                <a:ea typeface="Roboto" panose="02000000000000000000" pitchFamily="2" charset="0"/>
                <a:cs typeface="Akhbar MT" pitchFamily="2" charset="-78"/>
              </a:rPr>
              <a:t>    </a:t>
            </a:r>
            <a:r>
              <a:rPr lang="ar-SA" sz="2500" b="1" u="sng" cap="none" spc="0" dirty="0">
                <a:solidFill>
                  <a:srgbClr val="00B050"/>
                </a:solidFill>
                <a:latin typeface="Roboto" panose="02000000000000000000" pitchFamily="2" charset="0"/>
                <a:ea typeface="Roboto" panose="02000000000000000000" pitchFamily="2" charset="0"/>
                <a:cs typeface="Akhbar MT" pitchFamily="2" charset="-78"/>
              </a:rPr>
              <a:t>استراتيجية قوة التلخيص</a:t>
            </a:r>
          </a:p>
          <a:p>
            <a:r>
              <a:rPr lang="ar-SA" sz="2500" b="1" u="sng" cap="none" spc="0" dirty="0">
                <a:solidFill>
                  <a:srgbClr val="008080"/>
                </a:solidFill>
                <a:latin typeface="Roboto" panose="02000000000000000000" pitchFamily="2" charset="0"/>
                <a:ea typeface="Roboto" panose="02000000000000000000" pitchFamily="2" charset="0"/>
                <a:cs typeface="Akhbar MT" pitchFamily="2" charset="-78"/>
              </a:rPr>
              <a:t>عزيزتي الطالبة</a:t>
            </a:r>
            <a:r>
              <a:rPr lang="ar-SA" sz="2500" b="1" cap="none" spc="0" dirty="0">
                <a:solidFill>
                  <a:schemeClr val="tx1"/>
                </a:solidFill>
                <a:latin typeface="Roboto" panose="02000000000000000000" pitchFamily="2" charset="0"/>
                <a:ea typeface="Roboto" panose="02000000000000000000" pitchFamily="2" charset="0"/>
                <a:cs typeface="Akhbar MT" pitchFamily="2" charset="-78"/>
              </a:rPr>
              <a:t>: اقرئي في كتابك المقرر عن </a:t>
            </a:r>
            <a:r>
              <a:rPr lang="ar-SA" sz="2500" b="1" u="sng" cap="none" spc="0" dirty="0">
                <a:solidFill>
                  <a:srgbClr val="FF0000"/>
                </a:solidFill>
                <a:latin typeface="Roboto" panose="02000000000000000000" pitchFamily="2" charset="0"/>
                <a:ea typeface="Roboto" panose="02000000000000000000" pitchFamily="2" charset="0"/>
                <a:cs typeface="Akhbar MT" pitchFamily="2" charset="-78"/>
              </a:rPr>
              <a:t> أنواع العضلات  </a:t>
            </a:r>
            <a:r>
              <a:rPr lang="ar-SA" sz="2500" b="1" cap="none" spc="0" dirty="0">
                <a:solidFill>
                  <a:schemeClr val="tx1"/>
                </a:solidFill>
                <a:latin typeface="Roboto" panose="02000000000000000000" pitchFamily="2" charset="0"/>
                <a:ea typeface="Roboto" panose="02000000000000000000" pitchFamily="2" charset="0"/>
                <a:cs typeface="Akhbar MT" pitchFamily="2" charset="-78"/>
              </a:rPr>
              <a:t>ثم قومي بحل النشاط التالي </a:t>
            </a:r>
          </a:p>
        </p:txBody>
      </p:sp>
      <p:sp>
        <p:nvSpPr>
          <p:cNvPr id="19" name="شكل حر: شكل 18">
            <a:hlinkClick r:id="rId5" action="ppaction://hlinksldjump"/>
            <a:extLst>
              <a:ext uri="{FF2B5EF4-FFF2-40B4-BE49-F238E27FC236}">
                <a16:creationId xmlns:a16="http://schemas.microsoft.com/office/drawing/2014/main" id="{9F4FA544-E33D-AAA5-F6D3-969FDF8BD869}"/>
              </a:ext>
            </a:extLst>
          </p:cNvPr>
          <p:cNvSpPr/>
          <p:nvPr/>
        </p:nvSpPr>
        <p:spPr>
          <a:xfrm>
            <a:off x="10605842" y="6481369"/>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أنواع العضلات   </a:t>
            </a:r>
          </a:p>
        </p:txBody>
      </p:sp>
      <p:sp>
        <p:nvSpPr>
          <p:cNvPr id="21" name="شكل حر: شكل 20">
            <a:hlinkClick r:id="rId6" action="ppaction://hlinksldjump"/>
            <a:extLst>
              <a:ext uri="{FF2B5EF4-FFF2-40B4-BE49-F238E27FC236}">
                <a16:creationId xmlns:a16="http://schemas.microsoft.com/office/drawing/2014/main" id="{7DB06E79-3DA5-7C54-AAA0-11BD592BC2D4}"/>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22" name="شكل حر: شكل 21">
            <a:hlinkClick r:id="rId7" action="ppaction://hlinksldjump"/>
            <a:extLst>
              <a:ext uri="{FF2B5EF4-FFF2-40B4-BE49-F238E27FC236}">
                <a16:creationId xmlns:a16="http://schemas.microsoft.com/office/drawing/2014/main" id="{8F7E229F-FF0B-2EC7-BFD2-55CF84F3C325}"/>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pic>
        <p:nvPicPr>
          <p:cNvPr id="23" name="صورة 22">
            <a:extLst>
              <a:ext uri="{FF2B5EF4-FFF2-40B4-BE49-F238E27FC236}">
                <a16:creationId xmlns:a16="http://schemas.microsoft.com/office/drawing/2014/main" id="{C3EA7AAE-C442-643E-9493-D8E6168857B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432313" y="1435718"/>
            <a:ext cx="8210834" cy="4933669"/>
          </a:xfrm>
          <a:prstGeom prst="rect">
            <a:avLst/>
          </a:prstGeom>
        </p:spPr>
      </p:pic>
      <p:pic>
        <p:nvPicPr>
          <p:cNvPr id="24" name="Picture 2" descr="تعرف على عضلات الإنسان بالصور - ويب طب">
            <a:extLst>
              <a:ext uri="{FF2B5EF4-FFF2-40B4-BE49-F238E27FC236}">
                <a16:creationId xmlns:a16="http://schemas.microsoft.com/office/drawing/2014/main" id="{6F2A22F7-33CE-6911-9714-6649D928A249}"/>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899" t="64022" r="44529"/>
          <a:stretch/>
        </p:blipFill>
        <p:spPr bwMode="auto">
          <a:xfrm>
            <a:off x="7611541" y="2400653"/>
            <a:ext cx="2593170" cy="1220721"/>
          </a:xfrm>
          <a:prstGeom prst="rect">
            <a:avLst/>
          </a:prstGeom>
          <a:noFill/>
          <a:extLst>
            <a:ext uri="{909E8E84-426E-40DD-AFC4-6F175D3DCCD1}">
              <a14:hiddenFill xmlns:a14="http://schemas.microsoft.com/office/drawing/2010/main">
                <a:solidFill>
                  <a:srgbClr val="FFFFFF"/>
                </a:solidFill>
              </a14:hiddenFill>
            </a:ext>
          </a:extLst>
        </p:spPr>
      </p:pic>
      <p:sp>
        <p:nvSpPr>
          <p:cNvPr id="25" name="مربع نص 24">
            <a:extLst>
              <a:ext uri="{FF2B5EF4-FFF2-40B4-BE49-F238E27FC236}">
                <a16:creationId xmlns:a16="http://schemas.microsoft.com/office/drawing/2014/main" id="{C9EBD5CF-2FDA-3678-6816-2063737E1F42}"/>
              </a:ext>
            </a:extLst>
          </p:cNvPr>
          <p:cNvSpPr txBox="1"/>
          <p:nvPr/>
        </p:nvSpPr>
        <p:spPr>
          <a:xfrm>
            <a:off x="4580460" y="2400653"/>
            <a:ext cx="2805211" cy="369332"/>
          </a:xfrm>
          <a:prstGeom prst="rect">
            <a:avLst/>
          </a:prstGeom>
          <a:noFill/>
        </p:spPr>
        <p:txBody>
          <a:bodyPr wrap="square" rtlCol="1">
            <a:spAutoFit/>
          </a:bodyPr>
          <a:lstStyle/>
          <a:p>
            <a:r>
              <a:rPr lang="ar-SA" b="1" dirty="0">
                <a:solidFill>
                  <a:srgbClr val="00B050"/>
                </a:solidFill>
              </a:rPr>
              <a:t>تحريك الطعام في القناه الهضمية </a:t>
            </a:r>
          </a:p>
        </p:txBody>
      </p:sp>
      <p:pic>
        <p:nvPicPr>
          <p:cNvPr id="26" name="Picture 2" descr="تعرف على عضلات الإنسان بالصور - ويب طب">
            <a:extLst>
              <a:ext uri="{FF2B5EF4-FFF2-40B4-BE49-F238E27FC236}">
                <a16:creationId xmlns:a16="http://schemas.microsoft.com/office/drawing/2014/main" id="{979997D0-71EA-CE75-0D7E-01A47B8F30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75" t="30522" r="44528" b="36848"/>
          <a:stretch/>
        </p:blipFill>
        <p:spPr bwMode="auto">
          <a:xfrm>
            <a:off x="7714495" y="3769195"/>
            <a:ext cx="2638859" cy="1110920"/>
          </a:xfrm>
          <a:prstGeom prst="rect">
            <a:avLst/>
          </a:prstGeom>
          <a:noFill/>
          <a:extLst>
            <a:ext uri="{909E8E84-426E-40DD-AFC4-6F175D3DCCD1}">
              <a14:hiddenFill xmlns:a14="http://schemas.microsoft.com/office/drawing/2010/main">
                <a:solidFill>
                  <a:srgbClr val="FFFFFF"/>
                </a:solidFill>
              </a14:hiddenFill>
            </a:ext>
          </a:extLst>
        </p:spPr>
      </p:pic>
      <p:sp>
        <p:nvSpPr>
          <p:cNvPr id="27" name="مربع نص 26">
            <a:extLst>
              <a:ext uri="{FF2B5EF4-FFF2-40B4-BE49-F238E27FC236}">
                <a16:creationId xmlns:a16="http://schemas.microsoft.com/office/drawing/2014/main" id="{94D415D2-40D6-4290-4DF3-31384B59F69B}"/>
              </a:ext>
            </a:extLst>
          </p:cNvPr>
          <p:cNvSpPr txBox="1"/>
          <p:nvPr/>
        </p:nvSpPr>
        <p:spPr>
          <a:xfrm>
            <a:off x="4340995" y="3769195"/>
            <a:ext cx="3140953" cy="369332"/>
          </a:xfrm>
          <a:prstGeom prst="rect">
            <a:avLst/>
          </a:prstGeom>
          <a:noFill/>
        </p:spPr>
        <p:txBody>
          <a:bodyPr wrap="square" rtlCol="1">
            <a:spAutoFit/>
          </a:bodyPr>
          <a:lstStyle/>
          <a:p>
            <a:r>
              <a:rPr lang="ar-SA" b="1" dirty="0">
                <a:solidFill>
                  <a:srgbClr val="00B050"/>
                </a:solidFill>
              </a:rPr>
              <a:t>تسمح للقلب </a:t>
            </a:r>
            <a:r>
              <a:rPr lang="ar-SA" b="1" dirty="0" err="1">
                <a:solidFill>
                  <a:srgbClr val="00B050"/>
                </a:solidFill>
              </a:rPr>
              <a:t>بالإنقباض</a:t>
            </a:r>
            <a:r>
              <a:rPr lang="ar-SA" b="1" dirty="0">
                <a:solidFill>
                  <a:srgbClr val="00B050"/>
                </a:solidFill>
              </a:rPr>
              <a:t> بفعالية وانتظام </a:t>
            </a:r>
          </a:p>
        </p:txBody>
      </p:sp>
      <p:pic>
        <p:nvPicPr>
          <p:cNvPr id="28" name="Picture 4" descr="تعرف على عضلات الإنسان بالصور - ويب طب">
            <a:extLst>
              <a:ext uri="{FF2B5EF4-FFF2-40B4-BE49-F238E27FC236}">
                <a16:creationId xmlns:a16="http://schemas.microsoft.com/office/drawing/2014/main" id="{EE750E6F-4125-36C5-0981-B12CB84C3C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067" r="48605" b="75769"/>
          <a:stretch/>
        </p:blipFill>
        <p:spPr bwMode="auto">
          <a:xfrm>
            <a:off x="7662040" y="5011123"/>
            <a:ext cx="2184325" cy="1147055"/>
          </a:xfrm>
          <a:prstGeom prst="rect">
            <a:avLst/>
          </a:prstGeom>
          <a:noFill/>
          <a:extLst>
            <a:ext uri="{909E8E84-426E-40DD-AFC4-6F175D3DCCD1}">
              <a14:hiddenFill xmlns:a14="http://schemas.microsoft.com/office/drawing/2010/main">
                <a:solidFill>
                  <a:srgbClr val="FFFFFF"/>
                </a:solidFill>
              </a14:hiddenFill>
            </a:ext>
          </a:extLst>
        </p:spPr>
      </p:pic>
      <p:sp>
        <p:nvSpPr>
          <p:cNvPr id="29" name="مربع نص 28">
            <a:extLst>
              <a:ext uri="{FF2B5EF4-FFF2-40B4-BE49-F238E27FC236}">
                <a16:creationId xmlns:a16="http://schemas.microsoft.com/office/drawing/2014/main" id="{DE79E5C8-989D-E0B6-2A52-FB5E8AD59526}"/>
              </a:ext>
            </a:extLst>
          </p:cNvPr>
          <p:cNvSpPr txBox="1"/>
          <p:nvPr/>
        </p:nvSpPr>
        <p:spPr>
          <a:xfrm>
            <a:off x="4385217" y="5076840"/>
            <a:ext cx="3140953" cy="369332"/>
          </a:xfrm>
          <a:prstGeom prst="rect">
            <a:avLst/>
          </a:prstGeom>
          <a:noFill/>
        </p:spPr>
        <p:txBody>
          <a:bodyPr wrap="square" rtlCol="1">
            <a:spAutoFit/>
          </a:bodyPr>
          <a:lstStyle/>
          <a:p>
            <a:r>
              <a:rPr lang="ar-SA" b="1" dirty="0" err="1">
                <a:solidFill>
                  <a:srgbClr val="00B050"/>
                </a:solidFill>
              </a:rPr>
              <a:t>الإنقباض</a:t>
            </a:r>
            <a:r>
              <a:rPr lang="ar-SA" b="1" dirty="0">
                <a:solidFill>
                  <a:srgbClr val="00B050"/>
                </a:solidFill>
              </a:rPr>
              <a:t>  بسبب الحركة </a:t>
            </a:r>
          </a:p>
        </p:txBody>
      </p:sp>
      <p:pic>
        <p:nvPicPr>
          <p:cNvPr id="30" name="عنصر نائب للمحتوى 5" descr="myopathy%201.jpg">
            <a:extLst>
              <a:ext uri="{FF2B5EF4-FFF2-40B4-BE49-F238E27FC236}">
                <a16:creationId xmlns:a16="http://schemas.microsoft.com/office/drawing/2014/main" id="{3E05A460-74A2-A7BF-B242-76BC76393E85}"/>
              </a:ext>
            </a:extLst>
          </p:cNvPr>
          <p:cNvPicPr>
            <a:picLocks noChangeAspect="1"/>
          </p:cNvPicPr>
          <p:nvPr/>
        </p:nvPicPr>
        <p:blipFill>
          <a:blip r:embed="rId11">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a:xfrm>
            <a:off x="646135" y="2968487"/>
            <a:ext cx="3557819" cy="3444952"/>
          </a:xfrm>
          <a:prstGeom prst="rect">
            <a:avLst/>
          </a:prstGeom>
        </p:spPr>
      </p:pic>
      <p:pic>
        <p:nvPicPr>
          <p:cNvPr id="31" name="图片 19">
            <a:extLst>
              <a:ext uri="{FF2B5EF4-FFF2-40B4-BE49-F238E27FC236}">
                <a16:creationId xmlns:a16="http://schemas.microsoft.com/office/drawing/2014/main" id="{D2265515-8256-A32A-CE2D-E5C1F9F65430}"/>
              </a:ext>
            </a:extLst>
          </p:cNvPr>
          <p:cNvPicPr>
            <a:picLocks noChangeAspect="1"/>
          </p:cNvPicPr>
          <p:nvPr/>
        </p:nvPicPr>
        <p:blipFill rotWithShape="1">
          <a:blip r:embed="rId12"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9"/>
            <a:ext cx="12183793" cy="6585839"/>
          </a:xfrm>
          <a:prstGeom prst="rect">
            <a:avLst/>
          </a:prstGeom>
        </p:spPr>
      </p:pic>
      <p:pic>
        <p:nvPicPr>
          <p:cNvPr id="32" name="图片 15">
            <a:extLst>
              <a:ext uri="{FF2B5EF4-FFF2-40B4-BE49-F238E27FC236}">
                <a16:creationId xmlns:a16="http://schemas.microsoft.com/office/drawing/2014/main" id="{B79D4D6C-DB73-D87F-4832-76160AC97F8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2513353" flipH="1">
            <a:off x="1189171" y="960589"/>
            <a:ext cx="1922393" cy="3337220"/>
          </a:xfrm>
          <a:prstGeom prst="rect">
            <a:avLst/>
          </a:prstGeom>
        </p:spPr>
      </p:pic>
    </p:spTree>
    <p:extLst>
      <p:ext uri="{BB962C8B-B14F-4D97-AF65-F5344CB8AC3E}">
        <p14:creationId xmlns:p14="http://schemas.microsoft.com/office/powerpoint/2010/main" val="112105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1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1)">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heel(1)">
                                      <p:cBhvr>
                                        <p:cTn id="23" dur="2000"/>
                                        <p:tgtEl>
                                          <p:spTgt spid="2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heel(1)">
                                      <p:cBhvr>
                                        <p:cTn id="26" dur="2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مكونات الجهاز العضلي - صيدلية">
            <a:extLst>
              <a:ext uri="{FF2B5EF4-FFF2-40B4-BE49-F238E27FC236}">
                <a16:creationId xmlns:a16="http://schemas.microsoft.com/office/drawing/2014/main" id="{87AAE02A-23C2-95F5-FF19-8D68FDC723EE}"/>
              </a:ext>
            </a:extLst>
          </p:cNvPr>
          <p:cNvPicPr>
            <a:picLocks noChangeAspect="1" noChangeArrowheads="1"/>
          </p:cNvPicPr>
          <p:nvPr/>
        </p:nvPicPr>
        <p:blipFill>
          <a:blip r:embed="rId2">
            <a:clrChange>
              <a:clrFrom>
                <a:srgbClr val="FFFFFF"/>
              </a:clrFrom>
              <a:clrTo>
                <a:srgbClr val="FFFFFF">
                  <a:alpha val="0"/>
                </a:srgbClr>
              </a:clrTo>
            </a:clrChange>
            <a:alphaModFix amt="5000"/>
            <a:extLst>
              <a:ext uri="{28A0092B-C50C-407E-A947-70E740481C1C}">
                <a14:useLocalDpi xmlns:a14="http://schemas.microsoft.com/office/drawing/2010/main" val="0"/>
              </a:ext>
            </a:extLst>
          </a:blip>
          <a:srcRect/>
          <a:stretch>
            <a:fillRect/>
          </a:stretch>
        </p:blipFill>
        <p:spPr bwMode="auto">
          <a:xfrm>
            <a:off x="-106017" y="0"/>
            <a:ext cx="12205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47B5-4729-24AC-EA04-5C8D2F254A83}"/>
              </a:ext>
            </a:extLst>
          </p:cNvPr>
          <p:cNvSpPr txBox="1">
            <a:spLocks/>
          </p:cNvSpPr>
          <p:nvPr/>
        </p:nvSpPr>
        <p:spPr bwMode="auto">
          <a:xfrm>
            <a:off x="2549183" y="6142249"/>
            <a:ext cx="1768069" cy="10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endParaRPr lang="ar-SA" altLang="ar-SA" sz="4400" b="1">
              <a:solidFill>
                <a:srgbClr val="0070C0"/>
              </a:solidFill>
              <a:latin typeface="UTM Neo Sans Intel"/>
            </a:endParaRPr>
          </a:p>
        </p:txBody>
      </p:sp>
      <p:sp>
        <p:nvSpPr>
          <p:cNvPr id="4" name="13">
            <a:extLst>
              <a:ext uri="{FF2B5EF4-FFF2-40B4-BE49-F238E27FC236}">
                <a16:creationId xmlns:a16="http://schemas.microsoft.com/office/drawing/2014/main" id="{B5B1F257-082B-74FA-2733-5D612ADE4FD6}"/>
              </a:ext>
            </a:extLst>
          </p:cNvPr>
          <p:cNvSpPr/>
          <p:nvPr/>
        </p:nvSpPr>
        <p:spPr>
          <a:xfrm flipH="1">
            <a:off x="2423886" y="0"/>
            <a:ext cx="9768114" cy="4537276"/>
          </a:xfrm>
          <a:prstGeom prst="round1Rect">
            <a:avLst>
              <a:gd name="adj" fmla="val 0"/>
            </a:avLst>
          </a:prstGeom>
          <a:solidFill>
            <a:srgbClr val="CD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6" name="14">
            <a:extLst>
              <a:ext uri="{FF2B5EF4-FFF2-40B4-BE49-F238E27FC236}">
                <a16:creationId xmlns:a16="http://schemas.microsoft.com/office/drawing/2014/main" id="{E0525D9F-919C-0E1E-2327-44AFFD8A9142}"/>
              </a:ext>
            </a:extLst>
          </p:cNvPr>
          <p:cNvSpPr/>
          <p:nvPr/>
        </p:nvSpPr>
        <p:spPr>
          <a:xfrm flipV="1">
            <a:off x="26184" y="3730871"/>
            <a:ext cx="5715000" cy="3111500"/>
          </a:xfrm>
          <a:prstGeom prst="round1Rect">
            <a:avLst>
              <a:gd name="adj" fmla="val 0"/>
            </a:avLst>
          </a:prstGeom>
          <a:solidFill>
            <a:srgbClr val="FFD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nvGrpSpPr>
          <p:cNvPr id="7" name="组合 7">
            <a:extLst>
              <a:ext uri="{FF2B5EF4-FFF2-40B4-BE49-F238E27FC236}">
                <a16:creationId xmlns:a16="http://schemas.microsoft.com/office/drawing/2014/main" id="{A548FE00-355E-5284-CF96-D880E63C7423}"/>
              </a:ext>
            </a:extLst>
          </p:cNvPr>
          <p:cNvGrpSpPr/>
          <p:nvPr/>
        </p:nvGrpSpPr>
        <p:grpSpPr>
          <a:xfrm>
            <a:off x="450574" y="145774"/>
            <a:ext cx="11529391" cy="6453809"/>
            <a:chOff x="1019234" y="859715"/>
            <a:chExt cx="9768114" cy="5138570"/>
          </a:xfrm>
        </p:grpSpPr>
        <p:sp>
          <p:nvSpPr>
            <p:cNvPr id="8" name="15">
              <a:extLst>
                <a:ext uri="{FF2B5EF4-FFF2-40B4-BE49-F238E27FC236}">
                  <a16:creationId xmlns:a16="http://schemas.microsoft.com/office/drawing/2014/main" id="{F9DD7F19-E6B2-4090-627E-9F2DBB464D91}"/>
                </a:ext>
              </a:extLst>
            </p:cNvPr>
            <p:cNvSpPr/>
            <p:nvPr/>
          </p:nvSpPr>
          <p:spPr>
            <a:xfrm>
              <a:off x="1019234" y="859715"/>
              <a:ext cx="9768114" cy="513857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sp>
          <p:nvSpPr>
            <p:cNvPr id="9" name="17">
              <a:extLst>
                <a:ext uri="{FF2B5EF4-FFF2-40B4-BE49-F238E27FC236}">
                  <a16:creationId xmlns:a16="http://schemas.microsoft.com/office/drawing/2014/main" id="{084A96A4-4F23-04F5-0CCE-3836019ED870}"/>
                </a:ext>
              </a:extLst>
            </p:cNvPr>
            <p:cNvSpPr/>
            <p:nvPr/>
          </p:nvSpPr>
          <p:spPr>
            <a:xfrm>
              <a:off x="1184924" y="990600"/>
              <a:ext cx="9381476" cy="4876800"/>
            </a:xfrm>
            <a:prstGeom prst="roundRect">
              <a:avLst>
                <a:gd name="adj" fmla="val 0"/>
              </a:avLst>
            </a:prstGeom>
            <a:noFill/>
            <a:ln>
              <a:solidFill>
                <a:srgbClr val="C55A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a:ea typeface="汉仪大宋简"/>
                <a:sym typeface="Arial"/>
              </a:endParaRPr>
            </a:p>
          </p:txBody>
        </p:sp>
      </p:grpSp>
      <p:pic>
        <p:nvPicPr>
          <p:cNvPr id="10" name="Picture 2" descr="ما هو الجهاز العضلي؟">
            <a:extLst>
              <a:ext uri="{FF2B5EF4-FFF2-40B4-BE49-F238E27FC236}">
                <a16:creationId xmlns:a16="http://schemas.microsoft.com/office/drawing/2014/main" id="{810D2460-6E43-4377-5C83-6685670F203C}"/>
              </a:ext>
            </a:extLst>
          </p:cNvPr>
          <p:cNvPicPr>
            <a:picLocks noChangeAspect="1" noChangeArrowheads="1"/>
          </p:cNvPicPr>
          <p:nvPr/>
        </p:nvPicPr>
        <p:blipFill>
          <a:blip r:embed="rId3">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646138" y="310160"/>
            <a:ext cx="11095287" cy="6125038"/>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501C7F27-1063-A535-B289-21E30F85C389}"/>
              </a:ext>
            </a:extLst>
          </p:cNvPr>
          <p:cNvSpPr txBox="1"/>
          <p:nvPr/>
        </p:nvSpPr>
        <p:spPr>
          <a:xfrm>
            <a:off x="-639370" y="6468187"/>
            <a:ext cx="2528515" cy="369332"/>
          </a:xfrm>
          <a:prstGeom prst="rect">
            <a:avLst/>
          </a:prstGeom>
          <a:noFill/>
        </p:spPr>
        <p:txBody>
          <a:bodyPr wrap="square" rtlCol="1">
            <a:spAutoFit/>
          </a:bodyPr>
          <a:lstStyle/>
          <a:p>
            <a:r>
              <a:rPr lang="ar-SA" b="1" dirty="0">
                <a:cs typeface="Akhbar MT" pitchFamily="2" charset="-78"/>
              </a:rPr>
              <a:t>إعداد المعلمة : عفاف العتيبي </a:t>
            </a:r>
          </a:p>
        </p:txBody>
      </p:sp>
      <p:sp>
        <p:nvSpPr>
          <p:cNvPr id="12" name="شكل حر: شكل 11">
            <a:hlinkClick r:id="rId4" action="ppaction://hlinksldjump"/>
            <a:extLst>
              <a:ext uri="{FF2B5EF4-FFF2-40B4-BE49-F238E27FC236}">
                <a16:creationId xmlns:a16="http://schemas.microsoft.com/office/drawing/2014/main" id="{D5A5FF3F-BBF0-CB8F-A693-EC278B370D1C}"/>
              </a:ext>
            </a:extLst>
          </p:cNvPr>
          <p:cNvSpPr/>
          <p:nvPr/>
        </p:nvSpPr>
        <p:spPr>
          <a:xfrm>
            <a:off x="10605842" y="6481369"/>
            <a:ext cx="1586158"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أنواع العضلات   </a:t>
            </a:r>
          </a:p>
        </p:txBody>
      </p:sp>
      <p:sp>
        <p:nvSpPr>
          <p:cNvPr id="13" name="شكل حر: شكل 12">
            <a:hlinkClick r:id="rId5" action="ppaction://hlinksldjump"/>
            <a:extLst>
              <a:ext uri="{FF2B5EF4-FFF2-40B4-BE49-F238E27FC236}">
                <a16:creationId xmlns:a16="http://schemas.microsoft.com/office/drawing/2014/main" id="{29E9BF20-ECD2-9F38-DE35-5249529A19CA}"/>
              </a:ext>
            </a:extLst>
          </p:cNvPr>
          <p:cNvSpPr/>
          <p:nvPr/>
        </p:nvSpPr>
        <p:spPr>
          <a:xfrm>
            <a:off x="9063542" y="6490337"/>
            <a:ext cx="1586159" cy="342554"/>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gradFill>
            <a:gsLst>
              <a:gs pos="0">
                <a:srgbClr val="F9FBD2"/>
              </a:gs>
              <a:gs pos="0">
                <a:srgbClr val="FFFFCC"/>
              </a:gs>
              <a:gs pos="50000">
                <a:schemeClr val="accent5">
                  <a:lumMod val="20000"/>
                  <a:lumOff val="80000"/>
                </a:schemeClr>
              </a:gs>
              <a:gs pos="100000">
                <a:srgbClr val="FFFFCC"/>
              </a:gs>
            </a:gsLst>
            <a:path path="circle">
              <a:fillToRect r="100000" b="100000"/>
            </a:path>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انقباض العضلة  </a:t>
            </a:r>
            <a:r>
              <a:rPr lang="ar-SA" sz="1600" b="1" i="0" kern="1200" dirty="0">
                <a:solidFill>
                  <a:schemeClr val="tx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 </a:t>
            </a:r>
          </a:p>
        </p:txBody>
      </p:sp>
      <p:sp>
        <p:nvSpPr>
          <p:cNvPr id="14" name="شكل حر: شكل 13">
            <a:hlinkClick r:id="rId6" action="ppaction://hlinksldjump"/>
            <a:extLst>
              <a:ext uri="{FF2B5EF4-FFF2-40B4-BE49-F238E27FC236}">
                <a16:creationId xmlns:a16="http://schemas.microsoft.com/office/drawing/2014/main" id="{49554DC2-1308-DE47-045D-EA22890BAE02}"/>
              </a:ext>
            </a:extLst>
          </p:cNvPr>
          <p:cNvSpPr/>
          <p:nvPr/>
        </p:nvSpPr>
        <p:spPr>
          <a:xfrm>
            <a:off x="7385671" y="6500518"/>
            <a:ext cx="1675874" cy="332373"/>
          </a:xfrm>
          <a:custGeom>
            <a:avLst/>
            <a:gdLst>
              <a:gd name="connsiteX0" fmla="*/ 0 w 2260609"/>
              <a:gd name="connsiteY0" fmla="*/ 304832 h 304832"/>
              <a:gd name="connsiteX1" fmla="*/ 76208 w 2260609"/>
              <a:gd name="connsiteY1" fmla="*/ 0 h 304832"/>
              <a:gd name="connsiteX2" fmla="*/ 2260609 w 2260609"/>
              <a:gd name="connsiteY2" fmla="*/ 0 h 304832"/>
              <a:gd name="connsiteX3" fmla="*/ 2184401 w 2260609"/>
              <a:gd name="connsiteY3" fmla="*/ 304832 h 304832"/>
              <a:gd name="connsiteX4" fmla="*/ 0 w 2260609"/>
              <a:gd name="connsiteY4" fmla="*/ 304832 h 3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9" h="304832">
                <a:moveTo>
                  <a:pt x="0" y="304832"/>
                </a:moveTo>
                <a:lnTo>
                  <a:pt x="76208" y="0"/>
                </a:lnTo>
                <a:lnTo>
                  <a:pt x="2260609" y="0"/>
                </a:lnTo>
                <a:lnTo>
                  <a:pt x="2184401" y="304832"/>
                </a:lnTo>
                <a:lnTo>
                  <a:pt x="0" y="304832"/>
                </a:lnTo>
                <a:close/>
              </a:path>
            </a:pathLst>
          </a:cu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
            <a:scrgbClr r="0" g="0" b="0"/>
          </a:fillRef>
          <a:effectRef idx="1">
            <a:scrgbClr r="0" g="0" b="0"/>
          </a:effectRef>
          <a:fontRef idx="minor">
            <a:schemeClr val="lt1"/>
          </a:fontRef>
        </p:style>
        <p:txBody>
          <a:bodyPr spcFirstLastPara="0" vert="horz" wrap="square" lIns="281097" tIns="90644" rIns="281097" bIns="90644" numCol="1" spcCol="1270" anchor="ctr" anchorCtr="0">
            <a:noAutofit/>
          </a:bodyPr>
          <a:lstStyle/>
          <a:p>
            <a:pPr marL="0" lvl="0" indent="0" defTabSz="711200" rtl="1">
              <a:lnSpc>
                <a:spcPct val="100000"/>
              </a:lnSpc>
              <a:spcBef>
                <a:spcPct val="0"/>
              </a:spcBef>
              <a:spcAft>
                <a:spcPct val="35000"/>
              </a:spcAft>
              <a:buNone/>
            </a:pPr>
            <a:r>
              <a:rPr lang="ar-SA" sz="1600" b="1" i="0" kern="1200" dirty="0">
                <a:solidFill>
                  <a:schemeClr val="bg1"/>
                </a:solidFill>
                <a:effectLst>
                  <a:outerShdw blurRad="38100" dist="38100" dir="2700000" algn="tl">
                    <a:srgbClr val="000000">
                      <a:alpha val="43137"/>
                    </a:srgbClr>
                  </a:outerShdw>
                </a:effectLst>
                <a:latin typeface="Asmaa Font" panose="00000500000000000000" pitchFamily="50" charset="-78"/>
                <a:cs typeface="Asmaa Font" panose="00000500000000000000" pitchFamily="50" charset="-78"/>
              </a:rPr>
              <a:t>قوة العضلة  </a:t>
            </a:r>
          </a:p>
        </p:txBody>
      </p:sp>
      <p:grpSp>
        <p:nvGrpSpPr>
          <p:cNvPr id="15" name="مجموعة 14">
            <a:extLst>
              <a:ext uri="{FF2B5EF4-FFF2-40B4-BE49-F238E27FC236}">
                <a16:creationId xmlns:a16="http://schemas.microsoft.com/office/drawing/2014/main" id="{ABB03EAC-0828-A1D1-8909-7421AE399509}"/>
              </a:ext>
            </a:extLst>
          </p:cNvPr>
          <p:cNvGrpSpPr/>
          <p:nvPr/>
        </p:nvGrpSpPr>
        <p:grpSpPr>
          <a:xfrm>
            <a:off x="7993132" y="107347"/>
            <a:ext cx="3243722" cy="377534"/>
            <a:chOff x="8686835" y="415984"/>
            <a:chExt cx="2609850" cy="492125"/>
          </a:xfrm>
          <a:solidFill>
            <a:schemeClr val="bg1"/>
          </a:solidFill>
        </p:grpSpPr>
        <p:sp>
          <p:nvSpPr>
            <p:cNvPr id="16" name="Rectangle: Rounded Corners 17">
              <a:extLst>
                <a:ext uri="{FF2B5EF4-FFF2-40B4-BE49-F238E27FC236}">
                  <a16:creationId xmlns:a16="http://schemas.microsoft.com/office/drawing/2014/main" id="{1EC714BB-D59C-3A5B-8E34-3E8EC3C67EA8}"/>
                </a:ext>
              </a:extLst>
            </p:cNvPr>
            <p:cNvSpPr/>
            <p:nvPr/>
          </p:nvSpPr>
          <p:spPr>
            <a:xfrm flipH="1">
              <a:off x="8686835" y="415984"/>
              <a:ext cx="2609850" cy="492125"/>
            </a:xfrm>
            <a:custGeom>
              <a:avLst/>
              <a:gdLst>
                <a:gd name="connsiteX0" fmla="*/ 0 w 2609850"/>
                <a:gd name="connsiteY0" fmla="*/ 246063 h 492125"/>
                <a:gd name="connsiteX1" fmla="*/ 246063 w 2609850"/>
                <a:gd name="connsiteY1" fmla="*/ 0 h 492125"/>
                <a:gd name="connsiteX2" fmla="*/ 754317 w 2609850"/>
                <a:gd name="connsiteY2" fmla="*/ 0 h 492125"/>
                <a:gd name="connsiteX3" fmla="*/ 1326103 w 2609850"/>
                <a:gd name="connsiteY3" fmla="*/ 0 h 492125"/>
                <a:gd name="connsiteX4" fmla="*/ 1834357 w 2609850"/>
                <a:gd name="connsiteY4" fmla="*/ 0 h 492125"/>
                <a:gd name="connsiteX5" fmla="*/ 2363788 w 2609850"/>
                <a:gd name="connsiteY5" fmla="*/ 0 h 492125"/>
                <a:gd name="connsiteX6" fmla="*/ 2609851 w 2609850"/>
                <a:gd name="connsiteY6" fmla="*/ 246063 h 492125"/>
                <a:gd name="connsiteX7" fmla="*/ 2609850 w 2609850"/>
                <a:gd name="connsiteY7" fmla="*/ 246063 h 492125"/>
                <a:gd name="connsiteX8" fmla="*/ 2363787 w 2609850"/>
                <a:gd name="connsiteY8" fmla="*/ 492126 h 492125"/>
                <a:gd name="connsiteX9" fmla="*/ 1834356 w 2609850"/>
                <a:gd name="connsiteY9" fmla="*/ 492126 h 492125"/>
                <a:gd name="connsiteX10" fmla="*/ 1347279 w 2609850"/>
                <a:gd name="connsiteY10" fmla="*/ 492126 h 492125"/>
                <a:gd name="connsiteX11" fmla="*/ 817848 w 2609850"/>
                <a:gd name="connsiteY11" fmla="*/ 492125 h 492125"/>
                <a:gd name="connsiteX12" fmla="*/ 246063 w 2609850"/>
                <a:gd name="connsiteY12" fmla="*/ 492125 h 492125"/>
                <a:gd name="connsiteX13" fmla="*/ 0 w 2609850"/>
                <a:gd name="connsiteY13" fmla="*/ 246062 h 492125"/>
                <a:gd name="connsiteX14" fmla="*/ 0 w 2609850"/>
                <a:gd name="connsiteY14" fmla="*/ 246063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50" h="492125" fill="none" extrusionOk="0">
                  <a:moveTo>
                    <a:pt x="0" y="246063"/>
                  </a:moveTo>
                  <a:cubicBezTo>
                    <a:pt x="-31676" y="130053"/>
                    <a:pt x="112305" y="34095"/>
                    <a:pt x="246063" y="0"/>
                  </a:cubicBezTo>
                  <a:cubicBezTo>
                    <a:pt x="390608" y="-46980"/>
                    <a:pt x="623166" y="4046"/>
                    <a:pt x="754317" y="0"/>
                  </a:cubicBezTo>
                  <a:cubicBezTo>
                    <a:pt x="885468" y="-4046"/>
                    <a:pt x="1051942" y="19472"/>
                    <a:pt x="1326103" y="0"/>
                  </a:cubicBezTo>
                  <a:cubicBezTo>
                    <a:pt x="1600264" y="-19472"/>
                    <a:pt x="1726081" y="32535"/>
                    <a:pt x="1834357" y="0"/>
                  </a:cubicBezTo>
                  <a:cubicBezTo>
                    <a:pt x="1942633" y="-32535"/>
                    <a:pt x="2105165" y="24058"/>
                    <a:pt x="2363788" y="0"/>
                  </a:cubicBezTo>
                  <a:cubicBezTo>
                    <a:pt x="2514544" y="10518"/>
                    <a:pt x="2608122" y="122812"/>
                    <a:pt x="2609851" y="246063"/>
                  </a:cubicBezTo>
                  <a:lnTo>
                    <a:pt x="2609850" y="246063"/>
                  </a:lnTo>
                  <a:cubicBezTo>
                    <a:pt x="2574685" y="367263"/>
                    <a:pt x="2487737" y="500023"/>
                    <a:pt x="2363787" y="492126"/>
                  </a:cubicBezTo>
                  <a:cubicBezTo>
                    <a:pt x="2193370" y="555320"/>
                    <a:pt x="2021915" y="435286"/>
                    <a:pt x="1834356" y="492126"/>
                  </a:cubicBezTo>
                  <a:cubicBezTo>
                    <a:pt x="1646797" y="548966"/>
                    <a:pt x="1474058" y="479885"/>
                    <a:pt x="1347279" y="492126"/>
                  </a:cubicBezTo>
                  <a:cubicBezTo>
                    <a:pt x="1220500" y="504367"/>
                    <a:pt x="1034258" y="454083"/>
                    <a:pt x="817848" y="492125"/>
                  </a:cubicBezTo>
                  <a:cubicBezTo>
                    <a:pt x="601438" y="530167"/>
                    <a:pt x="415464" y="486575"/>
                    <a:pt x="246063" y="492125"/>
                  </a:cubicBezTo>
                  <a:cubicBezTo>
                    <a:pt x="114377" y="491599"/>
                    <a:pt x="-7469" y="385336"/>
                    <a:pt x="0" y="246062"/>
                  </a:cubicBezTo>
                  <a:lnTo>
                    <a:pt x="0" y="246063"/>
                  </a:lnTo>
                  <a:close/>
                </a:path>
                <a:path w="2609850" h="492125" stroke="0" extrusionOk="0">
                  <a:moveTo>
                    <a:pt x="0" y="246063"/>
                  </a:moveTo>
                  <a:cubicBezTo>
                    <a:pt x="29394" y="106742"/>
                    <a:pt x="123476" y="4583"/>
                    <a:pt x="246063" y="0"/>
                  </a:cubicBezTo>
                  <a:cubicBezTo>
                    <a:pt x="443963" y="-65547"/>
                    <a:pt x="527176" y="3547"/>
                    <a:pt x="796672" y="0"/>
                  </a:cubicBezTo>
                  <a:cubicBezTo>
                    <a:pt x="1066168" y="-3547"/>
                    <a:pt x="1155518" y="502"/>
                    <a:pt x="1368457" y="0"/>
                  </a:cubicBezTo>
                  <a:cubicBezTo>
                    <a:pt x="1581397" y="-502"/>
                    <a:pt x="1700753" y="37533"/>
                    <a:pt x="1897889" y="0"/>
                  </a:cubicBezTo>
                  <a:cubicBezTo>
                    <a:pt x="2095025" y="-37533"/>
                    <a:pt x="2163933" y="32872"/>
                    <a:pt x="2363788" y="0"/>
                  </a:cubicBezTo>
                  <a:cubicBezTo>
                    <a:pt x="2485823" y="559"/>
                    <a:pt x="2625080" y="116307"/>
                    <a:pt x="2609851" y="246063"/>
                  </a:cubicBezTo>
                  <a:lnTo>
                    <a:pt x="2609850" y="246063"/>
                  </a:lnTo>
                  <a:cubicBezTo>
                    <a:pt x="2591323" y="348664"/>
                    <a:pt x="2492027" y="496286"/>
                    <a:pt x="2363787" y="492126"/>
                  </a:cubicBezTo>
                  <a:cubicBezTo>
                    <a:pt x="2163546" y="518234"/>
                    <a:pt x="1994023" y="479879"/>
                    <a:pt x="1834356" y="492126"/>
                  </a:cubicBezTo>
                  <a:cubicBezTo>
                    <a:pt x="1674689" y="504373"/>
                    <a:pt x="1598403" y="438108"/>
                    <a:pt x="1368457" y="492126"/>
                  </a:cubicBezTo>
                  <a:cubicBezTo>
                    <a:pt x="1138511" y="546144"/>
                    <a:pt x="984617" y="442080"/>
                    <a:pt x="839026" y="492125"/>
                  </a:cubicBezTo>
                  <a:cubicBezTo>
                    <a:pt x="693435" y="542171"/>
                    <a:pt x="540653" y="483381"/>
                    <a:pt x="246063" y="492125"/>
                  </a:cubicBezTo>
                  <a:cubicBezTo>
                    <a:pt x="128938" y="498895"/>
                    <a:pt x="-18960" y="370338"/>
                    <a:pt x="0" y="246062"/>
                  </a:cubicBezTo>
                  <a:lnTo>
                    <a:pt x="0" y="246063"/>
                  </a:lnTo>
                  <a:close/>
                </a:path>
              </a:pathLst>
            </a:custGeom>
            <a:grpFill/>
            <a:ln w="28575">
              <a:solidFill>
                <a:srgbClr val="FFD8CD"/>
              </a:solidFill>
              <a:extLst>
                <a:ext uri="{C807C97D-BFC1-408E-A445-0C87EB9F89A2}">
                  <ask:lineSketchStyleProps xmlns:ask="http://schemas.microsoft.com/office/drawing/2018/sketchyshapes" sd="4034922444">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nvGrpSpPr>
            <p:cNvPr id="17" name="Graphic 13">
              <a:extLst>
                <a:ext uri="{FF2B5EF4-FFF2-40B4-BE49-F238E27FC236}">
                  <a16:creationId xmlns:a16="http://schemas.microsoft.com/office/drawing/2014/main" id="{E37331AB-0B09-5FF8-5A16-5F8920116CB3}"/>
                </a:ext>
              </a:extLst>
            </p:cNvPr>
            <p:cNvGrpSpPr/>
            <p:nvPr/>
          </p:nvGrpSpPr>
          <p:grpSpPr>
            <a:xfrm flipH="1">
              <a:off x="10878379" y="561240"/>
              <a:ext cx="201612" cy="201612"/>
              <a:chOff x="1095375" y="4809338"/>
              <a:chExt cx="797712" cy="797712"/>
            </a:xfrm>
            <a:grpFill/>
          </p:grpSpPr>
          <p:sp>
            <p:nvSpPr>
              <p:cNvPr id="18" name="Freeform: Shape 20">
                <a:extLst>
                  <a:ext uri="{FF2B5EF4-FFF2-40B4-BE49-F238E27FC236}">
                    <a16:creationId xmlns:a16="http://schemas.microsoft.com/office/drawing/2014/main" id="{8B9D4863-29C4-7E3F-2514-627C906F79D7}"/>
                  </a:ext>
                </a:extLst>
              </p:cNvPr>
              <p:cNvSpPr/>
              <p:nvPr/>
            </p:nvSpPr>
            <p:spPr>
              <a:xfrm>
                <a:off x="1095463" y="4809338"/>
                <a:ext cx="797535" cy="797712"/>
              </a:xfrm>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fill="none" extrusionOk="0">
                    <a:moveTo>
                      <a:pt x="790637" y="757030"/>
                    </a:moveTo>
                    <a:cubicBezTo>
                      <a:pt x="693074" y="671495"/>
                      <a:pt x="703911" y="627611"/>
                      <a:pt x="596781" y="563174"/>
                    </a:cubicBezTo>
                    <a:cubicBezTo>
                      <a:pt x="634772" y="501635"/>
                      <a:pt x="676952" y="406206"/>
                      <a:pt x="680266" y="340133"/>
                    </a:cubicBezTo>
                    <a:cubicBezTo>
                      <a:pt x="686307" y="139602"/>
                      <a:pt x="550012" y="6801"/>
                      <a:pt x="340133" y="0"/>
                    </a:cubicBezTo>
                    <a:cubicBezTo>
                      <a:pt x="177243" y="-2582"/>
                      <a:pt x="40836" y="151210"/>
                      <a:pt x="0" y="340133"/>
                    </a:cubicBezTo>
                    <a:cubicBezTo>
                      <a:pt x="-23841" y="527422"/>
                      <a:pt x="147767" y="669248"/>
                      <a:pt x="340133" y="680266"/>
                    </a:cubicBezTo>
                    <a:cubicBezTo>
                      <a:pt x="412882" y="682882"/>
                      <a:pt x="500202" y="648998"/>
                      <a:pt x="563174" y="596781"/>
                    </a:cubicBezTo>
                    <a:cubicBezTo>
                      <a:pt x="668223" y="674180"/>
                      <a:pt x="671582" y="739216"/>
                      <a:pt x="757030" y="790637"/>
                    </a:cubicBezTo>
                    <a:cubicBezTo>
                      <a:pt x="762032" y="795777"/>
                      <a:pt x="768209" y="798324"/>
                      <a:pt x="773834" y="797712"/>
                    </a:cubicBezTo>
                    <a:cubicBezTo>
                      <a:pt x="780173" y="798205"/>
                      <a:pt x="787486" y="795564"/>
                      <a:pt x="790637" y="790637"/>
                    </a:cubicBezTo>
                    <a:cubicBezTo>
                      <a:pt x="799686" y="782633"/>
                      <a:pt x="800766" y="764920"/>
                      <a:pt x="790637" y="757030"/>
                    </a:cubicBezTo>
                    <a:close/>
                    <a:moveTo>
                      <a:pt x="47580" y="340133"/>
                    </a:moveTo>
                    <a:cubicBezTo>
                      <a:pt x="57819" y="139848"/>
                      <a:pt x="201025" y="39500"/>
                      <a:pt x="339956" y="47757"/>
                    </a:cubicBezTo>
                    <a:cubicBezTo>
                      <a:pt x="527378" y="9831"/>
                      <a:pt x="632937" y="154952"/>
                      <a:pt x="632333" y="340133"/>
                    </a:cubicBezTo>
                    <a:cubicBezTo>
                      <a:pt x="665324" y="522639"/>
                      <a:pt x="530068" y="615495"/>
                      <a:pt x="339956" y="632686"/>
                    </a:cubicBezTo>
                    <a:cubicBezTo>
                      <a:pt x="179437" y="624381"/>
                      <a:pt x="25846" y="503141"/>
                      <a:pt x="47580" y="340133"/>
                    </a:cubicBezTo>
                    <a:close/>
                  </a:path>
                  <a:path w="797535" h="797712" stroke="0" extrusionOk="0">
                    <a:moveTo>
                      <a:pt x="790637" y="757030"/>
                    </a:moveTo>
                    <a:cubicBezTo>
                      <a:pt x="749195" y="718268"/>
                      <a:pt x="661915" y="584447"/>
                      <a:pt x="596781" y="563174"/>
                    </a:cubicBezTo>
                    <a:cubicBezTo>
                      <a:pt x="659452" y="513551"/>
                      <a:pt x="682506" y="441456"/>
                      <a:pt x="680266" y="340133"/>
                    </a:cubicBezTo>
                    <a:cubicBezTo>
                      <a:pt x="683385" y="143077"/>
                      <a:pt x="501777" y="-15433"/>
                      <a:pt x="340133" y="0"/>
                    </a:cubicBezTo>
                    <a:cubicBezTo>
                      <a:pt x="125059" y="7966"/>
                      <a:pt x="17734" y="163624"/>
                      <a:pt x="0" y="340133"/>
                    </a:cubicBezTo>
                    <a:cubicBezTo>
                      <a:pt x="-20461" y="503102"/>
                      <a:pt x="101867" y="693424"/>
                      <a:pt x="340133" y="680266"/>
                    </a:cubicBezTo>
                    <a:cubicBezTo>
                      <a:pt x="418514" y="698306"/>
                      <a:pt x="492707" y="657941"/>
                      <a:pt x="563174" y="596781"/>
                    </a:cubicBezTo>
                    <a:cubicBezTo>
                      <a:pt x="671012" y="662259"/>
                      <a:pt x="685079" y="744277"/>
                      <a:pt x="757030" y="790637"/>
                    </a:cubicBezTo>
                    <a:cubicBezTo>
                      <a:pt x="761905" y="794738"/>
                      <a:pt x="767768" y="797450"/>
                      <a:pt x="773834" y="797712"/>
                    </a:cubicBezTo>
                    <a:cubicBezTo>
                      <a:pt x="779243" y="799111"/>
                      <a:pt x="784340" y="796154"/>
                      <a:pt x="790637" y="790637"/>
                    </a:cubicBezTo>
                    <a:cubicBezTo>
                      <a:pt x="800104" y="784075"/>
                      <a:pt x="801347" y="765074"/>
                      <a:pt x="790637" y="757030"/>
                    </a:cubicBezTo>
                    <a:close/>
                    <a:moveTo>
                      <a:pt x="47580" y="340133"/>
                    </a:moveTo>
                    <a:cubicBezTo>
                      <a:pt x="52066" y="161435"/>
                      <a:pt x="133823" y="45752"/>
                      <a:pt x="339956" y="47757"/>
                    </a:cubicBezTo>
                    <a:cubicBezTo>
                      <a:pt x="487633" y="57310"/>
                      <a:pt x="618391" y="171253"/>
                      <a:pt x="632333" y="340133"/>
                    </a:cubicBezTo>
                    <a:cubicBezTo>
                      <a:pt x="647477" y="499431"/>
                      <a:pt x="482444" y="653904"/>
                      <a:pt x="339956" y="632686"/>
                    </a:cubicBezTo>
                    <a:cubicBezTo>
                      <a:pt x="211326" y="636735"/>
                      <a:pt x="46193" y="472941"/>
                      <a:pt x="47580" y="340133"/>
                    </a:cubicBezTo>
                    <a:close/>
                  </a:path>
                </a:pathLst>
              </a:custGeom>
              <a:grpFill/>
              <a:ln w="28575" cap="flat">
                <a:solidFill>
                  <a:srgbClr val="FFD8CD"/>
                </a:solidFill>
                <a:prstDash val="solid"/>
                <a:miter/>
                <a:extLst>
                  <a:ext uri="{C807C97D-BFC1-408E-A445-0C87EB9F89A2}">
                    <ask:lineSketchStyleProps xmlns:ask="http://schemas.microsoft.com/office/drawing/2018/sketchyshapes" sd="2416151876">
                      <a:custGeom>
                        <a:avLst/>
                        <a:gdLst>
                          <a:gd name="connsiteX0" fmla="*/ 790637 w 797535"/>
                          <a:gd name="connsiteY0" fmla="*/ 757030 h 797712"/>
                          <a:gd name="connsiteX1" fmla="*/ 596781 w 797535"/>
                          <a:gd name="connsiteY1" fmla="*/ 563174 h 797712"/>
                          <a:gd name="connsiteX2" fmla="*/ 680266 w 797535"/>
                          <a:gd name="connsiteY2" fmla="*/ 340133 h 797712"/>
                          <a:gd name="connsiteX3" fmla="*/ 340133 w 797535"/>
                          <a:gd name="connsiteY3" fmla="*/ 0 h 797712"/>
                          <a:gd name="connsiteX4" fmla="*/ 0 w 797535"/>
                          <a:gd name="connsiteY4" fmla="*/ 340133 h 797712"/>
                          <a:gd name="connsiteX5" fmla="*/ 340133 w 797535"/>
                          <a:gd name="connsiteY5" fmla="*/ 680266 h 797712"/>
                          <a:gd name="connsiteX6" fmla="*/ 563174 w 797535"/>
                          <a:gd name="connsiteY6" fmla="*/ 596781 h 797712"/>
                          <a:gd name="connsiteX7" fmla="*/ 757030 w 797535"/>
                          <a:gd name="connsiteY7" fmla="*/ 790637 h 797712"/>
                          <a:gd name="connsiteX8" fmla="*/ 773834 w 797535"/>
                          <a:gd name="connsiteY8" fmla="*/ 797712 h 797712"/>
                          <a:gd name="connsiteX9" fmla="*/ 790637 w 797535"/>
                          <a:gd name="connsiteY9" fmla="*/ 790637 h 797712"/>
                          <a:gd name="connsiteX10" fmla="*/ 790637 w 797535"/>
                          <a:gd name="connsiteY10" fmla="*/ 757030 h 797712"/>
                          <a:gd name="connsiteX11" fmla="*/ 47580 w 797535"/>
                          <a:gd name="connsiteY11" fmla="*/ 340133 h 797712"/>
                          <a:gd name="connsiteX12" fmla="*/ 339956 w 797535"/>
                          <a:gd name="connsiteY12" fmla="*/ 47757 h 797712"/>
                          <a:gd name="connsiteX13" fmla="*/ 632333 w 797535"/>
                          <a:gd name="connsiteY13" fmla="*/ 340133 h 797712"/>
                          <a:gd name="connsiteX14" fmla="*/ 339956 w 797535"/>
                          <a:gd name="connsiteY14" fmla="*/ 632686 h 797712"/>
                          <a:gd name="connsiteX15" fmla="*/ 47580 w 797535"/>
                          <a:gd name="connsiteY15" fmla="*/ 340133 h 7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7535" h="797712">
                            <a:moveTo>
                              <a:pt x="790637" y="757030"/>
                            </a:moveTo>
                            <a:lnTo>
                              <a:pt x="596781" y="563174"/>
                            </a:lnTo>
                            <a:cubicBezTo>
                              <a:pt x="648782" y="503390"/>
                              <a:pt x="680266" y="425387"/>
                              <a:pt x="680266" y="340133"/>
                            </a:cubicBezTo>
                            <a:cubicBezTo>
                              <a:pt x="680266" y="152467"/>
                              <a:pt x="527622" y="0"/>
                              <a:pt x="340133" y="0"/>
                            </a:cubicBezTo>
                            <a:cubicBezTo>
                              <a:pt x="152467" y="0"/>
                              <a:pt x="0" y="152644"/>
                              <a:pt x="0" y="340133"/>
                            </a:cubicBezTo>
                            <a:cubicBezTo>
                              <a:pt x="0" y="527622"/>
                              <a:pt x="152644" y="680266"/>
                              <a:pt x="340133" y="680266"/>
                            </a:cubicBezTo>
                            <a:cubicBezTo>
                              <a:pt x="425387" y="680266"/>
                              <a:pt x="503390" y="648782"/>
                              <a:pt x="563174" y="596781"/>
                            </a:cubicBezTo>
                            <a:lnTo>
                              <a:pt x="757030" y="790637"/>
                            </a:lnTo>
                            <a:cubicBezTo>
                              <a:pt x="761629" y="795236"/>
                              <a:pt x="767820" y="797712"/>
                              <a:pt x="773834" y="797712"/>
                            </a:cubicBezTo>
                            <a:cubicBezTo>
                              <a:pt x="779848" y="797712"/>
                              <a:pt x="786038" y="795413"/>
                              <a:pt x="790637" y="790637"/>
                            </a:cubicBezTo>
                            <a:cubicBezTo>
                              <a:pt x="799835" y="781439"/>
                              <a:pt x="799835" y="766228"/>
                              <a:pt x="790637" y="757030"/>
                            </a:cubicBezTo>
                            <a:close/>
                            <a:moveTo>
                              <a:pt x="47580" y="340133"/>
                            </a:moveTo>
                            <a:cubicBezTo>
                              <a:pt x="47580" y="178822"/>
                              <a:pt x="178822" y="47757"/>
                              <a:pt x="339956" y="47757"/>
                            </a:cubicBezTo>
                            <a:cubicBezTo>
                              <a:pt x="501267" y="47757"/>
                              <a:pt x="632333" y="178999"/>
                              <a:pt x="632333" y="340133"/>
                            </a:cubicBezTo>
                            <a:cubicBezTo>
                              <a:pt x="632333" y="501267"/>
                              <a:pt x="501267" y="632686"/>
                              <a:pt x="339956" y="632686"/>
                            </a:cubicBezTo>
                            <a:cubicBezTo>
                              <a:pt x="178822" y="632686"/>
                              <a:pt x="47580" y="501444"/>
                              <a:pt x="47580" y="340133"/>
                            </a:cubicBezTo>
                            <a:close/>
                          </a:path>
                        </a:pathLst>
                      </a:custGeom>
                      <ask:type>
                        <ask:lineSketchScribble/>
                      </ask:type>
                    </ask:lineSketchStyleProps>
                  </a:ext>
                </a:extLst>
              </a:ln>
            </p:spPr>
            <p:txBody>
              <a:bodyPr rtlCol="0" anchor="ctr"/>
              <a:lstStyle/>
              <a:p>
                <a:pPr algn="r" rtl="1"/>
                <a:endParaRPr lang="en-US" sz="2800" b="1">
                  <a:ln w="12700">
                    <a:solidFill>
                      <a:schemeClr val="accent5"/>
                    </a:solidFill>
                    <a:prstDash val="solid"/>
                  </a:ln>
                  <a:pattFill prst="ltDnDiag">
                    <a:fgClr>
                      <a:schemeClr val="accent5">
                        <a:lumMod val="60000"/>
                        <a:lumOff val="40000"/>
                      </a:schemeClr>
                    </a:fgClr>
                    <a:bgClr>
                      <a:schemeClr val="bg1"/>
                    </a:bgClr>
                  </a:pattFill>
                  <a:latin typeface="Expo Arabic Light" panose="00000400000000000000" pitchFamily="2" charset="-78"/>
                  <a:cs typeface="Expo Arabic Light" panose="00000400000000000000" pitchFamily="2" charset="-78"/>
                </a:endParaRPr>
              </a:p>
            </p:txBody>
          </p:sp>
        </p:grpSp>
      </p:grpSp>
      <p:sp>
        <p:nvSpPr>
          <p:cNvPr id="19" name="مربع نص 18">
            <a:extLst>
              <a:ext uri="{FF2B5EF4-FFF2-40B4-BE49-F238E27FC236}">
                <a16:creationId xmlns:a16="http://schemas.microsoft.com/office/drawing/2014/main" id="{5B991A8C-2138-0B74-3B4F-DF3E0B69A355}"/>
              </a:ext>
            </a:extLst>
          </p:cNvPr>
          <p:cNvSpPr txBox="1"/>
          <p:nvPr/>
        </p:nvSpPr>
        <p:spPr>
          <a:xfrm>
            <a:off x="8334993" y="147532"/>
            <a:ext cx="2388587" cy="328129"/>
          </a:xfrm>
          <a:prstGeom prst="rect">
            <a:avLst/>
          </a:prstGeom>
          <a:noFill/>
          <a:ln>
            <a:noFill/>
          </a:ln>
        </p:spPr>
        <p:txBody>
          <a:bodyPr wrap="square" rtlCol="1">
            <a:prstTxWarp prst="textPlain">
              <a:avLst/>
            </a:prstTxWarp>
            <a:spAutoFit/>
          </a:bodyPr>
          <a:lstStyle/>
          <a:p>
            <a:pPr algn="r"/>
            <a:r>
              <a:rPr lang="ar-SA" sz="2800" dirty="0">
                <a:ln w="0"/>
                <a:effectLst>
                  <a:outerShdw blurRad="38100" dist="19050" dir="2700000" algn="tl" rotWithShape="0">
                    <a:schemeClr val="dk1">
                      <a:alpha val="40000"/>
                    </a:schemeClr>
                  </a:outerShdw>
                </a:effectLst>
                <a:latin typeface="AirArabia" panose="020B0604020202020204" charset="0"/>
                <a:cs typeface="Akhbar MT" pitchFamily="2" charset="-78"/>
              </a:rPr>
              <a:t>أهم النقاط  </a:t>
            </a:r>
          </a:p>
        </p:txBody>
      </p:sp>
      <p:pic>
        <p:nvPicPr>
          <p:cNvPr id="21" name="رسم 20" descr="إيماءة الضغط المزدوج خطوط عريضة">
            <a:extLst>
              <a:ext uri="{FF2B5EF4-FFF2-40B4-BE49-F238E27FC236}">
                <a16:creationId xmlns:a16="http://schemas.microsoft.com/office/drawing/2014/main" id="{32B92934-99AE-900D-4EB3-62A93C0064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1366523" y="-88994"/>
            <a:ext cx="592231" cy="770220"/>
          </a:xfrm>
          <a:prstGeom prst="rect">
            <a:avLst/>
          </a:prstGeom>
        </p:spPr>
      </p:pic>
      <p:pic>
        <p:nvPicPr>
          <p:cNvPr id="22" name="صورة 21">
            <a:extLst>
              <a:ext uri="{FF2B5EF4-FFF2-40B4-BE49-F238E27FC236}">
                <a16:creationId xmlns:a16="http://schemas.microsoft.com/office/drawing/2014/main" id="{526E64CF-C01D-8C89-B58F-E72C3D92D714}"/>
              </a:ext>
            </a:extLst>
          </p:cNvPr>
          <p:cNvPicPr>
            <a:picLocks noChangeAspect="1"/>
          </p:cNvPicPr>
          <p:nvPr/>
        </p:nvPicPr>
        <p:blipFill rotWithShape="1">
          <a:blip r:embed="rId9">
            <a:extLst>
              <a:ext uri="{28A0092B-C50C-407E-A947-70E740481C1C}">
                <a14:useLocalDpi xmlns:a14="http://schemas.microsoft.com/office/drawing/2010/main" val="0"/>
              </a:ext>
            </a:extLst>
          </a:blip>
          <a:srcRect l="3139" t="7070" r="12650" b="6165"/>
          <a:stretch/>
        </p:blipFill>
        <p:spPr>
          <a:xfrm>
            <a:off x="702364" y="537833"/>
            <a:ext cx="11088939" cy="5897365"/>
          </a:xfrm>
          <a:prstGeom prst="rect">
            <a:avLst/>
          </a:prstGeom>
        </p:spPr>
      </p:pic>
      <p:pic>
        <p:nvPicPr>
          <p:cNvPr id="23" name="图片 19">
            <a:extLst>
              <a:ext uri="{FF2B5EF4-FFF2-40B4-BE49-F238E27FC236}">
                <a16:creationId xmlns:a16="http://schemas.microsoft.com/office/drawing/2014/main" id="{459A81FF-7DA1-3A6A-14E1-02D57C061A2B}"/>
              </a:ext>
            </a:extLst>
          </p:cNvPr>
          <p:cNvPicPr>
            <a:picLocks noChangeAspect="1"/>
          </p:cNvPicPr>
          <p:nvPr/>
        </p:nvPicPr>
        <p:blipFill rotWithShape="1">
          <a:blip r:embed="rId10" cstate="screen">
            <a:duotone>
              <a:prstClr val="black"/>
              <a:schemeClr val="accent4">
                <a:tint val="45000"/>
                <a:satMod val="400000"/>
              </a:schemeClr>
            </a:duotone>
            <a:alphaModFix amt="20000"/>
            <a:extLst>
              <a:ext uri="{28A0092B-C50C-407E-A947-70E740481C1C}">
                <a14:useLocalDpi xmlns:a14="http://schemas.microsoft.com/office/drawing/2010/main"/>
              </a:ext>
            </a:extLst>
          </a:blip>
          <a:srcRect/>
          <a:stretch>
            <a:fillRect/>
          </a:stretch>
        </p:blipFill>
        <p:spPr>
          <a:xfrm flipH="1">
            <a:off x="-8673" y="-129578"/>
            <a:ext cx="12183793" cy="6553508"/>
          </a:xfrm>
          <a:prstGeom prst="rect">
            <a:avLst/>
          </a:prstGeom>
        </p:spPr>
      </p:pic>
    </p:spTree>
    <p:extLst>
      <p:ext uri="{BB962C8B-B14F-4D97-AF65-F5344CB8AC3E}">
        <p14:creationId xmlns:p14="http://schemas.microsoft.com/office/powerpoint/2010/main" val="4003108763"/>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1667</Words>
  <Application>Microsoft Office PowerPoint</Application>
  <PresentationFormat>شاشة عريضة</PresentationFormat>
  <Paragraphs>285</Paragraphs>
  <Slides>30</Slides>
  <Notes>4</Notes>
  <HiddenSlides>0</HiddenSlides>
  <MMClips>2</MMClips>
  <ScaleCrop>false</ScaleCrop>
  <HeadingPairs>
    <vt:vector size="6" baseType="variant">
      <vt:variant>
        <vt:lpstr>الخطوط المستخدمة</vt:lpstr>
      </vt:variant>
      <vt:variant>
        <vt:i4>17</vt:i4>
      </vt:variant>
      <vt:variant>
        <vt:lpstr>نسق</vt:lpstr>
      </vt:variant>
      <vt:variant>
        <vt:i4>1</vt:i4>
      </vt:variant>
      <vt:variant>
        <vt:lpstr>عناوين الشرائح</vt:lpstr>
      </vt:variant>
      <vt:variant>
        <vt:i4>30</vt:i4>
      </vt:variant>
    </vt:vector>
  </HeadingPairs>
  <TitlesOfParts>
    <vt:vector size="48" baseType="lpstr">
      <vt:lpstr>AirArabia</vt:lpstr>
      <vt:lpstr>Akhbar MT</vt:lpstr>
      <vt:lpstr>Aldhabi</vt:lpstr>
      <vt:lpstr>Arial</vt:lpstr>
      <vt:lpstr>Asmaa Font</vt:lpstr>
      <vt:lpstr>Bahnschrift Light</vt:lpstr>
      <vt:lpstr>Calibri</vt:lpstr>
      <vt:lpstr>Calibri Light</vt:lpstr>
      <vt:lpstr>Dubai Medium</vt:lpstr>
      <vt:lpstr>Expo Arabic Light</vt:lpstr>
      <vt:lpstr>Monotype Koufi</vt:lpstr>
      <vt:lpstr>Montserrat</vt:lpstr>
      <vt:lpstr>Montserrat Light</vt:lpstr>
      <vt:lpstr>Montserrat SemiBold</vt:lpstr>
      <vt:lpstr>Roboto</vt:lpstr>
      <vt:lpstr>Sakkal Majalla</vt:lpstr>
      <vt:lpstr>UTM Neo Sans Intel</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عفاف بنت العتيبي</dc:creator>
  <cp:lastModifiedBy>عفاف بنت العتيبي</cp:lastModifiedBy>
  <cp:revision>21</cp:revision>
  <dcterms:created xsi:type="dcterms:W3CDTF">2023-11-25T11:00:05Z</dcterms:created>
  <dcterms:modified xsi:type="dcterms:W3CDTF">2023-12-01T19:38:59Z</dcterms:modified>
</cp:coreProperties>
</file>