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324" r:id="rId3"/>
    <p:sldId id="257" r:id="rId4"/>
    <p:sldId id="261" r:id="rId5"/>
    <p:sldId id="263" r:id="rId6"/>
    <p:sldId id="281" r:id="rId7"/>
    <p:sldId id="277" r:id="rId8"/>
    <p:sldId id="279" r:id="rId9"/>
    <p:sldId id="259" r:id="rId10"/>
    <p:sldId id="282" r:id="rId11"/>
    <p:sldId id="283" r:id="rId12"/>
    <p:sldId id="273" r:id="rId13"/>
    <p:sldId id="284" r:id="rId14"/>
  </p:sldIdLst>
  <p:sldSz cx="9144000" cy="5143500" type="screen16x9"/>
  <p:notesSz cx="6858000" cy="9144000"/>
  <p:embeddedFontLst>
    <p:embeddedFont>
      <p:font typeface="굴림체" panose="020B0609000101010101" pitchFamily="49" charset="-127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News Cycle" panose="020B0604020202020204" charset="2"/>
      <p:regular r:id="rId29"/>
      <p:bold r:id="rId30"/>
    </p:embeddedFont>
    <p:embeddedFont>
      <p:font typeface="Noto Sans" panose="020B0502040504020204" pitchFamily="34" charset="0"/>
      <p:regular r:id="rId31"/>
      <p:bold r:id="rId32"/>
      <p:italic r:id="rId33"/>
      <p:boldItalic r:id="rId34"/>
    </p:embeddedFont>
    <p:embeddedFont>
      <p:font typeface="Poppins" panose="000005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59A1C8-747A-4FE9-89FD-B3EB6235076D}">
  <a:tblStyle styleId="{CB59A1C8-747A-4FE9-89FD-B3EB623507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BD5735-17CB-408C-B526-5617A5A3CD3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1122100"/>
            <a:ext cx="3477000" cy="2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188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57200" y="1873800"/>
            <a:ext cx="3350400" cy="100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7200" y="2978101"/>
            <a:ext cx="3350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845796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0388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3620399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6906000" y="0"/>
            <a:ext cx="2238000" cy="5151350"/>
          </a:xfrm>
          <a:custGeom>
            <a:avLst/>
            <a:gdLst/>
            <a:ahLst/>
            <a:cxnLst/>
            <a:rect l="l" t="t" r="r" b="b"/>
            <a:pathLst>
              <a:path w="89520" h="206054" extrusionOk="0">
                <a:moveTo>
                  <a:pt x="0" y="206054"/>
                </a:moveTo>
                <a:lnTo>
                  <a:pt x="89520" y="0"/>
                </a:lnTo>
                <a:lnTo>
                  <a:pt x="89520" y="2060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9" name="Google Shape;59;p10"/>
          <p:cNvSpPr/>
          <p:nvPr/>
        </p:nvSpPr>
        <p:spPr>
          <a:xfrm>
            <a:off x="748669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4406300"/>
            <a:ext cx="6198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930"/>
            <a:ext cx="9143990" cy="5141634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4875627"/>
            <a:ext cx="2133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1" y="4875627"/>
            <a:ext cx="2895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4875627"/>
            <a:ext cx="2133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57200" y="142043"/>
            <a:ext cx="8229600" cy="598926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746568" rtl="0" eaLnBrk="1" latinLnBrk="1" hangingPunct="1">
              <a:spcBef>
                <a:spcPct val="0"/>
              </a:spcBef>
              <a:buNone/>
              <a:defRPr lang="ko-KR" altLang="en-US" sz="2999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457200" y="1113926"/>
            <a:ext cx="8229600" cy="3617564"/>
          </a:xfrm>
        </p:spPr>
        <p:txBody>
          <a:bodyPr>
            <a:normAutofit/>
          </a:bodyPr>
          <a:lstStyle>
            <a:lvl1pPr algn="l">
              <a:buNone/>
              <a:defRPr sz="150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52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79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298254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9" r:id="rId7"/>
    <p:sldLayoutId id="2147483662" r:id="rId8"/>
    <p:sldLayoutId id="2147483663" r:id="rId9"/>
    <p:sldLayoutId id="2147483664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12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405161" y="372102"/>
            <a:ext cx="3995854" cy="100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do you get up?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4C0B1C8-447C-44B9-97DE-C0798ECEF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4703" y="4372086"/>
            <a:ext cx="4243580" cy="474977"/>
          </a:xfrm>
        </p:spPr>
        <p:txBody>
          <a:bodyPr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 &amp;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223BA-0AB6-4AA0-A290-2063870124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058894">
            <a:off x="848296" y="1767230"/>
            <a:ext cx="2201065" cy="2776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9278624-AEC8-4624-81D8-AC1DCBF14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93" y="108893"/>
            <a:ext cx="6631029" cy="4827379"/>
          </a:xfrm>
          <a:prstGeom prst="rect">
            <a:avLst/>
          </a:prstGeom>
        </p:spPr>
      </p:pic>
      <p:pic>
        <p:nvPicPr>
          <p:cNvPr id="5" name="unit3-3">
            <a:hlinkClick r:id="" action="ppaction://media"/>
            <a:extLst>
              <a:ext uri="{FF2B5EF4-FFF2-40B4-BE49-F238E27FC236}">
                <a16:creationId xmlns:a16="http://schemas.microsoft.com/office/drawing/2014/main" id="{005EA2B5-5AA0-4853-B815-D75224D04A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232749" y="476313"/>
            <a:ext cx="69099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461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B35C8F6-6556-45B6-A038-594AEA4E8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" y="289931"/>
            <a:ext cx="7437462" cy="3055961"/>
          </a:xfrm>
          <a:prstGeom prst="rect">
            <a:avLst/>
          </a:prstGeom>
        </p:spPr>
      </p:pic>
      <p:pic>
        <p:nvPicPr>
          <p:cNvPr id="5" name="unit3-4">
            <a:hlinkClick r:id="" action="ppaction://media"/>
            <a:extLst>
              <a:ext uri="{FF2B5EF4-FFF2-40B4-BE49-F238E27FC236}">
                <a16:creationId xmlns:a16="http://schemas.microsoft.com/office/drawing/2014/main" id="{A5E3D580-33F3-49BB-9F5F-124E01B256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602682" y="195609"/>
            <a:ext cx="968888" cy="961602"/>
          </a:xfrm>
          <a:prstGeom prst="rect">
            <a:avLst/>
          </a:prstGeom>
        </p:spPr>
      </p:pic>
      <p:pic>
        <p:nvPicPr>
          <p:cNvPr id="6" name="صورة 2">
            <a:extLst>
              <a:ext uri="{FF2B5EF4-FFF2-40B4-BE49-F238E27FC236}">
                <a16:creationId xmlns:a16="http://schemas.microsoft.com/office/drawing/2014/main" id="{99178BEB-0E88-4450-BF6D-71A52A4F5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31" y="3601421"/>
            <a:ext cx="6397534" cy="7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249044" y="1852950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</a:t>
            </a:r>
            <a:r>
              <a:rPr lang="en" sz="6000" b="1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sz="6000" b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" name="Google Shape;263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4CBC0-3DFA-4AB5-9089-4815A5D8EAE5}"/>
              </a:ext>
            </a:extLst>
          </p:cNvPr>
          <p:cNvSpPr/>
          <p:nvPr/>
        </p:nvSpPr>
        <p:spPr>
          <a:xfrm>
            <a:off x="1156963" y="2987314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Page 99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92" y="0"/>
            <a:ext cx="5534542" cy="51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384453" y="3610597"/>
            <a:ext cx="784189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319" b="1" dirty="0">
                <a:solidFill>
                  <a:srgbClr val="3333FF"/>
                </a:solidFill>
                <a:latin typeface="Comic Sans MS" panose="030F0702030302020204" pitchFamily="66" charset="0"/>
              </a:rPr>
              <a:t>always </a:t>
            </a:r>
            <a:endParaRPr lang="ar-SA" sz="131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938984" y="3610597"/>
            <a:ext cx="805029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319" b="1" dirty="0">
                <a:solidFill>
                  <a:srgbClr val="3333FF"/>
                </a:solidFill>
                <a:latin typeface="Comic Sans MS" panose="030F0702030302020204" pitchFamily="66" charset="0"/>
              </a:rPr>
              <a:t>before </a:t>
            </a:r>
            <a:endParaRPr lang="ar-SA" sz="131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375568" y="3790292"/>
            <a:ext cx="797013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319" b="1" dirty="0">
                <a:solidFill>
                  <a:srgbClr val="3333FF"/>
                </a:solidFill>
                <a:latin typeface="Comic Sans MS" panose="030F0702030302020204" pitchFamily="66" charset="0"/>
              </a:rPr>
              <a:t>usually </a:t>
            </a:r>
            <a:endParaRPr lang="ar-SA" sz="131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43167" y="3808609"/>
            <a:ext cx="696024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319" b="1" dirty="0">
                <a:solidFill>
                  <a:srgbClr val="3333FF"/>
                </a:solidFill>
                <a:latin typeface="Comic Sans MS" panose="030F0702030302020204" pitchFamily="66" charset="0"/>
              </a:rPr>
              <a:t>after </a:t>
            </a:r>
            <a:endParaRPr lang="ar-SA" sz="131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089145" y="4035599"/>
            <a:ext cx="990977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319" b="1" dirty="0">
                <a:solidFill>
                  <a:srgbClr val="3333FF"/>
                </a:solidFill>
                <a:latin typeface="Comic Sans MS" panose="030F0702030302020204" pitchFamily="66" charset="0"/>
              </a:rPr>
              <a:t>every day</a:t>
            </a:r>
            <a:endParaRPr lang="ar-SA" sz="131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66405" y="4233417"/>
            <a:ext cx="434734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319" b="1" dirty="0">
                <a:solidFill>
                  <a:srgbClr val="3333FF"/>
                </a:solidFill>
                <a:latin typeface="Comic Sans MS" panose="030F0702030302020204" pitchFamily="66" charset="0"/>
              </a:rPr>
              <a:t>on </a:t>
            </a:r>
            <a:endParaRPr lang="ar-SA" sz="131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444643" y="4233417"/>
            <a:ext cx="655949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319" b="1" dirty="0">
                <a:solidFill>
                  <a:srgbClr val="3333FF"/>
                </a:solidFill>
                <a:latin typeface="Comic Sans MS" panose="030F0702030302020204" pitchFamily="66" charset="0"/>
              </a:rPr>
              <a:t>Then </a:t>
            </a:r>
            <a:endParaRPr lang="ar-SA" sz="131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41391" y="4414962"/>
            <a:ext cx="433132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319" b="1" dirty="0">
                <a:solidFill>
                  <a:srgbClr val="3333FF"/>
                </a:solidFill>
                <a:latin typeface="Comic Sans MS" panose="030F0702030302020204" pitchFamily="66" charset="0"/>
              </a:rPr>
              <a:t>at </a:t>
            </a:r>
            <a:endParaRPr lang="ar-SA" sz="131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30748" y="4620721"/>
            <a:ext cx="699230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319" b="1" dirty="0">
                <a:solidFill>
                  <a:srgbClr val="3333FF"/>
                </a:solidFill>
                <a:latin typeface="Comic Sans MS" panose="030F0702030302020204" pitchFamily="66" charset="0"/>
              </a:rPr>
              <a:t>never </a:t>
            </a:r>
            <a:endParaRPr lang="ar-SA" sz="131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286642" y="4629052"/>
            <a:ext cx="434734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319" b="1" dirty="0">
                <a:solidFill>
                  <a:srgbClr val="3333FF"/>
                </a:solidFill>
                <a:latin typeface="Comic Sans MS" panose="030F0702030302020204" pitchFamily="66" charset="0"/>
              </a:rPr>
              <a:t>on </a:t>
            </a:r>
            <a:endParaRPr lang="ar-SA" sz="131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578112" y="4826869"/>
            <a:ext cx="699230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319" b="1" dirty="0">
                <a:solidFill>
                  <a:srgbClr val="3333FF"/>
                </a:solidFill>
                <a:latin typeface="Comic Sans MS" panose="030F0702030302020204" pitchFamily="66" charset="0"/>
              </a:rPr>
              <a:t>never </a:t>
            </a:r>
            <a:endParaRPr lang="ar-SA" sz="131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270607" y="4826869"/>
            <a:ext cx="433132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319" b="1" dirty="0">
                <a:solidFill>
                  <a:srgbClr val="3333FF"/>
                </a:solidFill>
                <a:latin typeface="Comic Sans MS" panose="030F0702030302020204" pitchFamily="66" charset="0"/>
              </a:rPr>
              <a:t>at </a:t>
            </a:r>
            <a:endParaRPr lang="ar-SA" sz="1319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9076" y="380989"/>
            <a:ext cx="1701107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549" rtl="1"/>
            <a:r>
              <a:rPr lang="en-US" sz="2624" b="1" dirty="0">
                <a:solidFill>
                  <a:srgbClr val="383838"/>
                </a:solidFill>
                <a:latin typeface="Poppins" charset="0"/>
                <a:ea typeface="Poppins" charset="0"/>
                <a:cs typeface="Poppins" charset="0"/>
              </a:rPr>
              <a:t>COVID 19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80785" y="938974"/>
            <a:ext cx="1430337" cy="1373188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/>
        </p:blipFill>
        <p:spPr>
          <a:xfrm>
            <a:off x="552871" y="938974"/>
            <a:ext cx="1466850" cy="1419225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2129258" y="805521"/>
            <a:ext cx="1647825" cy="1595438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3996158" y="788624"/>
            <a:ext cx="1649412" cy="1595437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209076" y="2734905"/>
            <a:ext cx="2805062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algn="ctr" defTabSz="685549" rtl="1"/>
            <a:r>
              <a:rPr lang="en-US" sz="209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09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099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245717" y="3542869"/>
            <a:ext cx="6606869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549"/>
            <a:r>
              <a:rPr lang="en-US" sz="2099" b="1" dirty="0">
                <a:ln/>
                <a:solidFill>
                  <a:schemeClr val="accent4"/>
                </a:solidFill>
                <a:latin typeface="StagSans-Light"/>
              </a:rPr>
              <a:t>☺ </a:t>
            </a:r>
            <a:r>
              <a:rPr lang="en-US" sz="2099" b="1" dirty="0">
                <a:ln/>
                <a:solidFill>
                  <a:schemeClr val="accent4"/>
                </a:solidFill>
                <a:latin typeface="Century Gothic" panose="020B0502020202020204" pitchFamily="34" charset="0"/>
              </a:rPr>
              <a:t>Social distancing is not a choice, it is a must! </a:t>
            </a:r>
            <a:endParaRPr lang="ar-SA" sz="2099" b="1" dirty="0">
              <a:ln/>
              <a:solidFill>
                <a:schemeClr val="accent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241143" y="3935142"/>
            <a:ext cx="7460418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defTabSz="685549"/>
            <a:r>
              <a:rPr lang="en-US" sz="20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0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099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252164" y="3138386"/>
            <a:ext cx="4871566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85549"/>
            <a:r>
              <a:rPr lang="en-US" sz="2099" b="1" dirty="0">
                <a:ln/>
                <a:solidFill>
                  <a:schemeClr val="accent3"/>
                </a:solidFill>
                <a:latin typeface="StagSans-Light"/>
              </a:rPr>
              <a:t>☺ </a:t>
            </a:r>
            <a:r>
              <a:rPr lang="en-US" sz="2099" b="1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wear a mask before going out</a:t>
            </a:r>
            <a:endParaRPr lang="ar-SA" sz="2099" b="1" dirty="0">
              <a:ln/>
              <a:solidFill>
                <a:schemeClr val="accent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241143" y="4316379"/>
            <a:ext cx="4228669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defTabSz="685549"/>
            <a:r>
              <a:rPr lang="en-US" sz="20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tagSans-Light"/>
              </a:rPr>
              <a:t>☺ </a:t>
            </a:r>
            <a:r>
              <a:rPr lang="en-US" sz="20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099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65" y="4172375"/>
            <a:ext cx="680270" cy="6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87030E-9ABE-44F4-83EA-F38FED080874}"/>
              </a:ext>
            </a:extLst>
          </p:cNvPr>
          <p:cNvSpPr/>
          <p:nvPr/>
        </p:nvSpPr>
        <p:spPr>
          <a:xfrm>
            <a:off x="81776" y="231737"/>
            <a:ext cx="5952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16" name="제목 4">
            <a:extLst>
              <a:ext uri="{FF2B5EF4-FFF2-40B4-BE49-F238E27FC236}">
                <a16:creationId xmlns:a16="http://schemas.microsoft.com/office/drawing/2014/main" id="{75E85C8D-E7AB-4F26-ABF6-5E427257BD68}"/>
              </a:ext>
            </a:extLst>
          </p:cNvPr>
          <p:cNvSpPr txBox="1">
            <a:spLocks/>
          </p:cNvSpPr>
          <p:nvPr/>
        </p:nvSpPr>
        <p:spPr>
          <a:xfrm>
            <a:off x="306937" y="1282546"/>
            <a:ext cx="254635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US" altLang="ko-KR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Day</a:t>
            </a:r>
            <a:endParaRPr lang="ko-KR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7" name="제목 4">
            <a:extLst>
              <a:ext uri="{FF2B5EF4-FFF2-40B4-BE49-F238E27FC236}">
                <a16:creationId xmlns:a16="http://schemas.microsoft.com/office/drawing/2014/main" id="{D467FBEF-DE8C-4079-BF04-64E6DB4C1C1C}"/>
              </a:ext>
            </a:extLst>
          </p:cNvPr>
          <p:cNvSpPr txBox="1">
            <a:spLocks/>
          </p:cNvSpPr>
          <p:nvPr/>
        </p:nvSpPr>
        <p:spPr>
          <a:xfrm>
            <a:off x="-372771" y="2334493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189571" y="240051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01083" y="1123683"/>
            <a:ext cx="4574700" cy="3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Read a conversation correctly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Practice making a conversation correctly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Identify the main idea of reading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Answer questions after reading about it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Talk about their daily activities</a:t>
            </a: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134C190-066E-4606-92EB-F84C74B4E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79"/>
            <a:ext cx="6999686" cy="4903431"/>
          </a:xfrm>
          <a:prstGeom prst="rect">
            <a:avLst/>
          </a:prstGeom>
        </p:spPr>
      </p:pic>
      <p:pic>
        <p:nvPicPr>
          <p:cNvPr id="5" name="SG Bk 2 F-SA_2020_18">
            <a:hlinkClick r:id="" action="ppaction://media"/>
            <a:extLst>
              <a:ext uri="{FF2B5EF4-FFF2-40B4-BE49-F238E27FC236}">
                <a16:creationId xmlns:a16="http://schemas.microsoft.com/office/drawing/2014/main" id="{BBA27FEE-A5B6-40FD-8389-70B17B865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41698" y="259715"/>
            <a:ext cx="1073756" cy="10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14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42383CE-E007-42AB-A103-9F2F40828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59" y="393721"/>
            <a:ext cx="4362723" cy="15066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10728E-FECE-4123-AB3F-8E3A5A15A212}"/>
              </a:ext>
            </a:extLst>
          </p:cNvPr>
          <p:cNvSpPr txBox="1"/>
          <p:nvPr/>
        </p:nvSpPr>
        <p:spPr>
          <a:xfrm>
            <a:off x="1656928" y="2225681"/>
            <a:ext cx="5309755" cy="17030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He usually works out for about an hour. 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He has a karate lesson / He has a martial arts class. 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He’s learning some difficult karate moves. </a:t>
            </a:r>
            <a:endParaRPr lang="ar-SA" sz="18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3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6DAF79-7A83-4139-AC2C-06A4821D0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1" y="881286"/>
            <a:ext cx="7223148" cy="284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86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DD5B5E-1F86-4B3F-A1A5-B378B7299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9" y="1198926"/>
            <a:ext cx="7070782" cy="241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872EFE0-D8FF-4A57-8F9B-6356C96E9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87" y="1421144"/>
            <a:ext cx="5437792" cy="1150606"/>
          </a:xfrm>
          <a:prstGeom prst="rect">
            <a:avLst/>
          </a:prstGeom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AA62EB1D-2D2D-411D-9C83-FE4E53F29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77" y="458596"/>
            <a:ext cx="3068463" cy="7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stmoreland template">
  <a:themeElements>
    <a:clrScheme name="Custom 347">
      <a:dk1>
        <a:srgbClr val="18171D"/>
      </a:dk1>
      <a:lt1>
        <a:srgbClr val="FFFFFF"/>
      </a:lt1>
      <a:dk2>
        <a:srgbClr val="7A7788"/>
      </a:dk2>
      <a:lt2>
        <a:srgbClr val="F1F0F7"/>
      </a:lt2>
      <a:accent1>
        <a:srgbClr val="9FEC23"/>
      </a:accent1>
      <a:accent2>
        <a:srgbClr val="81C729"/>
      </a:accent2>
      <a:accent3>
        <a:srgbClr val="32A529"/>
      </a:accent3>
      <a:accent4>
        <a:srgbClr val="188B36"/>
      </a:accent4>
      <a:accent5>
        <a:srgbClr val="01411B"/>
      </a:accent5>
      <a:accent6>
        <a:srgbClr val="EB5A2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139</Words>
  <Application>Microsoft Office PowerPoint</Application>
  <PresentationFormat>On-screen Show (16:9)</PresentationFormat>
  <Paragraphs>37</Paragraphs>
  <Slides>13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StagSans-Light</vt:lpstr>
      <vt:lpstr>굴림체</vt:lpstr>
      <vt:lpstr>Century Gothic</vt:lpstr>
      <vt:lpstr>Poppins</vt:lpstr>
      <vt:lpstr>Arial</vt:lpstr>
      <vt:lpstr>Comic Sans MS</vt:lpstr>
      <vt:lpstr>News Cycle</vt:lpstr>
      <vt:lpstr>Noto Sans</vt:lpstr>
      <vt:lpstr>Westmoreland template</vt:lpstr>
      <vt:lpstr>What time do you get up?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time do you get up?</dc:title>
  <cp:lastModifiedBy>نادية بنت الغامدي</cp:lastModifiedBy>
  <cp:revision>11</cp:revision>
  <dcterms:modified xsi:type="dcterms:W3CDTF">2022-01-20T18:47:14Z</dcterms:modified>
</cp:coreProperties>
</file>