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263" r:id="rId3"/>
    <p:sldId id="298" r:id="rId4"/>
    <p:sldId id="259" r:id="rId5"/>
    <p:sldId id="329" r:id="rId6"/>
    <p:sldId id="277" r:id="rId7"/>
    <p:sldId id="328" r:id="rId8"/>
    <p:sldId id="282" r:id="rId9"/>
    <p:sldId id="283" r:id="rId10"/>
    <p:sldId id="262" r:id="rId11"/>
    <p:sldId id="260" r:id="rId12"/>
    <p:sldId id="330" r:id="rId13"/>
    <p:sldId id="326" r:id="rId14"/>
    <p:sldId id="272" r:id="rId15"/>
    <p:sldId id="273" r:id="rId16"/>
    <p:sldId id="297" r:id="rId17"/>
  </p:sldIdLst>
  <p:sldSz cx="12190413" cy="6859588"/>
  <p:notesSz cx="6858000" cy="9144000"/>
  <p:embeddedFontLst>
    <p:embeddedFont>
      <p:font typeface="굴림체" panose="020B0609000101010101" pitchFamily="49" charset="-127"/>
      <p:regular r:id="rId20"/>
    </p:embeddedFont>
    <p:embeddedFont>
      <p:font typeface="맑은 고딕" panose="020B0503020000020004" pitchFamily="34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Noto Sans" panose="020B0502040504020204" pitchFamily="34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D4D"/>
    <a:srgbClr val="0C0F14"/>
    <a:srgbClr val="252A85"/>
    <a:srgbClr val="FBFBFB"/>
    <a:srgbClr val="8B685D"/>
    <a:srgbClr val="1A76D4"/>
    <a:srgbClr val="7EB1DE"/>
    <a:srgbClr val="C7CF21"/>
    <a:srgbClr val="81B02C"/>
    <a:srgbClr val="455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3" autoAdjust="0"/>
    <p:restoredTop sz="95369" autoAdjust="0"/>
  </p:normalViewPr>
  <p:slideViewPr>
    <p:cSldViewPr>
      <p:cViewPr varScale="1">
        <p:scale>
          <a:sx n="65" d="100"/>
          <a:sy n="65" d="100"/>
        </p:scale>
        <p:origin x="844" y="52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10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240"/>
            <a:ext cx="12190400" cy="68571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5471910" y="5162813"/>
            <a:ext cx="4727752" cy="5712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rgbClr val="8B685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5447133" y="3188658"/>
            <a:ext cx="6743271" cy="21133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240"/>
            <a:ext cx="12190400" cy="68571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240"/>
            <a:ext cx="12190400" cy="68571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240"/>
            <a:ext cx="12190400" cy="6857100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bg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189434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rgbClr val="8B685D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240"/>
            <a:ext cx="12190400" cy="68571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189434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240"/>
            <a:ext cx="12190400" cy="68571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70870" y="4149874"/>
            <a:ext cx="8208912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22/06/1443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196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395" y="1137460"/>
            <a:ext cx="2198337" cy="212964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064" y="3592487"/>
            <a:ext cx="2198337" cy="212964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395" y="3592487"/>
            <a:ext cx="2198337" cy="212964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064" y="1137460"/>
            <a:ext cx="2198337" cy="212964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74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veworksheets.com/hr39728hk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7">
            <a:extLst>
              <a:ext uri="{FF2B5EF4-FFF2-40B4-BE49-F238E27FC236}">
                <a16:creationId xmlns:a16="http://schemas.microsoft.com/office/drawing/2014/main" id="{9CCA118C-D631-48AF-BC39-3466183C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3358" y="4568489"/>
            <a:ext cx="3325462" cy="733513"/>
          </a:xfrm>
        </p:spPr>
        <p:txBody>
          <a:bodyPr/>
          <a:lstStyle/>
          <a:p>
            <a:r>
              <a:rPr lang="en-US" altLang="ko-K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</a:t>
            </a:r>
          </a:p>
        </p:txBody>
      </p:sp>
      <p:sp>
        <p:nvSpPr>
          <p:cNvPr id="10" name="제목 6">
            <a:extLst>
              <a:ext uri="{FF2B5EF4-FFF2-40B4-BE49-F238E27FC236}">
                <a16:creationId xmlns:a16="http://schemas.microsoft.com/office/drawing/2014/main" id="{7778C522-EB83-4B49-95F5-668987B7F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158" y="3463257"/>
            <a:ext cx="6048673" cy="1105232"/>
          </a:xfrm>
        </p:spPr>
        <p:txBody>
          <a:bodyPr/>
          <a:lstStyle/>
          <a:p>
            <a:r>
              <a:rPr lang="en-US" altLang="ko-KR" dirty="0"/>
              <a:t>What’s school like?</a:t>
            </a:r>
            <a:endParaRPr lang="ko-KR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19C2F1-AD72-4A20-9A5A-6ED53731A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1007794" y="1055707"/>
            <a:ext cx="4029368" cy="5103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FF77906-61F8-4344-8EED-6E7E7E97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837506"/>
            <a:ext cx="8550232" cy="559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9C92DEA-C7E1-4C62-964A-CFCC7E3619EE}"/>
              </a:ext>
            </a:extLst>
          </p:cNvPr>
          <p:cNvSpPr txBox="1"/>
          <p:nvPr/>
        </p:nvSpPr>
        <p:spPr>
          <a:xfrm>
            <a:off x="9472673" y="2565698"/>
            <a:ext cx="2239158" cy="317083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1. teaches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2. short black 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3. tall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4. brown 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5. wears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6. teaches 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7. black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8. short 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9. short brown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10. speak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DE8D6A1-BFF2-4E70-BDB8-2485D9FD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30" y="1341562"/>
            <a:ext cx="8162447" cy="536240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A30AA4C-C68F-40FB-B45D-2B19EBB56963}"/>
              </a:ext>
            </a:extLst>
          </p:cNvPr>
          <p:cNvSpPr txBox="1"/>
          <p:nvPr/>
        </p:nvSpPr>
        <p:spPr>
          <a:xfrm>
            <a:off x="1931028" y="3194864"/>
            <a:ext cx="11345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yes 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7FB206F-B65C-42FB-8815-050171CAED74}"/>
              </a:ext>
            </a:extLst>
          </p:cNvPr>
          <p:cNvSpPr txBox="1"/>
          <p:nvPr/>
        </p:nvSpPr>
        <p:spPr>
          <a:xfrm>
            <a:off x="1931028" y="5081831"/>
            <a:ext cx="82544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yes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yes 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G Bk 2 F-SA_2020_10">
            <a:hlinkClick r:id="" action="ppaction://media"/>
            <a:extLst>
              <a:ext uri="{FF2B5EF4-FFF2-40B4-BE49-F238E27FC236}">
                <a16:creationId xmlns:a16="http://schemas.microsoft.com/office/drawing/2014/main" id="{0DA1DDED-4486-40DC-8D30-5E4FBCB5C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clrChange>
              <a:clrFrom>
                <a:srgbClr val="FFCDD9"/>
              </a:clrFrom>
              <a:clrTo>
                <a:srgbClr val="FFCDD9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10631710" y="5301127"/>
            <a:ext cx="1131067" cy="11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1AD48DD-99B0-45E0-A680-B647A3D20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362" y="2637706"/>
            <a:ext cx="9527688" cy="2592288"/>
          </a:xfrm>
          <a:prstGeom prst="rect">
            <a:avLst/>
          </a:prstGeom>
        </p:spPr>
      </p:pic>
      <p:pic>
        <p:nvPicPr>
          <p:cNvPr id="5" name="SG Bk 2 F-SA_2020_11">
            <a:hlinkClick r:id="" action="ppaction://media"/>
            <a:extLst>
              <a:ext uri="{FF2B5EF4-FFF2-40B4-BE49-F238E27FC236}">
                <a16:creationId xmlns:a16="http://schemas.microsoft.com/office/drawing/2014/main" id="{887E5888-95DE-4B61-8195-8560094BE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clrChange>
              <a:clrFrom>
                <a:srgbClr val="FFCDD9"/>
              </a:clrFrom>
              <a:clrTo>
                <a:srgbClr val="FFCDD9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3718" y="5446018"/>
            <a:ext cx="1292654" cy="12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78192D-4862-431C-A96E-FD67177326FE}"/>
              </a:ext>
            </a:extLst>
          </p:cNvPr>
          <p:cNvSpPr/>
          <p:nvPr/>
        </p:nvSpPr>
        <p:spPr>
          <a:xfrm>
            <a:off x="3070870" y="2113565"/>
            <a:ext cx="55206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7B462-0EA5-42B9-8BB2-E03C34890A1A}"/>
              </a:ext>
            </a:extLst>
          </p:cNvPr>
          <p:cNvSpPr/>
          <p:nvPr/>
        </p:nvSpPr>
        <p:spPr>
          <a:xfrm>
            <a:off x="4645307" y="3501802"/>
            <a:ext cx="237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94</a:t>
            </a:r>
          </a:p>
        </p:txBody>
      </p:sp>
    </p:spTree>
    <p:extLst>
      <p:ext uri="{BB962C8B-B14F-4D97-AF65-F5344CB8AC3E}">
        <p14:creationId xmlns:p14="http://schemas.microsoft.com/office/powerpoint/2010/main" val="136646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1485578"/>
            <a:ext cx="7852308" cy="517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793331" y="2809603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32371" y="3323196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32371" y="3872533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32371" y="4347404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32371" y="4875040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32371" y="5380973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32371" y="5908609"/>
            <a:ext cx="316581" cy="4081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52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ar-SA" sz="2052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68" y="105691"/>
            <a:ext cx="7439658" cy="66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94801" y="1825186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Do you study French ?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89274" y="2585577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Does </a:t>
            </a:r>
            <a:r>
              <a:rPr lang="en-US" sz="1758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Mr</a:t>
            </a:r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 . Lee teach science ?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98514" y="3302565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She has long blond hair . </a:t>
            </a:r>
            <a:endParaRPr lang="ar-SA" sz="175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89273" y="4062956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Faisal has a red back puck . </a:t>
            </a:r>
            <a:endParaRPr lang="ar-SA" sz="175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00943" y="4801646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Imad has short black hair . </a:t>
            </a:r>
            <a:endParaRPr lang="ar-SA" sz="175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100943" y="5540335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CC0066"/>
                </a:solidFill>
                <a:latin typeface="Comic Sans MS" panose="030F0702030302020204" pitchFamily="66" charset="0"/>
              </a:rPr>
              <a:t>Omar has a new DVD player . </a:t>
            </a:r>
            <a:endParaRPr lang="ar-SA" sz="1758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19165" y="6300727"/>
            <a:ext cx="484712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Don</a:t>
            </a:r>
            <a:r>
              <a:rPr lang="el-GR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΄</a:t>
            </a:r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t you take chemistry ?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28" y="225657"/>
            <a:ext cx="2204163" cy="913310"/>
            <a:chOff x="6854382" y="965509"/>
            <a:chExt cx="2204450" cy="913429"/>
          </a:xfrm>
        </p:grpSpPr>
        <p:sp>
          <p:nvSpPr>
            <p:cNvPr id="17" name="TextBox 16"/>
            <p:cNvSpPr txBox="1"/>
            <p:nvPr/>
          </p:nvSpPr>
          <p:spPr>
            <a:xfrm>
              <a:off x="6854382" y="1247996"/>
              <a:ext cx="220445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bg2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ight Triangle 1"/>
          <p:cNvSpPr/>
          <p:nvPr/>
        </p:nvSpPr>
        <p:spPr>
          <a:xfrm rot="10800000">
            <a:off x="10268918" y="1240"/>
            <a:ext cx="1921494" cy="1857133"/>
          </a:xfrm>
          <a:custGeom>
            <a:avLst/>
            <a:gdLst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857375 w 1857375"/>
              <a:gd name="connsiteY2" fmla="*/ 1857375 h 1857375"/>
              <a:gd name="connsiteX3" fmla="*/ 0 w 1857375"/>
              <a:gd name="connsiteY3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371601 w 1857375"/>
              <a:gd name="connsiteY2" fmla="*/ 1371599 h 1857375"/>
              <a:gd name="connsiteX3" fmla="*/ 1857375 w 1857375"/>
              <a:gd name="connsiteY3" fmla="*/ 1857375 h 1857375"/>
              <a:gd name="connsiteX4" fmla="*/ 0 w 1857375"/>
              <a:gd name="connsiteY4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971551 w 1857375"/>
              <a:gd name="connsiteY2" fmla="*/ 985836 h 1857375"/>
              <a:gd name="connsiteX3" fmla="*/ 1371601 w 1857375"/>
              <a:gd name="connsiteY3" fmla="*/ 1371599 h 1857375"/>
              <a:gd name="connsiteX4" fmla="*/ 1857375 w 1857375"/>
              <a:gd name="connsiteY4" fmla="*/ 1857375 h 1857375"/>
              <a:gd name="connsiteX5" fmla="*/ 0 w 1857375"/>
              <a:gd name="connsiteY5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414339 w 1857375"/>
              <a:gd name="connsiteY2" fmla="*/ 471486 h 1857375"/>
              <a:gd name="connsiteX3" fmla="*/ 971551 w 1857375"/>
              <a:gd name="connsiteY3" fmla="*/ 985836 h 1857375"/>
              <a:gd name="connsiteX4" fmla="*/ 1371601 w 1857375"/>
              <a:gd name="connsiteY4" fmla="*/ 1371599 h 1857375"/>
              <a:gd name="connsiteX5" fmla="*/ 1857375 w 1857375"/>
              <a:gd name="connsiteY5" fmla="*/ 1857375 h 1857375"/>
              <a:gd name="connsiteX6" fmla="*/ 0 w 1857375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914114 h 1914114"/>
              <a:gd name="connsiteX1" fmla="*/ 0 w 1911029"/>
              <a:gd name="connsiteY1" fmla="*/ 56739 h 1914114"/>
              <a:gd name="connsiteX2" fmla="*/ 414339 w 1911029"/>
              <a:gd name="connsiteY2" fmla="*/ 528225 h 1914114"/>
              <a:gd name="connsiteX3" fmla="*/ 971551 w 1911029"/>
              <a:gd name="connsiteY3" fmla="*/ 1042575 h 1914114"/>
              <a:gd name="connsiteX4" fmla="*/ 1371601 w 1911029"/>
              <a:gd name="connsiteY4" fmla="*/ 1428338 h 1914114"/>
              <a:gd name="connsiteX5" fmla="*/ 1857375 w 1911029"/>
              <a:gd name="connsiteY5" fmla="*/ 1914114 h 1914114"/>
              <a:gd name="connsiteX6" fmla="*/ 0 w 1911029"/>
              <a:gd name="connsiteY6" fmla="*/ 1914114 h 1914114"/>
              <a:gd name="connsiteX0" fmla="*/ 0 w 1911029"/>
              <a:gd name="connsiteY0" fmla="*/ 1906325 h 1906325"/>
              <a:gd name="connsiteX1" fmla="*/ 0 w 1911029"/>
              <a:gd name="connsiteY1" fmla="*/ 48950 h 1906325"/>
              <a:gd name="connsiteX2" fmla="*/ 385764 w 1911029"/>
              <a:gd name="connsiteY2" fmla="*/ 634736 h 1906325"/>
              <a:gd name="connsiteX3" fmla="*/ 971551 w 1911029"/>
              <a:gd name="connsiteY3" fmla="*/ 1034786 h 1906325"/>
              <a:gd name="connsiteX4" fmla="*/ 1371601 w 1911029"/>
              <a:gd name="connsiteY4" fmla="*/ 1420549 h 1906325"/>
              <a:gd name="connsiteX5" fmla="*/ 1857375 w 1911029"/>
              <a:gd name="connsiteY5" fmla="*/ 1906325 h 1906325"/>
              <a:gd name="connsiteX6" fmla="*/ 0 w 1911029"/>
              <a:gd name="connsiteY6" fmla="*/ 1906325 h 1906325"/>
              <a:gd name="connsiteX0" fmla="*/ 0 w 1908557"/>
              <a:gd name="connsiteY0" fmla="*/ 1904530 h 1904530"/>
              <a:gd name="connsiteX1" fmla="*/ 0 w 1908557"/>
              <a:gd name="connsiteY1" fmla="*/ 47155 h 1904530"/>
              <a:gd name="connsiteX2" fmla="*/ 385764 w 1908557"/>
              <a:gd name="connsiteY2" fmla="*/ 632941 h 1904530"/>
              <a:gd name="connsiteX3" fmla="*/ 1200151 w 1908557"/>
              <a:gd name="connsiteY3" fmla="*/ 832966 h 1904530"/>
              <a:gd name="connsiteX4" fmla="*/ 1371601 w 1908557"/>
              <a:gd name="connsiteY4" fmla="*/ 1418754 h 1904530"/>
              <a:gd name="connsiteX5" fmla="*/ 1857375 w 1908557"/>
              <a:gd name="connsiteY5" fmla="*/ 1904530 h 1904530"/>
              <a:gd name="connsiteX6" fmla="*/ 0 w 1908557"/>
              <a:gd name="connsiteY6" fmla="*/ 1904530 h 1904530"/>
              <a:gd name="connsiteX0" fmla="*/ 0 w 1901266"/>
              <a:gd name="connsiteY0" fmla="*/ 1904530 h 1904530"/>
              <a:gd name="connsiteX1" fmla="*/ 0 w 1901266"/>
              <a:gd name="connsiteY1" fmla="*/ 47155 h 1904530"/>
              <a:gd name="connsiteX2" fmla="*/ 385764 w 1901266"/>
              <a:gd name="connsiteY2" fmla="*/ 632941 h 1904530"/>
              <a:gd name="connsiteX3" fmla="*/ 1200151 w 1901266"/>
              <a:gd name="connsiteY3" fmla="*/ 832966 h 1904530"/>
              <a:gd name="connsiteX4" fmla="*/ 1243017 w 1901266"/>
              <a:gd name="connsiteY4" fmla="*/ 1475904 h 1904530"/>
              <a:gd name="connsiteX5" fmla="*/ 1857375 w 1901266"/>
              <a:gd name="connsiteY5" fmla="*/ 1904530 h 1904530"/>
              <a:gd name="connsiteX6" fmla="*/ 0 w 1901266"/>
              <a:gd name="connsiteY6" fmla="*/ 1904530 h 1904530"/>
              <a:gd name="connsiteX0" fmla="*/ 0 w 1901266"/>
              <a:gd name="connsiteY0" fmla="*/ 1907887 h 1907887"/>
              <a:gd name="connsiteX1" fmla="*/ 0 w 1901266"/>
              <a:gd name="connsiteY1" fmla="*/ 50512 h 1907887"/>
              <a:gd name="connsiteX2" fmla="*/ 428627 w 1901266"/>
              <a:gd name="connsiteY2" fmla="*/ 579148 h 1907887"/>
              <a:gd name="connsiteX3" fmla="*/ 1200151 w 1901266"/>
              <a:gd name="connsiteY3" fmla="*/ 836323 h 1907887"/>
              <a:gd name="connsiteX4" fmla="*/ 1243017 w 1901266"/>
              <a:gd name="connsiteY4" fmla="*/ 1479261 h 1907887"/>
              <a:gd name="connsiteX5" fmla="*/ 1857375 w 1901266"/>
              <a:gd name="connsiteY5" fmla="*/ 1907887 h 1907887"/>
              <a:gd name="connsiteX6" fmla="*/ 0 w 1901266"/>
              <a:gd name="connsiteY6" fmla="*/ 1907887 h 1907887"/>
              <a:gd name="connsiteX0" fmla="*/ 0 w 1901266"/>
              <a:gd name="connsiteY0" fmla="*/ 1857375 h 1857375"/>
              <a:gd name="connsiteX1" fmla="*/ 0 w 1901266"/>
              <a:gd name="connsiteY1" fmla="*/ 0 h 1857375"/>
              <a:gd name="connsiteX2" fmla="*/ 428627 w 1901266"/>
              <a:gd name="connsiteY2" fmla="*/ 528636 h 1857375"/>
              <a:gd name="connsiteX3" fmla="*/ 1200151 w 1901266"/>
              <a:gd name="connsiteY3" fmla="*/ 785811 h 1857375"/>
              <a:gd name="connsiteX4" fmla="*/ 1243017 w 1901266"/>
              <a:gd name="connsiteY4" fmla="*/ 1428749 h 1857375"/>
              <a:gd name="connsiteX5" fmla="*/ 1857375 w 1901266"/>
              <a:gd name="connsiteY5" fmla="*/ 1857375 h 1857375"/>
              <a:gd name="connsiteX6" fmla="*/ 0 w 1901266"/>
              <a:gd name="connsiteY6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266" h="1857375">
                <a:moveTo>
                  <a:pt x="0" y="1857375"/>
                </a:moveTo>
                <a:lnTo>
                  <a:pt x="0" y="0"/>
                </a:lnTo>
                <a:cubicBezTo>
                  <a:pt x="411957" y="54769"/>
                  <a:pt x="228602" y="397668"/>
                  <a:pt x="428627" y="528636"/>
                </a:cubicBezTo>
                <a:cubicBezTo>
                  <a:pt x="628652" y="659605"/>
                  <a:pt x="1064419" y="635792"/>
                  <a:pt x="1200151" y="785811"/>
                </a:cubicBezTo>
                <a:cubicBezTo>
                  <a:pt x="1335883" y="935830"/>
                  <a:pt x="1133480" y="1250155"/>
                  <a:pt x="1243017" y="1428749"/>
                </a:cubicBezTo>
                <a:cubicBezTo>
                  <a:pt x="1352554" y="1607343"/>
                  <a:pt x="2085975" y="1776412"/>
                  <a:pt x="1857375" y="1857375"/>
                </a:cubicBezTo>
                <a:lnTo>
                  <a:pt x="0" y="1857375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8513321" y="1221417"/>
            <a:ext cx="2198337" cy="2128870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384216" y="1221416"/>
            <a:ext cx="2198337" cy="2128870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760584" y="1221416"/>
            <a:ext cx="2198337" cy="2128870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136953" y="1221417"/>
            <a:ext cx="2198337" cy="212887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2" y="4724918"/>
            <a:ext cx="8811198" cy="523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4"/>
            <a:ext cx="6496924" cy="523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1" y="5756504"/>
            <a:ext cx="5639531" cy="523152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4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4">
            <a:extLst>
              <a:ext uri="{FF2B5EF4-FFF2-40B4-BE49-F238E27FC236}">
                <a16:creationId xmlns:a16="http://schemas.microsoft.com/office/drawing/2014/main" id="{C8DAD181-24FC-4760-9150-EA7AD23085B9}"/>
              </a:ext>
            </a:extLst>
          </p:cNvPr>
          <p:cNvSpPr txBox="1">
            <a:spLocks/>
          </p:cNvSpPr>
          <p:nvPr/>
        </p:nvSpPr>
        <p:spPr>
          <a:xfrm>
            <a:off x="4943078" y="2421682"/>
            <a:ext cx="2546350" cy="939800"/>
          </a:xfrm>
          <a:prstGeom prst="rect">
            <a:avLst/>
          </a:prstGeom>
        </p:spPr>
        <p:txBody>
          <a:bodyPr vert="horz" lIns="99569" tIns="49785" rIns="99569" bIns="49785" rtlCol="0" anchor="ctr">
            <a:normAutofit fontScale="90000" lnSpcReduction="20000"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7200">
                <a:solidFill>
                  <a:srgbClr val="FBFBFB"/>
                </a:solidFill>
                <a:latin typeface="+mj-lt"/>
              </a:rPr>
              <a:t>Day</a:t>
            </a:r>
            <a:endParaRPr lang="en-US" sz="7200" dirty="0">
              <a:solidFill>
                <a:srgbClr val="FBFBFB"/>
              </a:solidFill>
              <a:latin typeface="+mj-lt"/>
            </a:endParaRPr>
          </a:p>
        </p:txBody>
      </p:sp>
      <p:sp>
        <p:nvSpPr>
          <p:cNvPr id="9" name="제목 4">
            <a:extLst>
              <a:ext uri="{FF2B5EF4-FFF2-40B4-BE49-F238E27FC236}">
                <a16:creationId xmlns:a16="http://schemas.microsoft.com/office/drawing/2014/main" id="{E29269F0-2EAE-4B46-880B-A8C62E5B8C0C}"/>
              </a:ext>
            </a:extLst>
          </p:cNvPr>
          <p:cNvSpPr txBox="1">
            <a:spLocks/>
          </p:cNvSpPr>
          <p:nvPr/>
        </p:nvSpPr>
        <p:spPr>
          <a:xfrm>
            <a:off x="4583038" y="342979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6500" dirty="0">
                <a:solidFill>
                  <a:srgbClr val="FBFBFB"/>
                </a:solidFill>
              </a:rPr>
              <a:t>Date</a:t>
            </a:r>
            <a:endParaRPr lang="en-US" sz="6500" dirty="0">
              <a:solidFill>
                <a:srgbClr val="FBFBF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E4B12-7788-430B-9852-2216BE71054A}"/>
              </a:ext>
            </a:extLst>
          </p:cNvPr>
          <p:cNvSpPr/>
          <p:nvPr/>
        </p:nvSpPr>
        <p:spPr>
          <a:xfrm>
            <a:off x="4707324" y="477466"/>
            <a:ext cx="73418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159102" y="1269554"/>
            <a:ext cx="6768752" cy="40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200" b="1" dirty="0">
                <a:solidFill>
                  <a:schemeClr val="bg1"/>
                </a:solidFill>
                <a:latin typeface="+mj-lt"/>
              </a:rPr>
              <a:t>Use simple present correctly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200" b="1" dirty="0">
                <a:solidFill>
                  <a:schemeClr val="bg1"/>
                </a:solidFill>
                <a:latin typeface="+mj-lt"/>
              </a:rPr>
              <a:t>Form the negative form of verbs in the simple present.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200" b="1" dirty="0">
                <a:solidFill>
                  <a:schemeClr val="bg1"/>
                </a:solidFill>
                <a:latin typeface="+mj-lt"/>
              </a:rPr>
              <a:t>Ask yes/no questions in the simple present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200" b="1" dirty="0">
                <a:solidFill>
                  <a:schemeClr val="bg1"/>
                </a:solidFill>
                <a:latin typeface="+mj-lt"/>
              </a:rPr>
              <a:t>Use adjectives in meaningful sentences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200" b="1" dirty="0">
                <a:solidFill>
                  <a:schemeClr val="bg1"/>
                </a:solidFill>
                <a:latin typeface="+mj-lt"/>
              </a:rPr>
              <a:t>Answer questions after listening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ko-KR" sz="2200" b="1" dirty="0">
                <a:solidFill>
                  <a:schemeClr val="bg1"/>
                </a:solidFill>
                <a:latin typeface="+mj-lt"/>
              </a:rPr>
              <a:t>Practice pronunciation correctly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905C3-6DDA-4108-A062-FE84455B9D80}"/>
              </a:ext>
            </a:extLst>
          </p:cNvPr>
          <p:cNvSpPr txBox="1"/>
          <p:nvPr/>
        </p:nvSpPr>
        <p:spPr>
          <a:xfrm>
            <a:off x="5375126" y="33345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Learning Objectives</a:t>
            </a:r>
            <a:endParaRPr lang="ko-KR" altLang="en-US" sz="4800" b="1" dirty="0">
              <a:solidFill>
                <a:schemeClr val="bg1"/>
              </a:solidFill>
              <a:latin typeface="+mj-lt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6504448-8A23-4C92-B17B-AD5A828A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46" y="1341562"/>
            <a:ext cx="7275319" cy="54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sent Simple Tense Review in English - English Study Here">
            <a:extLst>
              <a:ext uri="{FF2B5EF4-FFF2-40B4-BE49-F238E27FC236}">
                <a16:creationId xmlns:a16="http://schemas.microsoft.com/office/drawing/2014/main" id="{976D8979-44EF-4C05-A8EC-B5EFA0A97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1630710" y="1341562"/>
            <a:ext cx="8744242" cy="50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8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F2B2-74FB-42A4-9D9A-ACE08C50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D9AD4E-32EA-492E-BB9E-C95247120675}"/>
              </a:ext>
            </a:extLst>
          </p:cNvPr>
          <p:cNvSpPr/>
          <p:nvPr/>
        </p:nvSpPr>
        <p:spPr>
          <a:xfrm>
            <a:off x="3502918" y="2133650"/>
            <a:ext cx="4968552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A9EFB93-B1A6-40DD-87EB-A3F4BD955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6" y="2421682"/>
            <a:ext cx="2655739" cy="26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EA3D627-944B-42AD-AF93-9747242D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91" y="1341562"/>
            <a:ext cx="8454630" cy="52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501B9FB-B34B-4EC2-989E-78AC39D0B121}"/>
              </a:ext>
            </a:extLst>
          </p:cNvPr>
          <p:cNvSpPr txBox="1"/>
          <p:nvPr/>
        </p:nvSpPr>
        <p:spPr>
          <a:xfrm>
            <a:off x="4222998" y="2997746"/>
            <a:ext cx="7316893" cy="3540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1" b="1" i="1" dirty="0">
                <a:solidFill>
                  <a:srgbClr val="FF0000"/>
                </a:solidFill>
              </a:rPr>
              <a:t>1. No, he doesn’t. He takes French. </a:t>
            </a:r>
          </a:p>
          <a:p>
            <a:r>
              <a:rPr lang="en-US" sz="2801" b="1" i="1" dirty="0">
                <a:solidFill>
                  <a:srgbClr val="002060"/>
                </a:solidFill>
              </a:rPr>
              <a:t>2. Yes, he does. </a:t>
            </a:r>
          </a:p>
          <a:p>
            <a:r>
              <a:rPr lang="en-US" sz="2801" b="1" i="1" dirty="0">
                <a:solidFill>
                  <a:srgbClr val="FF0000"/>
                </a:solidFill>
              </a:rPr>
              <a:t>3. No, he doesn’t. He teaches math. </a:t>
            </a:r>
          </a:p>
          <a:p>
            <a:r>
              <a:rPr lang="en-US" sz="2801" b="1" i="1" dirty="0">
                <a:solidFill>
                  <a:srgbClr val="002060"/>
                </a:solidFill>
              </a:rPr>
              <a:t>4. Yes, they do. </a:t>
            </a:r>
          </a:p>
          <a:p>
            <a:r>
              <a:rPr lang="en-US" sz="2801" b="1" i="1" dirty="0">
                <a:solidFill>
                  <a:srgbClr val="FF0000"/>
                </a:solidFill>
              </a:rPr>
              <a:t>5. He has science last on Tuesday. </a:t>
            </a:r>
          </a:p>
          <a:p>
            <a:r>
              <a:rPr lang="en-US" sz="2801" b="1" i="1" dirty="0">
                <a:solidFill>
                  <a:srgbClr val="002060"/>
                </a:solidFill>
              </a:rPr>
              <a:t>6. He has French three times a week. </a:t>
            </a:r>
          </a:p>
          <a:p>
            <a:r>
              <a:rPr lang="en-US" sz="2801" b="1" i="1" dirty="0">
                <a:solidFill>
                  <a:srgbClr val="FF0000"/>
                </a:solidFill>
              </a:rPr>
              <a:t>7. He has English, math, and science every day. </a:t>
            </a:r>
          </a:p>
          <a:p>
            <a:r>
              <a:rPr lang="en-US" sz="2801" b="1" i="1" dirty="0">
                <a:solidFill>
                  <a:srgbClr val="002060"/>
                </a:solidFill>
              </a:rPr>
              <a:t>8. He teaches history. </a:t>
            </a:r>
            <a:endParaRPr lang="ar-SA" sz="2801" b="1" i="1" dirty="0">
              <a:solidFill>
                <a:srgbClr val="00206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CAC877-7021-4A57-BAEC-F66793FA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1101830"/>
            <a:ext cx="8620242" cy="18959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59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12425</TotalTime>
  <Words>263</Words>
  <Application>Microsoft Office PowerPoint</Application>
  <PresentationFormat>Custom</PresentationFormat>
  <Paragraphs>63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Century Gothic</vt:lpstr>
      <vt:lpstr>Wingdings</vt:lpstr>
      <vt:lpstr>Poppins</vt:lpstr>
      <vt:lpstr>Calibri</vt:lpstr>
      <vt:lpstr>Noto Sans</vt:lpstr>
      <vt:lpstr>Comic Sans MS</vt:lpstr>
      <vt:lpstr>맑은 고딕</vt:lpstr>
      <vt:lpstr>Calibri Light</vt:lpstr>
      <vt:lpstr>StagSans-Light</vt:lpstr>
      <vt:lpstr>굴림체</vt:lpstr>
      <vt:lpstr>Office 테마</vt:lpstr>
      <vt:lpstr>What’s school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نادية بنت الغامدي</cp:lastModifiedBy>
  <cp:revision>5</cp:revision>
  <dcterms:created xsi:type="dcterms:W3CDTF">2010-02-01T08:03:16Z</dcterms:created>
  <dcterms:modified xsi:type="dcterms:W3CDTF">2022-01-25T17:44:43Z</dcterms:modified>
  <cp:category>www.slidemembers.com</cp:category>
</cp:coreProperties>
</file>