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64" r:id="rId7"/>
    <p:sldId id="285" r:id="rId8"/>
    <p:sldId id="287" r:id="rId9"/>
    <p:sldId id="288" r:id="rId10"/>
    <p:sldId id="261" r:id="rId11"/>
    <p:sldId id="296" r:id="rId12"/>
    <p:sldId id="263" r:id="rId13"/>
    <p:sldId id="293" r:id="rId14"/>
    <p:sldId id="289" r:id="rId15"/>
    <p:sldId id="290" r:id="rId16"/>
    <p:sldId id="291" r:id="rId17"/>
    <p:sldId id="292" r:id="rId18"/>
    <p:sldId id="286" r:id="rId19"/>
    <p:sldId id="262" r:id="rId20"/>
  </p:sldIdLst>
  <p:sldSz cx="12192000" cy="6858000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F5779"/>
    <a:srgbClr val="59C5EC"/>
    <a:srgbClr val="E8EFF3"/>
    <a:srgbClr val="5A82A0"/>
    <a:srgbClr val="7B6984"/>
    <a:srgbClr val="6D3B4F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315" autoAdjust="0"/>
  </p:normalViewPr>
  <p:slideViewPr>
    <p:cSldViewPr snapToGrid="0" showGuides="1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1E0C90-1D4B-4894-A52F-6A61A8782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C6E43D-3065-44B8-88CF-754AF46FCB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46A32-BF80-4EEB-9349-9686B10A492B}" type="datetimeFigureOut">
              <a:rPr lang="en-US" smtClean="0"/>
              <a:t>1/30/23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CC3A23-7175-4E59-B38B-B4E81F5213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400A4-4A42-4A50-BC86-D7DA38EF2A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42A9F-EB4A-4976-901B-F47991B5E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07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A9E41-F7BA-42D1-923E-C3B58F2FDEC1}" type="datetimeFigureOut">
              <a:rPr lang="en-US" noProof="0" smtClean="0"/>
              <a:t>1/30/23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C6CC0-914F-4A6F-B8FE-1137B7ABBBE0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25645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A9E66CD-99CC-45B1-A15D-3626A61608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F15D4B3-A0CD-4C14-BB5E-CB9859BD8A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64480" y="1746127"/>
            <a:ext cx="1463040" cy="98755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829233-8E4C-4046-85BB-5166B8A7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3252538"/>
            <a:ext cx="11274552" cy="1348720"/>
          </a:xfrm>
          <a:solidFill>
            <a:schemeClr val="bg1">
              <a:alpha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55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507DE-4CA5-4E76-8450-4125151EB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28730"/>
            <a:ext cx="11274552" cy="1772070"/>
          </a:xfrm>
          <a:solidFill>
            <a:schemeClr val="accent1">
              <a:alpha val="30000"/>
            </a:schemeClr>
          </a:solidFill>
        </p:spPr>
        <p:txBody>
          <a:bodyPr tIns="252000" rIns="90000" anchor="t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0364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4D017-0A70-4D48-AAEC-419979E1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4596-3085-4BB2-8F53-0564AA69708A}" type="datetime1">
              <a:rPr lang="en-US" noProof="0" smtClean="0"/>
              <a:t>1/30/23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BBC7E7-6231-47E3-8EF5-B694048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F16B4-2B81-4254-9C13-836431B5E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01015CF-499A-4BBE-9753-C58924478363}"/>
              </a:ext>
            </a:extLst>
          </p:cNvPr>
          <p:cNvSpPr/>
          <p:nvPr userDrawn="1"/>
        </p:nvSpPr>
        <p:spPr>
          <a:xfrm>
            <a:off x="1810787" y="2541781"/>
            <a:ext cx="2322576" cy="2322576"/>
          </a:xfrm>
          <a:prstGeom prst="ellipse">
            <a:avLst/>
          </a:pr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>
                  <a:lumMod val="75000"/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25F4982-38CF-44F1-8F23-63FB784DDB3F}"/>
              </a:ext>
            </a:extLst>
          </p:cNvPr>
          <p:cNvSpPr/>
          <p:nvPr userDrawn="1"/>
        </p:nvSpPr>
        <p:spPr>
          <a:xfrm>
            <a:off x="3997452" y="2200193"/>
            <a:ext cx="3008376" cy="3008376"/>
          </a:xfrm>
          <a:prstGeom prst="ellipse">
            <a:avLst/>
          </a:prstGeom>
          <a:gradFill>
            <a:gsLst>
              <a:gs pos="100000">
                <a:schemeClr val="bg2">
                  <a:lumMod val="75000"/>
                  <a:alpha val="20000"/>
                </a:schemeClr>
              </a:gs>
              <a:gs pos="0">
                <a:schemeClr val="tx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E9E2742-0CF7-4498-9804-D4E1B556238F}"/>
              </a:ext>
            </a:extLst>
          </p:cNvPr>
          <p:cNvSpPr/>
          <p:nvPr userDrawn="1"/>
        </p:nvSpPr>
        <p:spPr>
          <a:xfrm>
            <a:off x="6869918" y="1978150"/>
            <a:ext cx="3511296" cy="351129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BA84852-3669-4ADB-BADA-A7F54196B2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73295" y="3071195"/>
            <a:ext cx="1797559" cy="78156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332ADE7C-CB58-4543-8A89-D1BAA23B59E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0075" y="5649340"/>
            <a:ext cx="2484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BEF70025-7AF3-426D-AAE8-5D25E1A5CB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5887" y="3909381"/>
            <a:ext cx="1596816" cy="430700"/>
          </a:xfrm>
        </p:spPr>
        <p:txBody>
          <a:bodyPr lIns="36000" tIns="0" rIns="0" bIns="0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48A1176-4AC8-4197-8737-21A26EC60370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362457" y="5674484"/>
            <a:ext cx="2484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E48A353-E825-43A2-9268-3772DF852C93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383566" y="5656692"/>
            <a:ext cx="2484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289C6559-A412-4545-8BEA-9C8CF0E92D8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02860" y="3068895"/>
            <a:ext cx="1797559" cy="78156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0B7BFF13-EDBB-45CE-97A5-A148A3ACA7A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726786" y="3068895"/>
            <a:ext cx="1797559" cy="78156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4CFD8A3C-72E7-4646-94B5-3D08F2A9B98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03232" y="3917466"/>
            <a:ext cx="1596816" cy="430700"/>
          </a:xfrm>
        </p:spPr>
        <p:txBody>
          <a:bodyPr lIns="36000" tIns="0" rIns="0" bIns="0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16E9923E-87D9-40DD-9F02-63A0EE936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27157" y="3917466"/>
            <a:ext cx="1596816" cy="430700"/>
          </a:xfrm>
        </p:spPr>
        <p:txBody>
          <a:bodyPr lIns="36000" tIns="0" rIns="0" bIns="0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38ED511-212A-DA4E-98FC-496D7B92A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3F5D1F3-7B20-844A-AD7A-66AA1CAC2557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54000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910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6096000" y="2875541"/>
            <a:ext cx="5653088" cy="272491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t>1/30/23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909018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0" y="2891583"/>
            <a:ext cx="6096000" cy="272491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3278541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2" y="3663631"/>
            <a:ext cx="4820533" cy="1618232"/>
          </a:xfrm>
        </p:spPr>
        <p:txBody>
          <a:bodyPr lIns="36000" tIns="0" rIns="0" bIns="0">
            <a:normAutofit/>
          </a:bodyPr>
          <a:lstStyle>
            <a:lvl1pPr marL="171450" indent="-17145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1pPr>
            <a:lvl2pPr marL="628650" indent="-17145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495790" y="3278541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62E97E9F-0DAA-48F4-90F4-640195EAD7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95790" y="3663631"/>
            <a:ext cx="4820533" cy="1618232"/>
          </a:xfrm>
        </p:spPr>
        <p:txBody>
          <a:bodyPr lIns="36000" tIns="0" rIns="0" bIns="0">
            <a:normAutofit/>
          </a:bodyPr>
          <a:lstStyle>
            <a:lvl1pPr marL="171450" indent="-17145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1pPr>
            <a:lvl2pPr marL="628650" indent="-17145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61833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9AECFA43-CD95-4331-BDD6-DA02FC838900}"/>
              </a:ext>
            </a:extLst>
          </p:cNvPr>
          <p:cNvSpPr/>
          <p:nvPr userDrawn="1"/>
        </p:nvSpPr>
        <p:spPr>
          <a:xfrm>
            <a:off x="0" y="1426745"/>
            <a:ext cx="12192000" cy="498348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20000"/>
                </a:schemeClr>
              </a:gs>
              <a:gs pos="10000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623"/>
            <a:ext cx="1080000" cy="234000"/>
          </a:xfrm>
        </p:spPr>
        <p:txBody>
          <a:bodyPr/>
          <a:lstStyle/>
          <a:p>
            <a:fld id="{011F8E8F-7A79-47A4-A23F-F3FD3E2A15F3}" type="datetime1">
              <a:rPr lang="en-US" noProof="0" smtClean="0"/>
              <a:t>1/30/23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2" name="Picture Placeholder 11" descr="Competitors logos quadrant">
            <a:extLst>
              <a:ext uri="{FF2B5EF4-FFF2-40B4-BE49-F238E27FC236}">
                <a16:creationId xmlns:a16="http://schemas.microsoft.com/office/drawing/2014/main" id="{AA265DB5-0ACC-4872-94A9-E59194B1A497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271215" y="2800279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noProof="0" dirty="0"/>
              <a:t>Competitor 2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3" name="Picture Placeholder 11" descr="Competitors logos quadrant">
            <a:extLst>
              <a:ext uri="{FF2B5EF4-FFF2-40B4-BE49-F238E27FC236}">
                <a16:creationId xmlns:a16="http://schemas.microsoft.com/office/drawing/2014/main" id="{D93F8F87-5281-4F40-82FC-A4B985EAFE8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66167" y="2237506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noProof="0" dirty="0"/>
              <a:t>Competitor 1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4" name="Picture Placeholder 11" descr="Competitors logos quadrant">
            <a:extLst>
              <a:ext uri="{FF2B5EF4-FFF2-40B4-BE49-F238E27FC236}">
                <a16:creationId xmlns:a16="http://schemas.microsoft.com/office/drawing/2014/main" id="{DEEA12AF-CE7B-41C2-8A17-EC693ECF8C3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872684" y="4678392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noProof="0" dirty="0"/>
              <a:t>Competitor 3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5" name="Picture Placeholder 11" descr="Competitors logos quadrant">
            <a:extLst>
              <a:ext uri="{FF2B5EF4-FFF2-40B4-BE49-F238E27FC236}">
                <a16:creationId xmlns:a16="http://schemas.microsoft.com/office/drawing/2014/main" id="{5F18F8B8-2496-4093-BFC7-531592943EB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36591" y="2856931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noProof="0" dirty="0"/>
              <a:t>Competitor 4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8" name="Picture Placeholder 11" descr="Competitors logos quadrant">
            <a:extLst>
              <a:ext uri="{FF2B5EF4-FFF2-40B4-BE49-F238E27FC236}">
                <a16:creationId xmlns:a16="http://schemas.microsoft.com/office/drawing/2014/main" id="{7FA1C20D-8A7C-4FF1-8DFB-ECACC4C2BC6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8028" y="4783318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noProof="0" dirty="0"/>
              <a:t>Competitor 5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9" name="Picture Placeholder 11" descr="Competitors logos quadrant">
            <a:extLst>
              <a:ext uri="{FF2B5EF4-FFF2-40B4-BE49-F238E27FC236}">
                <a16:creationId xmlns:a16="http://schemas.microsoft.com/office/drawing/2014/main" id="{62CD1D6A-EBAA-473C-A87B-407D209FA4F0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155216" y="4546154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noProof="0" dirty="0"/>
              <a:t>Competitor 6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07B05968-4C1C-466A-8E74-060D9E16DA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36613" y="3922337"/>
            <a:ext cx="2741612" cy="248888"/>
          </a:xfrm>
        </p:spPr>
        <p:txBody>
          <a:bodyPr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expensive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A0E78D4-0FC2-422B-8A0E-4B77C857682A}"/>
              </a:ext>
            </a:extLst>
          </p:cNvPr>
          <p:cNvCxnSpPr/>
          <p:nvPr userDrawn="1"/>
        </p:nvCxnSpPr>
        <p:spPr>
          <a:xfrm>
            <a:off x="943519" y="3858087"/>
            <a:ext cx="10332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0420273-FFF6-4145-952E-E1EC3C641A9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162800" y="3876719"/>
            <a:ext cx="3866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14">
            <a:extLst>
              <a:ext uri="{FF2B5EF4-FFF2-40B4-BE49-F238E27FC236}">
                <a16:creationId xmlns:a16="http://schemas.microsoft.com/office/drawing/2014/main" id="{D916D7D1-7F63-4867-9C6C-31228BEAC6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64329" y="2259757"/>
            <a:ext cx="1463040" cy="987552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43D1C529-2673-461C-AD18-9EDFAA659C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601699" y="3922337"/>
            <a:ext cx="2741612" cy="248888"/>
          </a:xfrm>
        </p:spPr>
        <p:txBody>
          <a:bodyPr>
            <a:noAutofit/>
          </a:bodyPr>
          <a:lstStyle>
            <a:lvl1pPr marL="0" indent="0" algn="r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expensive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5900A478-228D-4DD3-985B-4DF3CC8289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718845" y="5880592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convenient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34D00100-49AA-43BE-AF2F-0E9CEC49EAC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731544" y="1640745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convenient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9123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7975092" y="1805693"/>
            <a:ext cx="3758184" cy="461772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84F357-0C41-471E-A413-4D42ADE55B12}"/>
              </a:ext>
            </a:extLst>
          </p:cNvPr>
          <p:cNvSpPr/>
          <p:nvPr userDrawn="1"/>
        </p:nvSpPr>
        <p:spPr>
          <a:xfrm>
            <a:off x="458724" y="2582933"/>
            <a:ext cx="3758184" cy="384048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4216908" y="2171453"/>
            <a:ext cx="3758184" cy="425196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t>1/30/23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2954554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3" y="3339644"/>
            <a:ext cx="2992278" cy="334919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09F31D3-FC19-4A61-A915-5F11C6F7EBD8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356757" y="2078801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6AA97C78-ABC3-4559-8EFA-1F24C3A6E3F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56757" y="2463891"/>
            <a:ext cx="2992278" cy="334919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594797" y="2512808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62E97E9F-0DAA-48F4-90F4-640195EAD7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94797" y="2897898"/>
            <a:ext cx="2992278" cy="334919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A49833F3-6413-44EC-8040-1491632517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6613" y="3750523"/>
            <a:ext cx="2992278" cy="2175910"/>
          </a:xfrm>
        </p:spPr>
        <p:txBody>
          <a:bodyPr lIns="36000" tIns="0" rIns="0" bIns="0">
            <a:noAutofit/>
          </a:bodyPr>
          <a:lstStyle>
            <a:lvl1pPr marL="180000" indent="-18000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2438" indent="-28575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452438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CED92B51-6B31-41E1-908C-1D392F31AA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56757" y="2874770"/>
            <a:ext cx="2992278" cy="2175910"/>
          </a:xfrm>
        </p:spPr>
        <p:txBody>
          <a:bodyPr lIns="36000" tIns="0" rIns="0" bIns="0">
            <a:noAutofit/>
          </a:bodyPr>
          <a:lstStyle>
            <a:lvl1pPr marL="180000" indent="-18000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395288" indent="-228600"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§"/>
              <a:defRPr sz="1400"/>
            </a:lvl3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521B8C30-3AD9-43DC-A76C-342C3CD53A2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94797" y="3308777"/>
            <a:ext cx="2992278" cy="2175910"/>
          </a:xfrm>
        </p:spPr>
        <p:txBody>
          <a:bodyPr lIns="36000" tIns="0" rIns="0" bIns="0">
            <a:noAutofit/>
          </a:bodyPr>
          <a:lstStyle>
            <a:lvl1pPr marL="180000" indent="-18000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339725" indent="-179388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BF6E52A-5DC5-8A44-8397-829FF33C5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E3B0746-B135-6943-B0F2-D32EF8E8B428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489694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1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8021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t>1/30/23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693014"/>
          </a:xfrm>
        </p:spPr>
        <p:txBody>
          <a:bodyPr lIns="36000" tIns="0" rIns="0" b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2323804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495790" y="2323804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14D5FA-EBD7-472E-9864-D76743BAB4DF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836613" y="2811998"/>
            <a:ext cx="4821237" cy="266065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BA129CFA-D87C-494E-9E6D-E317C4D157EB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6495086" y="2811998"/>
            <a:ext cx="4821237" cy="266065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6047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320EF9D-83C9-45F8-AAA9-A9768470F99F}"/>
              </a:ext>
            </a:extLst>
          </p:cNvPr>
          <p:cNvSpPr/>
          <p:nvPr userDrawn="1"/>
        </p:nvSpPr>
        <p:spPr>
          <a:xfrm>
            <a:off x="0" y="2230316"/>
            <a:ext cx="12192000" cy="3346704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20000"/>
                </a:schemeClr>
              </a:gs>
              <a:gs pos="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t>1/30/23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61888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3891527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4" y="4276617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EAB0330-0960-495D-9FAC-850DB0CAFF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6614" y="2507927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1323B59-309B-4779-B127-7711E7D88F1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36614" y="3136120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57E6D8-B21E-4D49-AF8E-C735B517506B}"/>
              </a:ext>
            </a:extLst>
          </p:cNvPr>
          <p:cNvSpPr/>
          <p:nvPr userDrawn="1"/>
        </p:nvSpPr>
        <p:spPr>
          <a:xfrm>
            <a:off x="0" y="3623709"/>
            <a:ext cx="12192000" cy="54864"/>
          </a:xfrm>
          <a:prstGeom prst="rect">
            <a:avLst/>
          </a:prstGeom>
          <a:gradFill>
            <a:gsLst>
              <a:gs pos="100000">
                <a:srgbClr val="6D3B4F"/>
              </a:gs>
              <a:gs pos="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CECCEB-7C61-48C7-8F81-9ECE7ABA9E67}"/>
              </a:ext>
            </a:extLst>
          </p:cNvPr>
          <p:cNvSpPr/>
          <p:nvPr userDrawn="1"/>
        </p:nvSpPr>
        <p:spPr>
          <a:xfrm>
            <a:off x="852661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97F8095-EAF8-4F5A-B2A6-0476B8D2EAF0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588108" y="3891527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FB58FA02-066D-4A4D-BFEA-4ABCF3B550B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588108" y="4276617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83A77CFD-3FEF-4E6F-BC4F-8ED7F101103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88108" y="2507927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3D6E2C46-79E6-4C33-A9DE-9F0BE9199694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588108" y="3136120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18DF9D1-5757-4445-9078-38760F447FFE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024487" y="3891527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993B8732-2AA4-40C3-A4A3-44C5803BDA1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024487" y="4276617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11BFD035-7AF1-47EA-9F1C-AE04879DA4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24487" y="2507927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0720D82-39E2-490D-913A-B6DA31CAC2BD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3024487" y="3136120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8CB98AA-B672-4560-9A4C-F0E472D7D508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212360" y="3891527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051BF3E5-DBCA-46BD-A139-755813ECCCC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212360" y="4276617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4E2B5368-5C92-477C-B64A-0B1236EC471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12360" y="2507927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1C29312-F699-465F-96BC-B65A2C3356B5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5212360" y="3136120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613D924-E33A-4DAE-B253-E9668378EC73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7400234" y="3891527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4C346CE6-85D2-4744-ABBA-4EB5E51EB80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400234" y="4276617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D7E5C35-923C-473E-8BB9-F2F1AB3A2BB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00234" y="2507927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756DD156-6646-433D-ABE8-CB244D53D6C1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7400234" y="3136120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C33C4CE-CEA6-4AC9-B1DB-8224A4517350}"/>
              </a:ext>
            </a:extLst>
          </p:cNvPr>
          <p:cNvSpPr/>
          <p:nvPr userDrawn="1"/>
        </p:nvSpPr>
        <p:spPr>
          <a:xfrm>
            <a:off x="3039908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71AA6E8-880E-404C-8BCA-7949D28E7AF8}"/>
              </a:ext>
            </a:extLst>
          </p:cNvPr>
          <p:cNvSpPr/>
          <p:nvPr userDrawn="1"/>
        </p:nvSpPr>
        <p:spPr>
          <a:xfrm>
            <a:off x="5227155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7D3B90E-8FC3-4B84-A2BB-8862D5EC070B}"/>
              </a:ext>
            </a:extLst>
          </p:cNvPr>
          <p:cNvSpPr/>
          <p:nvPr userDrawn="1"/>
        </p:nvSpPr>
        <p:spPr>
          <a:xfrm>
            <a:off x="7414402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3E9DB54-6797-4300-B6CA-0A9CF186B458}"/>
              </a:ext>
            </a:extLst>
          </p:cNvPr>
          <p:cNvSpPr/>
          <p:nvPr userDrawn="1"/>
        </p:nvSpPr>
        <p:spPr>
          <a:xfrm>
            <a:off x="9601649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5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53207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4" y="740998"/>
            <a:ext cx="2759105" cy="568800"/>
          </a:xfrm>
        </p:spPr>
        <p:txBody>
          <a:bodyPr lIns="36000" tIns="0" rIns="0" bIns="0">
            <a:noAutofit/>
          </a:bodyPr>
          <a:lstStyle/>
          <a:p>
            <a:r>
              <a:rPr lang="en-US" noProof="0"/>
              <a:t>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t>1/30/23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5" y="1377833"/>
            <a:ext cx="2760828" cy="1630062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36EC64A7-7FE6-41B3-B27F-E6B0C0BAA1FD}"/>
              </a:ext>
            </a:extLst>
          </p:cNvPr>
          <p:cNvSpPr>
            <a:spLocks noGrp="1"/>
          </p:cNvSpPr>
          <p:nvPr>
            <p:ph type="tbl" sz="quarter" idx="25"/>
          </p:nvPr>
        </p:nvSpPr>
        <p:spPr>
          <a:xfrm>
            <a:off x="3983038" y="740998"/>
            <a:ext cx="6159583" cy="465063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291574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320EF9D-83C9-45F8-AAA9-A9768470F99F}"/>
              </a:ext>
            </a:extLst>
          </p:cNvPr>
          <p:cNvSpPr/>
          <p:nvPr userDrawn="1"/>
        </p:nvSpPr>
        <p:spPr>
          <a:xfrm>
            <a:off x="0" y="1613512"/>
            <a:ext cx="12192000" cy="27432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20000"/>
                </a:schemeClr>
              </a:gs>
              <a:gs pos="100000">
                <a:schemeClr val="bg2">
                  <a:alpha val="2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CB4EFCF-84EC-4420-9A2B-7C028E7505B0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724400" y="1613512"/>
            <a:ext cx="2743200" cy="2743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2" name="Picture Placeholder 11">
            <a:extLst>
              <a:ext uri="{FF2B5EF4-FFF2-40B4-BE49-F238E27FC236}">
                <a16:creationId xmlns:a16="http://schemas.microsoft.com/office/drawing/2014/main" id="{3C20DBAD-9FE7-4F62-B952-1D72DC8B9A7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1981200" y="1613512"/>
            <a:ext cx="2743200" cy="2743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3" name="Picture Placeholder 11">
            <a:extLst>
              <a:ext uri="{FF2B5EF4-FFF2-40B4-BE49-F238E27FC236}">
                <a16:creationId xmlns:a16="http://schemas.microsoft.com/office/drawing/2014/main" id="{6AE95BF3-594D-4F6F-95D5-18D8A51D5197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466232" y="1613512"/>
            <a:ext cx="2743200" cy="2743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t>1/30/23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98800" y="4492967"/>
            <a:ext cx="1908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8800" y="4878058"/>
            <a:ext cx="1908000" cy="234269"/>
          </a:xfrm>
        </p:spPr>
        <p:txBody>
          <a:bodyPr lIns="36000" tIns="0" rIns="0" bIns="0">
            <a:no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1323B59-309B-4779-B127-7711E7D88F1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2398800" y="5138591"/>
            <a:ext cx="1908000" cy="693882"/>
          </a:xfrm>
        </p:spPr>
        <p:txBody>
          <a:bodyPr lIns="36000" tIns="0" rIns="0" bIns="0" anchor="t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18DF9D1-5757-4445-9078-38760F447FFE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5142000" y="4492967"/>
            <a:ext cx="1908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993B8732-2AA4-40C3-A4A3-44C5803BDA1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42000" y="4878058"/>
            <a:ext cx="1908000" cy="234269"/>
          </a:xfrm>
        </p:spPr>
        <p:txBody>
          <a:bodyPr lIns="36000" tIns="0" rIns="0" bIns="0">
            <a:no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0720D82-39E2-490D-913A-B6DA31CAC2BD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5142000" y="5138591"/>
            <a:ext cx="1908000" cy="693882"/>
          </a:xfrm>
        </p:spPr>
        <p:txBody>
          <a:bodyPr lIns="36000" tIns="0" rIns="0" bIns="0" anchor="t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8CB98AA-B672-4560-9A4C-F0E472D7D508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900579" y="4492967"/>
            <a:ext cx="1908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051BF3E5-DBCA-46BD-A139-755813ECCCC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900579" y="4878058"/>
            <a:ext cx="1908000" cy="234269"/>
          </a:xfrm>
        </p:spPr>
        <p:txBody>
          <a:bodyPr lIns="36000" tIns="0" rIns="0" bIns="0">
            <a:no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1C29312-F699-465F-96BC-B65A2C3356B5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7900579" y="5138591"/>
            <a:ext cx="1908000" cy="693882"/>
          </a:xfrm>
        </p:spPr>
        <p:txBody>
          <a:bodyPr lIns="36000" tIns="0" rIns="0" bIns="0" anchor="t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9593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t>1/30/23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61888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6BA5EAA-9D1F-41A8-B061-8C18B61C4F6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75465" y="2564315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60E8EB22-EE54-4319-BFD9-B51D4D584A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5465" y="2949406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0604DC3-2547-4A5A-8AF8-1051ADC267D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36614" y="2647025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D21D8720-648F-4748-B19E-15B596D77B9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975465" y="4130482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E31B211B-885A-40F6-A25D-6EDF68FBD3A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75465" y="4515573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9" name="Picture Placeholder 11">
            <a:extLst>
              <a:ext uri="{FF2B5EF4-FFF2-40B4-BE49-F238E27FC236}">
                <a16:creationId xmlns:a16="http://schemas.microsoft.com/office/drawing/2014/main" id="{C2F4D19D-CC90-455D-8947-5DCD00EA921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6614" y="4213192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D5CAA23C-172B-4B6C-BB10-4F4DB6CFD19B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5532112" y="2564315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5873C0A4-108E-4DD1-A604-311D061489D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32112" y="2949406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2" name="Picture Placeholder 11">
            <a:extLst>
              <a:ext uri="{FF2B5EF4-FFF2-40B4-BE49-F238E27FC236}">
                <a16:creationId xmlns:a16="http://schemas.microsoft.com/office/drawing/2014/main" id="{FA4996C0-7B37-42C4-BDFF-F0C54D4A88C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393261" y="2647025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FE2C9DE6-67CA-4E0C-8A51-B7AC8BD5AE98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5532112" y="4130482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052A6B3A-E7C7-42AC-A91D-7921E2DCA42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32112" y="4515573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5" name="Picture Placeholder 11">
            <a:extLst>
              <a:ext uri="{FF2B5EF4-FFF2-40B4-BE49-F238E27FC236}">
                <a16:creationId xmlns:a16="http://schemas.microsoft.com/office/drawing/2014/main" id="{BDE373C5-22C4-4D2E-B2C9-747EA0C709E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393261" y="4213192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DF658B1C-69F4-44D8-97E9-5536A307168D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088759" y="2564315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7" name="Text Placeholder 11">
            <a:extLst>
              <a:ext uri="{FF2B5EF4-FFF2-40B4-BE49-F238E27FC236}">
                <a16:creationId xmlns:a16="http://schemas.microsoft.com/office/drawing/2014/main" id="{E49F5D3C-52A4-4CF3-9C76-8E7F4AD0674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88759" y="2949406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8" name="Picture Placeholder 11">
            <a:extLst>
              <a:ext uri="{FF2B5EF4-FFF2-40B4-BE49-F238E27FC236}">
                <a16:creationId xmlns:a16="http://schemas.microsoft.com/office/drawing/2014/main" id="{1AEC50E2-8D09-4E52-90BC-C296ED16B93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949908" y="2647025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1A890E15-BFA6-4C98-BF47-CD2501130937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9088759" y="4130482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60" name="Text Placeholder 11">
            <a:extLst>
              <a:ext uri="{FF2B5EF4-FFF2-40B4-BE49-F238E27FC236}">
                <a16:creationId xmlns:a16="http://schemas.microsoft.com/office/drawing/2014/main" id="{65EAB51A-2C46-46D9-9E90-A9C9D977064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88759" y="4515573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61" name="Picture Placeholder 11">
            <a:extLst>
              <a:ext uri="{FF2B5EF4-FFF2-40B4-BE49-F238E27FC236}">
                <a16:creationId xmlns:a16="http://schemas.microsoft.com/office/drawing/2014/main" id="{A8E96B85-B153-4EB9-8F26-0E948B5DC17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949908" y="4213192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98718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6298520" cy="568800"/>
          </a:xfrm>
        </p:spPr>
        <p:txBody>
          <a:bodyPr lIns="36000" tIns="0" rIns="0" bIns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t>1/30/23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5" y="1377833"/>
            <a:ext cx="2497428" cy="1630062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Chart Placeholder 7">
            <a:extLst>
              <a:ext uri="{FF2B5EF4-FFF2-40B4-BE49-F238E27FC236}">
                <a16:creationId xmlns:a16="http://schemas.microsoft.com/office/drawing/2014/main" id="{1E42105A-8901-45BF-9233-D1C9076AA50C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404384" y="1377832"/>
            <a:ext cx="3730750" cy="378200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7107B0-5001-4D98-9D90-6DB407B0C99E}"/>
              </a:ext>
            </a:extLst>
          </p:cNvPr>
          <p:cNvSpPr/>
          <p:nvPr userDrawn="1"/>
        </p:nvSpPr>
        <p:spPr>
          <a:xfrm>
            <a:off x="7219540" y="1527734"/>
            <a:ext cx="329184" cy="32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5BAF7D-E84D-4AEA-9267-5A89F2D57394}"/>
              </a:ext>
            </a:extLst>
          </p:cNvPr>
          <p:cNvSpPr/>
          <p:nvPr userDrawn="1"/>
        </p:nvSpPr>
        <p:spPr>
          <a:xfrm>
            <a:off x="9664979" y="1527734"/>
            <a:ext cx="329184" cy="327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C2C2B5-DF2F-44D9-8AD0-91755942639B}"/>
              </a:ext>
            </a:extLst>
          </p:cNvPr>
          <p:cNvSpPr/>
          <p:nvPr userDrawn="1"/>
        </p:nvSpPr>
        <p:spPr>
          <a:xfrm>
            <a:off x="7219540" y="2784622"/>
            <a:ext cx="329184" cy="3276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0C2358-0880-4DCC-B591-574B77C88AF3}"/>
              </a:ext>
            </a:extLst>
          </p:cNvPr>
          <p:cNvSpPr/>
          <p:nvPr userDrawn="1"/>
        </p:nvSpPr>
        <p:spPr>
          <a:xfrm>
            <a:off x="9664979" y="2784622"/>
            <a:ext cx="329184" cy="3276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7B18BE-4EA4-4304-9B25-9AFC3F1868EC}"/>
              </a:ext>
            </a:extLst>
          </p:cNvPr>
          <p:cNvSpPr/>
          <p:nvPr userDrawn="1"/>
        </p:nvSpPr>
        <p:spPr>
          <a:xfrm>
            <a:off x="7219540" y="4041509"/>
            <a:ext cx="329184" cy="327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40C470-7D62-4550-AD27-E5BE738863B2}"/>
              </a:ext>
            </a:extLst>
          </p:cNvPr>
          <p:cNvSpPr/>
          <p:nvPr userDrawn="1"/>
        </p:nvSpPr>
        <p:spPr>
          <a:xfrm>
            <a:off x="9664979" y="4041509"/>
            <a:ext cx="329184" cy="327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1BD8106-14EB-4162-8957-82C7E455BE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30599" y="1868634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FE4100F4-A1CC-43D0-96D1-E78EC88BAC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0599" y="2253725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4F231A8-6423-4204-8A45-BD1BAAD2C15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230599" y="3132839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130B9E51-E0C5-4A35-BEE4-403EC90B94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30599" y="3517930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5BEF9D2-60F1-4384-BF4C-DCE3EDF0F3A5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7230599" y="4382409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7F998711-69B2-43A8-A7D8-E7A288289C3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30599" y="4767500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7B47401-961F-4A4C-8D84-D03D8A8BE7FB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664979" y="1868634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D948BF1-3892-42AB-AEF7-4A687A9AE9F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64979" y="2253725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9C37FED-20A3-48CB-B63E-181FBBF8F3C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664979" y="3132839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32AD82-37DD-4D41-8921-3CBF761FEB0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64979" y="3517930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3D98E47-00B1-412D-9DBB-62ACC0398C8B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664979" y="4382409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A753B197-EDD7-45BA-A120-4C3343A3FC5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664979" y="4767500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7054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FBAE40"/>
          </p15:clr>
        </p15:guide>
        <p15:guide id="2" pos="279">
          <p15:clr>
            <a:srgbClr val="FBAE40"/>
          </p15:clr>
        </p15:guide>
        <p15:guide id="3" pos="712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2115">
          <p15:clr>
            <a:srgbClr val="FBAE40"/>
          </p15:clr>
        </p15:guide>
        <p15:guide id="6" orient="horz" pos="4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41B7CDEE-2644-4D36-95CB-1F92049E7F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4DF168AC-530C-4094-8F5F-FCF3FFDC1E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7903" y="4991383"/>
            <a:ext cx="1463040" cy="98755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373CC7F-8644-430C-90D9-B903ED9F61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788" y="2028825"/>
            <a:ext cx="4727575" cy="728663"/>
          </a:xfrm>
          <a:solidFill>
            <a:schemeClr val="accent1">
              <a:alpha val="60000"/>
            </a:schemeClr>
          </a:solidFill>
        </p:spPr>
        <p:txBody>
          <a:bodyPr lIns="396000" anchor="ctr" anchorCtr="0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64B737A3-9F6C-4989-B51B-07BDDD38F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88" y="2754601"/>
            <a:ext cx="4726800" cy="1861200"/>
          </a:xfrm>
          <a:solidFill>
            <a:schemeClr val="bg1">
              <a:alpha val="50000"/>
            </a:schemeClr>
          </a:solidFill>
        </p:spPr>
        <p:txBody>
          <a:bodyPr lIns="396000" tIns="0" rIns="0" bIns="0">
            <a:noAutofit/>
          </a:bodyPr>
          <a:lstStyle>
            <a:lvl1pPr>
              <a:lnSpc>
                <a:spcPct val="85000"/>
              </a:lnSpc>
              <a:defRPr sz="5500"/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530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55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57199"/>
            <a:ext cx="5637276" cy="59594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27" y="1331139"/>
            <a:ext cx="4584212" cy="1107114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0127" y="2545450"/>
            <a:ext cx="4584212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BC23DBD1-F259-4AEB-A7D9-D728D6E04490}" type="datetime1">
              <a:rPr lang="en-US" noProof="0" smtClean="0"/>
              <a:t>1/30/23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0128" y="3300065"/>
            <a:ext cx="4584212" cy="1745768"/>
          </a:xfrm>
        </p:spPr>
        <p:txBody>
          <a:bodyPr lIns="36000" tIns="0" rIns="0" bIns="0">
            <a:noAutofit/>
          </a:bodyPr>
          <a:lstStyle>
            <a:lvl1pPr marL="216000" indent="-216000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3980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A9E66CD-99CC-45B1-A15D-3626A61608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F15D4B3-A0CD-4C14-BB5E-CB9859BD8A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64480" y="1746127"/>
            <a:ext cx="1463040" cy="98755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829233-8E4C-4046-85BB-5166B8A7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3252538"/>
            <a:ext cx="11274552" cy="1348720"/>
          </a:xfrm>
          <a:solidFill>
            <a:schemeClr val="bg1">
              <a:alpha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55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507DE-4CA5-4E76-8450-4125151EB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01258"/>
            <a:ext cx="11274552" cy="1799542"/>
          </a:xfrm>
          <a:solidFill>
            <a:schemeClr val="tx1">
              <a:alpha val="90000"/>
            </a:schemeClr>
          </a:solidFill>
        </p:spPr>
        <p:txBody>
          <a:bodyPr tIns="252000" anchor="t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6F64230-8502-4625-8B46-5660458931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26767" y="5400675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/>
              <a:t>Email: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08C5A6-5B1B-4D50-A772-24B26B7B80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4879" y="5695950"/>
            <a:ext cx="3384000" cy="2805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US" noProof="0"/>
              <a:t>victoria@fabrikam.com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5C49BB1D-A8D4-4E41-8A43-F84FDE9EE6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12303" y="5400284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/>
              <a:t>Phone: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DD82CF91-0C32-4E77-9CBF-A777B27493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2415" y="5695559"/>
            <a:ext cx="2700000" cy="2805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US" noProof="0"/>
              <a:t>404-555-0115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EF7B6245-3D6D-418F-83D6-C8DE0293CC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56571" y="5400284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/>
              <a:t>Website: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9410B445-6FE4-4773-A905-61A2C5C69B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36683" y="5695559"/>
            <a:ext cx="3240000" cy="2805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www.fabrikam.com</a:t>
            </a:r>
          </a:p>
        </p:txBody>
      </p:sp>
    </p:spTree>
    <p:extLst>
      <p:ext uri="{BB962C8B-B14F-4D97-AF65-F5344CB8AC3E}">
        <p14:creationId xmlns:p14="http://schemas.microsoft.com/office/powerpoint/2010/main" val="1641162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99E0FDC-7174-4CCC-8759-832F13BB97E3}"/>
              </a:ext>
            </a:extLst>
          </p:cNvPr>
          <p:cNvSpPr/>
          <p:nvPr userDrawn="1"/>
        </p:nvSpPr>
        <p:spPr>
          <a:xfrm>
            <a:off x="6120456" y="2371154"/>
            <a:ext cx="5165454" cy="149047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2C8867A-E08C-4237-858A-8806988D6BFB}"/>
              </a:ext>
            </a:extLst>
          </p:cNvPr>
          <p:cNvSpPr/>
          <p:nvPr userDrawn="1"/>
        </p:nvSpPr>
        <p:spPr>
          <a:xfrm>
            <a:off x="906089" y="1804226"/>
            <a:ext cx="5214367" cy="20574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t>1/30/23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6BA5EAA-9D1F-41A8-B061-8C18B61C4F6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46857" y="4156047"/>
            <a:ext cx="3276000" cy="385091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60E8EB22-EE54-4319-BFD9-B51D4D584A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6857" y="4541138"/>
            <a:ext cx="3276000" cy="1036067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0604DC3-2547-4A5A-8AF8-1051ADC267D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08006" y="4238758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D5CAA23C-172B-4B6C-BB10-4F4DB6CFD19B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7259308" y="4156047"/>
            <a:ext cx="3276000" cy="334919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5873C0A4-108E-4DD1-A604-311D061489D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59308" y="4541138"/>
            <a:ext cx="3276000" cy="1036067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2" name="Picture Placeholder 11">
            <a:extLst>
              <a:ext uri="{FF2B5EF4-FFF2-40B4-BE49-F238E27FC236}">
                <a16:creationId xmlns:a16="http://schemas.microsoft.com/office/drawing/2014/main" id="{FA4996C0-7B37-42C4-BDFF-F0C54D4A88C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20457" y="4238758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0601F736-3A21-4DC5-AFCA-F1729A2547A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99280" y="2177705"/>
            <a:ext cx="4403527" cy="1315520"/>
          </a:xfrm>
        </p:spPr>
        <p:txBody>
          <a:bodyPr lIns="3600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600"/>
              </a:spcBef>
              <a:buClr>
                <a:schemeClr val="bg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96A341BE-3657-48DB-B26D-8D13FDC44D0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67060" y="2740330"/>
            <a:ext cx="4425658" cy="752895"/>
          </a:xfrm>
        </p:spPr>
        <p:txBody>
          <a:bodyPr lIns="3600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6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6297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FBAE40"/>
          </p15:clr>
        </p15:guide>
        <p15:guide id="2" pos="279">
          <p15:clr>
            <a:srgbClr val="FBAE40"/>
          </p15:clr>
        </p15:guide>
        <p15:guide id="3" pos="712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2115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57199"/>
            <a:ext cx="5637276" cy="59594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127" y="691751"/>
            <a:ext cx="4584212" cy="540001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0127" y="1326250"/>
            <a:ext cx="4584212" cy="1353312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BC23DBD1-F259-4AEB-A7D9-D728D6E04490}" type="datetime1">
              <a:rPr lang="en-US" noProof="0" smtClean="0"/>
              <a:t>1/30/23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0128" y="2893665"/>
            <a:ext cx="4584212" cy="1538635"/>
          </a:xfrm>
        </p:spPr>
        <p:txBody>
          <a:bodyPr lIns="3600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5E90A1C-4042-4F0F-BBF6-19CE0BDB72B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46601" y="4579181"/>
            <a:ext cx="4584212" cy="1097719"/>
          </a:xfrm>
        </p:spPr>
        <p:txBody>
          <a:bodyPr lIns="36000" tIns="0" rIns="0" bIns="0">
            <a:normAutofit/>
          </a:bodyPr>
          <a:lstStyle>
            <a:lvl1pPr marL="171450" indent="-171450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13157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528" userDrawn="1">
          <p15:clr>
            <a:srgbClr val="FBAE40"/>
          </p15:clr>
        </p15:guide>
        <p15:guide id="4" pos="7174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740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with Capy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7D0000-7C67-41EE-B43F-AE22457B36AB}"/>
              </a:ext>
            </a:extLst>
          </p:cNvPr>
          <p:cNvSpPr/>
          <p:nvPr userDrawn="1"/>
        </p:nvSpPr>
        <p:spPr>
          <a:xfrm>
            <a:off x="0" y="1737360"/>
            <a:ext cx="5047488" cy="51206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42867"/>
            <a:ext cx="3232108" cy="566931"/>
          </a:xfrm>
        </p:spPr>
        <p:txBody>
          <a:bodyPr lIns="36000" tIns="0" rIns="0" bIns="0"/>
          <a:lstStyle/>
          <a:p>
            <a:r>
              <a:rPr lang="en-US" noProof="0"/>
              <a:t>Title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FFEB-7D66-4958-8CB8-D2B18C6A5A9B}" type="datetime1">
              <a:rPr lang="en-US" noProof="0" smtClean="0"/>
              <a:t>1/30/23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919B118-F379-4011-B1CF-E685CC09FA3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118253" y="3022847"/>
            <a:ext cx="375726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F59DFEB-5DA9-4E64-84A0-3FAA808064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8253" y="3390381"/>
            <a:ext cx="3757265" cy="696037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F842B3BB-CE92-4AEA-A2FF-5EEC732A4E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18253" y="2373098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8514664-8AD0-4DF7-8C6F-12FFA6BEA7B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097124" y="867177"/>
            <a:ext cx="5699305" cy="117496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B535E35-8075-4558-BA3A-C9DFB4FCA5B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040340" y="2277360"/>
            <a:ext cx="2029968" cy="353326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E1A0053-EF84-446F-850C-6AC8FF9CCED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118253" y="5004312"/>
            <a:ext cx="375726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534A936-14F3-4AEF-8CAD-03D91D568FE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18254" y="5371846"/>
            <a:ext cx="3757266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A88BEF2F-BB04-4330-BC4B-2912B69653B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118253" y="4354563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2765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29233-8E4C-4046-85BB-5166B8A7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3252538"/>
            <a:ext cx="11274552" cy="1348720"/>
          </a:xfrm>
          <a:solidFill>
            <a:schemeClr val="bg1">
              <a:alpha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55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507DE-4CA5-4E76-8450-4125151EB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28730"/>
            <a:ext cx="11274552" cy="1772070"/>
          </a:xfrm>
          <a:solidFill>
            <a:schemeClr val="accent1">
              <a:alpha val="30000"/>
            </a:schemeClr>
          </a:solidFill>
        </p:spPr>
        <p:txBody>
          <a:bodyPr tIns="252000" rIns="90000" anchor="t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987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C2DEF1B-00D0-44E1-8603-CE979D2C4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788" y="2028826"/>
            <a:ext cx="4726800" cy="725776"/>
          </a:xfrm>
          <a:solidFill>
            <a:schemeClr val="accent1">
              <a:alpha val="60000"/>
            </a:schemeClr>
          </a:solidFill>
        </p:spPr>
        <p:txBody>
          <a:bodyPr vert="horz" lIns="396000" tIns="45720" rIns="91440" bIns="45720" rtlCol="0" anchor="ctr" anchorCtr="0">
            <a:noAutofit/>
          </a:bodyPr>
          <a:lstStyle>
            <a:lvl1pPr marL="0" indent="0">
              <a:buNone/>
              <a:defRPr lang="en-US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64B737A3-9F6C-4989-B51B-07BDDD38F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88" y="2754601"/>
            <a:ext cx="4726800" cy="1861200"/>
          </a:xfrm>
          <a:solidFill>
            <a:schemeClr val="bg1">
              <a:alpha val="50000"/>
            </a:schemeClr>
          </a:solidFill>
        </p:spPr>
        <p:txBody>
          <a:bodyPr lIns="396000" tIns="0" rIns="0" bIns="0">
            <a:noAutofit/>
          </a:bodyPr>
          <a:lstStyle>
            <a:lvl1pPr>
              <a:lnSpc>
                <a:spcPct val="85000"/>
              </a:lnSpc>
              <a:defRPr sz="5500"/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680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55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61479DD-CE43-4425-B485-C8F1C75475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597939"/>
            <a:ext cx="10515600" cy="3874709"/>
          </a:xfrm>
        </p:spPr>
        <p:txBody>
          <a:bodyPr>
            <a:normAutofit/>
          </a:bodyPr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2000"/>
            </a:lvl1pPr>
            <a:lvl2pPr marL="6858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t>1/30/23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66012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t>1/30/23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1597938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495790" y="1597938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14D5FA-EBD7-472E-9864-D76743BAB4DF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836613" y="2055043"/>
            <a:ext cx="4821237" cy="3417605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BA129CFA-D87C-494E-9E6D-E317C4D157EB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6495086" y="2055043"/>
            <a:ext cx="4821237" cy="3417605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5988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6096000" y="1838558"/>
            <a:ext cx="5653088" cy="3761895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t>1/30/23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0" y="1838558"/>
            <a:ext cx="6096000" cy="3761895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5E84782-CEED-4A74-8650-9CC907EA720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166173"/>
            <a:ext cx="4817357" cy="338901"/>
          </a:xfrm>
        </p:spPr>
        <p:txBody>
          <a:bodyPr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noProof="0"/>
              <a:t>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4442761-B05F-4E61-83C8-DA8019B0932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14467"/>
            <a:ext cx="4817357" cy="2667396"/>
          </a:xfrm>
        </p:spPr>
        <p:txBody>
          <a:bodyPr>
            <a:normAutofit/>
          </a:bodyPr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75CE59E-BBF8-4A23-A2D4-859D2A375B8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95790" y="2166173"/>
            <a:ext cx="4859598" cy="33890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lang="en-US" sz="2200" b="1">
                <a:latin typeface="+mj-lt"/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E8F94DDD-6A48-4E09-A419-FAF3E395AB5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95790" y="2614467"/>
            <a:ext cx="4859598" cy="2667396"/>
          </a:xfrm>
        </p:spPr>
        <p:txBody>
          <a:bodyPr>
            <a:normAutofit/>
          </a:bodyPr>
          <a:lstStyle>
            <a:lvl1pPr marL="228600" indent="-228600"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32081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1460" y="3521159"/>
            <a:ext cx="2642616" cy="1041316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1460" y="4669674"/>
            <a:ext cx="2642616" cy="104131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78B1225C-A326-43F6-99D9-A073D5261568}" type="datetime1">
              <a:rPr lang="en-US" noProof="0" smtClean="0"/>
              <a:t>1/30/23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871830" y="4669674"/>
            <a:ext cx="6275470" cy="104131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8724" y="457200"/>
            <a:ext cx="11274552" cy="29718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1C7490E-08AD-4189-8849-3BD35E900B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3175" y="838066"/>
            <a:ext cx="786384" cy="521208"/>
          </a:xfrm>
          <a:ln>
            <a:solidFill>
              <a:schemeClr val="accent5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83644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78B1225C-A326-43F6-99D9-A073D5261568}" type="datetime1">
              <a:rPr lang="en-US" noProof="0" smtClean="0"/>
              <a:t>1/30/23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0DF9619-89F0-4C89-BF3C-FB75431C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148" y="622349"/>
            <a:ext cx="7835705" cy="112461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0028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BC23DBD1-F259-4AEB-A7D9-D728D6E04490}" type="datetime1">
              <a:rPr lang="en-US" noProof="0" smtClean="0"/>
              <a:t>1/30/23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1811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504">
          <p15:clr>
            <a:srgbClr val="FBAE40"/>
          </p15:clr>
        </p15:guide>
        <p15:guide id="4" pos="7174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740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BC23DBD1-F259-4AEB-A7D9-D728D6E04490}" type="datetime1">
              <a:rPr lang="en-US" noProof="0" smtClean="0"/>
              <a:t>1/30/23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8095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504">
          <p15:clr>
            <a:srgbClr val="FBAE40"/>
          </p15:clr>
        </p15:guide>
        <p15:guide id="4" pos="7174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740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BC23DBD1-F259-4AEB-A7D9-D728D6E04490}" type="datetime1">
              <a:rPr lang="en-US" noProof="0" smtClean="0"/>
              <a:t>1/30/23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8955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504">
          <p15:clr>
            <a:srgbClr val="FBAE40"/>
          </p15:clr>
        </p15:guide>
        <p15:guide id="4" pos="7174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740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95AFC1-BF2C-4C83-B474-7121F9C0BC8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457199"/>
            <a:ext cx="5653088" cy="5403851"/>
          </a:xfrm>
          <a:noFill/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127" y="691751"/>
            <a:ext cx="4584212" cy="540001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Title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BC23DBD1-F259-4AEB-A7D9-D728D6E04490}" type="datetime1">
              <a:rPr lang="en-US" noProof="0" smtClean="0"/>
              <a:t>1/30/23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ECAA0F2-C20F-4289-BFB8-9BC2C65A8B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326250"/>
            <a:ext cx="4574551" cy="4484150"/>
          </a:xfrm>
        </p:spPr>
        <p:txBody>
          <a:bodyPr vert="horz" lIns="36000" tIns="0" rIns="0" bIns="0" rtlCol="0">
            <a:normAutofit/>
          </a:bodyPr>
          <a:lstStyle>
            <a:lvl1pPr marL="0" indent="0">
              <a:buNone/>
              <a:defRPr lang="en-US" sz="1800">
                <a:solidFill>
                  <a:schemeClr val="tx2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5006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528">
          <p15:clr>
            <a:srgbClr val="FBAE40"/>
          </p15:clr>
        </p15:guide>
        <p15:guide id="4" pos="7174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740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DA9C29-DD8E-4518-B4D3-44806885A5F9}" type="datetime1">
              <a:rPr lang="en-US" noProof="0" smtClean="0"/>
              <a:t>1/30/23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FOOADDTER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46F9B8-64BA-45E5-845E-CA6696C25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975" y="742867"/>
            <a:ext cx="7402050" cy="566931"/>
          </a:xfrm>
        </p:spPr>
        <p:txBody>
          <a:bodyPr lIns="36000" tIns="0" rIns="0" bIns="0"/>
          <a:lstStyle>
            <a:lvl1pPr algn="ctr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04937D3-320F-475C-B607-8D8AE31FF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8724" y="2277980"/>
            <a:ext cx="11290364" cy="412282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8404903-B722-4F8B-94E9-F478DB3A75E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394975" y="1377834"/>
            <a:ext cx="7402050" cy="540000"/>
          </a:xfrm>
        </p:spPr>
        <p:txBody>
          <a:bodyPr vert="horz" lIns="36000" tIns="0" rIns="0" bIns="0" rtlCol="0">
            <a:normAutofit/>
          </a:bodyPr>
          <a:lstStyle>
            <a:lvl1pPr marL="0" indent="0" algn="ctr">
              <a:buNone/>
              <a:defRPr lang="en-US" sz="1800">
                <a:solidFill>
                  <a:schemeClr val="tx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728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9C1590D-4639-4494-A37B-A15E7114F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867"/>
            <a:ext cx="9037320" cy="566931"/>
          </a:xfrm>
        </p:spPr>
        <p:txBody>
          <a:bodyPr lIns="36000" tIns="0" rIns="0" bIns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40C1F5F-4B50-4906-83E6-9A2F1CB1F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8161" y="2982416"/>
            <a:ext cx="1645920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72EC0A4-5E0C-44C7-B8BF-100C17934C9D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99426" y="1924687"/>
            <a:ext cx="2469965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09E18E3-2E11-4B74-AF2C-001F81DE3F24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611286" y="2982416"/>
            <a:ext cx="138988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D61E6447-2CC7-47A3-8681-4133CCCB54D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0694" y="3605411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AD91B82-5EEF-4712-A699-B8302B6558DD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14673" y="3605411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7FAEB2B-6A01-4C63-ACA3-03B6E2919E8A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55269" y="2982416"/>
            <a:ext cx="211350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9680D39-3D54-40CF-ABCB-BA448F099B30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509170" y="1924687"/>
            <a:ext cx="1622417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E81CA5F1-31CE-4D4C-A27D-2B342ECD994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61249" y="3605411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C3544C3-FDC7-4C8F-A615-9529597C549D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15161" y="2982416"/>
            <a:ext cx="2197045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691DC2D-3064-4822-9D2D-80D59EA85EBB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69062" y="1924687"/>
            <a:ext cx="1622417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130FD286-B22E-4EEB-8B67-4CE7BF2FBA8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921141" y="3605411"/>
            <a:ext cx="1280160" cy="896112"/>
          </a:xfrm>
          <a:ln>
            <a:solidFill>
              <a:schemeClr val="accent5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EDCAE751-A04A-4A9B-8EE4-3E1B64E955F3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88266" y="4704396"/>
            <a:ext cx="2223939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1FD07BB-52C2-4F52-A969-6778D844E8D4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874713" y="5838788"/>
            <a:ext cx="8993089" cy="365122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E1D5C74-7DD8-44F1-8142-1961D0C932B3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55269" y="4704395"/>
            <a:ext cx="204825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9A6D3509-A776-4654-B6B2-F528C9FE78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200" y="1951635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BCA4A1CD-2E82-40FA-88EC-3D9F238493C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27665" y="1927715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476CA787-1443-453E-A0C1-A9391E1B647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88266" y="1931188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827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55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57199"/>
            <a:ext cx="5637276" cy="59594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27" y="1436915"/>
            <a:ext cx="4584212" cy="1001338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0127" y="2545450"/>
            <a:ext cx="4584212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BC23DBD1-F259-4AEB-A7D9-D728D6E04490}" type="datetime1">
              <a:rPr lang="en-US" noProof="0" smtClean="0"/>
              <a:t>1/30/23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0128" y="3300065"/>
            <a:ext cx="4584212" cy="1745768"/>
          </a:xfrm>
        </p:spPr>
        <p:txBody>
          <a:bodyPr lIns="3600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1C7490E-08AD-4189-8849-3BD35E900B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4897" y="805589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09611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6213" y="2264012"/>
            <a:ext cx="4584212" cy="540000"/>
          </a:xfrm>
        </p:spPr>
        <p:txBody>
          <a:bodyPr lIns="36000" tIns="0" rIns="0" bIns="0"/>
          <a:lstStyle/>
          <a:p>
            <a:r>
              <a:rPr lang="en-US" noProof="0"/>
              <a:t>Click to edit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/>
          <a:lstStyle/>
          <a:p>
            <a:fld id="{23D0A551-48C9-48F6-BF4E-DE641842128B}" type="datetime1">
              <a:rPr lang="en-US" noProof="0" smtClean="0"/>
              <a:t>1/30/23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CD3882F6-C786-40F3-902A-6D4D2E6ED7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4854" y="457199"/>
            <a:ext cx="5637276" cy="59594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100B10F-F811-4557-88AB-52E9E7FE037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726213" y="2990573"/>
            <a:ext cx="4584212" cy="2467690"/>
          </a:xfrm>
        </p:spPr>
        <p:txBody>
          <a:bodyPr lIns="3600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9928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867"/>
            <a:ext cx="9037320" cy="566931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D31C4-8140-4486-8E32-7EA32B162A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2950868"/>
            <a:ext cx="48667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A551-48C9-48F6-BF4E-DE641842128B}" type="datetime1">
              <a:rPr lang="en-US" noProof="0" smtClean="0"/>
              <a:t>1/30/23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01E1CE2-D1DE-4252-B61A-6630E4C2CA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2" y="3322311"/>
            <a:ext cx="4866745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919B118-F379-4011-B1CF-E685CC09FA3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486746" y="2950868"/>
            <a:ext cx="48667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F59DFEB-5DA9-4E64-84A0-3FAA808064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6746" y="3318403"/>
            <a:ext cx="4866745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6F4EC4F-5660-46EA-97AC-4F2DD125B4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6612" y="2284186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F842B3BB-CE92-4AEA-A2FF-5EEC732A4E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86746" y="2284186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97EA708-3A77-4F99-A2EA-0333462ED1F9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36612" y="4654845"/>
            <a:ext cx="48667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67207F0C-C876-4E0B-B625-1FDCC3DE6BB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2" y="5026287"/>
            <a:ext cx="4866745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D53F1E4-6C15-48EA-8342-A2127473F132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86746" y="4654845"/>
            <a:ext cx="48667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F3CFD351-584A-4587-BC54-F35254DC7E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86746" y="5022379"/>
            <a:ext cx="4866745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303F657-7B5B-4B28-8EAA-386438351FB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6612" y="3988163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F994D41E-0FC7-48BC-98E8-C6B199A7B04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486746" y="3988163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8514664-8AD0-4DF7-8C6F-12FFA6BEA7B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8200" y="1377833"/>
            <a:ext cx="9037320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4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8348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or and Two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DE44FD2-4D01-4152-92DA-14AD1463CC94}"/>
              </a:ext>
            </a:extLst>
          </p:cNvPr>
          <p:cNvSpPr/>
          <p:nvPr userDrawn="1"/>
        </p:nvSpPr>
        <p:spPr>
          <a:xfrm>
            <a:off x="879144" y="2301657"/>
            <a:ext cx="5257799" cy="4374516"/>
          </a:xfrm>
          <a:prstGeom prst="rect">
            <a:avLst/>
          </a:prstGeom>
          <a:blipFill>
            <a:blip r:embed="rId2"/>
            <a:srcRect/>
            <a:stretch>
              <a:fillRect l="-2654" t="-2825" r="2654" b="-1017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867"/>
            <a:ext cx="9037320" cy="566931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FFEB-7D66-4958-8CB8-D2B18C6A5A9B}" type="datetime1">
              <a:rPr lang="en-US" noProof="0" smtClean="0"/>
              <a:t>1/30/23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919B118-F379-4011-B1CF-E685CC09FA3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486746" y="3718884"/>
            <a:ext cx="20895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F59DFEB-5DA9-4E64-84A0-3FAA808064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6747" y="4086418"/>
            <a:ext cx="1783080" cy="127101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F842B3BB-CE92-4AEA-A2FF-5EEC732A4E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86746" y="3069135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8514664-8AD0-4DF7-8C6F-12FFA6BEA7B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8200" y="1377833"/>
            <a:ext cx="9037320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B535E35-8075-4558-BA3A-C9DFB4FCA5B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61177" y="2461528"/>
            <a:ext cx="4555067" cy="25908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E1A0053-EF84-446F-850C-6AC8FF9CCED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098279" y="3718884"/>
            <a:ext cx="20895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534A936-14F3-4AEF-8CAD-03D91D568FE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98280" y="4086418"/>
            <a:ext cx="1783080" cy="127101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A88BEF2F-BB04-4330-BC4B-2912B69653B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098279" y="3069135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26567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7975232" y="2875541"/>
            <a:ext cx="3758184" cy="354787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t>1/30/23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54000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84F357-0C41-471E-A413-4D42ADE55B12}"/>
              </a:ext>
            </a:extLst>
          </p:cNvPr>
          <p:cNvSpPr/>
          <p:nvPr userDrawn="1"/>
        </p:nvSpPr>
        <p:spPr>
          <a:xfrm>
            <a:off x="458724" y="2852928"/>
            <a:ext cx="3758184" cy="354787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4216908" y="2395728"/>
            <a:ext cx="3758184" cy="4462271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3C66F5D-DEC7-40DB-ACC1-70F67F4C9F4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086" y="3012360"/>
            <a:ext cx="1266825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4048567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3" y="4433657"/>
            <a:ext cx="2992278" cy="1358113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8844A59-978B-47C0-B59A-F529FA41BF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58230" y="3012360"/>
            <a:ext cx="1266825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09F31D3-FC19-4A61-A915-5F11C6F7EBD8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356757" y="4048567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6AA97C78-ABC3-4559-8EFA-1F24C3A6E3F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56757" y="4433657"/>
            <a:ext cx="2992278" cy="1358113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2A70C67-E4B2-45C8-BD5F-DF3679B00C8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96270" y="3012360"/>
            <a:ext cx="1266825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594797" y="4048567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62E97E9F-0DAA-48F4-90F4-640195EAD7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94797" y="4433657"/>
            <a:ext cx="2992278" cy="1358113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8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441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B3BF-9C89-4723-AE4C-8AC5E6572CE2}" type="datetime1">
              <a:rPr lang="en-US" noProof="0" smtClean="0"/>
              <a:t>1/30/23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3A2111-9E77-40EF-86DB-0DCF4279EE04}"/>
              </a:ext>
            </a:extLst>
          </p:cNvPr>
          <p:cNvSpPr/>
          <p:nvPr userDrawn="1"/>
        </p:nvSpPr>
        <p:spPr>
          <a:xfrm>
            <a:off x="442913" y="2238229"/>
            <a:ext cx="11749087" cy="1538525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20000"/>
                </a:schemeClr>
              </a:gs>
              <a:gs pos="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54000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B9AC69A-F349-47A4-BC2D-27B0A75144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4713" y="2623018"/>
            <a:ext cx="2992278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AC4E2DC-6DA0-4F8B-846F-A0B6430B27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4048567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7794B2-6DF5-42E5-A435-F8FADACBCF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3" y="4433657"/>
            <a:ext cx="4893566" cy="1358113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FC6F434-B720-414A-A92B-EFFC947E69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1650" y="2616710"/>
            <a:ext cx="2992278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DDFEB1-7872-4940-890E-713981F69C4B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501650" y="4048567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F54982B-78F2-4014-A84C-F25539C6DC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01650" y="4433657"/>
            <a:ext cx="4853737" cy="1376965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253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1909F8-4C72-41AE-A265-A2B21B72E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C406D-18BA-41D1-9AE4-5455C4F8F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08778-B918-4CC2-ACB0-052809B793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65399" y="5810623"/>
            <a:ext cx="1080000" cy="234000"/>
          </a:xfrm>
          <a:prstGeom prst="rect">
            <a:avLst/>
          </a:prstGeom>
        </p:spPr>
        <p:txBody>
          <a:bodyPr vert="horz" lIns="91440" tIns="0" rIns="0" bIns="0" rtlCol="0" anchor="b" anchorCtr="0"/>
          <a:lstStyle>
            <a:lvl1pPr algn="r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3435D83B-8639-4535-9E2A-6F2776DA544B}" type="datetime1">
              <a:rPr lang="en-US" noProof="0" smtClean="0"/>
              <a:t>1/30/23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98005-9236-461C-A055-9B9AB0DDF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lvl1pPr algn="r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0050C-14A2-4A8D-A783-08B8265C7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1478" y="6057923"/>
            <a:ext cx="394063" cy="234000"/>
          </a:xfrm>
          <a:prstGeom prst="rect">
            <a:avLst/>
          </a:prstGeom>
        </p:spPr>
        <p:txBody>
          <a:bodyPr vert="horz" lIns="90000" tIns="0" rIns="0" bIns="0" rtlCol="0" anchor="t" anchorCtr="0"/>
          <a:lstStyle>
            <a:lvl1pPr algn="ctr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533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69" r:id="rId6"/>
    <p:sldLayoutId id="2147483662" r:id="rId7"/>
    <p:sldLayoutId id="2147483667" r:id="rId8"/>
    <p:sldLayoutId id="2147483668" r:id="rId9"/>
    <p:sldLayoutId id="2147483654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2" r:id="rId22"/>
    <p:sldLayoutId id="2147483683" r:id="rId23"/>
    <p:sldLayoutId id="2147483684" r:id="rId24"/>
    <p:sldLayoutId id="2147483687" r:id="rId25"/>
    <p:sldLayoutId id="2147483688" r:id="rId26"/>
    <p:sldLayoutId id="2147483696" r:id="rId27"/>
    <p:sldLayoutId id="2147483693" r:id="rId28"/>
    <p:sldLayoutId id="2147483692" r:id="rId29"/>
    <p:sldLayoutId id="2147483694" r:id="rId30"/>
    <p:sldLayoutId id="2147483686" r:id="rId31"/>
    <p:sldLayoutId id="2147483698" r:id="rId32"/>
    <p:sldLayoutId id="2147483697" r:id="rId33"/>
    <p:sldLayoutId id="2147483695" r:id="rId34"/>
    <p:sldLayoutId id="2147483690" r:id="rId35"/>
    <p:sldLayoutId id="2147483685" r:id="rId36"/>
  </p:sldLayoutIdLst>
  <p:hf hdr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0" userDrawn="1">
          <p15:clr>
            <a:srgbClr val="F26B43"/>
          </p15:clr>
        </p15:guide>
        <p15:guide id="2" pos="7401" userDrawn="1">
          <p15:clr>
            <a:srgbClr val="F26B43"/>
          </p15:clr>
        </p15:guide>
        <p15:guide id="3" pos="279" userDrawn="1">
          <p15:clr>
            <a:srgbClr val="F26B43"/>
          </p15:clr>
        </p15:guide>
        <p15:guide id="4" pos="551" userDrawn="1">
          <p15:clr>
            <a:srgbClr val="F26B43"/>
          </p15:clr>
        </p15:guide>
        <p15:guide id="5" pos="7129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37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n.com/2020/04/16/cnn-underscored/creative-writing-bundle-review/index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Relationship Id="rId4" Type="http://schemas.openxmlformats.org/officeDocument/2006/relationships/hyperlink" Target="https://www.pinterest.com/tanyawaterson/grammar-and-punctuation-online-game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tanyawaterson/grammar-and-punctuation-online-games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lipart-library.com/cartoon-friendship-images.html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ablesandflora.wordpress.com/2014/04/02/thank-you-for-the-quintet-of-radiance-award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ockphoto.com/dk/vector/young-woman-taking-a-deep-breath-gm1159205517-31689893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uediamondgallery.com/handwriting/g/goals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pngall.com/pencil-png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printables.atozteacherstuff.com/new/page/16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en.wikipedia.org/wiki/Wikipedia:Department_of_Fun" TargetMode="External"/><Relationship Id="rId7" Type="http://schemas.openxmlformats.org/officeDocument/2006/relationships/hyperlink" Target="https://www.dreamstime.com/stock-photos-thin-man-walk-image804819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1.jpg"/><Relationship Id="rId5" Type="http://schemas.openxmlformats.org/officeDocument/2006/relationships/hyperlink" Target="https://www.pexels.com/photo/person-wearing-eyeglasses-1105191/" TargetMode="External"/><Relationship Id="rId4" Type="http://schemas.openxmlformats.org/officeDocument/2006/relationships/image" Target="../media/image10.jpeg"/><Relationship Id="rId9" Type="http://schemas.openxmlformats.org/officeDocument/2006/relationships/hyperlink" Target="https://pixabay.com/en/handshake-bugs-wave-smile-friendly-4620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2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D9BB4A7-CAD8-4F37-B282-CE7BA886307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14934" y="443947"/>
            <a:ext cx="10562132" cy="59436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5B2BC59-134D-4AFC-B52F-67591CAB87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Unit </a:t>
            </a:r>
            <a:r>
              <a:rPr lang="en-GB"/>
              <a:t>10 </a:t>
            </a:r>
            <a:r>
              <a:rPr lang="en-US"/>
              <a:t>Writing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252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CA02E0-4F75-602D-56F5-5FD69519C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DBD1-F259-4AEB-A7D9-D728D6E04490}" type="datetime1">
              <a:rPr lang="en-US" noProof="0" smtClean="0"/>
              <a:t>1/30/23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44726-ADC3-42CE-CBCD-0BFB18BE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F0D26-038A-FC54-D421-9990D63A3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38583-C773-F57B-0B95-F902924AF0B7}"/>
              </a:ext>
            </a:extLst>
          </p:cNvPr>
          <p:cNvSpPr txBox="1"/>
          <p:nvPr/>
        </p:nvSpPr>
        <p:spPr>
          <a:xfrm>
            <a:off x="1050226" y="794053"/>
            <a:ext cx="94726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>
                <a:solidFill>
                  <a:srgbClr val="000000"/>
                </a:solidFill>
              </a:rPr>
              <a:t>What does she look like ➡️ </a:t>
            </a:r>
            <a:r>
              <a:rPr lang="en-GB" sz="3200">
                <a:solidFill>
                  <a:srgbClr val="FF0000"/>
                </a:solidFill>
              </a:rPr>
              <a:t>appearance</a:t>
            </a:r>
            <a:r>
              <a:rPr lang="en-GB" sz="3200">
                <a:solidFill>
                  <a:srgbClr val="000000"/>
                </a:solidFill>
              </a:rPr>
              <a:t> </a:t>
            </a:r>
          </a:p>
          <a:p>
            <a:pPr algn="l"/>
            <a:endParaRPr lang="en-GB" sz="3200">
              <a:solidFill>
                <a:srgbClr val="000000"/>
              </a:solidFill>
            </a:endParaRPr>
          </a:p>
          <a:p>
            <a:pPr algn="l"/>
            <a:endParaRPr lang="en-GB" sz="3200">
              <a:solidFill>
                <a:srgbClr val="000000"/>
              </a:solidFill>
            </a:endParaRPr>
          </a:p>
          <a:p>
            <a:pPr algn="l"/>
            <a:r>
              <a:rPr lang="en-GB" sz="3200">
                <a:solidFill>
                  <a:srgbClr val="000000"/>
                </a:solidFill>
              </a:rPr>
              <a:t>What is she like ➡️  </a:t>
            </a:r>
            <a:r>
              <a:rPr lang="en-GB" sz="3200">
                <a:solidFill>
                  <a:srgbClr val="FF0000"/>
                </a:solidFill>
              </a:rPr>
              <a:t>character</a:t>
            </a:r>
          </a:p>
          <a:p>
            <a:pPr algn="l"/>
            <a:endParaRPr lang="en-GB" sz="3200">
              <a:solidFill>
                <a:srgbClr val="000000"/>
              </a:solidFill>
            </a:endParaRPr>
          </a:p>
          <a:p>
            <a:pPr algn="l"/>
            <a:endParaRPr lang="en-GB" sz="3200">
              <a:solidFill>
                <a:srgbClr val="000000"/>
              </a:solidFill>
            </a:endParaRPr>
          </a:p>
          <a:p>
            <a:pPr algn="l"/>
            <a:r>
              <a:rPr lang="en-GB" sz="3200">
                <a:solidFill>
                  <a:srgbClr val="000000"/>
                </a:solidFill>
              </a:rPr>
              <a:t>What does she like  ➡️ </a:t>
            </a:r>
            <a:r>
              <a:rPr lang="en-GB" sz="3200">
                <a:solidFill>
                  <a:srgbClr val="FF0000"/>
                </a:solidFill>
              </a:rPr>
              <a:t>interests</a:t>
            </a:r>
            <a:endParaRPr lang="en-SA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296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FFA5B-5CDE-4AA2-A9B5-43A30CA73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11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E3EDAA-5650-4834-A0FE-608ECBC509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15" t="42252" r="15802" b="21422"/>
          <a:stretch/>
        </p:blipFill>
        <p:spPr>
          <a:xfrm>
            <a:off x="452037" y="683078"/>
            <a:ext cx="11287925" cy="549184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F9673DA-CDE2-4064-AD53-E2E3175943BF}"/>
              </a:ext>
            </a:extLst>
          </p:cNvPr>
          <p:cNvSpPr/>
          <p:nvPr/>
        </p:nvSpPr>
        <p:spPr>
          <a:xfrm>
            <a:off x="111391" y="2093844"/>
            <a:ext cx="530087" cy="56607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074B35-4F73-4680-BE66-3D3D5531EE27}"/>
              </a:ext>
            </a:extLst>
          </p:cNvPr>
          <p:cNvSpPr/>
          <p:nvPr/>
        </p:nvSpPr>
        <p:spPr>
          <a:xfrm>
            <a:off x="111391" y="3429000"/>
            <a:ext cx="530087" cy="56607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6216526-BF75-4258-9C4E-6B95CA9A825C}"/>
              </a:ext>
            </a:extLst>
          </p:cNvPr>
          <p:cNvSpPr/>
          <p:nvPr/>
        </p:nvSpPr>
        <p:spPr>
          <a:xfrm>
            <a:off x="111391" y="4722767"/>
            <a:ext cx="530087" cy="56607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3299B1-EA69-4AF6-851E-00F81D4AC34A}"/>
              </a:ext>
            </a:extLst>
          </p:cNvPr>
          <p:cNvSpPr txBox="1"/>
          <p:nvPr/>
        </p:nvSpPr>
        <p:spPr>
          <a:xfrm>
            <a:off x="838509" y="2659922"/>
            <a:ext cx="106017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d</a:t>
            </a:r>
            <a:endParaRPr lang="ar-SA" sz="4000" b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540588-2014-46AE-BC4C-6649A98BA566}"/>
              </a:ext>
            </a:extLst>
          </p:cNvPr>
          <p:cNvSpPr txBox="1"/>
          <p:nvPr/>
        </p:nvSpPr>
        <p:spPr>
          <a:xfrm>
            <a:off x="1709242" y="2659922"/>
            <a:ext cx="106017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e</a:t>
            </a:r>
            <a:endParaRPr lang="ar-SA" sz="4000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C8C8F4-8EEE-47B1-BEE5-2D32DBDB8A22}"/>
              </a:ext>
            </a:extLst>
          </p:cNvPr>
          <p:cNvSpPr txBox="1"/>
          <p:nvPr/>
        </p:nvSpPr>
        <p:spPr>
          <a:xfrm>
            <a:off x="838509" y="3964672"/>
            <a:ext cx="106017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a</a:t>
            </a:r>
            <a:endParaRPr lang="ar-SA" sz="40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D0F43A-C5AD-4BF1-AAE1-535303E479DD}"/>
              </a:ext>
            </a:extLst>
          </p:cNvPr>
          <p:cNvSpPr txBox="1"/>
          <p:nvPr/>
        </p:nvSpPr>
        <p:spPr>
          <a:xfrm>
            <a:off x="1565627" y="3964672"/>
            <a:ext cx="106017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f</a:t>
            </a:r>
            <a:endParaRPr lang="ar-SA" sz="4000" b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FD0FEB-87DB-4607-A410-6945C836E4B9}"/>
              </a:ext>
            </a:extLst>
          </p:cNvPr>
          <p:cNvSpPr txBox="1"/>
          <p:nvPr/>
        </p:nvSpPr>
        <p:spPr>
          <a:xfrm>
            <a:off x="800420" y="5171594"/>
            <a:ext cx="106017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b</a:t>
            </a:r>
            <a:endParaRPr lang="ar-SA" sz="40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9671B1-961D-470A-8609-C10CD56B5AEA}"/>
              </a:ext>
            </a:extLst>
          </p:cNvPr>
          <p:cNvSpPr txBox="1"/>
          <p:nvPr/>
        </p:nvSpPr>
        <p:spPr>
          <a:xfrm>
            <a:off x="1671153" y="5171594"/>
            <a:ext cx="106017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c</a:t>
            </a:r>
            <a:endParaRPr lang="ar-SA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1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8A7BC-0CCA-4666-B06A-210A89158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12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A1064E-B40C-43D8-B1E4-14186E03A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85" t="38353" r="15802" b="32710"/>
          <a:stretch/>
        </p:blipFill>
        <p:spPr>
          <a:xfrm>
            <a:off x="585765" y="1629942"/>
            <a:ext cx="11020470" cy="5002845"/>
          </a:xfrm>
          <a:prstGeom prst="rect">
            <a:avLst/>
          </a:prstGeom>
        </p:spPr>
      </p:pic>
      <p:pic>
        <p:nvPicPr>
          <p:cNvPr id="7" name="Picture 6" descr="Text, logo, whiteboard&#10;&#10;Description automatically generated">
            <a:extLst>
              <a:ext uri="{FF2B5EF4-FFF2-40B4-BE49-F238E27FC236}">
                <a16:creationId xmlns:a16="http://schemas.microsoft.com/office/drawing/2014/main" id="{9B2BF7E0-8CEC-4276-B9F8-7F22B2D44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59826" y="225213"/>
            <a:ext cx="5194854" cy="216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5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8A7BC-0CCA-4666-B06A-210A89158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13</a:t>
            </a:fld>
            <a:endParaRPr lang="en-US" noProof="0" dirty="0"/>
          </a:p>
        </p:txBody>
      </p:sp>
      <p:pic>
        <p:nvPicPr>
          <p:cNvPr id="7" name="Picture 6" descr="Text, logo, whiteboard&#10;&#10;Description automatically generated">
            <a:extLst>
              <a:ext uri="{FF2B5EF4-FFF2-40B4-BE49-F238E27FC236}">
                <a16:creationId xmlns:a16="http://schemas.microsoft.com/office/drawing/2014/main" id="{9B2BF7E0-8CEC-4276-B9F8-7F22B2D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10627" y="987255"/>
            <a:ext cx="7170746" cy="29818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895F82-3AA5-4AB3-A8D6-C39628399152}"/>
              </a:ext>
            </a:extLst>
          </p:cNvPr>
          <p:cNvSpPr txBox="1"/>
          <p:nvPr/>
        </p:nvSpPr>
        <p:spPr>
          <a:xfrm>
            <a:off x="7262192" y="987255"/>
            <a:ext cx="4558748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600" b="1" dirty="0">
                <a:solidFill>
                  <a:srgbClr val="000000"/>
                </a:solidFill>
              </a:rPr>
              <a:t>and</a:t>
            </a:r>
            <a:r>
              <a:rPr lang="en-US" sz="6600" b="1" dirty="0"/>
              <a:t>    </a:t>
            </a:r>
            <a:r>
              <a:rPr lang="en-US" sz="11500" b="1" dirty="0"/>
              <a:t>V</a:t>
            </a:r>
            <a:endParaRPr lang="ar-SA" sz="66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C223DE-CACF-445E-BD2A-C7DC93B334B2}"/>
              </a:ext>
            </a:extLst>
          </p:cNvPr>
          <p:cNvSpPr/>
          <p:nvPr/>
        </p:nvSpPr>
        <p:spPr>
          <a:xfrm>
            <a:off x="1035541" y="4672928"/>
            <a:ext cx="103499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ProximaNova-Medium"/>
              </a:rPr>
              <a:t>Fahd</a:t>
            </a:r>
            <a:r>
              <a:rPr lang="en-US" sz="4800" dirty="0">
                <a:solidFill>
                  <a:srgbClr val="0067AA"/>
                </a:solidFill>
                <a:latin typeface="ProximaNova-Medium"/>
              </a:rPr>
              <a:t> is athletic </a:t>
            </a:r>
            <a:r>
              <a:rPr lang="en-US" sz="4800" dirty="0">
                <a:solidFill>
                  <a:srgbClr val="000000"/>
                </a:solidFill>
                <a:latin typeface="ProximaNova-Extrabld"/>
              </a:rPr>
              <a:t>and</a:t>
            </a:r>
            <a:r>
              <a:rPr lang="en-US" sz="4800" dirty="0">
                <a:solidFill>
                  <a:srgbClr val="0067AA"/>
                </a:solidFill>
                <a:latin typeface="ProximaNova-Extrabld"/>
              </a:rPr>
              <a:t> </a:t>
            </a:r>
            <a:r>
              <a:rPr lang="en-US" sz="4800" dirty="0">
                <a:solidFill>
                  <a:srgbClr val="0067AA"/>
                </a:solidFill>
                <a:latin typeface="ProximaNova-Medium"/>
              </a:rPr>
              <a:t>plays football</a:t>
            </a:r>
            <a:br>
              <a:rPr lang="en-US" dirty="0">
                <a:solidFill>
                  <a:srgbClr val="0067AA"/>
                </a:solidFill>
                <a:latin typeface="ProximaNova-Medium"/>
              </a:rPr>
            </a:br>
            <a:br>
              <a:rPr lang="en-US" dirty="0">
                <a:solidFill>
                  <a:srgbClr val="0067AA"/>
                </a:solidFill>
                <a:latin typeface="ProximaNova-Medium"/>
              </a:rPr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1545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ECAB8B-6DF3-4D04-A8CD-DE0C365B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14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D56685-DDD8-480A-BE36-849EC81676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8" t="32069" r="11196" b="35452"/>
          <a:stretch/>
        </p:blipFill>
        <p:spPr>
          <a:xfrm>
            <a:off x="61750" y="975464"/>
            <a:ext cx="12068499" cy="490707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DD6611B-29CF-46DA-AC01-BC4B8E612E4D}"/>
              </a:ext>
            </a:extLst>
          </p:cNvPr>
          <p:cNvSpPr/>
          <p:nvPr/>
        </p:nvSpPr>
        <p:spPr>
          <a:xfrm>
            <a:off x="3379305" y="1351722"/>
            <a:ext cx="2915478" cy="556591"/>
          </a:xfrm>
          <a:prstGeom prst="ellipse">
            <a:avLst/>
          </a:prstGeom>
          <a:gradFill>
            <a:gsLst>
              <a:gs pos="0">
                <a:srgbClr val="6D3B4F">
                  <a:alpha val="20000"/>
                </a:srgbClr>
              </a:gs>
              <a:gs pos="10000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2B7152D-1606-46BE-B4B2-7DBC99D2A8A8}"/>
              </a:ext>
            </a:extLst>
          </p:cNvPr>
          <p:cNvSpPr/>
          <p:nvPr/>
        </p:nvSpPr>
        <p:spPr>
          <a:xfrm>
            <a:off x="6297038" y="1351722"/>
            <a:ext cx="1800040" cy="556591"/>
          </a:xfrm>
          <a:prstGeom prst="ellipse">
            <a:avLst/>
          </a:prstGeom>
          <a:gradFill>
            <a:gsLst>
              <a:gs pos="0">
                <a:srgbClr val="6D3B4F">
                  <a:alpha val="20000"/>
                </a:srgbClr>
              </a:gs>
              <a:gs pos="10000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191B7A-E623-4C16-8236-9A4A1A4D81E0}"/>
              </a:ext>
            </a:extLst>
          </p:cNvPr>
          <p:cNvSpPr/>
          <p:nvPr/>
        </p:nvSpPr>
        <p:spPr>
          <a:xfrm>
            <a:off x="8165595" y="1351721"/>
            <a:ext cx="2486897" cy="556591"/>
          </a:xfrm>
          <a:prstGeom prst="ellipse">
            <a:avLst/>
          </a:prstGeom>
          <a:gradFill>
            <a:gsLst>
              <a:gs pos="0">
                <a:srgbClr val="6D3B4F">
                  <a:alpha val="20000"/>
                </a:srgbClr>
              </a:gs>
              <a:gs pos="10000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860714-CBFB-4375-A613-5BD806D26E6B}"/>
              </a:ext>
            </a:extLst>
          </p:cNvPr>
          <p:cNvCxnSpPr>
            <a:cxnSpLocks/>
          </p:cNvCxnSpPr>
          <p:nvPr/>
        </p:nvCxnSpPr>
        <p:spPr>
          <a:xfrm>
            <a:off x="5102087" y="2817516"/>
            <a:ext cx="45852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E28DF6-8DE9-4B8A-AA34-5B3275EE969E}"/>
              </a:ext>
            </a:extLst>
          </p:cNvPr>
          <p:cNvCxnSpPr>
            <a:cxnSpLocks/>
          </p:cNvCxnSpPr>
          <p:nvPr/>
        </p:nvCxnSpPr>
        <p:spPr>
          <a:xfrm>
            <a:off x="641478" y="3314472"/>
            <a:ext cx="45852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3AE06F2-7353-4615-9E7B-7AD8F026C6C1}"/>
              </a:ext>
            </a:extLst>
          </p:cNvPr>
          <p:cNvCxnSpPr>
            <a:cxnSpLocks/>
          </p:cNvCxnSpPr>
          <p:nvPr/>
        </p:nvCxnSpPr>
        <p:spPr>
          <a:xfrm>
            <a:off x="7197058" y="3306055"/>
            <a:ext cx="1774664" cy="84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19DF2D-5A82-4700-ABC0-32330EE9ED1E}"/>
              </a:ext>
            </a:extLst>
          </p:cNvPr>
          <p:cNvCxnSpPr>
            <a:cxnSpLocks/>
          </p:cNvCxnSpPr>
          <p:nvPr/>
        </p:nvCxnSpPr>
        <p:spPr>
          <a:xfrm flipV="1">
            <a:off x="641478" y="3845142"/>
            <a:ext cx="1121061" cy="8639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118CCD-6A50-49BF-A778-27DC810443B4}"/>
              </a:ext>
            </a:extLst>
          </p:cNvPr>
          <p:cNvCxnSpPr>
            <a:cxnSpLocks/>
          </p:cNvCxnSpPr>
          <p:nvPr/>
        </p:nvCxnSpPr>
        <p:spPr>
          <a:xfrm>
            <a:off x="3172643" y="3829515"/>
            <a:ext cx="2923356" cy="15627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A725BC-74E7-44ED-9789-690E59BC8B30}"/>
              </a:ext>
            </a:extLst>
          </p:cNvPr>
          <p:cNvCxnSpPr>
            <a:cxnSpLocks/>
          </p:cNvCxnSpPr>
          <p:nvPr/>
        </p:nvCxnSpPr>
        <p:spPr>
          <a:xfrm>
            <a:off x="5565913" y="4350025"/>
            <a:ext cx="116619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81ADE39-457E-4CF1-A735-46DE7DAEB906}"/>
              </a:ext>
            </a:extLst>
          </p:cNvPr>
          <p:cNvCxnSpPr>
            <a:cxnSpLocks/>
          </p:cNvCxnSpPr>
          <p:nvPr/>
        </p:nvCxnSpPr>
        <p:spPr>
          <a:xfrm>
            <a:off x="8521148" y="4350025"/>
            <a:ext cx="88789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72D2E9-39CB-4277-8EB7-644B54CA86F1}"/>
              </a:ext>
            </a:extLst>
          </p:cNvPr>
          <p:cNvCxnSpPr>
            <a:cxnSpLocks/>
          </p:cNvCxnSpPr>
          <p:nvPr/>
        </p:nvCxnSpPr>
        <p:spPr>
          <a:xfrm>
            <a:off x="1175504" y="4873486"/>
            <a:ext cx="86533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D20434D-A22F-4602-BC7A-7E1F7D577631}"/>
              </a:ext>
            </a:extLst>
          </p:cNvPr>
          <p:cNvCxnSpPr>
            <a:cxnSpLocks/>
          </p:cNvCxnSpPr>
          <p:nvPr/>
        </p:nvCxnSpPr>
        <p:spPr>
          <a:xfrm>
            <a:off x="1321278" y="5416825"/>
            <a:ext cx="175322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F39100A-DC67-49EA-BFC5-68D2DB9836B9}"/>
              </a:ext>
            </a:extLst>
          </p:cNvPr>
          <p:cNvCxnSpPr>
            <a:cxnSpLocks/>
          </p:cNvCxnSpPr>
          <p:nvPr/>
        </p:nvCxnSpPr>
        <p:spPr>
          <a:xfrm flipV="1">
            <a:off x="736213" y="4384450"/>
            <a:ext cx="2436430" cy="23328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95E62F-B9A0-4551-B630-D92D02EC2D56}"/>
              </a:ext>
            </a:extLst>
          </p:cNvPr>
          <p:cNvCxnSpPr>
            <a:cxnSpLocks/>
          </p:cNvCxnSpPr>
          <p:nvPr/>
        </p:nvCxnSpPr>
        <p:spPr>
          <a:xfrm>
            <a:off x="6830244" y="4873486"/>
            <a:ext cx="1690904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61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8DDC2-29D0-4966-B14C-A8992AE59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367856"/>
            <a:ext cx="5820029" cy="4745354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dirty="0"/>
              <a:t>Choose a person you know well—a friend, a classmate, or a family member. Make</a:t>
            </a:r>
            <a:br>
              <a:rPr lang="en-US" dirty="0"/>
            </a:br>
            <a:r>
              <a:rPr lang="en-US" dirty="0"/>
              <a:t>a chart like the one in exercise A and complete it with information about the person. Then,</a:t>
            </a:r>
            <a:br>
              <a:rPr lang="en-US" dirty="0"/>
            </a:br>
            <a:r>
              <a:rPr lang="en-US" dirty="0"/>
              <a:t>write a description of the person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E37566-572A-4015-B19D-2B2CE0839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7E30118F-314F-416D-9E15-BE5CCBE0244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23550" y="744789"/>
            <a:ext cx="5637276" cy="5368421"/>
          </a:xfrm>
        </p:spPr>
      </p:pic>
    </p:spTree>
    <p:extLst>
      <p:ext uri="{BB962C8B-B14F-4D97-AF65-F5344CB8AC3E}">
        <p14:creationId xmlns:p14="http://schemas.microsoft.com/office/powerpoint/2010/main" val="1301478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EE4F382B-7FE7-4635-A204-081B5D8A81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21022"/>
          <a:stretch/>
        </p:blipFill>
        <p:spPr>
          <a:xfrm>
            <a:off x="458724" y="457200"/>
            <a:ext cx="11274552" cy="5943600"/>
          </a:xfrm>
          <a:noFill/>
        </p:spPr>
      </p:pic>
      <p:sp>
        <p:nvSpPr>
          <p:cNvPr id="38" name="Title 3">
            <a:extLst>
              <a:ext uri="{FF2B5EF4-FFF2-40B4-BE49-F238E27FC236}">
                <a16:creationId xmlns:a16="http://schemas.microsoft.com/office/drawing/2014/main" id="{06A9A639-4AA0-4D7C-BAA8-0F42871DE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3252538"/>
            <a:ext cx="11274552" cy="1348720"/>
          </a:xfrm>
        </p:spPr>
        <p:txBody>
          <a:bodyPr/>
          <a:lstStyle/>
          <a:p>
            <a:r>
              <a:rPr lang="en-US" dirty="0"/>
              <a:t>Goodbye 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22E98698-98C2-42EB-AA76-F053D543C05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1478" y="6057923"/>
            <a:ext cx="394063" cy="234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3CE5352E-9B9F-4EDC-8769-7FA3D3F814C7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11F4D22-66FA-427F-8D2E-245BB0F807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5336125" y="493242"/>
            <a:ext cx="6751734" cy="59436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679ED-B012-44FD-8C45-F9526C81AB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4141" y="703607"/>
            <a:ext cx="4727575" cy="2450410"/>
          </a:xfrm>
        </p:spPr>
        <p:txBody>
          <a:bodyPr/>
          <a:lstStyle/>
          <a:p>
            <a:pPr algn="ctr"/>
            <a:r>
              <a:rPr lang="en-US" sz="6000" dirty="0"/>
              <a:t>Take a deep breath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540316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BCE920-72A2-47F9-825A-8D47D0868AD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0801E81-F581-4F86-A966-58A0B6195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778" y="3793921"/>
            <a:ext cx="3758184" cy="1557103"/>
          </a:xfrm>
        </p:spPr>
        <p:txBody>
          <a:bodyPr>
            <a:normAutofit/>
          </a:bodyPr>
          <a:lstStyle/>
          <a:p>
            <a:pPr algn="ctr" rtl="0"/>
            <a:r>
              <a:rPr lang="en-US" dirty="0"/>
              <a:t>Make questions about someone’s appearance, character and interests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D48F08A-DB4D-4A22-91C7-252109861A3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BDB6A5B-0B7C-4D24-906B-D735042FABFF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4599861" y="4237554"/>
            <a:ext cx="2992278" cy="334918"/>
          </a:xfrm>
        </p:spPr>
        <p:txBody>
          <a:bodyPr/>
          <a:lstStyle/>
          <a:p>
            <a:pPr algn="ctr" rtl="0"/>
            <a:r>
              <a:rPr lang="en-US" dirty="0"/>
              <a:t>Link verbs with “and”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4B6F781-5753-4916-BEC6-4A34D54B4F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30EDAC-3056-43DA-B0A1-F3E168469D41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8388711" y="4129914"/>
            <a:ext cx="2992278" cy="810253"/>
          </a:xfrm>
        </p:spPr>
        <p:txBody>
          <a:bodyPr>
            <a:normAutofit/>
          </a:bodyPr>
          <a:lstStyle/>
          <a:p>
            <a:pPr algn="ctr" rtl="0"/>
            <a:r>
              <a:rPr lang="en-US" dirty="0"/>
              <a:t>Write a description of someone Ss know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AC799-F01F-40A4-9433-15D791E6B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6" name="Picture 25" descr="Text, whiteboard&#10;&#10;Description automatically generated">
            <a:extLst>
              <a:ext uri="{FF2B5EF4-FFF2-40B4-BE49-F238E27FC236}">
                <a16:creationId xmlns:a16="http://schemas.microsoft.com/office/drawing/2014/main" id="{FC4099D1-435E-4B4B-B046-7E9C1EED46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" b="-2551"/>
          <a:stretch/>
        </p:blipFill>
        <p:spPr>
          <a:xfrm>
            <a:off x="574650" y="438041"/>
            <a:ext cx="3248439" cy="222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46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A325F2-7A9D-4CD2-BC2A-E62618D9D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5230" y="281345"/>
            <a:ext cx="7823543" cy="2631502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What do you look </a:t>
            </a:r>
            <a:br>
              <a:rPr lang="en-US" sz="6600" dirty="0"/>
            </a:br>
            <a:r>
              <a:rPr lang="en-US" sz="6600" dirty="0"/>
              <a:t>like?!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E5032-BBDB-454D-8B28-8882C522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smtClean="0"/>
              <a:t>4</a:t>
            </a:fld>
            <a:endParaRPr lang="en-US" dirty="0"/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337A6F9C-1D92-4870-BEBA-8D198AB7521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638" r="10434"/>
          <a:stretch/>
        </p:blipFill>
        <p:spPr>
          <a:xfrm>
            <a:off x="7373085" y="967408"/>
            <a:ext cx="4505740" cy="5637276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A52DEB-4781-4707-BDD2-7E76953317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6847" y="4226498"/>
            <a:ext cx="7199391" cy="263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71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5DA76-5810-48A0-B734-7DA4A3CFB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5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6C86D-B7EB-441E-A461-B24DE8558E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2" t="37532" r="14154" b="29426"/>
          <a:stretch/>
        </p:blipFill>
        <p:spPr>
          <a:xfrm>
            <a:off x="53094" y="1255541"/>
            <a:ext cx="12085812" cy="434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52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6915E-FDD5-47DC-860A-5208A4360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6</a:t>
            </a:fld>
            <a:endParaRPr lang="en-US" noProof="0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63B1628-D688-4240-A8F0-41963BCAD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6113" y="2090950"/>
            <a:ext cx="3429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picture containing wearing, person, glasses, spectacles&#10;&#10;Description automatically generated">
            <a:extLst>
              <a:ext uri="{FF2B5EF4-FFF2-40B4-BE49-F238E27FC236}">
                <a16:creationId xmlns:a16="http://schemas.microsoft.com/office/drawing/2014/main" id="{361C211E-E486-42DD-973D-B40985AFBF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061163" y="76424"/>
            <a:ext cx="4378812" cy="26753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A3D89A-FE4F-4167-85A2-D902BEC73EF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856025" y="2090950"/>
            <a:ext cx="3119862" cy="46720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EFB86D7-2A43-475B-BF6A-0F026B062D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057047" y="2979071"/>
            <a:ext cx="4378812" cy="30788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477472-8A1B-4F40-B143-6582FDB50E43}"/>
              </a:ext>
            </a:extLst>
          </p:cNvPr>
          <p:cNvSpPr txBox="1"/>
          <p:nvPr/>
        </p:nvSpPr>
        <p:spPr>
          <a:xfrm>
            <a:off x="8905395" y="1263599"/>
            <a:ext cx="30211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/>
              <a:t>Tall and thin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61B9F0-E085-4BB0-BC4C-DC06A4D965B3}"/>
              </a:ext>
            </a:extLst>
          </p:cNvPr>
          <p:cNvSpPr txBox="1"/>
          <p:nvPr/>
        </p:nvSpPr>
        <p:spPr>
          <a:xfrm>
            <a:off x="838509" y="212134"/>
            <a:ext cx="376601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/>
              <a:t>Wears glasses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3E3FCF-CDFB-4979-B44E-F71A1B9BD501}"/>
              </a:ext>
            </a:extLst>
          </p:cNvPr>
          <p:cNvSpPr txBox="1"/>
          <p:nvPr/>
        </p:nvSpPr>
        <p:spPr>
          <a:xfrm>
            <a:off x="1493291" y="5856380"/>
            <a:ext cx="117944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/>
              <a:t>Fun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FB97FA-6D59-47F3-AD6B-441F606933FC}"/>
              </a:ext>
            </a:extLst>
          </p:cNvPr>
          <p:cNvSpPr txBox="1"/>
          <p:nvPr/>
        </p:nvSpPr>
        <p:spPr>
          <a:xfrm>
            <a:off x="5267749" y="6170412"/>
            <a:ext cx="261589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/>
              <a:t>Friendly</a:t>
            </a:r>
            <a:r>
              <a:rPr lang="en-US" dirty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2023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DE5943-5467-ED40-96A0-775F05EF38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3355" y="1678676"/>
            <a:ext cx="5788802" cy="57888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0B5CEC-9BE2-834C-AE01-617FDD7ED4CB}"/>
              </a:ext>
            </a:extLst>
          </p:cNvPr>
          <p:cNvSpPr/>
          <p:nvPr/>
        </p:nvSpPr>
        <p:spPr>
          <a:xfrm>
            <a:off x="3609" y="0"/>
            <a:ext cx="12219296" cy="6858000"/>
          </a:xfrm>
          <a:prstGeom prst="rect">
            <a:avLst/>
          </a:prstGeom>
          <a:solidFill>
            <a:schemeClr val="bg2">
              <a:lumMod val="7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7EB3CE-F315-714A-B6CE-A79CE933E54C}"/>
              </a:ext>
            </a:extLst>
          </p:cNvPr>
          <p:cNvSpPr txBox="1"/>
          <p:nvPr/>
        </p:nvSpPr>
        <p:spPr>
          <a:xfrm>
            <a:off x="1336753" y="1080661"/>
            <a:ext cx="7257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What does she look like? (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appearance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)</a:t>
            </a:r>
          </a:p>
        </p:txBody>
      </p:sp>
      <p:pic>
        <p:nvPicPr>
          <p:cNvPr id="3" name="Picture 2" descr="A blue feather on a white background&#10;&#10;Description automatically generated">
            <a:extLst>
              <a:ext uri="{FF2B5EF4-FFF2-40B4-BE49-F238E27FC236}">
                <a16:creationId xmlns:a16="http://schemas.microsoft.com/office/drawing/2014/main" id="{92B367AD-1607-8643-A13F-8ADE174893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89" y="523220"/>
            <a:ext cx="1183614" cy="1069198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69E64328-A95B-6D43-87E3-1ECDA9905FC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220" y="1771055"/>
            <a:ext cx="3624595" cy="4908307"/>
          </a:xfrm>
          <a:prstGeom prst="rect">
            <a:avLst/>
          </a:prstGeom>
        </p:spPr>
      </p:pic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A18D9A1A-0592-7C45-9C8E-F4A5A60A270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64388" y="145023"/>
            <a:ext cx="1450632" cy="9936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E6ABD58-7333-CD48-8A1D-CB09D1B1A607}"/>
              </a:ext>
            </a:extLst>
          </p:cNvPr>
          <p:cNvSpPr txBox="1"/>
          <p:nvPr/>
        </p:nvSpPr>
        <p:spPr>
          <a:xfrm>
            <a:off x="3927787" y="245695"/>
            <a:ext cx="7257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C0C0C0"/>
                </a:highlight>
                <a:latin typeface="Comic Sans MS" panose="030F0902030302020204" pitchFamily="66" charset="0"/>
              </a:rPr>
              <a:t>Describe the girl:</a:t>
            </a:r>
          </a:p>
        </p:txBody>
      </p:sp>
    </p:spTree>
    <p:extLst>
      <p:ext uri="{BB962C8B-B14F-4D97-AF65-F5344CB8AC3E}">
        <p14:creationId xmlns:p14="http://schemas.microsoft.com/office/powerpoint/2010/main" val="423215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DE5943-5467-ED40-96A0-775F05EF38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3355" y="1678676"/>
            <a:ext cx="5788802" cy="57888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0B5CEC-9BE2-834C-AE01-617FDD7ED4CB}"/>
              </a:ext>
            </a:extLst>
          </p:cNvPr>
          <p:cNvSpPr/>
          <p:nvPr/>
        </p:nvSpPr>
        <p:spPr>
          <a:xfrm>
            <a:off x="3609" y="0"/>
            <a:ext cx="12219296" cy="6858000"/>
          </a:xfrm>
          <a:prstGeom prst="rect">
            <a:avLst/>
          </a:prstGeom>
          <a:solidFill>
            <a:schemeClr val="bg2">
              <a:lumMod val="7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7EB3CE-F315-714A-B6CE-A79CE933E54C}"/>
              </a:ext>
            </a:extLst>
          </p:cNvPr>
          <p:cNvSpPr txBox="1"/>
          <p:nvPr/>
        </p:nvSpPr>
        <p:spPr>
          <a:xfrm>
            <a:off x="1336753" y="1080661"/>
            <a:ext cx="7257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What is she like? (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characters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)</a:t>
            </a:r>
          </a:p>
        </p:txBody>
      </p:sp>
      <p:pic>
        <p:nvPicPr>
          <p:cNvPr id="3" name="Picture 2" descr="A blue feather on a white background&#10;&#10;Description automatically generated">
            <a:extLst>
              <a:ext uri="{FF2B5EF4-FFF2-40B4-BE49-F238E27FC236}">
                <a16:creationId xmlns:a16="http://schemas.microsoft.com/office/drawing/2014/main" id="{92B367AD-1607-8643-A13F-8ADE174893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89" y="523220"/>
            <a:ext cx="1183614" cy="1069198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69E64328-A95B-6D43-87E3-1ECDA9905FC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621" y="2958779"/>
            <a:ext cx="2712753" cy="3673521"/>
          </a:xfrm>
          <a:prstGeom prst="rect">
            <a:avLst/>
          </a:prstGeom>
        </p:spPr>
      </p:pic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A18D9A1A-0592-7C45-9C8E-F4A5A60A270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64388" y="145023"/>
            <a:ext cx="1450632" cy="9936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E6ABD58-7333-CD48-8A1D-CB09D1B1A607}"/>
              </a:ext>
            </a:extLst>
          </p:cNvPr>
          <p:cNvSpPr txBox="1"/>
          <p:nvPr/>
        </p:nvSpPr>
        <p:spPr>
          <a:xfrm>
            <a:off x="2374710" y="164810"/>
            <a:ext cx="7257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C0C0C0"/>
                </a:highlight>
                <a:latin typeface="Comic Sans MS" panose="030F0902030302020204" pitchFamily="66" charset="0"/>
              </a:rPr>
              <a:t>See the picture and tell what is her character :</a:t>
            </a:r>
          </a:p>
        </p:txBody>
      </p:sp>
      <p:pic>
        <p:nvPicPr>
          <p:cNvPr id="8" name="Picture 7" descr="Icon, circle&#10;&#10;Description automatically generated">
            <a:extLst>
              <a:ext uri="{FF2B5EF4-FFF2-40B4-BE49-F238E27FC236}">
                <a16:creationId xmlns:a16="http://schemas.microsoft.com/office/drawing/2014/main" id="{7E8546AD-A8BC-CC4A-8E87-BF203B6F0E2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656" y="1881759"/>
            <a:ext cx="1547733" cy="1238186"/>
          </a:xfrm>
          <a:prstGeom prst="rect">
            <a:avLst/>
          </a:prstGeom>
        </p:spPr>
      </p:pic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3841C81-625D-E44E-9CDF-55C89C06BD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b="12592"/>
          <a:stretch/>
        </p:blipFill>
        <p:spPr>
          <a:xfrm>
            <a:off x="2332370" y="1907292"/>
            <a:ext cx="1592571" cy="1485720"/>
          </a:xfrm>
          <a:prstGeom prst="rect">
            <a:avLst/>
          </a:prstGeom>
        </p:spPr>
      </p:pic>
      <p:sp>
        <p:nvSpPr>
          <p:cNvPr id="13" name="Cloud 12">
            <a:extLst>
              <a:ext uri="{FF2B5EF4-FFF2-40B4-BE49-F238E27FC236}">
                <a16:creationId xmlns:a16="http://schemas.microsoft.com/office/drawing/2014/main" id="{5B137CB0-2886-9446-9CE5-97618E854CC0}"/>
              </a:ext>
            </a:extLst>
          </p:cNvPr>
          <p:cNvSpPr/>
          <p:nvPr/>
        </p:nvSpPr>
        <p:spPr>
          <a:xfrm>
            <a:off x="95533" y="1635546"/>
            <a:ext cx="2279177" cy="1793453"/>
          </a:xfrm>
          <a:prstGeom prst="clou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CD73A4DE-CFE0-E746-87B6-4D36B1F95BB0}"/>
              </a:ext>
            </a:extLst>
          </p:cNvPr>
          <p:cNvSpPr/>
          <p:nvPr/>
        </p:nvSpPr>
        <p:spPr>
          <a:xfrm>
            <a:off x="2170110" y="1864584"/>
            <a:ext cx="2019303" cy="1639916"/>
          </a:xfrm>
          <a:prstGeom prst="clou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4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DE5943-5467-ED40-96A0-775F05EF38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3355" y="1678676"/>
            <a:ext cx="5788802" cy="57888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0B5CEC-9BE2-834C-AE01-617FDD7ED4CB}"/>
              </a:ext>
            </a:extLst>
          </p:cNvPr>
          <p:cNvSpPr/>
          <p:nvPr/>
        </p:nvSpPr>
        <p:spPr>
          <a:xfrm>
            <a:off x="3609" y="0"/>
            <a:ext cx="12219296" cy="6858000"/>
          </a:xfrm>
          <a:prstGeom prst="rect">
            <a:avLst/>
          </a:prstGeom>
          <a:solidFill>
            <a:schemeClr val="bg2">
              <a:lumMod val="7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7EB3CE-F315-714A-B6CE-A79CE933E54C}"/>
              </a:ext>
            </a:extLst>
          </p:cNvPr>
          <p:cNvSpPr txBox="1"/>
          <p:nvPr/>
        </p:nvSpPr>
        <p:spPr>
          <a:xfrm>
            <a:off x="1336753" y="1080661"/>
            <a:ext cx="7257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What does she like? (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interests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)</a:t>
            </a:r>
          </a:p>
        </p:txBody>
      </p:sp>
      <p:pic>
        <p:nvPicPr>
          <p:cNvPr id="3" name="Picture 2" descr="A blue feather on a white background&#10;&#10;Description automatically generated">
            <a:extLst>
              <a:ext uri="{FF2B5EF4-FFF2-40B4-BE49-F238E27FC236}">
                <a16:creationId xmlns:a16="http://schemas.microsoft.com/office/drawing/2014/main" id="{92B367AD-1607-8643-A13F-8ADE174893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89" y="523220"/>
            <a:ext cx="1183614" cy="1069198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69E64328-A95B-6D43-87E3-1ECDA9905FC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621" y="2958779"/>
            <a:ext cx="2712753" cy="3673521"/>
          </a:xfrm>
          <a:prstGeom prst="rect">
            <a:avLst/>
          </a:prstGeom>
        </p:spPr>
      </p:pic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A18D9A1A-0592-7C45-9C8E-F4A5A60A270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64388" y="145023"/>
            <a:ext cx="1450632" cy="9936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E6ABD58-7333-CD48-8A1D-CB09D1B1A607}"/>
              </a:ext>
            </a:extLst>
          </p:cNvPr>
          <p:cNvSpPr txBox="1"/>
          <p:nvPr/>
        </p:nvSpPr>
        <p:spPr>
          <a:xfrm>
            <a:off x="2374710" y="164810"/>
            <a:ext cx="7257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C0C0C0"/>
                </a:highlight>
                <a:latin typeface="Comic Sans MS" panose="030F0902030302020204" pitchFamily="66" charset="0"/>
              </a:rPr>
              <a:t>See the picture and tell what is her interests :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5B137CB0-2886-9446-9CE5-97618E854CC0}"/>
              </a:ext>
            </a:extLst>
          </p:cNvPr>
          <p:cNvSpPr/>
          <p:nvPr/>
        </p:nvSpPr>
        <p:spPr>
          <a:xfrm>
            <a:off x="95533" y="1635546"/>
            <a:ext cx="2279177" cy="1793453"/>
          </a:xfrm>
          <a:prstGeom prst="clou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CD73A4DE-CFE0-E746-87B6-4D36B1F95BB0}"/>
              </a:ext>
            </a:extLst>
          </p:cNvPr>
          <p:cNvSpPr/>
          <p:nvPr/>
        </p:nvSpPr>
        <p:spPr>
          <a:xfrm>
            <a:off x="2170110" y="1864584"/>
            <a:ext cx="2019303" cy="1639916"/>
          </a:xfrm>
          <a:prstGeom prst="clou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6FDA1165-7E89-D947-AC31-F8404A6CDC8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443" y="1808557"/>
            <a:ext cx="1036318" cy="13250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315EA8-7F62-5C47-B3CF-9AD9A21A94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1532" y="2054801"/>
            <a:ext cx="1295184" cy="128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5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Custom 6">
      <a:dk1>
        <a:srgbClr val="3F5779"/>
      </a:dk1>
      <a:lt1>
        <a:sysClr val="window" lastClr="FFFFFF"/>
      </a:lt1>
      <a:dk2>
        <a:srgbClr val="96556D"/>
      </a:dk2>
      <a:lt2>
        <a:srgbClr val="3B99BB"/>
      </a:lt2>
      <a:accent1>
        <a:srgbClr val="96556D"/>
      </a:accent1>
      <a:accent2>
        <a:srgbClr val="FFFFFF"/>
      </a:accent2>
      <a:accent3>
        <a:srgbClr val="855939"/>
      </a:accent3>
      <a:accent4>
        <a:srgbClr val="3D8C74"/>
      </a:accent4>
      <a:accent5>
        <a:srgbClr val="999999"/>
      </a:accent5>
      <a:accent6>
        <a:srgbClr val="3B99BB"/>
      </a:accent6>
      <a:hlink>
        <a:srgbClr val="3F5779"/>
      </a:hlink>
      <a:folHlink>
        <a:srgbClr val="3F577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rgbClr val="6D3B4F">
                <a:alpha val="20000"/>
              </a:srgbClr>
            </a:gs>
            <a:gs pos="100000">
              <a:schemeClr val="bg2">
                <a:alpha val="20000"/>
              </a:schemeClr>
            </a:gs>
          </a:gsLst>
          <a:lin ang="1080000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33850888_Retail pitch deck_RVA_v4" id="{8F2882B0-1BFE-4293-BF1B-5E9F7535F411}" vid="{2736E5B9-BA7A-4750-88E9-E7AE6A3F07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17391F-2502-4070-B520-AB23643635E8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52A47430-C725-4DCD-9053-3498D56D74B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customXml/itemProps3.xml><?xml version="1.0" encoding="utf-8"?>
<ds:datastoreItem xmlns:ds="http://schemas.openxmlformats.org/officeDocument/2006/customXml" ds:itemID="{E4BED453-9FB1-4982-A2CE-02B1DAF46A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126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Unit 10 Writing</vt:lpstr>
      <vt:lpstr>PowerPoint Presentation</vt:lpstr>
      <vt:lpstr>PowerPoint Presentation</vt:lpstr>
      <vt:lpstr>What do you look  like?!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Choose a person you know well—a friend, a classmate, or a family member. Make a chart like the one in exercise A and complete it with information about the person. Then, write a description of the person </vt:lpstr>
      <vt:lpstr>Goodbye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Writing p 16</dc:title>
  <dc:creator>نورا العتيبي</dc:creator>
  <cp:lastModifiedBy>haya Abdulrahman</cp:lastModifiedBy>
  <cp:revision>6</cp:revision>
  <dcterms:created xsi:type="dcterms:W3CDTF">2021-02-03T09:03:06Z</dcterms:created>
  <dcterms:modified xsi:type="dcterms:W3CDTF">2023-01-30T13:19:26Z</dcterms:modified>
</cp:coreProperties>
</file>