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7" r:id="rId2"/>
  </p:sldMasterIdLst>
  <p:notesMasterIdLst>
    <p:notesMasterId r:id="rId18"/>
  </p:notesMasterIdLst>
  <p:sldIdLst>
    <p:sldId id="271" r:id="rId3"/>
    <p:sldId id="256" r:id="rId4"/>
    <p:sldId id="258" r:id="rId5"/>
    <p:sldId id="259" r:id="rId6"/>
    <p:sldId id="260" r:id="rId7"/>
    <p:sldId id="261" r:id="rId8"/>
    <p:sldId id="263" r:id="rId9"/>
    <p:sldId id="264" r:id="rId10"/>
    <p:sldId id="272" r:id="rId11"/>
    <p:sldId id="266" r:id="rId12"/>
    <p:sldId id="302" r:id="rId13"/>
    <p:sldId id="262" r:id="rId14"/>
    <p:sldId id="304" r:id="rId15"/>
    <p:sldId id="267" r:id="rId16"/>
    <p:sldId id="303" r:id="rId17"/>
  </p:sldIdLst>
  <p:sldSz cx="9144000" cy="5143500" type="screen16x9"/>
  <p:notesSz cx="6858000" cy="9144000"/>
  <p:embeddedFontLst>
    <p:embeddedFont>
      <p:font typeface="Barlow Condensed" panose="00000506000000000000" pitchFamily="2" charset="0"/>
      <p:regular r:id="rId19"/>
      <p:bold r:id="rId20"/>
      <p:italic r:id="rId21"/>
      <p:boldItalic r:id="rId22"/>
    </p:embeddedFont>
    <p:embeddedFont>
      <p:font typeface="Barlow Medium" panose="00000600000000000000" pitchFamily="2" charset="0"/>
      <p:regular r:id="rId23"/>
      <p:bold r:id="rId24"/>
      <p:italic r:id="rId25"/>
      <p:boldItalic r:id="rId26"/>
    </p:embeddedFont>
    <p:embeddedFont>
      <p:font typeface="Bebas Neue" panose="020B0606020202050201" pitchFamily="34" charset="0"/>
      <p:regular r:id="rId27"/>
    </p:embeddedFont>
    <p:embeddedFont>
      <p:font typeface="Calibri Light" panose="020F0302020204030204" pitchFamily="34" charset="0"/>
      <p:regular r:id="rId28"/>
    </p:embeddedFont>
    <p:embeddedFont>
      <p:font typeface="Chewy" panose="02000000000000000000" pitchFamily="2" charset="0"/>
      <p:regular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Didact Gothic" panose="00000500000000000000" pitchFamily="2" charset="0"/>
      <p:regular r:id="rId34"/>
    </p:embeddedFont>
    <p:embeddedFont>
      <p:font typeface="Ink Free" panose="03080402000500000000" pitchFamily="66" charset="0"/>
      <p:regular r:id="rId35"/>
    </p:embeddedFont>
    <p:embeddedFont>
      <p:font typeface="Jumble" panose="02000503000000020004" pitchFamily="2" charset="0"/>
      <p:regular r:id="rId36"/>
    </p:embeddedFont>
    <p:embeddedFont>
      <p:font typeface="Nunito Light" pitchFamily="2" charset="0"/>
      <p:regular r:id="rId37"/>
      <p:italic r:id="rId38"/>
    </p:embeddedFont>
    <p:embeddedFont>
      <p:font typeface="Sagona Book" panose="02020503050505020204" pitchFamily="18" charset="0"/>
      <p:regular r:id="rId39"/>
      <p:bold r:id="rId40"/>
      <p:italic r:id="rId41"/>
      <p:boldItalic r:id="rId42"/>
    </p:embeddedFont>
    <p:embeddedFont>
      <p:font typeface="Univers" panose="020B0503020202020204" pitchFamily="3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F58BDF-5D8C-48B5-9F7B-0FDE8E7C7E52}" v="191" dt="2023-01-26T06:50:40.363"/>
  </p1510:revLst>
</p1510:revInfo>
</file>

<file path=ppt/tableStyles.xml><?xml version="1.0" encoding="utf-8"?>
<a:tblStyleLst xmlns:a="http://schemas.openxmlformats.org/drawingml/2006/main" def="{DC256728-5B0C-44ED-A205-6877F8291C82}">
  <a:tblStyle styleId="{DC256728-5B0C-44ED-A205-6877F8291C8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904CFF0-EEED-4615-B98B-FF8097C4561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1.fntdata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viewProps" Target="viewProps.xml"/><Relationship Id="rId20" Type="http://schemas.openxmlformats.org/officeDocument/2006/relationships/font" Target="fonts/font2.fntdata"/><Relationship Id="rId41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.A ." userId="71594aaa30a32cc1" providerId="LiveId" clId="{FBF58BDF-5D8C-48B5-9F7B-0FDE8E7C7E52}"/>
    <pc:docChg chg="undo custSel addSld delSld modSld sldOrd delMainMaster">
      <pc:chgData name="Tr.A ." userId="71594aaa30a32cc1" providerId="LiveId" clId="{FBF58BDF-5D8C-48B5-9F7B-0FDE8E7C7E52}" dt="2023-01-25T21:27:24.606" v="750" actId="688"/>
      <pc:docMkLst>
        <pc:docMk/>
      </pc:docMkLst>
      <pc:sldChg chg="addSp delSp modSp mod">
        <pc:chgData name="Tr.A ." userId="71594aaa30a32cc1" providerId="LiveId" clId="{FBF58BDF-5D8C-48B5-9F7B-0FDE8E7C7E52}" dt="2023-01-25T20:10:15.402" v="112" actId="1076"/>
        <pc:sldMkLst>
          <pc:docMk/>
          <pc:sldMk cId="0" sldId="256"/>
        </pc:sldMkLst>
        <pc:spChg chg="add del mod">
          <ac:chgData name="Tr.A ." userId="71594aaa30a32cc1" providerId="LiveId" clId="{FBF58BDF-5D8C-48B5-9F7B-0FDE8E7C7E52}" dt="2023-01-25T20:07:56.371" v="90" actId="478"/>
          <ac:spMkLst>
            <pc:docMk/>
            <pc:sldMk cId="0" sldId="256"/>
            <ac:spMk id="3" creationId="{3751CBED-E76B-53BC-2880-30FC5174816A}"/>
          </ac:spMkLst>
        </pc:spChg>
        <pc:spChg chg="mod">
          <ac:chgData name="Tr.A ." userId="71594aaa30a32cc1" providerId="LiveId" clId="{FBF58BDF-5D8C-48B5-9F7B-0FDE8E7C7E52}" dt="2023-01-25T20:08:36.207" v="95"/>
          <ac:spMkLst>
            <pc:docMk/>
            <pc:sldMk cId="0" sldId="256"/>
            <ac:spMk id="5" creationId="{A7391B45-A4B5-ADDD-DB27-5DC241A29E12}"/>
          </ac:spMkLst>
        </pc:spChg>
        <pc:spChg chg="mod">
          <ac:chgData name="Tr.A ." userId="71594aaa30a32cc1" providerId="LiveId" clId="{FBF58BDF-5D8C-48B5-9F7B-0FDE8E7C7E52}" dt="2023-01-25T20:08:36.207" v="95"/>
          <ac:spMkLst>
            <pc:docMk/>
            <pc:sldMk cId="0" sldId="256"/>
            <ac:spMk id="6" creationId="{E032603A-0E5D-4EC6-C9AE-D9243C642486}"/>
          </ac:spMkLst>
        </pc:spChg>
        <pc:spChg chg="mod">
          <ac:chgData name="Tr.A ." userId="71594aaa30a32cc1" providerId="LiveId" clId="{FBF58BDF-5D8C-48B5-9F7B-0FDE8E7C7E52}" dt="2023-01-25T20:08:36.207" v="95"/>
          <ac:spMkLst>
            <pc:docMk/>
            <pc:sldMk cId="0" sldId="256"/>
            <ac:spMk id="7" creationId="{822EA5E2-52D1-1A0A-49A2-32990D0B99AD}"/>
          </ac:spMkLst>
        </pc:spChg>
        <pc:spChg chg="mod">
          <ac:chgData name="Tr.A ." userId="71594aaa30a32cc1" providerId="LiveId" clId="{FBF58BDF-5D8C-48B5-9F7B-0FDE8E7C7E52}" dt="2023-01-25T20:08:36.207" v="95"/>
          <ac:spMkLst>
            <pc:docMk/>
            <pc:sldMk cId="0" sldId="256"/>
            <ac:spMk id="8" creationId="{D5467A70-033D-B614-A1E9-663D5E571A6B}"/>
          </ac:spMkLst>
        </pc:spChg>
        <pc:spChg chg="mod">
          <ac:chgData name="Tr.A ." userId="71594aaa30a32cc1" providerId="LiveId" clId="{FBF58BDF-5D8C-48B5-9F7B-0FDE8E7C7E52}" dt="2023-01-25T20:08:36.207" v="95"/>
          <ac:spMkLst>
            <pc:docMk/>
            <pc:sldMk cId="0" sldId="256"/>
            <ac:spMk id="9" creationId="{A6117DC0-6C59-1222-E036-EC19F4CCFA6D}"/>
          </ac:spMkLst>
        </pc:spChg>
        <pc:spChg chg="mod">
          <ac:chgData name="Tr.A ." userId="71594aaa30a32cc1" providerId="LiveId" clId="{FBF58BDF-5D8C-48B5-9F7B-0FDE8E7C7E52}" dt="2023-01-25T20:08:36.207" v="95"/>
          <ac:spMkLst>
            <pc:docMk/>
            <pc:sldMk cId="0" sldId="256"/>
            <ac:spMk id="10" creationId="{2A05921B-31DA-B780-69A5-866F9A5FF5EF}"/>
          </ac:spMkLst>
        </pc:spChg>
        <pc:spChg chg="mod">
          <ac:chgData name="Tr.A ." userId="71594aaa30a32cc1" providerId="LiveId" clId="{FBF58BDF-5D8C-48B5-9F7B-0FDE8E7C7E52}" dt="2023-01-25T20:08:36.207" v="95"/>
          <ac:spMkLst>
            <pc:docMk/>
            <pc:sldMk cId="0" sldId="256"/>
            <ac:spMk id="11" creationId="{89E3E880-618C-FEEA-9153-9F49AB7E1F06}"/>
          </ac:spMkLst>
        </pc:spChg>
        <pc:spChg chg="add mod">
          <ac:chgData name="Tr.A ." userId="71594aaa30a32cc1" providerId="LiveId" clId="{FBF58BDF-5D8C-48B5-9F7B-0FDE8E7C7E52}" dt="2023-01-25T20:10:08.010" v="111" actId="404"/>
          <ac:spMkLst>
            <pc:docMk/>
            <pc:sldMk cId="0" sldId="256"/>
            <ac:spMk id="12" creationId="{48FF4F62-3DA9-9F27-D47A-9805DAF0657C}"/>
          </ac:spMkLst>
        </pc:spChg>
        <pc:spChg chg="mod">
          <ac:chgData name="Tr.A ." userId="71594aaa30a32cc1" providerId="LiveId" clId="{FBF58BDF-5D8C-48B5-9F7B-0FDE8E7C7E52}" dt="2023-01-25T20:10:03.608" v="110" actId="1076"/>
          <ac:spMkLst>
            <pc:docMk/>
            <pc:sldMk cId="0" sldId="256"/>
            <ac:spMk id="1521" creationId="{00000000-0000-0000-0000-000000000000}"/>
          </ac:spMkLst>
        </pc:spChg>
        <pc:spChg chg="del">
          <ac:chgData name="Tr.A ." userId="71594aaa30a32cc1" providerId="LiveId" clId="{FBF58BDF-5D8C-48B5-9F7B-0FDE8E7C7E52}" dt="2023-01-25T20:07:54.390" v="89" actId="478"/>
          <ac:spMkLst>
            <pc:docMk/>
            <pc:sldMk cId="0" sldId="256"/>
            <ac:spMk id="1522" creationId="{00000000-0000-0000-0000-000000000000}"/>
          </ac:spMkLst>
        </pc:spChg>
        <pc:grpChg chg="add mod">
          <ac:chgData name="Tr.A ." userId="71594aaa30a32cc1" providerId="LiveId" clId="{FBF58BDF-5D8C-48B5-9F7B-0FDE8E7C7E52}" dt="2023-01-25T20:10:15.402" v="112" actId="1076"/>
          <ac:grpSpMkLst>
            <pc:docMk/>
            <pc:sldMk cId="0" sldId="256"/>
            <ac:grpSpMk id="4" creationId="{AA0A94B0-A279-E34E-49AE-7987D9A52418}"/>
          </ac:grpSpMkLst>
        </pc:grpChg>
        <pc:grpChg chg="del">
          <ac:chgData name="Tr.A ." userId="71594aaa30a32cc1" providerId="LiveId" clId="{FBF58BDF-5D8C-48B5-9F7B-0FDE8E7C7E52}" dt="2023-01-25T20:07:59.666" v="91" actId="478"/>
          <ac:grpSpMkLst>
            <pc:docMk/>
            <pc:sldMk cId="0" sldId="256"/>
            <ac:grpSpMk id="1523" creationId="{00000000-0000-0000-0000-000000000000}"/>
          </ac:grpSpMkLst>
        </pc:grpChg>
      </pc:sldChg>
      <pc:sldChg chg="del">
        <pc:chgData name="Tr.A ." userId="71594aaa30a32cc1" providerId="LiveId" clId="{FBF58BDF-5D8C-48B5-9F7B-0FDE8E7C7E52}" dt="2023-01-25T20:14:36.695" v="168" actId="2696"/>
        <pc:sldMkLst>
          <pc:docMk/>
          <pc:sldMk cId="0" sldId="257"/>
        </pc:sldMkLst>
      </pc:sldChg>
      <pc:sldChg chg="addSp delSp modSp mod ord">
        <pc:chgData name="Tr.A ." userId="71594aaa30a32cc1" providerId="LiveId" clId="{FBF58BDF-5D8C-48B5-9F7B-0FDE8E7C7E52}" dt="2023-01-25T21:19:31.400" v="700" actId="478"/>
        <pc:sldMkLst>
          <pc:docMk/>
          <pc:sldMk cId="0" sldId="258"/>
        </pc:sldMkLst>
        <pc:spChg chg="add mod">
          <ac:chgData name="Tr.A ." userId="71594aaa30a32cc1" providerId="LiveId" clId="{FBF58BDF-5D8C-48B5-9F7B-0FDE8E7C7E52}" dt="2023-01-25T20:14:00.445" v="164" actId="1076"/>
          <ac:spMkLst>
            <pc:docMk/>
            <pc:sldMk cId="0" sldId="258"/>
            <ac:spMk id="3" creationId="{EAA74821-C098-83B4-68FF-9DEBF5315034}"/>
          </ac:spMkLst>
        </pc:spChg>
        <pc:spChg chg="add del mod">
          <ac:chgData name="Tr.A ." userId="71594aaa30a32cc1" providerId="LiveId" clId="{FBF58BDF-5D8C-48B5-9F7B-0FDE8E7C7E52}" dt="2023-01-25T20:12:11.665" v="132" actId="478"/>
          <ac:spMkLst>
            <pc:docMk/>
            <pc:sldMk cId="0" sldId="258"/>
            <ac:spMk id="5" creationId="{7E48459F-13E6-9D80-7CB4-BF1C9B5483E8}"/>
          </ac:spMkLst>
        </pc:spChg>
        <pc:spChg chg="add del mod">
          <ac:chgData name="Tr.A ." userId="71594aaa30a32cc1" providerId="LiveId" clId="{FBF58BDF-5D8C-48B5-9F7B-0FDE8E7C7E52}" dt="2023-01-25T20:12:17.895" v="134" actId="478"/>
          <ac:spMkLst>
            <pc:docMk/>
            <pc:sldMk cId="0" sldId="258"/>
            <ac:spMk id="7" creationId="{FF36C1A4-6314-92C8-42C0-8BF76611BF3E}"/>
          </ac:spMkLst>
        </pc:spChg>
        <pc:spChg chg="add del mod">
          <ac:chgData name="Tr.A ." userId="71594aaa30a32cc1" providerId="LiveId" clId="{FBF58BDF-5D8C-48B5-9F7B-0FDE8E7C7E52}" dt="2023-01-25T20:12:17.895" v="134" actId="478"/>
          <ac:spMkLst>
            <pc:docMk/>
            <pc:sldMk cId="0" sldId="258"/>
            <ac:spMk id="9" creationId="{8DE4CCB7-BC77-71D5-ECE4-BF16C26C9509}"/>
          </ac:spMkLst>
        </pc:spChg>
        <pc:spChg chg="add del mod">
          <ac:chgData name="Tr.A ." userId="71594aaa30a32cc1" providerId="LiveId" clId="{FBF58BDF-5D8C-48B5-9F7B-0FDE8E7C7E52}" dt="2023-01-25T20:12:27.816" v="138" actId="478"/>
          <ac:spMkLst>
            <pc:docMk/>
            <pc:sldMk cId="0" sldId="258"/>
            <ac:spMk id="11" creationId="{ADB16C19-AEA8-2C02-A70D-071B75328660}"/>
          </ac:spMkLst>
        </pc:spChg>
        <pc:spChg chg="add del mod">
          <ac:chgData name="Tr.A ." userId="71594aaa30a32cc1" providerId="LiveId" clId="{FBF58BDF-5D8C-48B5-9F7B-0FDE8E7C7E52}" dt="2023-01-25T20:12:35.068" v="140" actId="478"/>
          <ac:spMkLst>
            <pc:docMk/>
            <pc:sldMk cId="0" sldId="258"/>
            <ac:spMk id="13" creationId="{2C8C5276-F46F-0285-1BA7-DC5849257430}"/>
          </ac:spMkLst>
        </pc:spChg>
        <pc:spChg chg="add del mod">
          <ac:chgData name="Tr.A ." userId="71594aaa30a32cc1" providerId="LiveId" clId="{FBF58BDF-5D8C-48B5-9F7B-0FDE8E7C7E52}" dt="2023-01-25T20:12:40.305" v="142" actId="478"/>
          <ac:spMkLst>
            <pc:docMk/>
            <pc:sldMk cId="0" sldId="258"/>
            <ac:spMk id="15" creationId="{F4D5DC33-C291-4619-8C71-82700E807644}"/>
          </ac:spMkLst>
        </pc:spChg>
        <pc:spChg chg="add del mod">
          <ac:chgData name="Tr.A ." userId="71594aaa30a32cc1" providerId="LiveId" clId="{FBF58BDF-5D8C-48B5-9F7B-0FDE8E7C7E52}" dt="2023-01-25T20:12:45.710" v="144" actId="478"/>
          <ac:spMkLst>
            <pc:docMk/>
            <pc:sldMk cId="0" sldId="258"/>
            <ac:spMk id="17" creationId="{0D14016D-AE8E-5ED7-1CBD-8EA081A9C407}"/>
          </ac:spMkLst>
        </pc:spChg>
        <pc:spChg chg="add del mod">
          <ac:chgData name="Tr.A ." userId="71594aaa30a32cc1" providerId="LiveId" clId="{FBF58BDF-5D8C-48B5-9F7B-0FDE8E7C7E52}" dt="2023-01-25T20:12:51.452" v="146" actId="478"/>
          <ac:spMkLst>
            <pc:docMk/>
            <pc:sldMk cId="0" sldId="258"/>
            <ac:spMk id="19" creationId="{E9F52D63-4F2F-F081-1EA5-8F269C17CA43}"/>
          </ac:spMkLst>
        </pc:spChg>
        <pc:spChg chg="add del mod">
          <ac:chgData name="Tr.A ." userId="71594aaa30a32cc1" providerId="LiveId" clId="{FBF58BDF-5D8C-48B5-9F7B-0FDE8E7C7E52}" dt="2023-01-25T20:12:57.452" v="148" actId="478"/>
          <ac:spMkLst>
            <pc:docMk/>
            <pc:sldMk cId="0" sldId="258"/>
            <ac:spMk id="21" creationId="{1DAA080D-1960-B762-BB42-E39594B9D8C4}"/>
          </ac:spMkLst>
        </pc:spChg>
        <pc:spChg chg="add del mod">
          <ac:chgData name="Tr.A ." userId="71594aaa30a32cc1" providerId="LiveId" clId="{FBF58BDF-5D8C-48B5-9F7B-0FDE8E7C7E52}" dt="2023-01-25T20:13:27.819" v="152" actId="478"/>
          <ac:spMkLst>
            <pc:docMk/>
            <pc:sldMk cId="0" sldId="258"/>
            <ac:spMk id="23" creationId="{713F2DEC-402E-6898-D69B-B05303A652AE}"/>
          </ac:spMkLst>
        </pc:spChg>
        <pc:spChg chg="add del mod">
          <ac:chgData name="Tr.A ." userId="71594aaa30a32cc1" providerId="LiveId" clId="{FBF58BDF-5D8C-48B5-9F7B-0FDE8E7C7E52}" dt="2023-01-25T20:13:27.819" v="152" actId="478"/>
          <ac:spMkLst>
            <pc:docMk/>
            <pc:sldMk cId="0" sldId="258"/>
            <ac:spMk id="25" creationId="{F42C34C3-23C8-4B26-9D98-01F39CD9ED16}"/>
          </ac:spMkLst>
        </pc:spChg>
        <pc:spChg chg="add del mod">
          <ac:chgData name="Tr.A ." userId="71594aaa30a32cc1" providerId="LiveId" clId="{FBF58BDF-5D8C-48B5-9F7B-0FDE8E7C7E52}" dt="2023-01-25T20:13:27.819" v="152" actId="478"/>
          <ac:spMkLst>
            <pc:docMk/>
            <pc:sldMk cId="0" sldId="258"/>
            <ac:spMk id="27" creationId="{F5224ED4-C636-E6A1-7BB2-2327DABE8D54}"/>
          </ac:spMkLst>
        </pc:spChg>
        <pc:spChg chg="add mod">
          <ac:chgData name="Tr.A ." userId="71594aaa30a32cc1" providerId="LiveId" clId="{FBF58BDF-5D8C-48B5-9F7B-0FDE8E7C7E52}" dt="2023-01-25T21:19:29.378" v="699" actId="1076"/>
          <ac:spMkLst>
            <pc:docMk/>
            <pc:sldMk cId="0" sldId="258"/>
            <ac:spMk id="29" creationId="{F5962FF1-839E-8B39-4FB8-2E1804D9D77E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31" creationId="{B5E05DE5-985A-804D-D06D-7F483DC62DE3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32" creationId="{F2EC971E-FF0F-A1E1-E8AD-D58FC6233DB0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33" creationId="{31A17108-24C2-329E-135E-73F23092F101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34" creationId="{0F163E07-9647-AA26-72A1-2A7585073EB0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35" creationId="{99F526C5-A767-CF26-773B-79ABD0635668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36" creationId="{027204C3-12C8-24E7-A719-30023EFE89F2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37" creationId="{5027A97D-C9BD-5CFF-AF85-C902BB669367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38" creationId="{F6467B4F-9AAE-1BF7-44B1-7500F88E9E24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39" creationId="{EF0ADB12-D48B-3783-1B4A-06BA4D5699C1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40" creationId="{BCFE1267-A1C4-D8B5-612B-4E3BDE32EDF0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41" creationId="{8DA31464-D8C7-6387-EE7C-33D676A737DD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42" creationId="{E787349D-43AF-DBAC-9A48-7DA16DA224E6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43" creationId="{5C872442-6D3B-6853-D03B-D9F5F33F53A3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44" creationId="{616F94CF-8026-28F2-1CF4-9BB33F05CF3A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45" creationId="{838DFD0A-0866-B45A-8FC6-7486CD428AA1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46" creationId="{208B31DD-5EE6-1F72-6A78-88BF0A9FC93A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47" creationId="{EC61BDF1-9E04-391C-A07C-914D82ECA2CC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48" creationId="{8835CE3D-16C1-F3A6-3AFE-13C858B77DD8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49" creationId="{5E6E22C0-7950-7BA4-5B56-48EBCADC3E8C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50" creationId="{E3DBE5A0-EA23-3C24-B8F4-57BD1FE3ACE8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51" creationId="{D9CCE21C-2C81-5326-B51C-1B22EBA6C8B2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52" creationId="{A8CEFB21-9770-2143-5913-89C9C8823B90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53" creationId="{3DDA7D55-7297-3619-DB7C-33BB4D557577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54" creationId="{F2E6CCC7-3148-2925-D607-65DDE53608CB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55" creationId="{660DF1AF-9365-C523-016B-51ECB6FE36F9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56" creationId="{DFA8DFA7-1E85-7615-47F0-0BF714B01948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57" creationId="{6D794595-74DE-0168-4E6C-A9822DABB76E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58" creationId="{0616322B-825B-A9B2-D08F-C94D48BBF0E9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59" creationId="{9D45AAEA-AD3E-8462-C5ED-469DF76A6EEA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60" creationId="{29A2975F-8949-49C3-6032-E45B4A8B8AB5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61" creationId="{820BEF83-CC61-24C4-3D0E-211A994EA1F6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62" creationId="{7E187893-7E88-DDAF-9220-38AB115CF305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63" creationId="{5EF16F33-8480-314A-E419-D51C00B34744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664" creationId="{F2F8CC28-AB7A-81F1-65F3-BE9CD19F173D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665" creationId="{BDC1CF5D-29E5-99E4-2163-E7761028D8F4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666" creationId="{0BB680FE-EA4A-8F44-B586-734F0717EF1B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667" creationId="{7B5BC52F-E2FB-DA21-B570-CFF9950B0F32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668" creationId="{7A05BB0D-1099-7C99-6302-B4B77E89F6E7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669" creationId="{6BA43997-9F1A-7A92-AD9E-03AAE451186A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670" creationId="{77AF8D3D-82D1-99F8-74A1-7539C254370F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671" creationId="{D2F507DC-2F04-A3CD-FD64-A31C00029BB7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672" creationId="{5A7F40A4-10F5-7781-1B33-905666406656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673" creationId="{7251FF26-21B2-3263-A79A-9C909CADE98C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674" creationId="{B2BEA586-2816-CE37-85D0-6CBFFF089DD9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675" creationId="{815AB9BD-C077-0256-5B0B-6E848CC81866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676" creationId="{493DE01F-414F-04BF-AB18-AB485CC61D63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677" creationId="{6590D3CF-7A12-E6FC-6972-74869095B6E9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678" creationId="{71D80BB3-89B3-64AB-BA24-5BEC8B635E51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679" creationId="{4EFB81AD-0FD2-1D36-9672-6EBE5D1954AA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680" creationId="{8777B6B8-C0B4-EBC8-D3D7-AD66BDAB7B72}"/>
          </ac:spMkLst>
        </pc:spChg>
        <pc:spChg chg="mod">
          <ac:chgData name="Tr.A ." userId="71594aaa30a32cc1" providerId="LiveId" clId="{FBF58BDF-5D8C-48B5-9F7B-0FDE8E7C7E52}" dt="2023-01-25T20:11:23.098" v="119" actId="1076"/>
          <ac:spMkLst>
            <pc:docMk/>
            <pc:sldMk cId="0" sldId="258"/>
            <ac:spMk id="1681" creationId="{00000000-0000-0000-0000-000000000000}"/>
          </ac:spMkLst>
        </pc:spChg>
        <pc:spChg chg="del">
          <ac:chgData name="Tr.A ." userId="71594aaa30a32cc1" providerId="LiveId" clId="{FBF58BDF-5D8C-48B5-9F7B-0FDE8E7C7E52}" dt="2023-01-25T20:12:48.689" v="145" actId="478"/>
          <ac:spMkLst>
            <pc:docMk/>
            <pc:sldMk cId="0" sldId="258"/>
            <ac:spMk id="1682" creationId="{00000000-0000-0000-0000-000000000000}"/>
          </ac:spMkLst>
        </pc:spChg>
        <pc:spChg chg="del mod">
          <ac:chgData name="Tr.A ." userId="71594aaa30a32cc1" providerId="LiveId" clId="{FBF58BDF-5D8C-48B5-9F7B-0FDE8E7C7E52}" dt="2023-01-25T20:13:24.735" v="151" actId="478"/>
          <ac:spMkLst>
            <pc:docMk/>
            <pc:sldMk cId="0" sldId="258"/>
            <ac:spMk id="1683" creationId="{00000000-0000-0000-0000-000000000000}"/>
          </ac:spMkLst>
        </pc:spChg>
        <pc:spChg chg="del">
          <ac:chgData name="Tr.A ." userId="71594aaa30a32cc1" providerId="LiveId" clId="{FBF58BDF-5D8C-48B5-9F7B-0FDE8E7C7E52}" dt="2023-01-25T20:12:38.386" v="141" actId="478"/>
          <ac:spMkLst>
            <pc:docMk/>
            <pc:sldMk cId="0" sldId="258"/>
            <ac:spMk id="1684" creationId="{00000000-0000-0000-0000-000000000000}"/>
          </ac:spMkLst>
        </pc:spChg>
        <pc:spChg chg="del mod">
          <ac:chgData name="Tr.A ." userId="71594aaa30a32cc1" providerId="LiveId" clId="{FBF58BDF-5D8C-48B5-9F7B-0FDE8E7C7E52}" dt="2023-01-25T20:13:24.735" v="151" actId="478"/>
          <ac:spMkLst>
            <pc:docMk/>
            <pc:sldMk cId="0" sldId="258"/>
            <ac:spMk id="1685" creationId="{00000000-0000-0000-0000-000000000000}"/>
          </ac:spMkLst>
        </pc:spChg>
        <pc:spChg chg="del">
          <ac:chgData name="Tr.A ." userId="71594aaa30a32cc1" providerId="LiveId" clId="{FBF58BDF-5D8C-48B5-9F7B-0FDE8E7C7E52}" dt="2023-01-25T20:12:43.429" v="143" actId="478"/>
          <ac:spMkLst>
            <pc:docMk/>
            <pc:sldMk cId="0" sldId="258"/>
            <ac:spMk id="1686" creationId="{00000000-0000-0000-0000-000000000000}"/>
          </ac:spMkLst>
        </pc:spChg>
        <pc:spChg chg="del">
          <ac:chgData name="Tr.A ." userId="71594aaa30a32cc1" providerId="LiveId" clId="{FBF58BDF-5D8C-48B5-9F7B-0FDE8E7C7E52}" dt="2023-01-25T20:13:24.735" v="151" actId="478"/>
          <ac:spMkLst>
            <pc:docMk/>
            <pc:sldMk cId="0" sldId="258"/>
            <ac:spMk id="1687" creationId="{00000000-0000-0000-0000-000000000000}"/>
          </ac:spMkLst>
        </pc:spChg>
        <pc:spChg chg="del mod">
          <ac:chgData name="Tr.A ." userId="71594aaa30a32cc1" providerId="LiveId" clId="{FBF58BDF-5D8C-48B5-9F7B-0FDE8E7C7E52}" dt="2023-01-25T20:12:07.738" v="131" actId="478"/>
          <ac:spMkLst>
            <pc:docMk/>
            <pc:sldMk cId="0" sldId="258"/>
            <ac:spMk id="1688" creationId="{00000000-0000-0000-0000-000000000000}"/>
          </ac:spMkLst>
        </pc:spChg>
        <pc:spChg chg="del">
          <ac:chgData name="Tr.A ." userId="71594aaa30a32cc1" providerId="LiveId" clId="{FBF58BDF-5D8C-48B5-9F7B-0FDE8E7C7E52}" dt="2023-01-25T20:12:14.783" v="133" actId="478"/>
          <ac:spMkLst>
            <pc:docMk/>
            <pc:sldMk cId="0" sldId="258"/>
            <ac:spMk id="1689" creationId="{00000000-0000-0000-0000-000000000000}"/>
          </ac:spMkLst>
        </pc:spChg>
        <pc:spChg chg="del mod">
          <ac:chgData name="Tr.A ." userId="71594aaa30a32cc1" providerId="LiveId" clId="{FBF58BDF-5D8C-48B5-9F7B-0FDE8E7C7E52}" dt="2023-01-25T20:12:25.156" v="137" actId="478"/>
          <ac:spMkLst>
            <pc:docMk/>
            <pc:sldMk cId="0" sldId="258"/>
            <ac:spMk id="1690" creationId="{00000000-0000-0000-0000-000000000000}"/>
          </ac:spMkLst>
        </pc:spChg>
        <pc:spChg chg="del">
          <ac:chgData name="Tr.A ." userId="71594aaa30a32cc1" providerId="LiveId" clId="{FBF58BDF-5D8C-48B5-9F7B-0FDE8E7C7E52}" dt="2023-01-25T20:12:53.420" v="147" actId="478"/>
          <ac:spMkLst>
            <pc:docMk/>
            <pc:sldMk cId="0" sldId="258"/>
            <ac:spMk id="1691" creationId="{00000000-0000-0000-0000-000000000000}"/>
          </ac:spMkLst>
        </pc:spChg>
        <pc:spChg chg="del">
          <ac:chgData name="Tr.A ." userId="71594aaa30a32cc1" providerId="LiveId" clId="{FBF58BDF-5D8C-48B5-9F7B-0FDE8E7C7E52}" dt="2023-01-25T20:12:14.783" v="133" actId="478"/>
          <ac:spMkLst>
            <pc:docMk/>
            <pc:sldMk cId="0" sldId="258"/>
            <ac:spMk id="1692" creationId="{00000000-0000-0000-0000-000000000000}"/>
          </ac:spMkLst>
        </pc:spChg>
        <pc:spChg chg="del">
          <ac:chgData name="Tr.A ." userId="71594aaa30a32cc1" providerId="LiveId" clId="{FBF58BDF-5D8C-48B5-9F7B-0FDE8E7C7E52}" dt="2023-01-25T20:12:29.828" v="139" actId="478"/>
          <ac:spMkLst>
            <pc:docMk/>
            <pc:sldMk cId="0" sldId="258"/>
            <ac:spMk id="1693" creationId="{00000000-0000-0000-0000-000000000000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22" creationId="{A95655E2-1E5A-7DEB-779E-5653EDFD7F28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23" creationId="{C18002AA-3A58-BCDA-7FB8-112C6C8F6E4C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24" creationId="{53BA40F6-7260-1D51-2044-35728E0FF875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25" creationId="{AE36F6D2-234D-FBC6-7FFA-294EE337EE40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26" creationId="{57AAC625-8D08-F3E7-9850-C81D159BAC7E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27" creationId="{90EE5759-F85E-DD28-AEE6-DC64FF219B5A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28" creationId="{82E92BFB-5B12-B65F-DA62-1D600213B224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29" creationId="{81409CDC-B1DE-D194-D6D6-C1F699FE67F5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30" creationId="{7DDA9A9B-BE1F-9CFA-0914-DE46C257A83F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31" creationId="{0FC44F2B-DF28-A9A9-1673-1F13D86D7B23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32" creationId="{B9AAA9E1-570F-4979-ADBE-376F8E5A1CF6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33" creationId="{3EE845F6-5BFD-FA1D-01EF-7F11A3B684D1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34" creationId="{829B357B-0735-256C-E058-03162410EE5D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35" creationId="{6C177ED8-475F-91BB-B2BC-9750128B311E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36" creationId="{6A8AC977-1A14-A72B-B5B7-3A38171BB1D5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37" creationId="{14186E0B-D5EB-A935-0A7D-79449E9C0E6A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38" creationId="{FDA37C58-BD18-4048-AE91-70B0795A6573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39" creationId="{3C92E804-CF3E-2076-1283-6688421FD6B2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40" creationId="{A0261F8D-2A95-7A75-6B12-C199C00C2E7C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41" creationId="{598458C6-B1CB-063B-7C46-8F4EFDF59B50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42" creationId="{CEAE64B1-DA85-1DDB-99E1-2B3B5CC1F064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43" creationId="{D785170D-3761-4A30-0002-E4B38F20B66F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44" creationId="{E43E93F8-5682-4A5F-CFFF-26F245F53FEF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45" creationId="{20BF28EF-6EEA-3816-60BA-60B295892591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46" creationId="{04DFB218-D18D-691D-A8FE-260272A212CB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47" creationId="{0DF635AE-5097-68FB-E0C1-134954F187F7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48" creationId="{E4084B90-1AF7-A533-46FA-B04F4171AFF2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49" creationId="{18453A7B-30F0-B8EE-72F2-AAD77D293208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50" creationId="{5828AB6D-BD2E-A1AE-3533-877881191A70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51" creationId="{F52C7AA3-4AAA-EF89-81F8-C43A402A4165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52" creationId="{F39FE61F-01C5-2D5C-D76A-7E08CBCB1BA9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53" creationId="{C81252B2-FC55-6579-1AE4-09824348C267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54" creationId="{E6E09E0D-30D7-66E4-3570-C5F5E63BBD69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55" creationId="{C7E9F719-670B-7A9D-AF4E-17FC7EA21D48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56" creationId="{2F1EB68C-E439-87A1-3182-D47CB26FDFAE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57" creationId="{437D3AA8-14CE-A00F-F93D-12744457B9B3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58" creationId="{99778A97-FCE5-BA48-0DEB-1A185128D08D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59" creationId="{8681B7DD-DB80-4F69-84A4-592C1EE660E0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60" creationId="{516E8216-D269-2321-289F-BB277DB7ABAC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61" creationId="{86F130C5-F0A6-7C1E-0868-C3C08510E2E4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62" creationId="{FBCEBCD9-A5A5-CCB1-EE76-412A2601103B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63" creationId="{2C375E87-5E4D-ED25-41A2-EAC2EF546B6F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64" creationId="{65BF1FD5-5DE3-6DED-92FD-F7394F415EF7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65" creationId="{63D0466C-3ADA-E9BD-0CBE-920A9CF5B531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66" creationId="{18101B17-50F1-01E7-E5D2-CA96DFFCCA7D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67" creationId="{9F5234D1-C87C-ACC4-7B8D-C81F56F3F86F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68" creationId="{6DB4B5BE-E677-4F2C-719B-3F76E57D63D0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69" creationId="{FFFF7444-AA40-3EBC-9E52-0BDEB9805C42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70" creationId="{DF186CDE-A38C-C24E-1A1E-C5DDA4100551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71" creationId="{33E6668C-B825-BF55-0CD3-1E54949BEF4A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72" creationId="{D4EA8C50-F68B-E93E-3D4F-F375A86F2EEA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73" creationId="{DD1BD06E-D6FD-5822-0A28-FD557616D2DF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74" creationId="{F7001DDD-154D-1EED-CE0E-4D12E8E815EE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75" creationId="{0A31FBD1-51C0-3A84-CBB4-2355A341921B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76" creationId="{EC10776E-9352-E8C8-A49F-7236C4727334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77" creationId="{E8BCEE15-AA0A-1CC5-B0CA-AAF0739B79A0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78" creationId="{C7DF7910-0014-A4CE-746E-B010FA4DF33D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79" creationId="{8703C37F-E972-0CFA-F119-9FFDAD068E4C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80" creationId="{A4DAC993-DF48-8F4A-82E8-42090FFA6BCF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81" creationId="{3A502F0C-4E9F-AE99-5DAB-F89C19A25F40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82" creationId="{CA387EAB-9047-7812-69C6-9CCF26B4F8B1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83" creationId="{33593A50-4036-FF3A-1307-1A58C0C837F1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84" creationId="{8D3E7601-ADD1-9E93-8B50-DE768CA5EA67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85" creationId="{AFFA8105-4285-AA04-6E2D-1F90A22C1B5A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86" creationId="{D0D496ED-FAB1-FF2D-3BD6-5946EF2CC313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87" creationId="{96D490A5-ACB9-3257-3A2A-DCA38A84812E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88" creationId="{F0296C1E-B265-54A8-9A44-7B787D982168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89" creationId="{B97F2302-FF42-D0CD-079D-AFE1E7C6CE71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90" creationId="{D71E4FAE-8266-F8BB-B94B-D3D577B2635E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91" creationId="{50A52D83-30CF-72AE-CD10-36C59955C4A0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92" creationId="{2E8F26F0-5CDE-9BD6-0102-AF532179B632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93" creationId="{12F9E43C-24FB-67C4-E238-A84DC03795CC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94" creationId="{06D59FDF-BB35-35F9-3C53-D79E7F1A19B9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95" creationId="{08EFC7C4-AA89-54F8-4253-34BD501FFACA}"/>
          </ac:spMkLst>
        </pc:spChg>
        <pc:spChg chg="mod">
          <ac:chgData name="Tr.A ." userId="71594aaa30a32cc1" providerId="LiveId" clId="{FBF58BDF-5D8C-48B5-9F7B-0FDE8E7C7E52}" dt="2023-01-25T21:19:03.924" v="695"/>
          <ac:spMkLst>
            <pc:docMk/>
            <pc:sldMk cId="0" sldId="258"/>
            <ac:spMk id="1796" creationId="{4837D789-9D41-4D34-7E84-0FDBE5100681}"/>
          </ac:spMkLst>
        </pc:spChg>
        <pc:grpChg chg="add mod">
          <ac:chgData name="Tr.A ." userId="71594aaa30a32cc1" providerId="LiveId" clId="{FBF58BDF-5D8C-48B5-9F7B-0FDE8E7C7E52}" dt="2023-01-25T21:19:24.355" v="698" actId="1076"/>
          <ac:grpSpMkLst>
            <pc:docMk/>
            <pc:sldMk cId="0" sldId="258"/>
            <ac:grpSpMk id="30" creationId="{9A86D8C7-CCBA-9A7C-33C4-DA2C82D11408}"/>
          </ac:grpSpMkLst>
        </pc:grpChg>
        <pc:grpChg chg="del">
          <ac:chgData name="Tr.A ." userId="71594aaa30a32cc1" providerId="LiveId" clId="{FBF58BDF-5D8C-48B5-9F7B-0FDE8E7C7E52}" dt="2023-01-25T21:19:31.400" v="700" actId="478"/>
          <ac:grpSpMkLst>
            <pc:docMk/>
            <pc:sldMk cId="0" sldId="258"/>
            <ac:grpSpMk id="1694" creationId="{00000000-0000-0000-0000-000000000000}"/>
          </ac:grpSpMkLst>
        </pc:grpChg>
      </pc:sldChg>
      <pc:sldChg chg="addSp delSp modSp mod modAnim">
        <pc:chgData name="Tr.A ." userId="71594aaa30a32cc1" providerId="LiveId" clId="{FBF58BDF-5D8C-48B5-9F7B-0FDE8E7C7E52}" dt="2023-01-25T21:21:42.368" v="722" actId="1076"/>
        <pc:sldMkLst>
          <pc:docMk/>
          <pc:sldMk cId="0" sldId="259"/>
        </pc:sldMkLst>
        <pc:spChg chg="add del mod">
          <ac:chgData name="Tr.A ." userId="71594aaa30a32cc1" providerId="LiveId" clId="{FBF58BDF-5D8C-48B5-9F7B-0FDE8E7C7E52}" dt="2023-01-25T20:15:35.669" v="170" actId="478"/>
          <ac:spMkLst>
            <pc:docMk/>
            <pc:sldMk cId="0" sldId="259"/>
            <ac:spMk id="3" creationId="{80B401AF-3D95-FCCB-DCD5-9EB18182F8E1}"/>
          </ac:spMkLst>
        </pc:spChg>
        <pc:spChg chg="add del mod">
          <ac:chgData name="Tr.A ." userId="71594aaa30a32cc1" providerId="LiveId" clId="{FBF58BDF-5D8C-48B5-9F7B-0FDE8E7C7E52}" dt="2023-01-25T20:15:35.669" v="170" actId="478"/>
          <ac:spMkLst>
            <pc:docMk/>
            <pc:sldMk cId="0" sldId="259"/>
            <ac:spMk id="5" creationId="{A722C078-E5ED-86F9-EA47-E61B195295EF}"/>
          </ac:spMkLst>
        </pc:spChg>
        <pc:spChg chg="add del mod">
          <ac:chgData name="Tr.A ." userId="71594aaa30a32cc1" providerId="LiveId" clId="{FBF58BDF-5D8C-48B5-9F7B-0FDE8E7C7E52}" dt="2023-01-25T20:15:35.669" v="170" actId="478"/>
          <ac:spMkLst>
            <pc:docMk/>
            <pc:sldMk cId="0" sldId="259"/>
            <ac:spMk id="7" creationId="{4AF98D5B-D175-B24D-93FE-9EF83911319B}"/>
          </ac:spMkLst>
        </pc:spChg>
        <pc:spChg chg="add mod">
          <ac:chgData name="Tr.A ." userId="71594aaa30a32cc1" providerId="LiveId" clId="{FBF58BDF-5D8C-48B5-9F7B-0FDE8E7C7E52}" dt="2023-01-25T21:21:33.163" v="720" actId="1076"/>
          <ac:spMkLst>
            <pc:docMk/>
            <pc:sldMk cId="0" sldId="259"/>
            <ac:spMk id="8" creationId="{AA97424B-29C2-F28D-BBC1-E1672879B6F4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1" creationId="{EB1243A5-074E-7F6F-1196-407308B662BE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2" creationId="{FA51B370-37EF-913A-125C-0DF45C71037C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3" creationId="{F1957651-250F-A5E9-C7A3-5EA1FFC77056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4" creationId="{87E7F5A0-039F-EBD4-74C8-656E1A2312CF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5" creationId="{E46BAA98-0028-B1B3-87A0-EE0EB91496A7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6" creationId="{1CB1CCBA-A876-1924-0F2D-4987689726BF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7" creationId="{51BA27DB-8D50-A2A5-8DDC-31452677A1DE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8" creationId="{0C3A9A48-CD54-8B60-3867-9E4EB653C1F0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9" creationId="{9D9AABCB-F59D-AF5D-F25D-8663D7AA1159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20" creationId="{5E546EA7-563D-8000-19AB-BC55478D47ED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21" creationId="{92AD828A-355F-A8AE-5AAC-4A0B5E147077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22" creationId="{5683806E-6A01-CAC0-E6E6-2A841550BCE7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23" creationId="{4F745153-D0A5-F3E0-C84C-D6F4BBABE9C8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24" creationId="{6985532A-8C0C-2C47-B004-864758A54A35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25" creationId="{4E5D0CDF-0414-683D-6915-1665D3EE6057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26" creationId="{D390E25C-F908-C2CD-F258-7A08496970B9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27" creationId="{53DC5998-4745-1A1C-1C42-89AD61EA0C02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28" creationId="{659F5413-B048-7B20-A425-194789D3DAF9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29" creationId="{416D9552-BB3B-8AF5-C953-B3FB10D14DFD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30" creationId="{57132BFF-8ABF-03C7-7FD1-EF4EF9600E55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31" creationId="{186BCDFA-B055-51CF-5B77-FBF325382B00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32" creationId="{F3D21A33-6605-B5E5-1F23-178F1F5211CC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33" creationId="{997D754C-0694-3700-D7AB-ACE2E15E09F9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34" creationId="{0142E436-EA37-E037-7150-2403EE306D94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35" creationId="{57373499-2A9B-C25C-5156-DD7D3CAB06D6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36" creationId="{C7188EAF-EA9A-2945-9ED8-E3C64B596427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37" creationId="{8D116B87-391E-2A82-EE3F-7C4B2A103FBE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38" creationId="{50A1C233-F1BA-B656-602D-94AD25D04E77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39" creationId="{96AA74B4-710E-70A8-B64B-4CDC25F9DDDC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40" creationId="{B2E296DA-C37D-7225-2FA7-5CC006697925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41" creationId="{6B38F095-FFA5-25AE-654B-B64EAD0642FF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42" creationId="{59B79070-E75C-E8DA-4CD4-69BBE33CBFFB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43" creationId="{727B84FD-1B3C-286F-29DB-CA518B4E62DB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44" creationId="{925559BA-F180-73C8-BFA8-5234AF244912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45" creationId="{6CE98F5B-5AB1-CA67-8819-FA8D077B28B2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46" creationId="{1FAC1F85-A862-B537-362F-2223A29D186B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47" creationId="{C65AF51E-27DD-C11B-AEA9-4C4EAA476B91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48" creationId="{A09AC6BD-FB62-2E05-02F9-A97DC9BD65EF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49" creationId="{2660995D-4E83-9468-52C5-121B402D044F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50" creationId="{C3492F74-4985-C551-A09F-1F7EA00FFC22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51" creationId="{1D86621A-88EF-DDE2-500F-23296B991A90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52" creationId="{00DD887C-76AD-AE24-3F42-D37062EB6A9D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53" creationId="{7D0E02F7-570D-C75B-C9E8-D638ABF64696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54" creationId="{06294221-57C0-7137-713F-4071992C6E71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55" creationId="{387A04A8-A1D0-9956-E6FE-71B5B496DA7F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56" creationId="{5DEAFBE3-A201-97BB-68D9-7A40816F1FCB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57" creationId="{8DD29BA0-63DB-F881-88C1-42E87CB0E4E1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58" creationId="{DCB81B8A-5A0B-4E6A-B220-3A72744AFBC1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59" creationId="{09A3B9EE-8492-EE3D-805D-EE34272DA38F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60" creationId="{13F3C540-24FB-7EF2-D05F-1E003B4F8500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61" creationId="{C1E86ED2-6B17-03ED-181C-48A4FF0AA4F3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62" creationId="{E07564AD-D876-2DA0-E19B-4E2E55E47C86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63" creationId="{E3FE1336-0157-4C59-E6B1-CB3C20705667}"/>
          </ac:spMkLst>
        </pc:spChg>
        <pc:spChg chg="del">
          <ac:chgData name="Tr.A ." userId="71594aaa30a32cc1" providerId="LiveId" clId="{FBF58BDF-5D8C-48B5-9F7B-0FDE8E7C7E52}" dt="2023-01-25T20:15:31.544" v="169" actId="478"/>
          <ac:spMkLst>
            <pc:docMk/>
            <pc:sldMk cId="0" sldId="259"/>
            <ac:spMk id="1726" creationId="{00000000-0000-0000-0000-000000000000}"/>
          </ac:spMkLst>
        </pc:spChg>
        <pc:spChg chg="del">
          <ac:chgData name="Tr.A ." userId="71594aaa30a32cc1" providerId="LiveId" clId="{FBF58BDF-5D8C-48B5-9F7B-0FDE8E7C7E52}" dt="2023-01-25T20:15:31.544" v="169" actId="478"/>
          <ac:spMkLst>
            <pc:docMk/>
            <pc:sldMk cId="0" sldId="259"/>
            <ac:spMk id="1727" creationId="{00000000-0000-0000-0000-000000000000}"/>
          </ac:spMkLst>
        </pc:spChg>
        <pc:spChg chg="del">
          <ac:chgData name="Tr.A ." userId="71594aaa30a32cc1" providerId="LiveId" clId="{FBF58BDF-5D8C-48B5-9F7B-0FDE8E7C7E52}" dt="2023-01-25T20:15:31.544" v="169" actId="478"/>
          <ac:spMkLst>
            <pc:docMk/>
            <pc:sldMk cId="0" sldId="259"/>
            <ac:spMk id="1728" creationId="{00000000-0000-0000-0000-000000000000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807" creationId="{C5E3CC6D-1604-D055-6C88-DE11B1E22CD3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808" creationId="{7DB7CF68-9BF9-BF50-01E4-E97A61ECD544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809" creationId="{90DA506C-95B9-4349-72DB-FA97A7E7B7A4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810" creationId="{708E3CC3-DBB6-9F6B-1957-C28EDA280211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811" creationId="{00C7672C-4D27-3601-0919-E924DB55CBAB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812" creationId="{C80616CB-989A-0BB4-1A5F-1FA9249795C4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813" creationId="{892EFA2F-1442-0FC0-DFFB-2CF95B57257E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814" creationId="{71A838AE-1AC9-2E55-B8F2-715F10902FAE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815" creationId="{A85E5F97-2FED-B635-3C3A-221DB93653D3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816" creationId="{B7940DC1-8CB4-B5F9-5072-1891E7331B35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817" creationId="{610C4A4A-FC1A-1B3F-80FC-99554BBCD4E3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818" creationId="{49FCEE42-B180-436E-48C2-AB244C1891EE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819" creationId="{A6E963E2-8EA2-A7F4-37FE-D58DA37BC439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820" creationId="{F0079804-E48B-C9C4-F11C-256D4B11FD13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821" creationId="{EA9EEF27-2525-918D-33AF-1C1AC0CD871C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822" creationId="{743AFB4F-D095-2085-E1EB-5685D7752811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823" creationId="{51BA89A1-34BB-BF51-AB56-09CF91153F81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824" creationId="{153ECF51-F888-99E3-4C77-D4AE07F7A03A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825" creationId="{51720ACF-07E4-A8E9-1213-8B228FD5225C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826" creationId="{40E9CCA0-281A-CBA9-C36A-EAF1A4A7EE52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827" creationId="{BC1C5739-2797-7747-4D9F-46C4648B796C}"/>
          </ac:spMkLst>
        </pc:spChg>
        <pc:spChg chg="mod">
          <ac:chgData name="Tr.A ." userId="71594aaa30a32cc1" providerId="LiveId" clId="{FBF58BDF-5D8C-48B5-9F7B-0FDE8E7C7E52}" dt="2023-01-25T21:20:55.142" v="713"/>
          <ac:spMkLst>
            <pc:docMk/>
            <pc:sldMk cId="0" sldId="259"/>
            <ac:spMk id="1828" creationId="{EA4C9A6D-1560-2760-C20E-9885A407F899}"/>
          </ac:spMkLst>
        </pc:spChg>
        <pc:grpChg chg="add mod">
          <ac:chgData name="Tr.A ." userId="71594aaa30a32cc1" providerId="LiveId" clId="{FBF58BDF-5D8C-48B5-9F7B-0FDE8E7C7E52}" dt="2023-01-25T21:21:07.315" v="716" actId="1076"/>
          <ac:grpSpMkLst>
            <pc:docMk/>
            <pc:sldMk cId="0" sldId="259"/>
            <ac:grpSpMk id="10" creationId="{EEF624C7-2E32-B662-D540-3A50E7661888}"/>
          </ac:grpSpMkLst>
        </pc:grpChg>
        <pc:grpChg chg="del">
          <ac:chgData name="Tr.A ." userId="71594aaa30a32cc1" providerId="LiveId" clId="{FBF58BDF-5D8C-48B5-9F7B-0FDE8E7C7E52}" dt="2023-01-25T21:21:10.014" v="717" actId="21"/>
          <ac:grpSpMkLst>
            <pc:docMk/>
            <pc:sldMk cId="0" sldId="259"/>
            <ac:grpSpMk id="1729" creationId="{00000000-0000-0000-0000-000000000000}"/>
          </ac:grpSpMkLst>
        </pc:grpChg>
        <pc:picChg chg="add mod">
          <ac:chgData name="Tr.A ." userId="71594aaa30a32cc1" providerId="LiveId" clId="{FBF58BDF-5D8C-48B5-9F7B-0FDE8E7C7E52}" dt="2023-01-25T21:21:42.368" v="722" actId="1076"/>
          <ac:picMkLst>
            <pc:docMk/>
            <pc:sldMk cId="0" sldId="259"/>
            <ac:picMk id="9" creationId="{14980EFC-9864-2195-45D4-8B893681B8D1}"/>
          </ac:picMkLst>
        </pc:picChg>
      </pc:sldChg>
      <pc:sldChg chg="addSp delSp modSp mod modAnim">
        <pc:chgData name="Tr.A ." userId="71594aaa30a32cc1" providerId="LiveId" clId="{FBF58BDF-5D8C-48B5-9F7B-0FDE8E7C7E52}" dt="2023-01-25T21:21:14.798" v="719"/>
        <pc:sldMkLst>
          <pc:docMk/>
          <pc:sldMk cId="0" sldId="260"/>
        </pc:sldMkLst>
        <pc:spChg chg="add del mod">
          <ac:chgData name="Tr.A ." userId="71594aaa30a32cc1" providerId="LiveId" clId="{FBF58BDF-5D8C-48B5-9F7B-0FDE8E7C7E52}" dt="2023-01-25T20:17:24.829" v="186" actId="478"/>
          <ac:spMkLst>
            <pc:docMk/>
            <pc:sldMk cId="0" sldId="260"/>
            <ac:spMk id="3" creationId="{49FF57CF-222D-3EDA-E768-D7B3588D484A}"/>
          </ac:spMkLst>
        </pc:spChg>
        <pc:spChg chg="add del mod">
          <ac:chgData name="Tr.A ." userId="71594aaa30a32cc1" providerId="LiveId" clId="{FBF58BDF-5D8C-48B5-9F7B-0FDE8E7C7E52}" dt="2023-01-25T20:17:24.829" v="186" actId="478"/>
          <ac:spMkLst>
            <pc:docMk/>
            <pc:sldMk cId="0" sldId="260"/>
            <ac:spMk id="5" creationId="{EE83275B-472F-19F8-E969-8D0B2C4DD638}"/>
          </ac:spMkLst>
        </pc:spChg>
        <pc:spChg chg="add mod">
          <ac:chgData name="Tr.A ." userId="71594aaa30a32cc1" providerId="LiveId" clId="{FBF58BDF-5D8C-48B5-9F7B-0FDE8E7C7E52}" dt="2023-01-25T20:19:45.722" v="227" actId="20577"/>
          <ac:spMkLst>
            <pc:docMk/>
            <pc:sldMk cId="0" sldId="260"/>
            <ac:spMk id="6" creationId="{82B0D9FE-DC8E-8E9F-F35D-40B481DE3566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9" creationId="{BD866CD5-2560-0229-2CAE-C510C8C24485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0" creationId="{2E10740F-EC7C-889A-0ABE-9DC331656D2F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1" creationId="{00FC2556-ABA1-1AFD-25DA-503CC82319F2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2" creationId="{8EDE6C98-ED1D-5270-4315-F797F5E3B099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3" creationId="{66EE1C32-B4E1-6289-A58C-D2116E2CD71E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4" creationId="{ABDAE8EC-C433-F29D-5EBD-AFD7C56741AE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5" creationId="{6D095599-864C-1C6A-6823-C9954BC57B4C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6" creationId="{DBD69683-3953-1B8A-7E68-075CAE6E8AAF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7" creationId="{5071D723-283B-E3A4-49FB-F7EB2BED840D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8" creationId="{125D2AC9-DB24-F58A-073D-662879A675FD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9" creationId="{3CEF8BB5-F847-C1C9-59D0-37E56EB3CC95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20" creationId="{3C9D2E98-7D48-E6F8-9769-133C2AE648B2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21" creationId="{6D233B33-A0DE-4622-C34D-9D158D07E4DC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22" creationId="{9D5E741F-67B5-D2F8-6FFB-D4FD726AA676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23" creationId="{5FD9084E-51A5-C4D1-BD6B-001382988796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24" creationId="{6FE396C5-91CC-87C4-81ED-0C2244EC42B7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25" creationId="{6C9EF056-2B51-75F8-C0DE-46AE0BBD72BC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26" creationId="{B7662EBD-08FA-A292-C4A9-FFB950D64A4F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27" creationId="{EC8982F6-94CF-2EFF-3BD0-5C12D51B6C41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28" creationId="{EBDFD093-F90B-5931-9456-A86635D964CD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29" creationId="{510B26B5-90B2-46F5-E109-2EA1D03A383F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30" creationId="{786AAC21-29EB-CF94-E4CB-71A45948D408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31" creationId="{49084960-7FEC-6A45-D8A0-5508A38257B4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32" creationId="{50DC1B0E-92A1-924F-EADE-39944BDDFBE1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33" creationId="{F41F62A6-D99D-E7C4-0545-762BD039B6DE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34" creationId="{6C75265E-F294-EF10-8BE6-633A8BC5EA06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35" creationId="{E1C69860-8F4D-5139-0848-245BE124CEB2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36" creationId="{8120F5C9-2A7E-A700-2FCA-300657F6111B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37" creationId="{44F579B1-2471-9C01-C461-8283E49717C1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38" creationId="{16F527A1-1B42-2068-A559-BE6352D74165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39" creationId="{01B247FC-99C0-2639-051C-25FA81875B31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40" creationId="{A8939390-DC86-568A-C305-31669A9FBC8B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41" creationId="{2D8004E4-3FA6-2E9C-2380-44B829C3935F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42" creationId="{0A497F86-DB52-868A-D090-5EBA84CEFF6C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43" creationId="{E3EEEDAF-382C-34F4-4678-0FD69354F66F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44" creationId="{A31B1CE5-881F-84E8-286A-EBE0C981BC6B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45" creationId="{A33CCA4D-D7BB-B5EF-B42A-B8D765A339BD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46" creationId="{B6806027-A602-D3B2-CADD-A2998902943A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47" creationId="{A621366C-4001-A1F6-F4D7-3CAE1FCB400D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48" creationId="{3F384E1C-02E3-6376-2771-C86E4BCA40AB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49" creationId="{0C6CB47C-DDCB-04E2-17CF-271D52D6CB69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50" creationId="{B7ABC434-3682-2D2D-8EBF-C81E6C3323FB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51" creationId="{ADDE07F8-5CCB-CB54-5038-EC4B0D2BE040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52" creationId="{F5BDA397-51CE-6C35-B022-8158CDCEE502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53" creationId="{45C3DE7F-DFC4-6E3F-390C-8A13E882140A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54" creationId="{B0D73C77-3345-EC21-6E5E-712A1E29B03E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55" creationId="{CC5F93FD-FE2C-B0ED-1B65-319CEF1D163B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56" creationId="{93794119-D635-166C-948F-4DBC4205355E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57" creationId="{79719495-C787-748C-5434-BDB0E8FC6D44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58" creationId="{D72BD17C-1817-88FD-977D-FD79FE8E37EF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59" creationId="{DF1F221B-F063-A14B-5E01-CEFC9DB896EC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60" creationId="{90A1AF71-A85B-7D63-9190-0CA215BE72BC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61" creationId="{5BA928CE-801A-E5B0-4A65-34AC7AC2465D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62" creationId="{EF04BA4B-3274-C247-6374-AD985D86C5E0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63" creationId="{810A92AA-E866-71B0-75C0-1CC86BDC486F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792" creationId="{E2511ED0-A1FC-A7E2-8A4B-DEB493857AC4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793" creationId="{973412C2-B72E-BF68-1ECE-0AAEB2F23224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794" creationId="{AA87485E-9F7E-A989-EBA9-A15D302A623B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795" creationId="{E17F81EE-7926-9519-0275-130522410459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796" creationId="{F05E9417-F9E3-1C5C-7E13-130B11B4D27D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797" creationId="{618FB55F-B231-2DAB-0ADC-21002322FBC7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798" creationId="{40E8C683-C718-88ED-7C31-FD758ECE61BB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799" creationId="{CCE06B44-52B2-F93A-D116-2DF74871FCE2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800" creationId="{1647F238-D32A-5E33-FA7B-8F81A56B2CB8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801" creationId="{59B45431-45A7-77AB-4ABE-DA33774C5DAA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802" creationId="{B44B416B-34FE-1C2F-3567-E8943A87F2AB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803" creationId="{83CC1E6A-3822-3CDC-2FA7-4E1E11AB2E26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804" creationId="{B67D7D89-8E0D-A944-67C2-9E5B7FAC0939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805" creationId="{FC83C3ED-6993-3A62-2464-C98D35508554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806" creationId="{B782E253-5811-B587-92B8-CF85ABBD616B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807" creationId="{A33F1C98-46BB-8805-1C30-C716081222D7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808" creationId="{FD93D324-D168-43F2-2EC3-C8D41C569802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809" creationId="{E1555456-1B59-A2B9-5140-2D6276F2DE63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810" creationId="{87396383-8179-91DC-C15C-6C858159DBF6}"/>
          </ac:spMkLst>
        </pc:spChg>
        <pc:spChg chg="del">
          <ac:chgData name="Tr.A ." userId="71594aaa30a32cc1" providerId="LiveId" clId="{FBF58BDF-5D8C-48B5-9F7B-0FDE8E7C7E52}" dt="2023-01-25T20:17:20.718" v="185" actId="478"/>
          <ac:spMkLst>
            <pc:docMk/>
            <pc:sldMk cId="0" sldId="260"/>
            <ac:spMk id="1855" creationId="{00000000-0000-0000-0000-000000000000}"/>
          </ac:spMkLst>
        </pc:spChg>
        <pc:spChg chg="del">
          <ac:chgData name="Tr.A ." userId="71594aaa30a32cc1" providerId="LiveId" clId="{FBF58BDF-5D8C-48B5-9F7B-0FDE8E7C7E52}" dt="2023-01-25T20:17:20.718" v="185" actId="478"/>
          <ac:spMkLst>
            <pc:docMk/>
            <pc:sldMk cId="0" sldId="260"/>
            <ac:spMk id="1856" creationId="{00000000-0000-0000-0000-000000000000}"/>
          </ac:spMkLst>
        </pc:spChg>
        <pc:spChg chg="mod">
          <ac:chgData name="Tr.A ." userId="71594aaa30a32cc1" providerId="LiveId" clId="{FBF58BDF-5D8C-48B5-9F7B-0FDE8E7C7E52}" dt="2023-01-25T21:20:35.501" v="711"/>
          <ac:spMkLst>
            <pc:docMk/>
            <pc:sldMk cId="0" sldId="260"/>
            <ac:spMk id="1954" creationId="{0BCD9729-F8F5-3565-30FD-6A561D027FC9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56" creationId="{94A2C3DB-BFF6-971E-417A-C9D8C9FABC79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57" creationId="{DDB69C54-8FEA-B19D-7FDF-A637F5ACAFDD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58" creationId="{C7144227-BB11-BC4E-A86C-6417C234EDF8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59" creationId="{C229EBAF-5907-AB05-E5D5-D13DDC2DFD27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60" creationId="{DFBFF714-2D2E-E8BF-CA0E-323705EDF53B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61" creationId="{188357F5-D009-2180-B6EF-F15098808048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62" creationId="{E39DB664-B5C6-1D24-CCEA-7823C3BA6154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63" creationId="{8C82F8FF-3FFC-27A0-ABD1-7E9B6FB6633C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64" creationId="{6D3B830A-D843-9CF5-FAF0-9218ABCBE9D7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65" creationId="{EEE12A66-0E92-098A-3043-9D29AAF4D0FF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66" creationId="{EC4DE39C-15C7-B326-CEAE-F2626884ABBF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67" creationId="{FE4736D7-834E-BE95-7148-D0CF85342142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68" creationId="{2D747B0E-D9CA-78AF-5655-C55411D91012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69" creationId="{3CCD1912-EB76-2E62-DC80-21C695363B37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70" creationId="{70F46B7F-37A9-383D-63C1-23CDA5EFE346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71" creationId="{97DE14F5-8566-9547-1AED-8F5F48AB6E0F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72" creationId="{954D07E8-8EC7-503B-5D26-FAD22E147EF1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73" creationId="{25B03979-9807-9B91-B2B7-8BE20324ACB1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74" creationId="{6E958450-E93B-A289-99C5-4720BAD4ADC8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75" creationId="{586A588C-E3AE-5C07-F328-8CB6FD7626EC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76" creationId="{913A3046-A6E7-8563-C846-BE1D7B54E22C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77" creationId="{C7989F9A-90DE-0B92-78A3-BB3D5123EA2D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78" creationId="{B80D51D1-B568-0083-4FEE-5E7D81DBD48D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79" creationId="{A51EC1A7-69DF-8CF4-51B3-C2797F5AF7A2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80" creationId="{52857B4E-45C2-3BEE-C796-46D4AE350FB1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81" creationId="{8944325E-C122-BD35-E80E-4C4582808407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82" creationId="{8F86D8C0-0D78-27A0-8829-35D4AE5968D5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83" creationId="{25BC33B8-CD25-C6B1-7E34-1E99D0680D8A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84" creationId="{9EC0F6B3-1721-AFC3-81B8-BE580DB5B271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85" creationId="{E34A0C00-06AC-E1DD-6EB7-2B0CF8E85131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86" creationId="{48CEAA5E-4062-A8DA-A05B-37266580237E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87" creationId="{FE5A3890-1B9A-58FF-CF09-2441ECEC19BF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88" creationId="{E0158954-419C-D5AA-47C9-5226B545A366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89" creationId="{64AE7A91-F15C-51A9-0F55-B8BFFF03A9FC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90" creationId="{530B0C96-7955-A7A1-9F12-D6983BC7470D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91" creationId="{8CCDA452-E584-7906-07A6-2227A2B1FEE1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92" creationId="{5B77AD48-212B-A071-12D9-B56B7F6B3CEF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93" creationId="{9527E47F-106A-82D8-1876-83CB9591CD4C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94" creationId="{A6393BED-57B0-F648-EF56-0BF25D4C20E4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95" creationId="{E3EB18F6-5C31-F3BF-DA23-88934B3DDD46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96" creationId="{8A686B1E-5F0B-2DA9-C503-B9FFE7167961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97" creationId="{EA0E991E-A0B5-E1A3-F46D-CCD1F78CDA0E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98" creationId="{A58702AC-E0EE-8967-1988-EB835149252A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1999" creationId="{A66882B4-C673-5311-A596-EC179A3ED8A5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00" creationId="{F8176D1C-EC83-9566-6773-33A29CD19989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01" creationId="{8D7BE01F-1BB9-FB26-7D11-FB360E303EEF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02" creationId="{9A457B9D-F003-5A85-6047-D8DB7ACED584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03" creationId="{0ED1BE1F-85B5-EEFE-63EE-096D1E4BB1AA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04" creationId="{4D4BB1AA-C4E7-4ADF-9984-1ACE44B9AE86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05" creationId="{79C73D2D-E577-2E88-F63D-74719BAF39AF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06" creationId="{27D64F2C-5214-88FC-68AB-20B5B0EBCEAA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07" creationId="{DAACF575-F920-38F8-C40F-F41FAE64A52A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08" creationId="{63927976-9030-7C3F-FCEB-861F34FFA5CD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09" creationId="{5DB9F024-BDFD-2638-D648-728E6D37C562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10" creationId="{CBF0E21D-977A-DC40-B6CC-9030C426FD07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11" creationId="{89A31CB0-8DC3-5910-500D-CA4710CEE474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12" creationId="{EECB1A02-88DF-2B3A-39C7-BCE5657E2537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13" creationId="{C94830EB-E6CB-1425-4976-7D044D93FEE2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14" creationId="{E2433851-F379-F85C-E64E-93F12E54E55A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15" creationId="{A3C2B0CE-2FD0-8237-2CC8-3783416C9CE4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16" creationId="{A337790E-6B9E-D250-2D79-7BEB3FFA06D4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17" creationId="{4CB81CC7-9FB5-387E-466F-A73E9FDFE439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18" creationId="{59B86581-08D7-B356-BF68-E713C367CCA5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19" creationId="{31050DBC-BACE-9DB5-1D3A-24A48227E7B3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20" creationId="{2756DCDA-51EA-C626-1278-AD50DC3D7BE5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21" creationId="{6463D1FF-DF77-4177-3BAB-77656AB29788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22" creationId="{B6E2722B-13C8-DE09-A363-2E02D846EF91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23" creationId="{4F302482-ED6E-5272-1517-B85B37EA63CA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24" creationId="{7BBF3F97-D07B-229E-288F-ACB4324AA75E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25" creationId="{399F6E95-8B59-42F1-8047-D4D6C9AC4E2E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26" creationId="{975ACEFE-AED3-9E94-2E7D-25D90BD9A36C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27" creationId="{BCF6AA90-EC32-A677-0F91-EF0C6B9E0743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28" creationId="{FBA84CDA-7AC5-E1D9-E324-11E1D687E7CA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29" creationId="{E9A1B0A3-2C99-2F7E-DEC2-70ACB36E070A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30" creationId="{191A9381-4DB2-C972-90CA-90E517C0210E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31" creationId="{44B79158-E6F7-F251-5BDE-EBF0C2CD7675}"/>
          </ac:spMkLst>
        </pc:spChg>
        <pc:spChg chg="mod">
          <ac:chgData name="Tr.A ." userId="71594aaa30a32cc1" providerId="LiveId" clId="{FBF58BDF-5D8C-48B5-9F7B-0FDE8E7C7E52}" dt="2023-01-25T21:21:14.798" v="719"/>
          <ac:spMkLst>
            <pc:docMk/>
            <pc:sldMk cId="0" sldId="260"/>
            <ac:spMk id="2032" creationId="{9F196E94-85AD-0368-38E3-B86DCD463FC2}"/>
          </ac:spMkLst>
        </pc:spChg>
        <pc:grpChg chg="add del mod">
          <ac:chgData name="Tr.A ." userId="71594aaa30a32cc1" providerId="LiveId" clId="{FBF58BDF-5D8C-48B5-9F7B-0FDE8E7C7E52}" dt="2023-01-25T21:21:13.897" v="718" actId="478"/>
          <ac:grpSpMkLst>
            <pc:docMk/>
            <pc:sldMk cId="0" sldId="260"/>
            <ac:grpSpMk id="8" creationId="{66E04C04-CD74-29DE-AB37-B7CFF5FE77A8}"/>
          </ac:grpSpMkLst>
        </pc:grpChg>
        <pc:grpChg chg="mod">
          <ac:chgData name="Tr.A ." userId="71594aaa30a32cc1" providerId="LiveId" clId="{FBF58BDF-5D8C-48B5-9F7B-0FDE8E7C7E52}" dt="2023-01-25T20:17:48.738" v="192" actId="1076"/>
          <ac:grpSpMkLst>
            <pc:docMk/>
            <pc:sldMk cId="0" sldId="260"/>
            <ac:grpSpMk id="1811" creationId="{00000000-0000-0000-0000-000000000000}"/>
          </ac:grpSpMkLst>
        </pc:grpChg>
        <pc:grpChg chg="del">
          <ac:chgData name="Tr.A ." userId="71594aaa30a32cc1" providerId="LiveId" clId="{FBF58BDF-5D8C-48B5-9F7B-0FDE8E7C7E52}" dt="2023-01-25T21:20:34.820" v="710" actId="478"/>
          <ac:grpSpMkLst>
            <pc:docMk/>
            <pc:sldMk cId="0" sldId="260"/>
            <ac:grpSpMk id="1857" creationId="{00000000-0000-0000-0000-000000000000}"/>
          </ac:grpSpMkLst>
        </pc:grpChg>
        <pc:grpChg chg="del">
          <ac:chgData name="Tr.A ." userId="71594aaa30a32cc1" providerId="LiveId" clId="{FBF58BDF-5D8C-48B5-9F7B-0FDE8E7C7E52}" dt="2023-01-25T20:17:20.718" v="185" actId="478"/>
          <ac:grpSpMkLst>
            <pc:docMk/>
            <pc:sldMk cId="0" sldId="260"/>
            <ac:grpSpMk id="1935" creationId="{00000000-0000-0000-0000-000000000000}"/>
          </ac:grpSpMkLst>
        </pc:grpChg>
        <pc:grpChg chg="add mod">
          <ac:chgData name="Tr.A ." userId="71594aaa30a32cc1" providerId="LiveId" clId="{FBF58BDF-5D8C-48B5-9F7B-0FDE8E7C7E52}" dt="2023-01-25T21:21:14.798" v="719"/>
          <ac:grpSpMkLst>
            <pc:docMk/>
            <pc:sldMk cId="0" sldId="260"/>
            <ac:grpSpMk id="1955" creationId="{A689D818-9C70-5F9F-807F-E6820B3F3108}"/>
          </ac:grpSpMkLst>
        </pc:grpChg>
        <pc:picChg chg="add mod">
          <ac:chgData name="Tr.A ." userId="71594aaa30a32cc1" providerId="LiveId" clId="{FBF58BDF-5D8C-48B5-9F7B-0FDE8E7C7E52}" dt="2023-01-25T20:18:57.558" v="220" actId="1076"/>
          <ac:picMkLst>
            <pc:docMk/>
            <pc:sldMk cId="0" sldId="260"/>
            <ac:picMk id="7" creationId="{56E3D47E-9507-B821-8EA5-378D19C8E38D}"/>
          </ac:picMkLst>
        </pc:picChg>
      </pc:sldChg>
      <pc:sldChg chg="addSp delSp modSp mod modAnim">
        <pc:chgData name="Tr.A ." userId="71594aaa30a32cc1" providerId="LiveId" clId="{FBF58BDF-5D8C-48B5-9F7B-0FDE8E7C7E52}" dt="2023-01-25T20:26:07.915" v="261" actId="1076"/>
        <pc:sldMkLst>
          <pc:docMk/>
          <pc:sldMk cId="0" sldId="261"/>
        </pc:sldMkLst>
        <pc:spChg chg="add del mod">
          <ac:chgData name="Tr.A ." userId="71594aaa30a32cc1" providerId="LiveId" clId="{FBF58BDF-5D8C-48B5-9F7B-0FDE8E7C7E52}" dt="2023-01-25T20:21:07.639" v="229" actId="478"/>
          <ac:spMkLst>
            <pc:docMk/>
            <pc:sldMk cId="0" sldId="261"/>
            <ac:spMk id="3" creationId="{C36D2695-7801-7673-BFDA-13CF5804133C}"/>
          </ac:spMkLst>
        </pc:spChg>
        <pc:spChg chg="add del mod">
          <ac:chgData name="Tr.A ." userId="71594aaa30a32cc1" providerId="LiveId" clId="{FBF58BDF-5D8C-48B5-9F7B-0FDE8E7C7E52}" dt="2023-01-25T20:21:07.639" v="229" actId="478"/>
          <ac:spMkLst>
            <pc:docMk/>
            <pc:sldMk cId="0" sldId="261"/>
            <ac:spMk id="5" creationId="{11E73D07-9E6C-809A-A321-1DCFE1FC010F}"/>
          </ac:spMkLst>
        </pc:spChg>
        <pc:spChg chg="add del mod">
          <ac:chgData name="Tr.A ." userId="71594aaa30a32cc1" providerId="LiveId" clId="{FBF58BDF-5D8C-48B5-9F7B-0FDE8E7C7E52}" dt="2023-01-25T20:21:07.639" v="229" actId="478"/>
          <ac:spMkLst>
            <pc:docMk/>
            <pc:sldMk cId="0" sldId="261"/>
            <ac:spMk id="7" creationId="{6CD4E98F-66CF-FDB7-8CA3-085B6BE3CEBB}"/>
          </ac:spMkLst>
        </pc:spChg>
        <pc:spChg chg="add del mod">
          <ac:chgData name="Tr.A ." userId="71594aaa30a32cc1" providerId="LiveId" clId="{FBF58BDF-5D8C-48B5-9F7B-0FDE8E7C7E52}" dt="2023-01-25T20:21:07.639" v="229" actId="478"/>
          <ac:spMkLst>
            <pc:docMk/>
            <pc:sldMk cId="0" sldId="261"/>
            <ac:spMk id="9" creationId="{FE243288-2244-64A5-51A3-AFD8B27FF6EE}"/>
          </ac:spMkLst>
        </pc:spChg>
        <pc:spChg chg="add del mod">
          <ac:chgData name="Tr.A ." userId="71594aaa30a32cc1" providerId="LiveId" clId="{FBF58BDF-5D8C-48B5-9F7B-0FDE8E7C7E52}" dt="2023-01-25T20:21:07.639" v="229" actId="478"/>
          <ac:spMkLst>
            <pc:docMk/>
            <pc:sldMk cId="0" sldId="261"/>
            <ac:spMk id="11" creationId="{CEF10D65-35D0-7421-FAB1-46DA687BE0AB}"/>
          </ac:spMkLst>
        </pc:spChg>
        <pc:spChg chg="add del mod">
          <ac:chgData name="Tr.A ." userId="71594aaa30a32cc1" providerId="LiveId" clId="{FBF58BDF-5D8C-48B5-9F7B-0FDE8E7C7E52}" dt="2023-01-25T20:21:07.639" v="229" actId="478"/>
          <ac:spMkLst>
            <pc:docMk/>
            <pc:sldMk cId="0" sldId="261"/>
            <ac:spMk id="13" creationId="{77B08FB0-4D74-2DD6-70F5-2269B0580251}"/>
          </ac:spMkLst>
        </pc:spChg>
        <pc:spChg chg="mod">
          <ac:chgData name="Tr.A ." userId="71594aaa30a32cc1" providerId="LiveId" clId="{FBF58BDF-5D8C-48B5-9F7B-0FDE8E7C7E52}" dt="2023-01-25T20:24:12.070" v="255" actId="13822"/>
          <ac:spMkLst>
            <pc:docMk/>
            <pc:sldMk cId="0" sldId="261"/>
            <ac:spMk id="16" creationId="{7B285F4F-3262-E565-97CA-9AA5AD034B55}"/>
          </ac:spMkLst>
        </pc:spChg>
        <pc:spChg chg="mod">
          <ac:chgData name="Tr.A ." userId="71594aaa30a32cc1" providerId="LiveId" clId="{FBF58BDF-5D8C-48B5-9F7B-0FDE8E7C7E52}" dt="2023-01-25T20:24:12.070" v="255" actId="13822"/>
          <ac:spMkLst>
            <pc:docMk/>
            <pc:sldMk cId="0" sldId="261"/>
            <ac:spMk id="17" creationId="{83CA4FB6-CBCF-79F3-0C88-6A838E334A6C}"/>
          </ac:spMkLst>
        </pc:spChg>
        <pc:spChg chg="mod">
          <ac:chgData name="Tr.A ." userId="71594aaa30a32cc1" providerId="LiveId" clId="{FBF58BDF-5D8C-48B5-9F7B-0FDE8E7C7E52}" dt="2023-01-25T20:24:12.070" v="255" actId="13822"/>
          <ac:spMkLst>
            <pc:docMk/>
            <pc:sldMk cId="0" sldId="261"/>
            <ac:spMk id="18" creationId="{154D77A8-655E-B594-50D7-304BDEDB8977}"/>
          </ac:spMkLst>
        </pc:spChg>
        <pc:spChg chg="mod">
          <ac:chgData name="Tr.A ." userId="71594aaa30a32cc1" providerId="LiveId" clId="{FBF58BDF-5D8C-48B5-9F7B-0FDE8E7C7E52}" dt="2023-01-25T20:24:12.070" v="255" actId="13822"/>
          <ac:spMkLst>
            <pc:docMk/>
            <pc:sldMk cId="0" sldId="261"/>
            <ac:spMk id="19" creationId="{AEAB0492-82C9-C961-E51C-C03F8112B385}"/>
          </ac:spMkLst>
        </pc:spChg>
        <pc:spChg chg="mod">
          <ac:chgData name="Tr.A ." userId="71594aaa30a32cc1" providerId="LiveId" clId="{FBF58BDF-5D8C-48B5-9F7B-0FDE8E7C7E52}" dt="2023-01-25T20:24:12.070" v="255" actId="13822"/>
          <ac:spMkLst>
            <pc:docMk/>
            <pc:sldMk cId="0" sldId="261"/>
            <ac:spMk id="20" creationId="{1E1A859A-A3B4-8624-107E-9867946E7BDD}"/>
          </ac:spMkLst>
        </pc:spChg>
        <pc:spChg chg="mod">
          <ac:chgData name="Tr.A ." userId="71594aaa30a32cc1" providerId="LiveId" clId="{FBF58BDF-5D8C-48B5-9F7B-0FDE8E7C7E52}" dt="2023-01-25T20:24:12.070" v="255" actId="13822"/>
          <ac:spMkLst>
            <pc:docMk/>
            <pc:sldMk cId="0" sldId="261"/>
            <ac:spMk id="21" creationId="{A298114C-D7AD-7D6A-1927-2561444419AB}"/>
          </ac:spMkLst>
        </pc:spChg>
        <pc:spChg chg="mod">
          <ac:chgData name="Tr.A ." userId="71594aaa30a32cc1" providerId="LiveId" clId="{FBF58BDF-5D8C-48B5-9F7B-0FDE8E7C7E52}" dt="2023-01-25T20:24:12.070" v="255" actId="13822"/>
          <ac:spMkLst>
            <pc:docMk/>
            <pc:sldMk cId="0" sldId="261"/>
            <ac:spMk id="22" creationId="{8F1D111C-C7F2-9053-4953-7794CA0BB9DE}"/>
          </ac:spMkLst>
        </pc:spChg>
        <pc:spChg chg="del">
          <ac:chgData name="Tr.A ." userId="71594aaa30a32cc1" providerId="LiveId" clId="{FBF58BDF-5D8C-48B5-9F7B-0FDE8E7C7E52}" dt="2023-01-25T20:21:04.320" v="228" actId="478"/>
          <ac:spMkLst>
            <pc:docMk/>
            <pc:sldMk cId="0" sldId="261"/>
            <ac:spMk id="1958" creationId="{00000000-0000-0000-0000-000000000000}"/>
          </ac:spMkLst>
        </pc:spChg>
        <pc:spChg chg="mod">
          <ac:chgData name="Tr.A ." userId="71594aaa30a32cc1" providerId="LiveId" clId="{FBF58BDF-5D8C-48B5-9F7B-0FDE8E7C7E52}" dt="2023-01-25T20:22:37.672" v="248" actId="1076"/>
          <ac:spMkLst>
            <pc:docMk/>
            <pc:sldMk cId="0" sldId="261"/>
            <ac:spMk id="1959" creationId="{00000000-0000-0000-0000-000000000000}"/>
          </ac:spMkLst>
        </pc:spChg>
        <pc:spChg chg="del">
          <ac:chgData name="Tr.A ." userId="71594aaa30a32cc1" providerId="LiveId" clId="{FBF58BDF-5D8C-48B5-9F7B-0FDE8E7C7E52}" dt="2023-01-25T20:21:04.320" v="228" actId="478"/>
          <ac:spMkLst>
            <pc:docMk/>
            <pc:sldMk cId="0" sldId="261"/>
            <ac:spMk id="1960" creationId="{00000000-0000-0000-0000-000000000000}"/>
          </ac:spMkLst>
        </pc:spChg>
        <pc:spChg chg="del">
          <ac:chgData name="Tr.A ." userId="71594aaa30a32cc1" providerId="LiveId" clId="{FBF58BDF-5D8C-48B5-9F7B-0FDE8E7C7E52}" dt="2023-01-25T20:21:04.320" v="228" actId="478"/>
          <ac:spMkLst>
            <pc:docMk/>
            <pc:sldMk cId="0" sldId="261"/>
            <ac:spMk id="1961" creationId="{00000000-0000-0000-0000-000000000000}"/>
          </ac:spMkLst>
        </pc:spChg>
        <pc:spChg chg="del">
          <ac:chgData name="Tr.A ." userId="71594aaa30a32cc1" providerId="LiveId" clId="{FBF58BDF-5D8C-48B5-9F7B-0FDE8E7C7E52}" dt="2023-01-25T20:21:04.320" v="228" actId="478"/>
          <ac:spMkLst>
            <pc:docMk/>
            <pc:sldMk cId="0" sldId="261"/>
            <ac:spMk id="1962" creationId="{00000000-0000-0000-0000-000000000000}"/>
          </ac:spMkLst>
        </pc:spChg>
        <pc:spChg chg="del">
          <ac:chgData name="Tr.A ." userId="71594aaa30a32cc1" providerId="LiveId" clId="{FBF58BDF-5D8C-48B5-9F7B-0FDE8E7C7E52}" dt="2023-01-25T20:21:04.320" v="228" actId="478"/>
          <ac:spMkLst>
            <pc:docMk/>
            <pc:sldMk cId="0" sldId="261"/>
            <ac:spMk id="1963" creationId="{00000000-0000-0000-0000-000000000000}"/>
          </ac:spMkLst>
        </pc:spChg>
        <pc:spChg chg="del">
          <ac:chgData name="Tr.A ." userId="71594aaa30a32cc1" providerId="LiveId" clId="{FBF58BDF-5D8C-48B5-9F7B-0FDE8E7C7E52}" dt="2023-01-25T20:21:04.320" v="228" actId="478"/>
          <ac:spMkLst>
            <pc:docMk/>
            <pc:sldMk cId="0" sldId="261"/>
            <ac:spMk id="1964" creationId="{00000000-0000-0000-0000-000000000000}"/>
          </ac:spMkLst>
        </pc:spChg>
        <pc:spChg chg="del">
          <ac:chgData name="Tr.A ." userId="71594aaa30a32cc1" providerId="LiveId" clId="{FBF58BDF-5D8C-48B5-9F7B-0FDE8E7C7E52}" dt="2023-01-25T20:21:04.320" v="228" actId="478"/>
          <ac:spMkLst>
            <pc:docMk/>
            <pc:sldMk cId="0" sldId="261"/>
            <ac:spMk id="1965" creationId="{00000000-0000-0000-0000-000000000000}"/>
          </ac:spMkLst>
        </pc:spChg>
        <pc:spChg chg="del">
          <ac:chgData name="Tr.A ." userId="71594aaa30a32cc1" providerId="LiveId" clId="{FBF58BDF-5D8C-48B5-9F7B-0FDE8E7C7E52}" dt="2023-01-25T20:21:04.320" v="228" actId="478"/>
          <ac:spMkLst>
            <pc:docMk/>
            <pc:sldMk cId="0" sldId="261"/>
            <ac:spMk id="1966" creationId="{00000000-0000-0000-0000-000000000000}"/>
          </ac:spMkLst>
        </pc:spChg>
        <pc:spChg chg="del">
          <ac:chgData name="Tr.A ." userId="71594aaa30a32cc1" providerId="LiveId" clId="{FBF58BDF-5D8C-48B5-9F7B-0FDE8E7C7E52}" dt="2023-01-25T20:21:04.320" v="228" actId="478"/>
          <ac:spMkLst>
            <pc:docMk/>
            <pc:sldMk cId="0" sldId="261"/>
            <ac:spMk id="1967" creationId="{00000000-0000-0000-0000-000000000000}"/>
          </ac:spMkLst>
        </pc:spChg>
        <pc:grpChg chg="add del mod">
          <ac:chgData name="Tr.A ." userId="71594aaa30a32cc1" providerId="LiveId" clId="{FBF58BDF-5D8C-48B5-9F7B-0FDE8E7C7E52}" dt="2023-01-25T20:24:24.613" v="256" actId="478"/>
          <ac:grpSpMkLst>
            <pc:docMk/>
            <pc:sldMk cId="0" sldId="261"/>
            <ac:grpSpMk id="15" creationId="{44908706-7E02-7834-6CDE-161FD269D4EA}"/>
          </ac:grpSpMkLst>
        </pc:grpChg>
        <pc:grpChg chg="del">
          <ac:chgData name="Tr.A ." userId="71594aaa30a32cc1" providerId="LiveId" clId="{FBF58BDF-5D8C-48B5-9F7B-0FDE8E7C7E52}" dt="2023-01-25T20:21:04.320" v="228" actId="478"/>
          <ac:grpSpMkLst>
            <pc:docMk/>
            <pc:sldMk cId="0" sldId="261"/>
            <ac:grpSpMk id="1968" creationId="{00000000-0000-0000-0000-000000000000}"/>
          </ac:grpSpMkLst>
        </pc:grpChg>
        <pc:grpChg chg="del">
          <ac:chgData name="Tr.A ." userId="71594aaa30a32cc1" providerId="LiveId" clId="{FBF58BDF-5D8C-48B5-9F7B-0FDE8E7C7E52}" dt="2023-01-25T20:21:04.320" v="228" actId="478"/>
          <ac:grpSpMkLst>
            <pc:docMk/>
            <pc:sldMk cId="0" sldId="261"/>
            <ac:grpSpMk id="1997" creationId="{00000000-0000-0000-0000-000000000000}"/>
          </ac:grpSpMkLst>
        </pc:grpChg>
        <pc:grpChg chg="del">
          <ac:chgData name="Tr.A ." userId="71594aaa30a32cc1" providerId="LiveId" clId="{FBF58BDF-5D8C-48B5-9F7B-0FDE8E7C7E52}" dt="2023-01-25T20:21:04.320" v="228" actId="478"/>
          <ac:grpSpMkLst>
            <pc:docMk/>
            <pc:sldMk cId="0" sldId="261"/>
            <ac:grpSpMk id="2032" creationId="{00000000-0000-0000-0000-000000000000}"/>
          </ac:grpSpMkLst>
        </pc:grpChg>
        <pc:grpChg chg="del">
          <ac:chgData name="Tr.A ." userId="71594aaa30a32cc1" providerId="LiveId" clId="{FBF58BDF-5D8C-48B5-9F7B-0FDE8E7C7E52}" dt="2023-01-25T20:23:44.249" v="252" actId="478"/>
          <ac:grpSpMkLst>
            <pc:docMk/>
            <pc:sldMk cId="0" sldId="261"/>
            <ac:grpSpMk id="2055" creationId="{00000000-0000-0000-0000-000000000000}"/>
          </ac:grpSpMkLst>
        </pc:grpChg>
        <pc:picChg chg="add mod">
          <ac:chgData name="Tr.A ." userId="71594aaa30a32cc1" providerId="LiveId" clId="{FBF58BDF-5D8C-48B5-9F7B-0FDE8E7C7E52}" dt="2023-01-25T20:26:02.779" v="260" actId="14100"/>
          <ac:picMkLst>
            <pc:docMk/>
            <pc:sldMk cId="0" sldId="261"/>
            <ac:picMk id="14" creationId="{27A58014-FF7D-724E-BE17-682B88F03D0D}"/>
          </ac:picMkLst>
        </pc:picChg>
        <pc:picChg chg="add mod">
          <ac:chgData name="Tr.A ." userId="71594aaa30a32cc1" providerId="LiveId" clId="{FBF58BDF-5D8C-48B5-9F7B-0FDE8E7C7E52}" dt="2023-01-25T20:26:07.915" v="261" actId="1076"/>
          <ac:picMkLst>
            <pc:docMk/>
            <pc:sldMk cId="0" sldId="261"/>
            <ac:picMk id="1026" creationId="{C8D5E36B-05CE-00CC-60EE-33EDB7C9E6DD}"/>
          </ac:picMkLst>
        </pc:picChg>
      </pc:sldChg>
      <pc:sldChg chg="addSp delSp modSp mod modAnim">
        <pc:chgData name="Tr.A ." userId="71594aaa30a32cc1" providerId="LiveId" clId="{FBF58BDF-5D8C-48B5-9F7B-0FDE8E7C7E52}" dt="2023-01-25T21:10:10.934" v="623" actId="1076"/>
        <pc:sldMkLst>
          <pc:docMk/>
          <pc:sldMk cId="0" sldId="262"/>
        </pc:sldMkLst>
        <pc:spChg chg="add del mod">
          <ac:chgData name="Tr.A ." userId="71594aaa30a32cc1" providerId="LiveId" clId="{FBF58BDF-5D8C-48B5-9F7B-0FDE8E7C7E52}" dt="2023-01-25T21:08:35.355" v="599" actId="478"/>
          <ac:spMkLst>
            <pc:docMk/>
            <pc:sldMk cId="0" sldId="262"/>
            <ac:spMk id="3" creationId="{17F122B5-7451-8E4A-E2BB-68D06B17E9DB}"/>
          </ac:spMkLst>
        </pc:spChg>
        <pc:spChg chg="add del mod">
          <ac:chgData name="Tr.A ." userId="71594aaa30a32cc1" providerId="LiveId" clId="{FBF58BDF-5D8C-48B5-9F7B-0FDE8E7C7E52}" dt="2023-01-25T21:08:38.099" v="600" actId="478"/>
          <ac:spMkLst>
            <pc:docMk/>
            <pc:sldMk cId="0" sldId="262"/>
            <ac:spMk id="5" creationId="{F561CFAD-1B6A-A961-D600-271B6688AA74}"/>
          </ac:spMkLst>
        </pc:spChg>
        <pc:spChg chg="add del mod">
          <ac:chgData name="Tr.A ." userId="71594aaa30a32cc1" providerId="LiveId" clId="{FBF58BDF-5D8C-48B5-9F7B-0FDE8E7C7E52}" dt="2023-01-25T21:08:38.099" v="600" actId="478"/>
          <ac:spMkLst>
            <pc:docMk/>
            <pc:sldMk cId="0" sldId="262"/>
            <ac:spMk id="7" creationId="{2A00B410-BA08-ECBA-7EBF-4A849969F8C0}"/>
          </ac:spMkLst>
        </pc:spChg>
        <pc:spChg chg="add del mod">
          <ac:chgData name="Tr.A ." userId="71594aaa30a32cc1" providerId="LiveId" clId="{FBF58BDF-5D8C-48B5-9F7B-0FDE8E7C7E52}" dt="2023-01-25T21:08:38.099" v="600" actId="478"/>
          <ac:spMkLst>
            <pc:docMk/>
            <pc:sldMk cId="0" sldId="262"/>
            <ac:spMk id="9" creationId="{62D63913-CECD-D681-A402-8B864660AC7E}"/>
          </ac:spMkLst>
        </pc:spChg>
        <pc:spChg chg="add del mod">
          <ac:chgData name="Tr.A ." userId="71594aaa30a32cc1" providerId="LiveId" clId="{FBF58BDF-5D8C-48B5-9F7B-0FDE8E7C7E52}" dt="2023-01-25T21:08:46.893" v="603" actId="478"/>
          <ac:spMkLst>
            <pc:docMk/>
            <pc:sldMk cId="0" sldId="262"/>
            <ac:spMk id="12" creationId="{EFF96AB7-BBDA-36A2-0CAD-96D383320313}"/>
          </ac:spMkLst>
        </pc:spChg>
        <pc:spChg chg="del">
          <ac:chgData name="Tr.A ." userId="71594aaa30a32cc1" providerId="LiveId" clId="{FBF58BDF-5D8C-48B5-9F7B-0FDE8E7C7E52}" dt="2023-01-25T21:08:35.355" v="599" actId="478"/>
          <ac:spMkLst>
            <pc:docMk/>
            <pc:sldMk cId="0" sldId="262"/>
            <ac:spMk id="2066" creationId="{00000000-0000-0000-0000-000000000000}"/>
          </ac:spMkLst>
        </pc:spChg>
        <pc:spChg chg="del">
          <ac:chgData name="Tr.A ." userId="71594aaa30a32cc1" providerId="LiveId" clId="{FBF58BDF-5D8C-48B5-9F7B-0FDE8E7C7E52}" dt="2023-01-25T21:08:31.998" v="598" actId="478"/>
          <ac:spMkLst>
            <pc:docMk/>
            <pc:sldMk cId="0" sldId="262"/>
            <ac:spMk id="2067" creationId="{00000000-0000-0000-0000-000000000000}"/>
          </ac:spMkLst>
        </pc:spChg>
        <pc:spChg chg="del">
          <ac:chgData name="Tr.A ." userId="71594aaa30a32cc1" providerId="LiveId" clId="{FBF58BDF-5D8C-48B5-9F7B-0FDE8E7C7E52}" dt="2023-01-25T21:08:45.405" v="602" actId="478"/>
          <ac:spMkLst>
            <pc:docMk/>
            <pc:sldMk cId="0" sldId="262"/>
            <ac:spMk id="2068" creationId="{00000000-0000-0000-0000-000000000000}"/>
          </ac:spMkLst>
        </pc:spChg>
        <pc:spChg chg="del">
          <ac:chgData name="Tr.A ." userId="71594aaa30a32cc1" providerId="LiveId" clId="{FBF58BDF-5D8C-48B5-9F7B-0FDE8E7C7E52}" dt="2023-01-25T21:08:35.355" v="599" actId="478"/>
          <ac:spMkLst>
            <pc:docMk/>
            <pc:sldMk cId="0" sldId="262"/>
            <ac:spMk id="2069" creationId="{00000000-0000-0000-0000-000000000000}"/>
          </ac:spMkLst>
        </pc:spChg>
        <pc:spChg chg="del">
          <ac:chgData name="Tr.A ." userId="71594aaa30a32cc1" providerId="LiveId" clId="{FBF58BDF-5D8C-48B5-9F7B-0FDE8E7C7E52}" dt="2023-01-25T21:08:35.355" v="599" actId="478"/>
          <ac:spMkLst>
            <pc:docMk/>
            <pc:sldMk cId="0" sldId="262"/>
            <ac:spMk id="2070" creationId="{00000000-0000-0000-0000-000000000000}"/>
          </ac:spMkLst>
        </pc:spChg>
        <pc:spChg chg="del">
          <ac:chgData name="Tr.A ." userId="71594aaa30a32cc1" providerId="LiveId" clId="{FBF58BDF-5D8C-48B5-9F7B-0FDE8E7C7E52}" dt="2023-01-25T21:08:35.355" v="599" actId="478"/>
          <ac:spMkLst>
            <pc:docMk/>
            <pc:sldMk cId="0" sldId="262"/>
            <ac:spMk id="2071" creationId="{00000000-0000-0000-0000-000000000000}"/>
          </ac:spMkLst>
        </pc:spChg>
        <pc:spChg chg="del">
          <ac:chgData name="Tr.A ." userId="71594aaa30a32cc1" providerId="LiveId" clId="{FBF58BDF-5D8C-48B5-9F7B-0FDE8E7C7E52}" dt="2023-01-25T21:08:35.355" v="599" actId="478"/>
          <ac:spMkLst>
            <pc:docMk/>
            <pc:sldMk cId="0" sldId="262"/>
            <ac:spMk id="2072" creationId="{00000000-0000-0000-0000-000000000000}"/>
          </ac:spMkLst>
        </pc:spChg>
        <pc:grpChg chg="del">
          <ac:chgData name="Tr.A ." userId="71594aaa30a32cc1" providerId="LiveId" clId="{FBF58BDF-5D8C-48B5-9F7B-0FDE8E7C7E52}" dt="2023-01-25T21:08:35.355" v="599" actId="478"/>
          <ac:grpSpMkLst>
            <pc:docMk/>
            <pc:sldMk cId="0" sldId="262"/>
            <ac:grpSpMk id="2073" creationId="{00000000-0000-0000-0000-000000000000}"/>
          </ac:grpSpMkLst>
        </pc:grpChg>
        <pc:grpChg chg="del">
          <ac:chgData name="Tr.A ." userId="71594aaa30a32cc1" providerId="LiveId" clId="{FBF58BDF-5D8C-48B5-9F7B-0FDE8E7C7E52}" dt="2023-01-25T21:08:35.355" v="599" actId="478"/>
          <ac:grpSpMkLst>
            <pc:docMk/>
            <pc:sldMk cId="0" sldId="262"/>
            <ac:grpSpMk id="2089" creationId="{00000000-0000-0000-0000-000000000000}"/>
          </ac:grpSpMkLst>
        </pc:grpChg>
        <pc:grpChg chg="del">
          <ac:chgData name="Tr.A ." userId="71594aaa30a32cc1" providerId="LiveId" clId="{FBF58BDF-5D8C-48B5-9F7B-0FDE8E7C7E52}" dt="2023-01-25T21:08:48.293" v="604" actId="478"/>
          <ac:grpSpMkLst>
            <pc:docMk/>
            <pc:sldMk cId="0" sldId="262"/>
            <ac:grpSpMk id="2102" creationId="{00000000-0000-0000-0000-000000000000}"/>
          </ac:grpSpMkLst>
        </pc:grpChg>
        <pc:grpChg chg="del">
          <ac:chgData name="Tr.A ." userId="71594aaa30a32cc1" providerId="LiveId" clId="{FBF58BDF-5D8C-48B5-9F7B-0FDE8E7C7E52}" dt="2023-01-25T21:08:50.440" v="605" actId="478"/>
          <ac:grpSpMkLst>
            <pc:docMk/>
            <pc:sldMk cId="0" sldId="262"/>
            <ac:grpSpMk id="2113" creationId="{00000000-0000-0000-0000-000000000000}"/>
          </ac:grpSpMkLst>
        </pc:grpChg>
        <pc:picChg chg="add mod">
          <ac:chgData name="Tr.A ." userId="71594aaa30a32cc1" providerId="LiveId" clId="{FBF58BDF-5D8C-48B5-9F7B-0FDE8E7C7E52}" dt="2023-01-25T21:09:54.955" v="620" actId="1076"/>
          <ac:picMkLst>
            <pc:docMk/>
            <pc:sldMk cId="0" sldId="262"/>
            <ac:picMk id="10" creationId="{7FEF6248-3CCD-0560-8F46-5EA6D118124E}"/>
          </ac:picMkLst>
        </pc:picChg>
        <pc:picChg chg="add mod">
          <ac:chgData name="Tr.A ." userId="71594aaa30a32cc1" providerId="LiveId" clId="{FBF58BDF-5D8C-48B5-9F7B-0FDE8E7C7E52}" dt="2023-01-25T21:09:42.791" v="618" actId="14100"/>
          <ac:picMkLst>
            <pc:docMk/>
            <pc:sldMk cId="0" sldId="262"/>
            <ac:picMk id="13" creationId="{4047F3BB-0815-0EE0-CBB3-1E723CBC7D42}"/>
          </ac:picMkLst>
        </pc:picChg>
        <pc:picChg chg="add mod">
          <ac:chgData name="Tr.A ." userId="71594aaa30a32cc1" providerId="LiveId" clId="{FBF58BDF-5D8C-48B5-9F7B-0FDE8E7C7E52}" dt="2023-01-25T21:10:10.934" v="623" actId="1076"/>
          <ac:picMkLst>
            <pc:docMk/>
            <pc:sldMk cId="0" sldId="262"/>
            <ac:picMk id="14" creationId="{F3C6AC25-6346-2941-B7C6-3920837E0219}"/>
          </ac:picMkLst>
        </pc:picChg>
      </pc:sldChg>
      <pc:sldChg chg="addSp delSp modSp mod ord modAnim">
        <pc:chgData name="Tr.A ." userId="71594aaa30a32cc1" providerId="LiveId" clId="{FBF58BDF-5D8C-48B5-9F7B-0FDE8E7C7E52}" dt="2023-01-25T20:35:47.573" v="347" actId="1076"/>
        <pc:sldMkLst>
          <pc:docMk/>
          <pc:sldMk cId="0" sldId="263"/>
        </pc:sldMkLst>
        <pc:spChg chg="add del mod">
          <ac:chgData name="Tr.A ." userId="71594aaa30a32cc1" providerId="LiveId" clId="{FBF58BDF-5D8C-48B5-9F7B-0FDE8E7C7E52}" dt="2023-01-25T20:33:43.348" v="323" actId="478"/>
          <ac:spMkLst>
            <pc:docMk/>
            <pc:sldMk cId="0" sldId="263"/>
            <ac:spMk id="3" creationId="{92A52C73-FB7C-43F5-5688-0924F7CF6E82}"/>
          </ac:spMkLst>
        </pc:spChg>
        <pc:spChg chg="add del mod">
          <ac:chgData name="Tr.A ." userId="71594aaa30a32cc1" providerId="LiveId" clId="{FBF58BDF-5D8C-48B5-9F7B-0FDE8E7C7E52}" dt="2023-01-25T20:33:43.348" v="323" actId="478"/>
          <ac:spMkLst>
            <pc:docMk/>
            <pc:sldMk cId="0" sldId="263"/>
            <ac:spMk id="5" creationId="{CF11211C-53F3-B6A5-71B3-AB8E759698E8}"/>
          </ac:spMkLst>
        </pc:spChg>
        <pc:spChg chg="add del mod">
          <ac:chgData name="Tr.A ." userId="71594aaa30a32cc1" providerId="LiveId" clId="{FBF58BDF-5D8C-48B5-9F7B-0FDE8E7C7E52}" dt="2023-01-25T20:33:43.348" v="323" actId="478"/>
          <ac:spMkLst>
            <pc:docMk/>
            <pc:sldMk cId="0" sldId="263"/>
            <ac:spMk id="7" creationId="{9BE6B391-0EBA-DEF7-69DE-6DB31B547DC2}"/>
          </ac:spMkLst>
        </pc:spChg>
        <pc:spChg chg="add del mod">
          <ac:chgData name="Tr.A ." userId="71594aaa30a32cc1" providerId="LiveId" clId="{FBF58BDF-5D8C-48B5-9F7B-0FDE8E7C7E52}" dt="2023-01-25T20:33:43.348" v="323" actId="478"/>
          <ac:spMkLst>
            <pc:docMk/>
            <pc:sldMk cId="0" sldId="263"/>
            <ac:spMk id="9" creationId="{2F605B4F-6A6F-5CFE-B598-B3DF8EF27A45}"/>
          </ac:spMkLst>
        </pc:spChg>
        <pc:spChg chg="add del mod">
          <ac:chgData name="Tr.A ." userId="71594aaa30a32cc1" providerId="LiveId" clId="{FBF58BDF-5D8C-48B5-9F7B-0FDE8E7C7E52}" dt="2023-01-25T20:33:43.348" v="323" actId="478"/>
          <ac:spMkLst>
            <pc:docMk/>
            <pc:sldMk cId="0" sldId="263"/>
            <ac:spMk id="11" creationId="{EED380C8-ED77-E459-06C7-8933D3B2788C}"/>
          </ac:spMkLst>
        </pc:spChg>
        <pc:spChg chg="add del mod">
          <ac:chgData name="Tr.A ." userId="71594aaa30a32cc1" providerId="LiveId" clId="{FBF58BDF-5D8C-48B5-9F7B-0FDE8E7C7E52}" dt="2023-01-25T20:33:43.348" v="323" actId="478"/>
          <ac:spMkLst>
            <pc:docMk/>
            <pc:sldMk cId="0" sldId="263"/>
            <ac:spMk id="13" creationId="{22BB5809-5123-1204-7AD3-B4DBE1F6F0AB}"/>
          </ac:spMkLst>
        </pc:spChg>
        <pc:spChg chg="add del mod">
          <ac:chgData name="Tr.A ." userId="71594aaa30a32cc1" providerId="LiveId" clId="{FBF58BDF-5D8C-48B5-9F7B-0FDE8E7C7E52}" dt="2023-01-25T20:33:43.348" v="323" actId="478"/>
          <ac:spMkLst>
            <pc:docMk/>
            <pc:sldMk cId="0" sldId="263"/>
            <ac:spMk id="15" creationId="{BF1EE0BF-1957-A30A-BEE1-133EC6CD414C}"/>
          </ac:spMkLst>
        </pc:spChg>
        <pc:spChg chg="add del mod">
          <ac:chgData name="Tr.A ." userId="71594aaa30a32cc1" providerId="LiveId" clId="{FBF58BDF-5D8C-48B5-9F7B-0FDE8E7C7E52}" dt="2023-01-25T20:33:43.348" v="323" actId="478"/>
          <ac:spMkLst>
            <pc:docMk/>
            <pc:sldMk cId="0" sldId="263"/>
            <ac:spMk id="17" creationId="{985A4A88-1DB1-E58B-219E-D4917C1830F5}"/>
          </ac:spMkLst>
        </pc:spChg>
        <pc:spChg chg="add del mod">
          <ac:chgData name="Tr.A ." userId="71594aaa30a32cc1" providerId="LiveId" clId="{FBF58BDF-5D8C-48B5-9F7B-0FDE8E7C7E52}" dt="2023-01-25T20:33:43.348" v="323" actId="478"/>
          <ac:spMkLst>
            <pc:docMk/>
            <pc:sldMk cId="0" sldId="263"/>
            <ac:spMk id="19" creationId="{247564BD-2796-6DFB-8DAE-A66670CEE44F}"/>
          </ac:spMkLst>
        </pc:spChg>
        <pc:spChg chg="add del mod">
          <ac:chgData name="Tr.A ." userId="71594aaa30a32cc1" providerId="LiveId" clId="{FBF58BDF-5D8C-48B5-9F7B-0FDE8E7C7E52}" dt="2023-01-25T20:33:43.348" v="323" actId="478"/>
          <ac:spMkLst>
            <pc:docMk/>
            <pc:sldMk cId="0" sldId="263"/>
            <ac:spMk id="21" creationId="{F42DA131-11DD-355E-1FF1-42BCD7538166}"/>
          </ac:spMkLst>
        </pc:spChg>
        <pc:spChg chg="add del mod">
          <ac:chgData name="Tr.A ." userId="71594aaa30a32cc1" providerId="LiveId" clId="{FBF58BDF-5D8C-48B5-9F7B-0FDE8E7C7E52}" dt="2023-01-25T20:33:43.348" v="323" actId="478"/>
          <ac:spMkLst>
            <pc:docMk/>
            <pc:sldMk cId="0" sldId="263"/>
            <ac:spMk id="23" creationId="{522831F8-6DC8-1C76-9901-05A1B94380A2}"/>
          </ac:spMkLst>
        </pc:spChg>
        <pc:spChg chg="add del mod">
          <ac:chgData name="Tr.A ." userId="71594aaa30a32cc1" providerId="LiveId" clId="{FBF58BDF-5D8C-48B5-9F7B-0FDE8E7C7E52}" dt="2023-01-25T20:33:43.348" v="323" actId="478"/>
          <ac:spMkLst>
            <pc:docMk/>
            <pc:sldMk cId="0" sldId="263"/>
            <ac:spMk id="25" creationId="{2A9AB863-64D8-DFF0-A2D5-A647BA9F401D}"/>
          </ac:spMkLst>
        </pc:spChg>
        <pc:spChg chg="add del mod">
          <ac:chgData name="Tr.A ." userId="71594aaa30a32cc1" providerId="LiveId" clId="{FBF58BDF-5D8C-48B5-9F7B-0FDE8E7C7E52}" dt="2023-01-25T20:33:43.348" v="323" actId="478"/>
          <ac:spMkLst>
            <pc:docMk/>
            <pc:sldMk cId="0" sldId="263"/>
            <ac:spMk id="27" creationId="{81D95350-B480-D734-E2F2-241D03523D7C}"/>
          </ac:spMkLst>
        </pc:spChg>
        <pc:spChg chg="del">
          <ac:chgData name="Tr.A ." userId="71594aaa30a32cc1" providerId="LiveId" clId="{FBF58BDF-5D8C-48B5-9F7B-0FDE8E7C7E52}" dt="2023-01-25T20:33:39.100" v="322" actId="478"/>
          <ac:spMkLst>
            <pc:docMk/>
            <pc:sldMk cId="0" sldId="263"/>
            <ac:spMk id="2133" creationId="{00000000-0000-0000-0000-000000000000}"/>
          </ac:spMkLst>
        </pc:spChg>
        <pc:spChg chg="del">
          <ac:chgData name="Tr.A ." userId="71594aaa30a32cc1" providerId="LiveId" clId="{FBF58BDF-5D8C-48B5-9F7B-0FDE8E7C7E52}" dt="2023-01-25T20:33:39.100" v="322" actId="478"/>
          <ac:spMkLst>
            <pc:docMk/>
            <pc:sldMk cId="0" sldId="263"/>
            <ac:spMk id="2134" creationId="{00000000-0000-0000-0000-000000000000}"/>
          </ac:spMkLst>
        </pc:spChg>
        <pc:spChg chg="del">
          <ac:chgData name="Tr.A ." userId="71594aaa30a32cc1" providerId="LiveId" clId="{FBF58BDF-5D8C-48B5-9F7B-0FDE8E7C7E52}" dt="2023-01-25T20:33:39.100" v="322" actId="478"/>
          <ac:spMkLst>
            <pc:docMk/>
            <pc:sldMk cId="0" sldId="263"/>
            <ac:spMk id="2135" creationId="{00000000-0000-0000-0000-000000000000}"/>
          </ac:spMkLst>
        </pc:spChg>
        <pc:spChg chg="del">
          <ac:chgData name="Tr.A ." userId="71594aaa30a32cc1" providerId="LiveId" clId="{FBF58BDF-5D8C-48B5-9F7B-0FDE8E7C7E52}" dt="2023-01-25T20:33:39.100" v="322" actId="478"/>
          <ac:spMkLst>
            <pc:docMk/>
            <pc:sldMk cId="0" sldId="263"/>
            <ac:spMk id="2136" creationId="{00000000-0000-0000-0000-000000000000}"/>
          </ac:spMkLst>
        </pc:spChg>
        <pc:spChg chg="del">
          <ac:chgData name="Tr.A ." userId="71594aaa30a32cc1" providerId="LiveId" clId="{FBF58BDF-5D8C-48B5-9F7B-0FDE8E7C7E52}" dt="2023-01-25T20:33:39.100" v="322" actId="478"/>
          <ac:spMkLst>
            <pc:docMk/>
            <pc:sldMk cId="0" sldId="263"/>
            <ac:spMk id="2137" creationId="{00000000-0000-0000-0000-000000000000}"/>
          </ac:spMkLst>
        </pc:spChg>
        <pc:spChg chg="del">
          <ac:chgData name="Tr.A ." userId="71594aaa30a32cc1" providerId="LiveId" clId="{FBF58BDF-5D8C-48B5-9F7B-0FDE8E7C7E52}" dt="2023-01-25T20:33:39.100" v="322" actId="478"/>
          <ac:spMkLst>
            <pc:docMk/>
            <pc:sldMk cId="0" sldId="263"/>
            <ac:spMk id="2138" creationId="{00000000-0000-0000-0000-000000000000}"/>
          </ac:spMkLst>
        </pc:spChg>
        <pc:spChg chg="del">
          <ac:chgData name="Tr.A ." userId="71594aaa30a32cc1" providerId="LiveId" clId="{FBF58BDF-5D8C-48B5-9F7B-0FDE8E7C7E52}" dt="2023-01-25T20:33:39.100" v="322" actId="478"/>
          <ac:spMkLst>
            <pc:docMk/>
            <pc:sldMk cId="0" sldId="263"/>
            <ac:spMk id="2139" creationId="{00000000-0000-0000-0000-000000000000}"/>
          </ac:spMkLst>
        </pc:spChg>
        <pc:spChg chg="del">
          <ac:chgData name="Tr.A ." userId="71594aaa30a32cc1" providerId="LiveId" clId="{FBF58BDF-5D8C-48B5-9F7B-0FDE8E7C7E52}" dt="2023-01-25T20:33:39.100" v="322" actId="478"/>
          <ac:spMkLst>
            <pc:docMk/>
            <pc:sldMk cId="0" sldId="263"/>
            <ac:spMk id="2140" creationId="{00000000-0000-0000-0000-000000000000}"/>
          </ac:spMkLst>
        </pc:spChg>
        <pc:spChg chg="del">
          <ac:chgData name="Tr.A ." userId="71594aaa30a32cc1" providerId="LiveId" clId="{FBF58BDF-5D8C-48B5-9F7B-0FDE8E7C7E52}" dt="2023-01-25T20:33:39.100" v="322" actId="478"/>
          <ac:spMkLst>
            <pc:docMk/>
            <pc:sldMk cId="0" sldId="263"/>
            <ac:spMk id="2141" creationId="{00000000-0000-0000-0000-000000000000}"/>
          </ac:spMkLst>
        </pc:spChg>
        <pc:spChg chg="del">
          <ac:chgData name="Tr.A ." userId="71594aaa30a32cc1" providerId="LiveId" clId="{FBF58BDF-5D8C-48B5-9F7B-0FDE8E7C7E52}" dt="2023-01-25T20:33:39.100" v="322" actId="478"/>
          <ac:spMkLst>
            <pc:docMk/>
            <pc:sldMk cId="0" sldId="263"/>
            <ac:spMk id="2142" creationId="{00000000-0000-0000-0000-000000000000}"/>
          </ac:spMkLst>
        </pc:spChg>
        <pc:spChg chg="del">
          <ac:chgData name="Tr.A ." userId="71594aaa30a32cc1" providerId="LiveId" clId="{FBF58BDF-5D8C-48B5-9F7B-0FDE8E7C7E52}" dt="2023-01-25T20:33:39.100" v="322" actId="478"/>
          <ac:spMkLst>
            <pc:docMk/>
            <pc:sldMk cId="0" sldId="263"/>
            <ac:spMk id="2143" creationId="{00000000-0000-0000-0000-000000000000}"/>
          </ac:spMkLst>
        </pc:spChg>
        <pc:spChg chg="del">
          <ac:chgData name="Tr.A ." userId="71594aaa30a32cc1" providerId="LiveId" clId="{FBF58BDF-5D8C-48B5-9F7B-0FDE8E7C7E52}" dt="2023-01-25T20:33:39.100" v="322" actId="478"/>
          <ac:spMkLst>
            <pc:docMk/>
            <pc:sldMk cId="0" sldId="263"/>
            <ac:spMk id="2144" creationId="{00000000-0000-0000-0000-000000000000}"/>
          </ac:spMkLst>
        </pc:spChg>
        <pc:spChg chg="del">
          <ac:chgData name="Tr.A ." userId="71594aaa30a32cc1" providerId="LiveId" clId="{FBF58BDF-5D8C-48B5-9F7B-0FDE8E7C7E52}" dt="2023-01-25T20:33:39.100" v="322" actId="478"/>
          <ac:spMkLst>
            <pc:docMk/>
            <pc:sldMk cId="0" sldId="263"/>
            <ac:spMk id="2145" creationId="{00000000-0000-0000-0000-000000000000}"/>
          </ac:spMkLst>
        </pc:spChg>
        <pc:spChg chg="del">
          <ac:chgData name="Tr.A ." userId="71594aaa30a32cc1" providerId="LiveId" clId="{FBF58BDF-5D8C-48B5-9F7B-0FDE8E7C7E52}" dt="2023-01-25T20:33:39.100" v="322" actId="478"/>
          <ac:spMkLst>
            <pc:docMk/>
            <pc:sldMk cId="0" sldId="263"/>
            <ac:spMk id="2146" creationId="{00000000-0000-0000-0000-000000000000}"/>
          </ac:spMkLst>
        </pc:spChg>
        <pc:spChg chg="del">
          <ac:chgData name="Tr.A ." userId="71594aaa30a32cc1" providerId="LiveId" clId="{FBF58BDF-5D8C-48B5-9F7B-0FDE8E7C7E52}" dt="2023-01-25T20:33:39.100" v="322" actId="478"/>
          <ac:spMkLst>
            <pc:docMk/>
            <pc:sldMk cId="0" sldId="263"/>
            <ac:spMk id="2147" creationId="{00000000-0000-0000-0000-000000000000}"/>
          </ac:spMkLst>
        </pc:spChg>
        <pc:spChg chg="del">
          <ac:chgData name="Tr.A ." userId="71594aaa30a32cc1" providerId="LiveId" clId="{FBF58BDF-5D8C-48B5-9F7B-0FDE8E7C7E52}" dt="2023-01-25T20:33:39.100" v="322" actId="478"/>
          <ac:spMkLst>
            <pc:docMk/>
            <pc:sldMk cId="0" sldId="263"/>
            <ac:spMk id="2148" creationId="{00000000-0000-0000-0000-000000000000}"/>
          </ac:spMkLst>
        </pc:spChg>
        <pc:spChg chg="del">
          <ac:chgData name="Tr.A ." userId="71594aaa30a32cc1" providerId="LiveId" clId="{FBF58BDF-5D8C-48B5-9F7B-0FDE8E7C7E52}" dt="2023-01-25T20:33:39.100" v="322" actId="478"/>
          <ac:spMkLst>
            <pc:docMk/>
            <pc:sldMk cId="0" sldId="263"/>
            <ac:spMk id="2149" creationId="{00000000-0000-0000-0000-000000000000}"/>
          </ac:spMkLst>
        </pc:spChg>
        <pc:spChg chg="del">
          <ac:chgData name="Tr.A ." userId="71594aaa30a32cc1" providerId="LiveId" clId="{FBF58BDF-5D8C-48B5-9F7B-0FDE8E7C7E52}" dt="2023-01-25T20:33:39.100" v="322" actId="478"/>
          <ac:spMkLst>
            <pc:docMk/>
            <pc:sldMk cId="0" sldId="263"/>
            <ac:spMk id="2150" creationId="{00000000-0000-0000-0000-000000000000}"/>
          </ac:spMkLst>
        </pc:spChg>
        <pc:spChg chg="del">
          <ac:chgData name="Tr.A ." userId="71594aaa30a32cc1" providerId="LiveId" clId="{FBF58BDF-5D8C-48B5-9F7B-0FDE8E7C7E52}" dt="2023-01-25T20:33:39.100" v="322" actId="478"/>
          <ac:spMkLst>
            <pc:docMk/>
            <pc:sldMk cId="0" sldId="263"/>
            <ac:spMk id="2151" creationId="{00000000-0000-0000-0000-000000000000}"/>
          </ac:spMkLst>
        </pc:spChg>
        <pc:grpChg chg="del">
          <ac:chgData name="Tr.A ." userId="71594aaa30a32cc1" providerId="LiveId" clId="{FBF58BDF-5D8C-48B5-9F7B-0FDE8E7C7E52}" dt="2023-01-25T20:33:39.100" v="322" actId="478"/>
          <ac:grpSpMkLst>
            <pc:docMk/>
            <pc:sldMk cId="0" sldId="263"/>
            <ac:grpSpMk id="2152" creationId="{00000000-0000-0000-0000-000000000000}"/>
          </ac:grpSpMkLst>
        </pc:grpChg>
        <pc:grpChg chg="del">
          <ac:chgData name="Tr.A ." userId="71594aaa30a32cc1" providerId="LiveId" clId="{FBF58BDF-5D8C-48B5-9F7B-0FDE8E7C7E52}" dt="2023-01-25T20:33:39.100" v="322" actId="478"/>
          <ac:grpSpMkLst>
            <pc:docMk/>
            <pc:sldMk cId="0" sldId="263"/>
            <ac:grpSpMk id="2192" creationId="{00000000-0000-0000-0000-000000000000}"/>
          </ac:grpSpMkLst>
        </pc:grpChg>
        <pc:grpChg chg="del">
          <ac:chgData name="Tr.A ." userId="71594aaa30a32cc1" providerId="LiveId" clId="{FBF58BDF-5D8C-48B5-9F7B-0FDE8E7C7E52}" dt="2023-01-25T20:33:39.100" v="322" actId="478"/>
          <ac:grpSpMkLst>
            <pc:docMk/>
            <pc:sldMk cId="0" sldId="263"/>
            <ac:grpSpMk id="2222" creationId="{00000000-0000-0000-0000-000000000000}"/>
          </ac:grpSpMkLst>
        </pc:grpChg>
        <pc:grpChg chg="del">
          <ac:chgData name="Tr.A ." userId="71594aaa30a32cc1" providerId="LiveId" clId="{FBF58BDF-5D8C-48B5-9F7B-0FDE8E7C7E52}" dt="2023-01-25T20:33:39.100" v="322" actId="478"/>
          <ac:grpSpMkLst>
            <pc:docMk/>
            <pc:sldMk cId="0" sldId="263"/>
            <ac:grpSpMk id="2253" creationId="{00000000-0000-0000-0000-000000000000}"/>
          </ac:grpSpMkLst>
        </pc:grpChg>
        <pc:grpChg chg="del">
          <ac:chgData name="Tr.A ." userId="71594aaa30a32cc1" providerId="LiveId" clId="{FBF58BDF-5D8C-48B5-9F7B-0FDE8E7C7E52}" dt="2023-01-25T20:33:39.100" v="322" actId="478"/>
          <ac:grpSpMkLst>
            <pc:docMk/>
            <pc:sldMk cId="0" sldId="263"/>
            <ac:grpSpMk id="2272" creationId="{00000000-0000-0000-0000-000000000000}"/>
          </ac:grpSpMkLst>
        </pc:grpChg>
        <pc:grpChg chg="del">
          <ac:chgData name="Tr.A ." userId="71594aaa30a32cc1" providerId="LiveId" clId="{FBF58BDF-5D8C-48B5-9F7B-0FDE8E7C7E52}" dt="2023-01-25T20:33:39.100" v="322" actId="478"/>
          <ac:grpSpMkLst>
            <pc:docMk/>
            <pc:sldMk cId="0" sldId="263"/>
            <ac:grpSpMk id="2302" creationId="{00000000-0000-0000-0000-000000000000}"/>
          </ac:grpSpMkLst>
        </pc:grpChg>
        <pc:grpChg chg="del">
          <ac:chgData name="Tr.A ." userId="71594aaa30a32cc1" providerId="LiveId" clId="{FBF58BDF-5D8C-48B5-9F7B-0FDE8E7C7E52}" dt="2023-01-25T20:33:39.100" v="322" actId="478"/>
          <ac:grpSpMkLst>
            <pc:docMk/>
            <pc:sldMk cId="0" sldId="263"/>
            <ac:grpSpMk id="2323" creationId="{00000000-0000-0000-0000-000000000000}"/>
          </ac:grpSpMkLst>
        </pc:grpChg>
        <pc:picChg chg="add mod">
          <ac:chgData name="Tr.A ." userId="71594aaa30a32cc1" providerId="LiveId" clId="{FBF58BDF-5D8C-48B5-9F7B-0FDE8E7C7E52}" dt="2023-01-25T20:34:16.901" v="334" actId="14861"/>
          <ac:picMkLst>
            <pc:docMk/>
            <pc:sldMk cId="0" sldId="263"/>
            <ac:picMk id="28" creationId="{A91ABCE6-1EEB-2FEC-25D1-8ACA96F11590}"/>
          </ac:picMkLst>
        </pc:picChg>
        <pc:picChg chg="add mod">
          <ac:chgData name="Tr.A ." userId="71594aaa30a32cc1" providerId="LiveId" clId="{FBF58BDF-5D8C-48B5-9F7B-0FDE8E7C7E52}" dt="2023-01-25T20:35:47.573" v="347" actId="1076"/>
          <ac:picMkLst>
            <pc:docMk/>
            <pc:sldMk cId="0" sldId="263"/>
            <ac:picMk id="29" creationId="{C3728BA9-7E92-92E5-20FD-6D9FB0CB5F2F}"/>
          </ac:picMkLst>
        </pc:picChg>
      </pc:sldChg>
      <pc:sldChg chg="addSp delSp modSp mod ord delAnim modAnim">
        <pc:chgData name="Tr.A ." userId="71594aaa30a32cc1" providerId="LiveId" clId="{FBF58BDF-5D8C-48B5-9F7B-0FDE8E7C7E52}" dt="2023-01-25T20:40:14.346" v="409" actId="1076"/>
        <pc:sldMkLst>
          <pc:docMk/>
          <pc:sldMk cId="0" sldId="264"/>
        </pc:sldMkLst>
        <pc:spChg chg="add del mod">
          <ac:chgData name="Tr.A ." userId="71594aaa30a32cc1" providerId="LiveId" clId="{FBF58BDF-5D8C-48B5-9F7B-0FDE8E7C7E52}" dt="2023-01-25T20:36:42.109" v="349" actId="478"/>
          <ac:spMkLst>
            <pc:docMk/>
            <pc:sldMk cId="0" sldId="264"/>
            <ac:spMk id="3" creationId="{3DA991EE-3B8F-3917-C041-F4734DB5F3E5}"/>
          </ac:spMkLst>
        </pc:spChg>
        <pc:spChg chg="add del mod">
          <ac:chgData name="Tr.A ." userId="71594aaa30a32cc1" providerId="LiveId" clId="{FBF58BDF-5D8C-48B5-9F7B-0FDE8E7C7E52}" dt="2023-01-25T20:36:42.109" v="349" actId="478"/>
          <ac:spMkLst>
            <pc:docMk/>
            <pc:sldMk cId="0" sldId="264"/>
            <ac:spMk id="5" creationId="{9A2648AE-BA66-B391-378F-A17A05DA7A18}"/>
          </ac:spMkLst>
        </pc:spChg>
        <pc:spChg chg="add del mod">
          <ac:chgData name="Tr.A ." userId="71594aaa30a32cc1" providerId="LiveId" clId="{FBF58BDF-5D8C-48B5-9F7B-0FDE8E7C7E52}" dt="2023-01-25T20:36:42.109" v="349" actId="478"/>
          <ac:spMkLst>
            <pc:docMk/>
            <pc:sldMk cId="0" sldId="264"/>
            <ac:spMk id="7" creationId="{4ACCA5EB-DFDF-738E-D72D-D1ACAF374B5C}"/>
          </ac:spMkLst>
        </pc:spChg>
        <pc:spChg chg="add del mod">
          <ac:chgData name="Tr.A ." userId="71594aaa30a32cc1" providerId="LiveId" clId="{FBF58BDF-5D8C-48B5-9F7B-0FDE8E7C7E52}" dt="2023-01-25T20:36:42.109" v="349" actId="478"/>
          <ac:spMkLst>
            <pc:docMk/>
            <pc:sldMk cId="0" sldId="264"/>
            <ac:spMk id="9" creationId="{81B77C3C-D455-1735-EF2D-7AF6C690868E}"/>
          </ac:spMkLst>
        </pc:spChg>
        <pc:spChg chg="add del mod">
          <ac:chgData name="Tr.A ." userId="71594aaa30a32cc1" providerId="LiveId" clId="{FBF58BDF-5D8C-48B5-9F7B-0FDE8E7C7E52}" dt="2023-01-25T20:36:42.109" v="349" actId="478"/>
          <ac:spMkLst>
            <pc:docMk/>
            <pc:sldMk cId="0" sldId="264"/>
            <ac:spMk id="11" creationId="{7116B06D-B60F-1FB4-CFAF-7699C66FBA4D}"/>
          </ac:spMkLst>
        </pc:spChg>
        <pc:spChg chg="add del mod">
          <ac:chgData name="Tr.A ." userId="71594aaa30a32cc1" providerId="LiveId" clId="{FBF58BDF-5D8C-48B5-9F7B-0FDE8E7C7E52}" dt="2023-01-25T20:36:42.109" v="349" actId="478"/>
          <ac:spMkLst>
            <pc:docMk/>
            <pc:sldMk cId="0" sldId="264"/>
            <ac:spMk id="13" creationId="{2C86EC43-BD51-A0EC-EEE6-DE524C85DE7E}"/>
          </ac:spMkLst>
        </pc:spChg>
        <pc:spChg chg="add del mod">
          <ac:chgData name="Tr.A ." userId="71594aaa30a32cc1" providerId="LiveId" clId="{FBF58BDF-5D8C-48B5-9F7B-0FDE8E7C7E52}" dt="2023-01-25T20:36:42.109" v="349" actId="478"/>
          <ac:spMkLst>
            <pc:docMk/>
            <pc:sldMk cId="0" sldId="264"/>
            <ac:spMk id="15" creationId="{BF045615-5F27-551E-2C88-5DB968CD21AF}"/>
          </ac:spMkLst>
        </pc:spChg>
        <pc:spChg chg="add del mod">
          <ac:chgData name="Tr.A ." userId="71594aaa30a32cc1" providerId="LiveId" clId="{FBF58BDF-5D8C-48B5-9F7B-0FDE8E7C7E52}" dt="2023-01-25T20:36:42.109" v="349" actId="478"/>
          <ac:spMkLst>
            <pc:docMk/>
            <pc:sldMk cId="0" sldId="264"/>
            <ac:spMk id="17" creationId="{9A1E0233-D18B-1079-BDD1-0BF5265167B7}"/>
          </ac:spMkLst>
        </pc:spChg>
        <pc:spChg chg="add del mod">
          <ac:chgData name="Tr.A ." userId="71594aaa30a32cc1" providerId="LiveId" clId="{FBF58BDF-5D8C-48B5-9F7B-0FDE8E7C7E52}" dt="2023-01-25T20:36:42.109" v="349" actId="478"/>
          <ac:spMkLst>
            <pc:docMk/>
            <pc:sldMk cId="0" sldId="264"/>
            <ac:spMk id="19" creationId="{798B9735-CC0A-F987-6A83-C94B15119CB9}"/>
          </ac:spMkLst>
        </pc:spChg>
        <pc:spChg chg="add mod">
          <ac:chgData name="Tr.A ." userId="71594aaa30a32cc1" providerId="LiveId" clId="{FBF58BDF-5D8C-48B5-9F7B-0FDE8E7C7E52}" dt="2023-01-25T20:37:00.044" v="353"/>
          <ac:spMkLst>
            <pc:docMk/>
            <pc:sldMk cId="0" sldId="264"/>
            <ac:spMk id="25" creationId="{581B06B6-D51D-4077-00E5-9DA09C04D520}"/>
          </ac:spMkLst>
        </pc:spChg>
        <pc:spChg chg="del">
          <ac:chgData name="Tr.A ." userId="71594aaa30a32cc1" providerId="LiveId" clId="{FBF58BDF-5D8C-48B5-9F7B-0FDE8E7C7E52}" dt="2023-01-25T20:36:38.417" v="348" actId="478"/>
          <ac:spMkLst>
            <pc:docMk/>
            <pc:sldMk cId="0" sldId="264"/>
            <ac:spMk id="2345" creationId="{00000000-0000-0000-0000-000000000000}"/>
          </ac:spMkLst>
        </pc:spChg>
        <pc:spChg chg="del">
          <ac:chgData name="Tr.A ." userId="71594aaa30a32cc1" providerId="LiveId" clId="{FBF58BDF-5D8C-48B5-9F7B-0FDE8E7C7E52}" dt="2023-01-25T20:36:38.417" v="348" actId="478"/>
          <ac:spMkLst>
            <pc:docMk/>
            <pc:sldMk cId="0" sldId="264"/>
            <ac:spMk id="2346" creationId="{00000000-0000-0000-0000-000000000000}"/>
          </ac:spMkLst>
        </pc:spChg>
        <pc:spChg chg="del">
          <ac:chgData name="Tr.A ." userId="71594aaa30a32cc1" providerId="LiveId" clId="{FBF58BDF-5D8C-48B5-9F7B-0FDE8E7C7E52}" dt="2023-01-25T20:36:38.417" v="348" actId="478"/>
          <ac:spMkLst>
            <pc:docMk/>
            <pc:sldMk cId="0" sldId="264"/>
            <ac:spMk id="2347" creationId="{00000000-0000-0000-0000-000000000000}"/>
          </ac:spMkLst>
        </pc:spChg>
        <pc:spChg chg="del">
          <ac:chgData name="Tr.A ." userId="71594aaa30a32cc1" providerId="LiveId" clId="{FBF58BDF-5D8C-48B5-9F7B-0FDE8E7C7E52}" dt="2023-01-25T20:36:38.417" v="348" actId="478"/>
          <ac:spMkLst>
            <pc:docMk/>
            <pc:sldMk cId="0" sldId="264"/>
            <ac:spMk id="2348" creationId="{00000000-0000-0000-0000-000000000000}"/>
          </ac:spMkLst>
        </pc:spChg>
        <pc:spChg chg="del">
          <ac:chgData name="Tr.A ." userId="71594aaa30a32cc1" providerId="LiveId" clId="{FBF58BDF-5D8C-48B5-9F7B-0FDE8E7C7E52}" dt="2023-01-25T20:36:38.417" v="348" actId="478"/>
          <ac:spMkLst>
            <pc:docMk/>
            <pc:sldMk cId="0" sldId="264"/>
            <ac:spMk id="2349" creationId="{00000000-0000-0000-0000-000000000000}"/>
          </ac:spMkLst>
        </pc:spChg>
        <pc:spChg chg="del">
          <ac:chgData name="Tr.A ." userId="71594aaa30a32cc1" providerId="LiveId" clId="{FBF58BDF-5D8C-48B5-9F7B-0FDE8E7C7E52}" dt="2023-01-25T20:36:38.417" v="348" actId="478"/>
          <ac:spMkLst>
            <pc:docMk/>
            <pc:sldMk cId="0" sldId="264"/>
            <ac:spMk id="2350" creationId="{00000000-0000-0000-0000-000000000000}"/>
          </ac:spMkLst>
        </pc:spChg>
        <pc:spChg chg="del">
          <ac:chgData name="Tr.A ." userId="71594aaa30a32cc1" providerId="LiveId" clId="{FBF58BDF-5D8C-48B5-9F7B-0FDE8E7C7E52}" dt="2023-01-25T20:36:38.417" v="348" actId="478"/>
          <ac:spMkLst>
            <pc:docMk/>
            <pc:sldMk cId="0" sldId="264"/>
            <ac:spMk id="2351" creationId="{00000000-0000-0000-0000-000000000000}"/>
          </ac:spMkLst>
        </pc:spChg>
        <pc:spChg chg="del">
          <ac:chgData name="Tr.A ." userId="71594aaa30a32cc1" providerId="LiveId" clId="{FBF58BDF-5D8C-48B5-9F7B-0FDE8E7C7E52}" dt="2023-01-25T20:36:38.417" v="348" actId="478"/>
          <ac:spMkLst>
            <pc:docMk/>
            <pc:sldMk cId="0" sldId="264"/>
            <ac:spMk id="2352" creationId="{00000000-0000-0000-0000-000000000000}"/>
          </ac:spMkLst>
        </pc:spChg>
        <pc:spChg chg="del">
          <ac:chgData name="Tr.A ." userId="71594aaa30a32cc1" providerId="LiveId" clId="{FBF58BDF-5D8C-48B5-9F7B-0FDE8E7C7E52}" dt="2023-01-25T20:36:38.417" v="348" actId="478"/>
          <ac:spMkLst>
            <pc:docMk/>
            <pc:sldMk cId="0" sldId="264"/>
            <ac:spMk id="2353" creationId="{00000000-0000-0000-0000-000000000000}"/>
          </ac:spMkLst>
        </pc:spChg>
        <pc:spChg chg="del">
          <ac:chgData name="Tr.A ." userId="71594aaa30a32cc1" providerId="LiveId" clId="{FBF58BDF-5D8C-48B5-9F7B-0FDE8E7C7E52}" dt="2023-01-25T20:36:38.417" v="348" actId="478"/>
          <ac:spMkLst>
            <pc:docMk/>
            <pc:sldMk cId="0" sldId="264"/>
            <ac:spMk id="2354" creationId="{00000000-0000-0000-0000-000000000000}"/>
          </ac:spMkLst>
        </pc:spChg>
        <pc:spChg chg="del">
          <ac:chgData name="Tr.A ." userId="71594aaa30a32cc1" providerId="LiveId" clId="{FBF58BDF-5D8C-48B5-9F7B-0FDE8E7C7E52}" dt="2023-01-25T20:36:38.417" v="348" actId="478"/>
          <ac:spMkLst>
            <pc:docMk/>
            <pc:sldMk cId="0" sldId="264"/>
            <ac:spMk id="2355" creationId="{00000000-0000-0000-0000-000000000000}"/>
          </ac:spMkLst>
        </pc:spChg>
        <pc:spChg chg="del">
          <ac:chgData name="Tr.A ." userId="71594aaa30a32cc1" providerId="LiveId" clId="{FBF58BDF-5D8C-48B5-9F7B-0FDE8E7C7E52}" dt="2023-01-25T20:36:38.417" v="348" actId="478"/>
          <ac:spMkLst>
            <pc:docMk/>
            <pc:sldMk cId="0" sldId="264"/>
            <ac:spMk id="2356" creationId="{00000000-0000-0000-0000-000000000000}"/>
          </ac:spMkLst>
        </pc:spChg>
        <pc:spChg chg="del">
          <ac:chgData name="Tr.A ." userId="71594aaa30a32cc1" providerId="LiveId" clId="{FBF58BDF-5D8C-48B5-9F7B-0FDE8E7C7E52}" dt="2023-01-25T20:36:38.417" v="348" actId="478"/>
          <ac:spMkLst>
            <pc:docMk/>
            <pc:sldMk cId="0" sldId="264"/>
            <ac:spMk id="2357" creationId="{00000000-0000-0000-0000-000000000000}"/>
          </ac:spMkLst>
        </pc:spChg>
        <pc:grpChg chg="del">
          <ac:chgData name="Tr.A ." userId="71594aaa30a32cc1" providerId="LiveId" clId="{FBF58BDF-5D8C-48B5-9F7B-0FDE8E7C7E52}" dt="2023-01-25T20:36:38.417" v="348" actId="478"/>
          <ac:grpSpMkLst>
            <pc:docMk/>
            <pc:sldMk cId="0" sldId="264"/>
            <ac:grpSpMk id="2358" creationId="{00000000-0000-0000-0000-000000000000}"/>
          </ac:grpSpMkLst>
        </pc:grpChg>
        <pc:grpChg chg="del">
          <ac:chgData name="Tr.A ." userId="71594aaa30a32cc1" providerId="LiveId" clId="{FBF58BDF-5D8C-48B5-9F7B-0FDE8E7C7E52}" dt="2023-01-25T20:36:38.417" v="348" actId="478"/>
          <ac:grpSpMkLst>
            <pc:docMk/>
            <pc:sldMk cId="0" sldId="264"/>
            <ac:grpSpMk id="2384" creationId="{00000000-0000-0000-0000-000000000000}"/>
          </ac:grpSpMkLst>
        </pc:grpChg>
        <pc:grpChg chg="del">
          <ac:chgData name="Tr.A ." userId="71594aaa30a32cc1" providerId="LiveId" clId="{FBF58BDF-5D8C-48B5-9F7B-0FDE8E7C7E52}" dt="2023-01-25T20:36:38.417" v="348" actId="478"/>
          <ac:grpSpMkLst>
            <pc:docMk/>
            <pc:sldMk cId="0" sldId="264"/>
            <ac:grpSpMk id="2410" creationId="{00000000-0000-0000-0000-000000000000}"/>
          </ac:grpSpMkLst>
        </pc:grpChg>
        <pc:grpChg chg="del">
          <ac:chgData name="Tr.A ." userId="71594aaa30a32cc1" providerId="LiveId" clId="{FBF58BDF-5D8C-48B5-9F7B-0FDE8E7C7E52}" dt="2023-01-25T20:36:38.417" v="348" actId="478"/>
          <ac:grpSpMkLst>
            <pc:docMk/>
            <pc:sldMk cId="0" sldId="264"/>
            <ac:grpSpMk id="2430" creationId="{00000000-0000-0000-0000-000000000000}"/>
          </ac:grpSpMkLst>
        </pc:grpChg>
        <pc:grpChg chg="del">
          <ac:chgData name="Tr.A ." userId="71594aaa30a32cc1" providerId="LiveId" clId="{FBF58BDF-5D8C-48B5-9F7B-0FDE8E7C7E52}" dt="2023-01-25T20:36:38.417" v="348" actId="478"/>
          <ac:grpSpMkLst>
            <pc:docMk/>
            <pc:sldMk cId="0" sldId="264"/>
            <ac:grpSpMk id="2486" creationId="{00000000-0000-0000-0000-000000000000}"/>
          </ac:grpSpMkLst>
        </pc:grpChg>
        <pc:picChg chg="add del mod">
          <ac:chgData name="Tr.A ." userId="71594aaa30a32cc1" providerId="LiveId" clId="{FBF58BDF-5D8C-48B5-9F7B-0FDE8E7C7E52}" dt="2023-01-25T20:36:52.519" v="352" actId="478"/>
          <ac:picMkLst>
            <pc:docMk/>
            <pc:sldMk cId="0" sldId="264"/>
            <ac:picMk id="20" creationId="{455CEB31-703A-2803-2234-6B497681CC8D}"/>
          </ac:picMkLst>
        </pc:picChg>
        <pc:picChg chg="add mod">
          <ac:chgData name="Tr.A ." userId="71594aaa30a32cc1" providerId="LiveId" clId="{FBF58BDF-5D8C-48B5-9F7B-0FDE8E7C7E52}" dt="2023-01-25T20:39:08.254" v="396" actId="1076"/>
          <ac:picMkLst>
            <pc:docMk/>
            <pc:sldMk cId="0" sldId="264"/>
            <ac:picMk id="21" creationId="{74FFAFB0-95F6-ABEC-7535-9C933C2471FF}"/>
          </ac:picMkLst>
        </pc:picChg>
        <pc:picChg chg="add mod">
          <ac:chgData name="Tr.A ." userId="71594aaa30a32cc1" providerId="LiveId" clId="{FBF58BDF-5D8C-48B5-9F7B-0FDE8E7C7E52}" dt="2023-01-25T20:39:05.602" v="395" actId="1076"/>
          <ac:picMkLst>
            <pc:docMk/>
            <pc:sldMk cId="0" sldId="264"/>
            <ac:picMk id="22" creationId="{E43B3BED-C2F7-FB79-858D-6104998C0C76}"/>
          </ac:picMkLst>
        </pc:picChg>
        <pc:picChg chg="add mod">
          <ac:chgData name="Tr.A ." userId="71594aaa30a32cc1" providerId="LiveId" clId="{FBF58BDF-5D8C-48B5-9F7B-0FDE8E7C7E52}" dt="2023-01-25T20:39:01.882" v="394" actId="1076"/>
          <ac:picMkLst>
            <pc:docMk/>
            <pc:sldMk cId="0" sldId="264"/>
            <ac:picMk id="23" creationId="{5CD9DAD1-5261-D0EB-9F00-15B6A7768DD5}"/>
          </ac:picMkLst>
        </pc:picChg>
        <pc:picChg chg="add mod">
          <ac:chgData name="Tr.A ." userId="71594aaa30a32cc1" providerId="LiveId" clId="{FBF58BDF-5D8C-48B5-9F7B-0FDE8E7C7E52}" dt="2023-01-25T20:39:00.382" v="393" actId="1076"/>
          <ac:picMkLst>
            <pc:docMk/>
            <pc:sldMk cId="0" sldId="264"/>
            <ac:picMk id="24" creationId="{EB9A29D7-AA82-443E-7005-762A7A58C779}"/>
          </ac:picMkLst>
        </pc:picChg>
        <pc:picChg chg="add mod">
          <ac:chgData name="Tr.A ." userId="71594aaa30a32cc1" providerId="LiveId" clId="{FBF58BDF-5D8C-48B5-9F7B-0FDE8E7C7E52}" dt="2023-01-25T20:38:11.454" v="376" actId="1076"/>
          <ac:picMkLst>
            <pc:docMk/>
            <pc:sldMk cId="0" sldId="264"/>
            <ac:picMk id="26" creationId="{4873903F-C9CE-3405-E366-3339D5CCF3DA}"/>
          </ac:picMkLst>
        </pc:picChg>
        <pc:picChg chg="add mod">
          <ac:chgData name="Tr.A ." userId="71594aaa30a32cc1" providerId="LiveId" clId="{FBF58BDF-5D8C-48B5-9F7B-0FDE8E7C7E52}" dt="2023-01-25T20:39:34.048" v="404" actId="1076"/>
          <ac:picMkLst>
            <pc:docMk/>
            <pc:sldMk cId="0" sldId="264"/>
            <ac:picMk id="27" creationId="{3B05FB79-10E2-B204-A9C7-B1F8D6E615C2}"/>
          </ac:picMkLst>
        </pc:picChg>
        <pc:picChg chg="add mod">
          <ac:chgData name="Tr.A ." userId="71594aaa30a32cc1" providerId="LiveId" clId="{FBF58BDF-5D8C-48B5-9F7B-0FDE8E7C7E52}" dt="2023-01-25T20:39:29.235" v="403" actId="1076"/>
          <ac:picMkLst>
            <pc:docMk/>
            <pc:sldMk cId="0" sldId="264"/>
            <ac:picMk id="28" creationId="{A3C1102B-8838-C18C-3FF6-C1533667E1BD}"/>
          </ac:picMkLst>
        </pc:picChg>
        <pc:picChg chg="add mod">
          <ac:chgData name="Tr.A ." userId="71594aaa30a32cc1" providerId="LiveId" clId="{FBF58BDF-5D8C-48B5-9F7B-0FDE8E7C7E52}" dt="2023-01-25T20:39:27.694" v="402" actId="1076"/>
          <ac:picMkLst>
            <pc:docMk/>
            <pc:sldMk cId="0" sldId="264"/>
            <ac:picMk id="29" creationId="{6F196800-CD23-30E9-FEAF-37C0C0FF4EC6}"/>
          </ac:picMkLst>
        </pc:picChg>
        <pc:picChg chg="add mod">
          <ac:chgData name="Tr.A ." userId="71594aaa30a32cc1" providerId="LiveId" clId="{FBF58BDF-5D8C-48B5-9F7B-0FDE8E7C7E52}" dt="2023-01-25T20:39:16.887" v="400" actId="1076"/>
          <ac:picMkLst>
            <pc:docMk/>
            <pc:sldMk cId="0" sldId="264"/>
            <ac:picMk id="30" creationId="{62DEE700-DE8C-1181-AFF2-74F3B6248E5A}"/>
          </ac:picMkLst>
        </pc:picChg>
        <pc:picChg chg="add mod">
          <ac:chgData name="Tr.A ." userId="71594aaa30a32cc1" providerId="LiveId" clId="{FBF58BDF-5D8C-48B5-9F7B-0FDE8E7C7E52}" dt="2023-01-25T20:40:14.346" v="409" actId="1076"/>
          <ac:picMkLst>
            <pc:docMk/>
            <pc:sldMk cId="0" sldId="264"/>
            <ac:picMk id="31" creationId="{6E0299F7-AA00-A505-F884-3B268F05266B}"/>
          </ac:picMkLst>
        </pc:picChg>
      </pc:sldChg>
      <pc:sldChg chg="del">
        <pc:chgData name="Tr.A ." userId="71594aaa30a32cc1" providerId="LiveId" clId="{FBF58BDF-5D8C-48B5-9F7B-0FDE8E7C7E52}" dt="2023-01-25T21:15:43.541" v="664" actId="2696"/>
        <pc:sldMkLst>
          <pc:docMk/>
          <pc:sldMk cId="0" sldId="265"/>
        </pc:sldMkLst>
      </pc:sldChg>
      <pc:sldChg chg="addSp delSp modSp mod ord modAnim">
        <pc:chgData name="Tr.A ." userId="71594aaa30a32cc1" providerId="LiveId" clId="{FBF58BDF-5D8C-48B5-9F7B-0FDE8E7C7E52}" dt="2023-01-25T21:18:39.828" v="692" actId="1076"/>
        <pc:sldMkLst>
          <pc:docMk/>
          <pc:sldMk cId="0" sldId="266"/>
        </pc:sldMkLst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5" creationId="{25B27EB5-16BB-DC0C-A2A1-2F75A63B54F0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6" creationId="{35C6401F-BCAF-E076-9F84-A9DB0084BA2D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7" creationId="{D3E24180-1C2C-167A-973C-FBC534596A80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8" creationId="{6C1F9D4A-F8E8-1786-2771-90B6CE8835FF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9" creationId="{F8B21534-E820-22F3-113E-B4CEC5B514AD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10" creationId="{172F4B8B-FDEE-BEC0-0792-61F386324F0E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11" creationId="{CF15FE85-9074-AAB4-D587-6B34C0DD691B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12" creationId="{CEEE685C-B932-D097-0FCC-6DA1BA1F953F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13" creationId="{2F226D54-32D1-3017-FCB7-306035B71C8C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14" creationId="{41FFA195-0368-9ADA-461F-00955A52EE5E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15" creationId="{D7836D18-7CBC-BE1C-0DD7-677D358CF62A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16" creationId="{614755F0-04C6-7A9A-7637-72A8A352E6F8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17" creationId="{44AAA864-47AB-3551-14FC-224A0B7DDEC4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18" creationId="{6B4DE01C-1B01-164F-7735-64F4A8CAC0D5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19" creationId="{2E499877-9D73-B67C-EC47-91CD850FEE04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20" creationId="{CE2B6F90-7486-C018-3A19-B6FFD57634E2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21" creationId="{DD2204FA-1D30-F922-C25C-55F3C8BE884B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22" creationId="{7B1DCC3F-F957-2060-E6FA-132D7BFFBAD6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23" creationId="{BD809ACA-2760-8660-E7D8-345C63A92AF0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24" creationId="{434C4A64-1D1D-7FF6-8B64-D36D8D6CE8E0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25" creationId="{8257D0FD-DFC5-B13C-2330-C81DDD6D2D72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26" creationId="{84CCBD90-3825-0836-BC8C-F027945C0086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27" creationId="{ACFB0936-CF68-8F8F-B25E-73D23862843E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28" creationId="{DC8B267A-7DFA-3C9A-E7AA-16C062E7BF0B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29" creationId="{C557D299-63F4-E0F2-95A4-6651D1301025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30" creationId="{CC17752C-DF9D-97D7-8132-20931F1AB006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31" creationId="{CCBA4DB1-B8CA-0636-A598-DE81491D1F3D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32" creationId="{03E9B4E5-8B27-CF48-7873-B203F45412BC}"/>
          </ac:spMkLst>
        </pc:spChg>
        <pc:spChg chg="mod">
          <ac:chgData name="Tr.A ." userId="71594aaa30a32cc1" providerId="LiveId" clId="{FBF58BDF-5D8C-48B5-9F7B-0FDE8E7C7E52}" dt="2023-01-25T21:18:10.322" v="685"/>
          <ac:spMkLst>
            <pc:docMk/>
            <pc:sldMk cId="0" sldId="266"/>
            <ac:spMk id="33" creationId="{DBE8B19C-BBAD-8939-ECEE-26663D75B66E}"/>
          </ac:spMkLst>
        </pc:spChg>
        <pc:spChg chg="mod">
          <ac:chgData name="Tr.A ." userId="71594aaa30a32cc1" providerId="LiveId" clId="{FBF58BDF-5D8C-48B5-9F7B-0FDE8E7C7E52}" dt="2023-01-25T20:46:03.139" v="485" actId="1076"/>
          <ac:spMkLst>
            <pc:docMk/>
            <pc:sldMk cId="0" sldId="266"/>
            <ac:spMk id="2533" creationId="{00000000-0000-0000-0000-000000000000}"/>
          </ac:spMkLst>
        </pc:spChg>
        <pc:spChg chg="mod">
          <ac:chgData name="Tr.A ." userId="71594aaa30a32cc1" providerId="LiveId" clId="{FBF58BDF-5D8C-48B5-9F7B-0FDE8E7C7E52}" dt="2023-01-25T20:47:56.423" v="487" actId="20577"/>
          <ac:spMkLst>
            <pc:docMk/>
            <pc:sldMk cId="0" sldId="266"/>
            <ac:spMk id="2534" creationId="{00000000-0000-0000-0000-000000000000}"/>
          </ac:spMkLst>
        </pc:spChg>
        <pc:spChg chg="del mod">
          <ac:chgData name="Tr.A ." userId="71594aaa30a32cc1" providerId="LiveId" clId="{FBF58BDF-5D8C-48B5-9F7B-0FDE8E7C7E52}" dt="2023-01-25T20:42:29.957" v="436" actId="478"/>
          <ac:spMkLst>
            <pc:docMk/>
            <pc:sldMk cId="0" sldId="266"/>
            <ac:spMk id="2535" creationId="{00000000-0000-0000-0000-000000000000}"/>
          </ac:spMkLst>
        </pc:spChg>
        <pc:spChg chg="mod">
          <ac:chgData name="Tr.A ." userId="71594aaa30a32cc1" providerId="LiveId" clId="{FBF58BDF-5D8C-48B5-9F7B-0FDE8E7C7E52}" dt="2023-01-25T20:44:34.755" v="465" actId="1076"/>
          <ac:spMkLst>
            <pc:docMk/>
            <pc:sldMk cId="0" sldId="266"/>
            <ac:spMk id="2536" creationId="{00000000-0000-0000-0000-000000000000}"/>
          </ac:spMkLst>
        </pc:spChg>
        <pc:spChg chg="del mod">
          <ac:chgData name="Tr.A ." userId="71594aaa30a32cc1" providerId="LiveId" clId="{FBF58BDF-5D8C-48B5-9F7B-0FDE8E7C7E52}" dt="2023-01-25T20:42:40.863" v="440" actId="478"/>
          <ac:spMkLst>
            <pc:docMk/>
            <pc:sldMk cId="0" sldId="266"/>
            <ac:spMk id="2537" creationId="{00000000-0000-0000-0000-000000000000}"/>
          </ac:spMkLst>
        </pc:spChg>
        <pc:spChg chg="mod">
          <ac:chgData name="Tr.A ." userId="71594aaa30a32cc1" providerId="LiveId" clId="{FBF58BDF-5D8C-48B5-9F7B-0FDE8E7C7E52}" dt="2023-01-25T20:56:51.022" v="506" actId="1076"/>
          <ac:spMkLst>
            <pc:docMk/>
            <pc:sldMk cId="0" sldId="266"/>
            <ac:spMk id="2538" creationId="{00000000-0000-0000-0000-000000000000}"/>
          </ac:spMkLst>
        </pc:spChg>
        <pc:spChg chg="del mod">
          <ac:chgData name="Tr.A ." userId="71594aaa30a32cc1" providerId="LiveId" clId="{FBF58BDF-5D8C-48B5-9F7B-0FDE8E7C7E52}" dt="2023-01-25T20:42:56.757" v="447" actId="478"/>
          <ac:spMkLst>
            <pc:docMk/>
            <pc:sldMk cId="0" sldId="266"/>
            <ac:spMk id="2539" creationId="{00000000-0000-0000-0000-000000000000}"/>
          </ac:spMkLst>
        </pc:spChg>
        <pc:spChg chg="del">
          <ac:chgData name="Tr.A ." userId="71594aaa30a32cc1" providerId="LiveId" clId="{FBF58BDF-5D8C-48B5-9F7B-0FDE8E7C7E52}" dt="2023-01-25T20:41:53.820" v="419" actId="478"/>
          <ac:spMkLst>
            <pc:docMk/>
            <pc:sldMk cId="0" sldId="266"/>
            <ac:spMk id="2540" creationId="{00000000-0000-0000-0000-000000000000}"/>
          </ac:spMkLst>
        </pc:spChg>
        <pc:spChg chg="mod">
          <ac:chgData name="Tr.A ." userId="71594aaa30a32cc1" providerId="LiveId" clId="{FBF58BDF-5D8C-48B5-9F7B-0FDE8E7C7E52}" dt="2023-01-25T20:42:12.016" v="422" actId="1076"/>
          <ac:spMkLst>
            <pc:docMk/>
            <pc:sldMk cId="0" sldId="266"/>
            <ac:spMk id="2541" creationId="{00000000-0000-0000-0000-000000000000}"/>
          </ac:spMkLst>
        </pc:spChg>
        <pc:spChg chg="mod">
          <ac:chgData name="Tr.A ." userId="71594aaa30a32cc1" providerId="LiveId" clId="{FBF58BDF-5D8C-48B5-9F7B-0FDE8E7C7E52}" dt="2023-01-25T20:42:12.016" v="422" actId="1076"/>
          <ac:spMkLst>
            <pc:docMk/>
            <pc:sldMk cId="0" sldId="266"/>
            <ac:spMk id="2542" creationId="{00000000-0000-0000-0000-000000000000}"/>
          </ac:spMkLst>
        </pc:spChg>
        <pc:spChg chg="mod">
          <ac:chgData name="Tr.A ." userId="71594aaa30a32cc1" providerId="LiveId" clId="{FBF58BDF-5D8C-48B5-9F7B-0FDE8E7C7E52}" dt="2023-01-25T20:42:12.016" v="422" actId="1076"/>
          <ac:spMkLst>
            <pc:docMk/>
            <pc:sldMk cId="0" sldId="266"/>
            <ac:spMk id="2543" creationId="{00000000-0000-0000-0000-000000000000}"/>
          </ac:spMkLst>
        </pc:spChg>
        <pc:grpChg chg="add mod">
          <ac:chgData name="Tr.A ." userId="71594aaa30a32cc1" providerId="LiveId" clId="{FBF58BDF-5D8C-48B5-9F7B-0FDE8E7C7E52}" dt="2023-01-25T21:18:39.828" v="692" actId="1076"/>
          <ac:grpSpMkLst>
            <pc:docMk/>
            <pc:sldMk cId="0" sldId="266"/>
            <ac:grpSpMk id="4" creationId="{33C619AC-CC62-F4D7-B8B6-33B5BEEA5CF1}"/>
          </ac:grpSpMkLst>
        </pc:grpChg>
        <pc:grpChg chg="mod ord">
          <ac:chgData name="Tr.A ." userId="71594aaa30a32cc1" providerId="LiveId" clId="{FBF58BDF-5D8C-48B5-9F7B-0FDE8E7C7E52}" dt="2023-01-25T20:41:48.708" v="418" actId="14100"/>
          <ac:grpSpMkLst>
            <pc:docMk/>
            <pc:sldMk cId="0" sldId="266"/>
            <ac:grpSpMk id="2547" creationId="{00000000-0000-0000-0000-000000000000}"/>
          </ac:grpSpMkLst>
        </pc:grpChg>
        <pc:grpChg chg="mod">
          <ac:chgData name="Tr.A ." userId="71594aaa30a32cc1" providerId="LiveId" clId="{FBF58BDF-5D8C-48B5-9F7B-0FDE8E7C7E52}" dt="2023-01-25T20:41:23.200" v="411" actId="1076"/>
          <ac:grpSpMkLst>
            <pc:docMk/>
            <pc:sldMk cId="0" sldId="266"/>
            <ac:grpSpMk id="2569" creationId="{00000000-0000-0000-0000-000000000000}"/>
          </ac:grpSpMkLst>
        </pc:grpChg>
        <pc:picChg chg="add mod">
          <ac:chgData name="Tr.A ." userId="71594aaa30a32cc1" providerId="LiveId" clId="{FBF58BDF-5D8C-48B5-9F7B-0FDE8E7C7E52}" dt="2023-01-25T20:53:09.688" v="492" actId="1076"/>
          <ac:picMkLst>
            <pc:docMk/>
            <pc:sldMk cId="0" sldId="266"/>
            <ac:picMk id="2050" creationId="{08600DE9-8FEC-DEEB-6BB0-AB83F7208693}"/>
          </ac:picMkLst>
        </pc:picChg>
        <pc:picChg chg="add mod">
          <ac:chgData name="Tr.A ." userId="71594aaa30a32cc1" providerId="LiveId" clId="{FBF58BDF-5D8C-48B5-9F7B-0FDE8E7C7E52}" dt="2023-01-25T20:54:12.605" v="500" actId="1076"/>
          <ac:picMkLst>
            <pc:docMk/>
            <pc:sldMk cId="0" sldId="266"/>
            <ac:picMk id="2052" creationId="{3F919CCB-09ED-2EB1-4725-29C69F8223D1}"/>
          </ac:picMkLst>
        </pc:picChg>
        <pc:picChg chg="add mod">
          <ac:chgData name="Tr.A ." userId="71594aaa30a32cc1" providerId="LiveId" clId="{FBF58BDF-5D8C-48B5-9F7B-0FDE8E7C7E52}" dt="2023-01-25T20:56:45.357" v="505" actId="1076"/>
          <ac:picMkLst>
            <pc:docMk/>
            <pc:sldMk cId="0" sldId="266"/>
            <ac:picMk id="2054" creationId="{2F74C98F-AAF9-96B3-47F0-3A3B8A3CE18A}"/>
          </ac:picMkLst>
        </pc:picChg>
        <pc:cxnChg chg="mod">
          <ac:chgData name="Tr.A ." userId="71594aaa30a32cc1" providerId="LiveId" clId="{FBF58BDF-5D8C-48B5-9F7B-0FDE8E7C7E52}" dt="2023-01-25T20:42:12.016" v="422" actId="1076"/>
          <ac:cxnSpMkLst>
            <pc:docMk/>
            <pc:sldMk cId="0" sldId="266"/>
            <ac:cxnSpMk id="2544" creationId="{00000000-0000-0000-0000-000000000000}"/>
          </ac:cxnSpMkLst>
        </pc:cxnChg>
        <pc:cxnChg chg="mod">
          <ac:chgData name="Tr.A ." userId="71594aaa30a32cc1" providerId="LiveId" clId="{FBF58BDF-5D8C-48B5-9F7B-0FDE8E7C7E52}" dt="2023-01-25T20:42:12.016" v="422" actId="1076"/>
          <ac:cxnSpMkLst>
            <pc:docMk/>
            <pc:sldMk cId="0" sldId="266"/>
            <ac:cxnSpMk id="2545" creationId="{00000000-0000-0000-0000-000000000000}"/>
          </ac:cxnSpMkLst>
        </pc:cxnChg>
        <pc:cxnChg chg="mod">
          <ac:chgData name="Tr.A ." userId="71594aaa30a32cc1" providerId="LiveId" clId="{FBF58BDF-5D8C-48B5-9F7B-0FDE8E7C7E52}" dt="2023-01-25T20:57:10.740" v="509" actId="14100"/>
          <ac:cxnSpMkLst>
            <pc:docMk/>
            <pc:sldMk cId="0" sldId="266"/>
            <ac:cxnSpMk id="2546" creationId="{00000000-0000-0000-0000-000000000000}"/>
          </ac:cxnSpMkLst>
        </pc:cxnChg>
      </pc:sldChg>
      <pc:sldChg chg="addSp delSp modSp mod delAnim modAnim">
        <pc:chgData name="Tr.A ." userId="71594aaa30a32cc1" providerId="LiveId" clId="{FBF58BDF-5D8C-48B5-9F7B-0FDE8E7C7E52}" dt="2023-01-25T21:12:36.832" v="647" actId="1076"/>
        <pc:sldMkLst>
          <pc:docMk/>
          <pc:sldMk cId="0" sldId="267"/>
        </pc:sldMkLst>
        <pc:spChg chg="add del mod">
          <ac:chgData name="Tr.A ." userId="71594aaa30a32cc1" providerId="LiveId" clId="{FBF58BDF-5D8C-48B5-9F7B-0FDE8E7C7E52}" dt="2023-01-25T21:11:12.860" v="625" actId="478"/>
          <ac:spMkLst>
            <pc:docMk/>
            <pc:sldMk cId="0" sldId="267"/>
            <ac:spMk id="3" creationId="{EAD8A413-FD67-D398-B99C-514C81857560}"/>
          </ac:spMkLst>
        </pc:spChg>
        <pc:spChg chg="add del mod">
          <ac:chgData name="Tr.A ." userId="71594aaa30a32cc1" providerId="LiveId" clId="{FBF58BDF-5D8C-48B5-9F7B-0FDE8E7C7E52}" dt="2023-01-25T21:11:12.860" v="625" actId="478"/>
          <ac:spMkLst>
            <pc:docMk/>
            <pc:sldMk cId="0" sldId="267"/>
            <ac:spMk id="5" creationId="{A8DCACE3-D750-CC57-9BB0-814023DE34FC}"/>
          </ac:spMkLst>
        </pc:spChg>
        <pc:spChg chg="add del mod">
          <ac:chgData name="Tr.A ." userId="71594aaa30a32cc1" providerId="LiveId" clId="{FBF58BDF-5D8C-48B5-9F7B-0FDE8E7C7E52}" dt="2023-01-25T21:11:18.550" v="627" actId="478"/>
          <ac:spMkLst>
            <pc:docMk/>
            <pc:sldMk cId="0" sldId="267"/>
            <ac:spMk id="7" creationId="{3D24AFAB-F398-542E-9485-495F0FF04461}"/>
          </ac:spMkLst>
        </pc:spChg>
        <pc:spChg chg="add del mod">
          <ac:chgData name="Tr.A ." userId="71594aaa30a32cc1" providerId="LiveId" clId="{FBF58BDF-5D8C-48B5-9F7B-0FDE8E7C7E52}" dt="2023-01-25T21:11:22.408" v="629" actId="478"/>
          <ac:spMkLst>
            <pc:docMk/>
            <pc:sldMk cId="0" sldId="267"/>
            <ac:spMk id="9" creationId="{C0152293-C40C-AC53-998A-2BE17807B3C8}"/>
          </ac:spMkLst>
        </pc:spChg>
        <pc:spChg chg="add mod">
          <ac:chgData name="Tr.A ." userId="71594aaa30a32cc1" providerId="LiveId" clId="{FBF58BDF-5D8C-48B5-9F7B-0FDE8E7C7E52}" dt="2023-01-25T21:12:36.832" v="647" actId="1076"/>
          <ac:spMkLst>
            <pc:docMk/>
            <pc:sldMk cId="0" sldId="267"/>
            <ac:spMk id="11" creationId="{3EE0BAD0-DCB7-920B-42D4-432FF89B0AF5}"/>
          </ac:spMkLst>
        </pc:spChg>
        <pc:spChg chg="add del mod">
          <ac:chgData name="Tr.A ." userId="71594aaa30a32cc1" providerId="LiveId" clId="{FBF58BDF-5D8C-48B5-9F7B-0FDE8E7C7E52}" dt="2023-01-25T21:12:08.503" v="639" actId="478"/>
          <ac:spMkLst>
            <pc:docMk/>
            <pc:sldMk cId="0" sldId="267"/>
            <ac:spMk id="12" creationId="{FF96EB5F-166F-14B3-11E9-EB17BA75C097}"/>
          </ac:spMkLst>
        </pc:spChg>
        <pc:spChg chg="add del">
          <ac:chgData name="Tr.A ." userId="71594aaa30a32cc1" providerId="LiveId" clId="{FBF58BDF-5D8C-48B5-9F7B-0FDE8E7C7E52}" dt="2023-01-25T21:11:17.176" v="626" actId="478"/>
          <ac:spMkLst>
            <pc:docMk/>
            <pc:sldMk cId="0" sldId="267"/>
            <ac:spMk id="2802" creationId="{00000000-0000-0000-0000-000000000000}"/>
          </ac:spMkLst>
        </pc:spChg>
        <pc:spChg chg="add del">
          <ac:chgData name="Tr.A ." userId="71594aaa30a32cc1" providerId="LiveId" clId="{FBF58BDF-5D8C-48B5-9F7B-0FDE8E7C7E52}" dt="2023-01-25T21:11:21" v="628" actId="478"/>
          <ac:spMkLst>
            <pc:docMk/>
            <pc:sldMk cId="0" sldId="267"/>
            <ac:spMk id="2803" creationId="{00000000-0000-0000-0000-000000000000}"/>
          </ac:spMkLst>
        </pc:spChg>
        <pc:grpChg chg="add del">
          <ac:chgData name="Tr.A ." userId="71594aaa30a32cc1" providerId="LiveId" clId="{FBF58BDF-5D8C-48B5-9F7B-0FDE8E7C7E52}" dt="2023-01-25T21:11:12.860" v="625" actId="478"/>
          <ac:grpSpMkLst>
            <pc:docMk/>
            <pc:sldMk cId="0" sldId="267"/>
            <ac:grpSpMk id="2733" creationId="{00000000-0000-0000-0000-000000000000}"/>
          </ac:grpSpMkLst>
        </pc:grpChg>
        <pc:grpChg chg="mod">
          <ac:chgData name="Tr.A ." userId="71594aaa30a32cc1" providerId="LiveId" clId="{FBF58BDF-5D8C-48B5-9F7B-0FDE8E7C7E52}" dt="2023-01-25T21:11:31.214" v="631" actId="14100"/>
          <ac:grpSpMkLst>
            <pc:docMk/>
            <pc:sldMk cId="0" sldId="267"/>
            <ac:grpSpMk id="2758" creationId="{00000000-0000-0000-0000-000000000000}"/>
          </ac:grpSpMkLst>
        </pc:grpChg>
        <pc:picChg chg="add mod modCrop">
          <ac:chgData name="Tr.A ." userId="71594aaa30a32cc1" providerId="LiveId" clId="{FBF58BDF-5D8C-48B5-9F7B-0FDE8E7C7E52}" dt="2023-01-25T21:12:23.806" v="643" actId="14100"/>
          <ac:picMkLst>
            <pc:docMk/>
            <pc:sldMk cId="0" sldId="267"/>
            <ac:picMk id="10" creationId="{3ABFA431-E2A4-5162-E603-14FDD8D16005}"/>
          </ac:picMkLst>
        </pc:picChg>
      </pc:sldChg>
      <pc:sldChg chg="del">
        <pc:chgData name="Tr.A ." userId="71594aaa30a32cc1" providerId="LiveId" clId="{FBF58BDF-5D8C-48B5-9F7B-0FDE8E7C7E52}" dt="2023-01-25T21:22:04.712" v="723" actId="2696"/>
        <pc:sldMkLst>
          <pc:docMk/>
          <pc:sldMk cId="0" sldId="268"/>
        </pc:sldMkLst>
      </pc:sldChg>
      <pc:sldChg chg="del">
        <pc:chgData name="Tr.A ." userId="71594aaa30a32cc1" providerId="LiveId" clId="{FBF58BDF-5D8C-48B5-9F7B-0FDE8E7C7E52}" dt="2023-01-25T21:22:07.455" v="724" actId="2696"/>
        <pc:sldMkLst>
          <pc:docMk/>
          <pc:sldMk cId="0" sldId="269"/>
        </pc:sldMkLst>
      </pc:sldChg>
      <pc:sldChg chg="del">
        <pc:chgData name="Tr.A ." userId="71594aaa30a32cc1" providerId="LiveId" clId="{FBF58BDF-5D8C-48B5-9F7B-0FDE8E7C7E52}" dt="2023-01-25T21:22:10.447" v="725" actId="2696"/>
        <pc:sldMkLst>
          <pc:docMk/>
          <pc:sldMk cId="0" sldId="270"/>
        </pc:sldMkLst>
      </pc:sldChg>
      <pc:sldChg chg="addSp delSp modSp mod ord">
        <pc:chgData name="Tr.A ." userId="71594aaa30a32cc1" providerId="LiveId" clId="{FBF58BDF-5D8C-48B5-9F7B-0FDE8E7C7E52}" dt="2023-01-25T21:27:24.606" v="750" actId="688"/>
        <pc:sldMkLst>
          <pc:docMk/>
          <pc:sldMk cId="0" sldId="271"/>
        </pc:sldMkLst>
        <pc:spChg chg="add del mod">
          <ac:chgData name="Tr.A ." userId="71594aaa30a32cc1" providerId="LiveId" clId="{FBF58BDF-5D8C-48B5-9F7B-0FDE8E7C7E52}" dt="2023-01-25T21:22:25.850" v="729" actId="478"/>
          <ac:spMkLst>
            <pc:docMk/>
            <pc:sldMk cId="0" sldId="271"/>
            <ac:spMk id="3" creationId="{2A52FFA2-6789-8806-1D30-609655C192B6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6" creationId="{94BDD0A8-6C31-181C-2D50-955F11888C45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7" creationId="{D7B03C89-F860-E59F-E496-292245388661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8" creationId="{924866AC-B5A6-C38B-EED4-7579FE673DD2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9" creationId="{082C2692-7246-F6EB-A8D1-0F7AD79BC00D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10" creationId="{0883FBF4-DCF9-1D84-D387-D71AFE708B65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11" creationId="{B1FF1F0A-7647-F4BC-EF65-C433A2804A5B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12" creationId="{E7E398CF-7AC0-2D95-6224-5CB8D063BBB8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13" creationId="{BAF7B312-3CA3-002F-ECF2-0D55EECC67EA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14" creationId="{CEFA1A19-E78A-103C-629A-972EA4BF1842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15" creationId="{4340A793-D1C7-4B62-9185-2BCBA74E163E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16" creationId="{B1992727-4F15-E1BF-5F4D-E7DDB01A94D6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17" creationId="{330B690B-A5D7-91D7-BE77-3833E80683AC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18" creationId="{F001CA81-DB68-0F7F-5400-544F304AD663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19" creationId="{5473C879-2565-0451-8134-63AD3264D0B9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20" creationId="{F50B1570-F154-DC45-E3AE-1E0F8D3F126D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21" creationId="{F15766AF-F890-9452-22AB-349D43D189A5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22" creationId="{26BF97E0-114D-54A8-37B5-3FDE507759E3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23" creationId="{CAC1D1C7-F342-2925-1AAE-AD8DAC6A6738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24" creationId="{1C7ADF2D-FA4F-224A-F92E-2E5B8CC57B4D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25" creationId="{B5611A09-9BE8-1FEE-272E-FA0E61682A6B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26" creationId="{2E485456-8B16-8EE2-B5B0-A7B9B9BBCA22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27" creationId="{837425E9-16FB-B864-1AF8-279569103945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28" creationId="{3C3EE397-15C9-2B54-37B4-2F6EA6D7DD4A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29" creationId="{0F8596BB-E154-8333-A00D-9DA3372E4304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30" creationId="{E9AAE8C4-ED10-79F1-9E5B-3C23CDABE537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31" creationId="{7F30CF8B-F84A-589C-3013-3A5181972E92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32" creationId="{ED9BE209-3C97-C4AD-637A-14B2AC9C4066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33" creationId="{2BD95263-DD57-4DCB-0B01-337DE42F4772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34" creationId="{26D81B8E-7F3C-49C2-7134-E8E626493975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35" creationId="{1EAE77C2-F699-639F-58DE-21A3EA4B1D0E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36" creationId="{0A641C6B-7B95-4373-85E6-98861BEC7BAE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37" creationId="{608A1EB5-589E-1C26-D8F4-7B4353D880F3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38" creationId="{6C2891A6-AFA6-B335-C51F-93F12BBF5C96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39" creationId="{FF739CB3-749A-170C-317B-07FF0F548242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0" creationId="{2388A097-3849-27FD-B7AB-6DB8E3C5DE3A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1" creationId="{71D7DBDD-AE89-EF50-B6E7-8ACC2E70DD8A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2" creationId="{E4F5EA09-5A57-9C3C-F41A-EAFE42DA647E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3" creationId="{2057EC32-281E-EFBA-BB0D-0D7A5327CC80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4" creationId="{2573412B-BC38-D9E9-CC68-D2BDDB36051A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5" creationId="{EF53D12D-7431-D84A-935C-A8613F427245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6" creationId="{E689FEF3-01A5-EF07-8E95-60D76346C3DE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7" creationId="{3C1D9071-9BA6-2778-B948-A30CCE2A33E8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8" creationId="{4EA5F74B-9F9A-F00A-542E-569FAF49139E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9" creationId="{257627AB-DFFF-2FAC-920E-8470C3452972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50" creationId="{78246B3E-3CCE-EDCA-C15F-13D60651B166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51" creationId="{499CAEA4-FC11-DC97-4123-A1C5A3AECC84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52" creationId="{0ACE02FF-F8B4-F23D-4625-967A8EC2DFE1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53" creationId="{47A28509-898F-4E7D-1C54-178211575641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54" creationId="{EACE20E9-2202-0D88-3B94-72326C642457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55" creationId="{C922038B-3385-DA5C-97D0-EEE24DCCDDBC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56" creationId="{C795CFC8-A93A-8FB5-65AA-00E4E9E81FD7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57" creationId="{28306C46-07D0-02E5-A9B0-777D2335E613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58" creationId="{FDA2A278-01A1-6031-6F40-C3D46DC5B0B7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59" creationId="{E027F271-632C-EB35-44E1-01FFD07730A7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60" creationId="{63847319-C76E-08AB-40AC-E2133839B278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61" creationId="{8EAF4C59-FF01-52E3-E8C4-89FB63ED7073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62" creationId="{DF5E482C-5404-A366-92D1-34A353142767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63" creationId="{7C067FEE-308B-EF3C-9658-F61E64EDFA1C}"/>
          </ac:spMkLst>
        </pc:spChg>
        <pc:spChg chg="del">
          <ac:chgData name="Tr.A ." userId="71594aaa30a32cc1" providerId="LiveId" clId="{FBF58BDF-5D8C-48B5-9F7B-0FDE8E7C7E52}" dt="2023-01-25T21:22:24.091" v="728" actId="478"/>
          <ac:spMkLst>
            <pc:docMk/>
            <pc:sldMk cId="0" sldId="271"/>
            <ac:spMk id="3024" creationId="{00000000-0000-0000-0000-000000000000}"/>
          </ac:spMkLst>
        </pc:spChg>
        <pc:spChg chg="del">
          <ac:chgData name="Tr.A ." userId="71594aaa30a32cc1" providerId="LiveId" clId="{FBF58BDF-5D8C-48B5-9F7B-0FDE8E7C7E52}" dt="2023-01-25T21:26:33.290" v="742" actId="478"/>
          <ac:spMkLst>
            <pc:docMk/>
            <pc:sldMk cId="0" sldId="271"/>
            <ac:spMk id="3043" creationId="{00000000-0000-0000-0000-000000000000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096" creationId="{AD064556-8604-4223-6DF0-9FA8A4682158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097" creationId="{91F82986-A0DC-60D7-AC9E-4122FCCD78CE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099" creationId="{9935BE7F-0871-B15B-86D2-C13A74FC88EE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101" creationId="{ED55B4BC-C3B6-4018-92EF-AFF72C7AE7E8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102" creationId="{32E187CD-4106-069C-B9EE-576619DB6504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103" creationId="{89F4B246-4B28-F7E2-E6D7-2D9ACE564BB4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104" creationId="{089E4C0A-B60D-B520-6942-75FE3244B27C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105" creationId="{8F12080D-302C-EE2B-C71E-404E8FD8C127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106" creationId="{CE4352EE-74FF-4C61-1F8A-9033CDA6E001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107" creationId="{41A9F991-1E8D-0B68-FCF6-7B14CD0DCC0A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108" creationId="{C2B670EA-3A72-B9F2-C6BE-2A8B22A45FD3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109" creationId="{C3681C18-783C-03BC-FA97-A3CCA5F151F1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110" creationId="{8FFF9924-EE18-0363-FDE7-3F022DF0A3E6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111" creationId="{DB371AE2-6AF1-6078-1A3C-238B3220EA8B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112" creationId="{47E8A19A-CEE6-29A8-7D7B-C0938285618F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113" creationId="{F8B8F316-38F2-878D-510A-EC2574230B83}"/>
          </ac:spMkLst>
        </pc:spChg>
        <pc:spChg chg="mod">
          <ac:chgData name="Tr.A ." userId="71594aaa30a32cc1" providerId="LiveId" clId="{FBF58BDF-5D8C-48B5-9F7B-0FDE8E7C7E52}" dt="2023-01-25T21:26:29.277" v="741"/>
          <ac:spMkLst>
            <pc:docMk/>
            <pc:sldMk cId="0" sldId="271"/>
            <ac:spMk id="4114" creationId="{EE34B101-6F3F-B3C4-0B4A-7B98CC1E7326}"/>
          </ac:spMkLst>
        </pc:spChg>
        <pc:grpChg chg="add mod">
          <ac:chgData name="Tr.A ." userId="71594aaa30a32cc1" providerId="LiveId" clId="{FBF58BDF-5D8C-48B5-9F7B-0FDE8E7C7E52}" dt="2023-01-25T21:27:05.674" v="748" actId="14100"/>
          <ac:grpSpMkLst>
            <pc:docMk/>
            <pc:sldMk cId="0" sldId="271"/>
            <ac:grpSpMk id="4" creationId="{BDBBCEEB-4D56-1C32-EE0A-2C954EF09AB7}"/>
          </ac:grpSpMkLst>
        </pc:grpChg>
        <pc:grpChg chg="mod">
          <ac:chgData name="Tr.A ." userId="71594aaa30a32cc1" providerId="LiveId" clId="{FBF58BDF-5D8C-48B5-9F7B-0FDE8E7C7E52}" dt="2023-01-25T21:26:29.277" v="741"/>
          <ac:grpSpMkLst>
            <pc:docMk/>
            <pc:sldMk cId="0" sldId="271"/>
            <ac:grpSpMk id="5" creationId="{D51820B9-70AC-A51E-CFBC-5F009C2AD9EF}"/>
          </ac:grpSpMkLst>
        </pc:grpChg>
        <pc:grpChg chg="del">
          <ac:chgData name="Tr.A ." userId="71594aaa30a32cc1" providerId="LiveId" clId="{FBF58BDF-5D8C-48B5-9F7B-0FDE8E7C7E52}" dt="2023-01-25T21:26:34.586" v="743" actId="478"/>
          <ac:grpSpMkLst>
            <pc:docMk/>
            <pc:sldMk cId="0" sldId="271"/>
            <ac:grpSpMk id="2925" creationId="{00000000-0000-0000-0000-000000000000}"/>
          </ac:grpSpMkLst>
        </pc:grpChg>
        <pc:grpChg chg="mod">
          <ac:chgData name="Tr.A ." userId="71594aaa30a32cc1" providerId="LiveId" clId="{FBF58BDF-5D8C-48B5-9F7B-0FDE8E7C7E52}" dt="2023-01-25T21:27:24.606" v="750" actId="688"/>
          <ac:grpSpMkLst>
            <pc:docMk/>
            <pc:sldMk cId="0" sldId="271"/>
            <ac:grpSpMk id="3025" creationId="{00000000-0000-0000-0000-000000000000}"/>
          </ac:grpSpMkLst>
        </pc:grpChg>
        <pc:picChg chg="add del">
          <ac:chgData name="Tr.A ." userId="71594aaa30a32cc1" providerId="LiveId" clId="{FBF58BDF-5D8C-48B5-9F7B-0FDE8E7C7E52}" dt="2023-01-25T21:23:27.896" v="731" actId="478"/>
          <ac:picMkLst>
            <pc:docMk/>
            <pc:sldMk cId="0" sldId="271"/>
            <ac:picMk id="4098" creationId="{395728BF-3208-A69C-DF8E-31922D0D05E9}"/>
          </ac:picMkLst>
        </pc:picChg>
        <pc:picChg chg="add mod">
          <ac:chgData name="Tr.A ." userId="71594aaa30a32cc1" providerId="LiveId" clId="{FBF58BDF-5D8C-48B5-9F7B-0FDE8E7C7E52}" dt="2023-01-25T21:27:08.811" v="749" actId="14100"/>
          <ac:picMkLst>
            <pc:docMk/>
            <pc:sldMk cId="0" sldId="271"/>
            <ac:picMk id="4100" creationId="{249957F5-420F-9C04-7526-1D169F1DAB70}"/>
          </ac:picMkLst>
        </pc:picChg>
      </pc:sldChg>
      <pc:sldChg chg="addSp delSp modSp mod ord delAnim modAnim">
        <pc:chgData name="Tr.A ." userId="71594aaa30a32cc1" providerId="LiveId" clId="{FBF58BDF-5D8C-48B5-9F7B-0FDE8E7C7E52}" dt="2023-01-25T20:34:46.148" v="340"/>
        <pc:sldMkLst>
          <pc:docMk/>
          <pc:sldMk cId="0" sldId="272"/>
        </pc:sldMkLst>
        <pc:spChg chg="add del mod">
          <ac:chgData name="Tr.A ." userId="71594aaa30a32cc1" providerId="LiveId" clId="{FBF58BDF-5D8C-48B5-9F7B-0FDE8E7C7E52}" dt="2023-01-25T20:27:08.404" v="263" actId="478"/>
          <ac:spMkLst>
            <pc:docMk/>
            <pc:sldMk cId="0" sldId="272"/>
            <ac:spMk id="3" creationId="{22FD4AFF-65E3-933F-EF7A-314FECD453A5}"/>
          </ac:spMkLst>
        </pc:spChg>
        <pc:spChg chg="del">
          <ac:chgData name="Tr.A ." userId="71594aaa30a32cc1" providerId="LiveId" clId="{FBF58BDF-5D8C-48B5-9F7B-0FDE8E7C7E52}" dt="2023-01-25T20:27:06.243" v="262" actId="478"/>
          <ac:spMkLst>
            <pc:docMk/>
            <pc:sldMk cId="0" sldId="272"/>
            <ac:spMk id="3059" creationId="{00000000-0000-0000-0000-000000000000}"/>
          </ac:spMkLst>
        </pc:spChg>
        <pc:spChg chg="mod">
          <ac:chgData name="Tr.A ." userId="71594aaa30a32cc1" providerId="LiveId" clId="{FBF58BDF-5D8C-48B5-9F7B-0FDE8E7C7E52}" dt="2023-01-25T20:29:20.775" v="298" actId="1076"/>
          <ac:spMkLst>
            <pc:docMk/>
            <pc:sldMk cId="0" sldId="272"/>
            <ac:spMk id="3060" creationId="{00000000-0000-0000-0000-000000000000}"/>
          </ac:spMkLst>
        </pc:spChg>
        <pc:grpChg chg="del">
          <ac:chgData name="Tr.A ." userId="71594aaa30a32cc1" providerId="LiveId" clId="{FBF58BDF-5D8C-48B5-9F7B-0FDE8E7C7E52}" dt="2023-01-25T20:32:18.928" v="318" actId="478"/>
          <ac:grpSpMkLst>
            <pc:docMk/>
            <pc:sldMk cId="0" sldId="272"/>
            <ac:grpSpMk id="3146" creationId="{00000000-0000-0000-0000-000000000000}"/>
          </ac:grpSpMkLst>
        </pc:grpChg>
        <pc:picChg chg="add del mod modCrop">
          <ac:chgData name="Tr.A ." userId="71594aaa30a32cc1" providerId="LiveId" clId="{FBF58BDF-5D8C-48B5-9F7B-0FDE8E7C7E52}" dt="2023-01-25T20:28:37.729" v="287" actId="478"/>
          <ac:picMkLst>
            <pc:docMk/>
            <pc:sldMk cId="0" sldId="272"/>
            <ac:picMk id="4" creationId="{6DBCCB4E-A158-2B1E-7B25-13FEA66C2DBD}"/>
          </ac:picMkLst>
        </pc:picChg>
        <pc:picChg chg="add mod modCrop">
          <ac:chgData name="Tr.A ." userId="71594aaa30a32cc1" providerId="LiveId" clId="{FBF58BDF-5D8C-48B5-9F7B-0FDE8E7C7E52}" dt="2023-01-25T20:29:53.709" v="311" actId="1076"/>
          <ac:picMkLst>
            <pc:docMk/>
            <pc:sldMk cId="0" sldId="272"/>
            <ac:picMk id="5" creationId="{4596B2E1-0B0A-81DC-65E2-D65E87664269}"/>
          </ac:picMkLst>
        </pc:picChg>
        <pc:picChg chg="add mod modCrop">
          <ac:chgData name="Tr.A ." userId="71594aaa30a32cc1" providerId="LiveId" clId="{FBF58BDF-5D8C-48B5-9F7B-0FDE8E7C7E52}" dt="2023-01-25T20:29:57.147" v="312" actId="1076"/>
          <ac:picMkLst>
            <pc:docMk/>
            <pc:sldMk cId="0" sldId="272"/>
            <ac:picMk id="6" creationId="{14C20EC0-549C-0E3D-39AC-ECE9B7FBDBCE}"/>
          </ac:picMkLst>
        </pc:picChg>
        <pc:picChg chg="add mod">
          <ac:chgData name="Tr.A ." userId="71594aaa30a32cc1" providerId="LiveId" clId="{FBF58BDF-5D8C-48B5-9F7B-0FDE8E7C7E52}" dt="2023-01-25T20:32:25.553" v="321" actId="1076"/>
          <ac:picMkLst>
            <pc:docMk/>
            <pc:sldMk cId="0" sldId="272"/>
            <ac:picMk id="7" creationId="{C256DDE8-B76E-7B13-7E2E-63928666A3D0}"/>
          </ac:picMkLst>
        </pc:picChg>
      </pc:sldChg>
      <pc:sldChg chg="del">
        <pc:chgData name="Tr.A ." userId="71594aaa30a32cc1" providerId="LiveId" clId="{FBF58BDF-5D8C-48B5-9F7B-0FDE8E7C7E52}" dt="2023-01-25T21:26:16.844" v="739" actId="2696"/>
        <pc:sldMkLst>
          <pc:docMk/>
          <pc:sldMk cId="0" sldId="273"/>
        </pc:sldMkLst>
      </pc:sldChg>
      <pc:sldChg chg="del">
        <pc:chgData name="Tr.A ." userId="71594aaa30a32cc1" providerId="LiveId" clId="{FBF58BDF-5D8C-48B5-9F7B-0FDE8E7C7E52}" dt="2023-01-25T21:20:19.122" v="709" actId="2696"/>
        <pc:sldMkLst>
          <pc:docMk/>
          <pc:sldMk cId="0" sldId="274"/>
        </pc:sldMkLst>
      </pc:sldChg>
      <pc:sldChg chg="del">
        <pc:chgData name="Tr.A ." userId="71594aaa30a32cc1" providerId="LiveId" clId="{FBF58BDF-5D8C-48B5-9F7B-0FDE8E7C7E52}" dt="2023-01-25T21:20:16.056" v="708" actId="2696"/>
        <pc:sldMkLst>
          <pc:docMk/>
          <pc:sldMk cId="0" sldId="275"/>
        </pc:sldMkLst>
      </pc:sldChg>
      <pc:sldChg chg="del">
        <pc:chgData name="Tr.A ." userId="71594aaa30a32cc1" providerId="LiveId" clId="{FBF58BDF-5D8C-48B5-9F7B-0FDE8E7C7E52}" dt="2023-01-25T21:20:13.181" v="707" actId="2696"/>
        <pc:sldMkLst>
          <pc:docMk/>
          <pc:sldMk cId="0" sldId="276"/>
        </pc:sldMkLst>
      </pc:sldChg>
      <pc:sldChg chg="del">
        <pc:chgData name="Tr.A ." userId="71594aaa30a32cc1" providerId="LiveId" clId="{FBF58BDF-5D8C-48B5-9F7B-0FDE8E7C7E52}" dt="2023-01-25T21:20:10.414" v="706" actId="2696"/>
        <pc:sldMkLst>
          <pc:docMk/>
          <pc:sldMk cId="0" sldId="277"/>
        </pc:sldMkLst>
      </pc:sldChg>
      <pc:sldChg chg="del">
        <pc:chgData name="Tr.A ." userId="71594aaa30a32cc1" providerId="LiveId" clId="{FBF58BDF-5D8C-48B5-9F7B-0FDE8E7C7E52}" dt="2023-01-25T21:20:07.630" v="705" actId="2696"/>
        <pc:sldMkLst>
          <pc:docMk/>
          <pc:sldMk cId="0" sldId="278"/>
        </pc:sldMkLst>
      </pc:sldChg>
      <pc:sldChg chg="del">
        <pc:chgData name="Tr.A ." userId="71594aaa30a32cc1" providerId="LiveId" clId="{FBF58BDF-5D8C-48B5-9F7B-0FDE8E7C7E52}" dt="2023-01-25T21:20:04.392" v="704" actId="2696"/>
        <pc:sldMkLst>
          <pc:docMk/>
          <pc:sldMk cId="0" sldId="279"/>
        </pc:sldMkLst>
      </pc:sldChg>
      <pc:sldChg chg="del">
        <pc:chgData name="Tr.A ." userId="71594aaa30a32cc1" providerId="LiveId" clId="{FBF58BDF-5D8C-48B5-9F7B-0FDE8E7C7E52}" dt="2023-01-25T21:20:01.297" v="703" actId="2696"/>
        <pc:sldMkLst>
          <pc:docMk/>
          <pc:sldMk cId="0" sldId="280"/>
        </pc:sldMkLst>
      </pc:sldChg>
      <pc:sldChg chg="delSp del mod">
        <pc:chgData name="Tr.A ." userId="71594aaa30a32cc1" providerId="LiveId" clId="{FBF58BDF-5D8C-48B5-9F7B-0FDE8E7C7E52}" dt="2023-01-25T21:19:49.825" v="702" actId="2696"/>
        <pc:sldMkLst>
          <pc:docMk/>
          <pc:sldMk cId="0" sldId="281"/>
        </pc:sldMkLst>
        <pc:grpChg chg="del">
          <ac:chgData name="Tr.A ." userId="71594aaa30a32cc1" providerId="LiveId" clId="{FBF58BDF-5D8C-48B5-9F7B-0FDE8E7C7E52}" dt="2023-01-25T21:18:01.384" v="684" actId="21"/>
          <ac:grpSpMkLst>
            <pc:docMk/>
            <pc:sldMk cId="0" sldId="281"/>
            <ac:grpSpMk id="4125" creationId="{00000000-0000-0000-0000-000000000000}"/>
          </ac:grpSpMkLst>
        </pc:grpChg>
      </pc:sldChg>
      <pc:sldChg chg="delSp del mod">
        <pc:chgData name="Tr.A ." userId="71594aaa30a32cc1" providerId="LiveId" clId="{FBF58BDF-5D8C-48B5-9F7B-0FDE8E7C7E52}" dt="2023-01-25T21:19:42.584" v="701" actId="2696"/>
        <pc:sldMkLst>
          <pc:docMk/>
          <pc:sldMk cId="0" sldId="282"/>
        </pc:sldMkLst>
        <pc:grpChg chg="del">
          <ac:chgData name="Tr.A ." userId="71594aaa30a32cc1" providerId="LiveId" clId="{FBF58BDF-5D8C-48B5-9F7B-0FDE8E7C7E52}" dt="2023-01-25T21:18:57.442" v="694" actId="21"/>
          <ac:grpSpMkLst>
            <pc:docMk/>
            <pc:sldMk cId="0" sldId="282"/>
            <ac:grpSpMk id="5289" creationId="{00000000-0000-0000-0000-000000000000}"/>
          </ac:grpSpMkLst>
        </pc:grpChg>
      </pc:sldChg>
      <pc:sldChg chg="del">
        <pc:chgData name="Tr.A ." userId="71594aaa30a32cc1" providerId="LiveId" clId="{FBF58BDF-5D8C-48B5-9F7B-0FDE8E7C7E52}" dt="2023-01-25T21:17:13.804" v="683" actId="2696"/>
        <pc:sldMkLst>
          <pc:docMk/>
          <pc:sldMk cId="0" sldId="283"/>
        </pc:sldMkLst>
      </pc:sldChg>
      <pc:sldChg chg="del">
        <pc:chgData name="Tr.A ." userId="71594aaa30a32cc1" providerId="LiveId" clId="{FBF58BDF-5D8C-48B5-9F7B-0FDE8E7C7E52}" dt="2023-01-25T21:17:10.229" v="682" actId="2696"/>
        <pc:sldMkLst>
          <pc:docMk/>
          <pc:sldMk cId="0" sldId="284"/>
        </pc:sldMkLst>
      </pc:sldChg>
      <pc:sldChg chg="del">
        <pc:chgData name="Tr.A ." userId="71594aaa30a32cc1" providerId="LiveId" clId="{FBF58BDF-5D8C-48B5-9F7B-0FDE8E7C7E52}" dt="2023-01-25T21:17:07.562" v="681" actId="2696"/>
        <pc:sldMkLst>
          <pc:docMk/>
          <pc:sldMk cId="0" sldId="285"/>
        </pc:sldMkLst>
      </pc:sldChg>
      <pc:sldChg chg="del">
        <pc:chgData name="Tr.A ." userId="71594aaa30a32cc1" providerId="LiveId" clId="{FBF58BDF-5D8C-48B5-9F7B-0FDE8E7C7E52}" dt="2023-01-25T21:17:05.072" v="680" actId="2696"/>
        <pc:sldMkLst>
          <pc:docMk/>
          <pc:sldMk cId="0" sldId="286"/>
        </pc:sldMkLst>
      </pc:sldChg>
      <pc:sldChg chg="del">
        <pc:chgData name="Tr.A ." userId="71594aaa30a32cc1" providerId="LiveId" clId="{FBF58BDF-5D8C-48B5-9F7B-0FDE8E7C7E52}" dt="2023-01-25T21:17:02.748" v="679" actId="2696"/>
        <pc:sldMkLst>
          <pc:docMk/>
          <pc:sldMk cId="0" sldId="287"/>
        </pc:sldMkLst>
      </pc:sldChg>
      <pc:sldChg chg="del">
        <pc:chgData name="Tr.A ." userId="71594aaa30a32cc1" providerId="LiveId" clId="{FBF58BDF-5D8C-48B5-9F7B-0FDE8E7C7E52}" dt="2023-01-25T21:16:59.884" v="678" actId="2696"/>
        <pc:sldMkLst>
          <pc:docMk/>
          <pc:sldMk cId="0" sldId="288"/>
        </pc:sldMkLst>
      </pc:sldChg>
      <pc:sldChg chg="del">
        <pc:chgData name="Tr.A ." userId="71594aaa30a32cc1" providerId="LiveId" clId="{FBF58BDF-5D8C-48B5-9F7B-0FDE8E7C7E52}" dt="2023-01-25T21:16:57.251" v="677" actId="2696"/>
        <pc:sldMkLst>
          <pc:docMk/>
          <pc:sldMk cId="0" sldId="289"/>
        </pc:sldMkLst>
      </pc:sldChg>
      <pc:sldChg chg="del">
        <pc:chgData name="Tr.A ." userId="71594aaa30a32cc1" providerId="LiveId" clId="{FBF58BDF-5D8C-48B5-9F7B-0FDE8E7C7E52}" dt="2023-01-25T21:16:54.760" v="676" actId="2696"/>
        <pc:sldMkLst>
          <pc:docMk/>
          <pc:sldMk cId="0" sldId="290"/>
        </pc:sldMkLst>
      </pc:sldChg>
      <pc:sldChg chg="del">
        <pc:chgData name="Tr.A ." userId="71594aaa30a32cc1" providerId="LiveId" clId="{FBF58BDF-5D8C-48B5-9F7B-0FDE8E7C7E52}" dt="2023-01-25T21:16:52.084" v="675" actId="2696"/>
        <pc:sldMkLst>
          <pc:docMk/>
          <pc:sldMk cId="0" sldId="291"/>
        </pc:sldMkLst>
      </pc:sldChg>
      <pc:sldChg chg="del">
        <pc:chgData name="Tr.A ." userId="71594aaa30a32cc1" providerId="LiveId" clId="{FBF58BDF-5D8C-48B5-9F7B-0FDE8E7C7E52}" dt="2023-01-25T21:16:49.226" v="674" actId="2696"/>
        <pc:sldMkLst>
          <pc:docMk/>
          <pc:sldMk cId="0" sldId="292"/>
        </pc:sldMkLst>
      </pc:sldChg>
      <pc:sldChg chg="del">
        <pc:chgData name="Tr.A ." userId="71594aaa30a32cc1" providerId="LiveId" clId="{FBF58BDF-5D8C-48B5-9F7B-0FDE8E7C7E52}" dt="2023-01-25T21:16:46.545" v="673" actId="2696"/>
        <pc:sldMkLst>
          <pc:docMk/>
          <pc:sldMk cId="0" sldId="293"/>
        </pc:sldMkLst>
      </pc:sldChg>
      <pc:sldChg chg="del">
        <pc:chgData name="Tr.A ." userId="71594aaa30a32cc1" providerId="LiveId" clId="{FBF58BDF-5D8C-48B5-9F7B-0FDE8E7C7E52}" dt="2023-01-25T21:16:43.899" v="672" actId="2696"/>
        <pc:sldMkLst>
          <pc:docMk/>
          <pc:sldMk cId="0" sldId="294"/>
        </pc:sldMkLst>
      </pc:sldChg>
      <pc:sldChg chg="del">
        <pc:chgData name="Tr.A ." userId="71594aaa30a32cc1" providerId="LiveId" clId="{FBF58BDF-5D8C-48B5-9F7B-0FDE8E7C7E52}" dt="2023-01-25T21:16:41.365" v="671" actId="2696"/>
        <pc:sldMkLst>
          <pc:docMk/>
          <pc:sldMk cId="0" sldId="295"/>
        </pc:sldMkLst>
      </pc:sldChg>
      <pc:sldChg chg="del">
        <pc:chgData name="Tr.A ." userId="71594aaa30a32cc1" providerId="LiveId" clId="{FBF58BDF-5D8C-48B5-9F7B-0FDE8E7C7E52}" dt="2023-01-25T21:16:37.661" v="670" actId="2696"/>
        <pc:sldMkLst>
          <pc:docMk/>
          <pc:sldMk cId="0" sldId="296"/>
        </pc:sldMkLst>
      </pc:sldChg>
      <pc:sldChg chg="del">
        <pc:chgData name="Tr.A ." userId="71594aaa30a32cc1" providerId="LiveId" clId="{FBF58BDF-5D8C-48B5-9F7B-0FDE8E7C7E52}" dt="2023-01-25T21:16:35.180" v="669" actId="2696"/>
        <pc:sldMkLst>
          <pc:docMk/>
          <pc:sldMk cId="0" sldId="297"/>
        </pc:sldMkLst>
      </pc:sldChg>
      <pc:sldChg chg="del">
        <pc:chgData name="Tr.A ." userId="71594aaa30a32cc1" providerId="LiveId" clId="{FBF58BDF-5D8C-48B5-9F7B-0FDE8E7C7E52}" dt="2023-01-25T21:16:32.310" v="668" actId="2696"/>
        <pc:sldMkLst>
          <pc:docMk/>
          <pc:sldMk cId="0" sldId="298"/>
        </pc:sldMkLst>
      </pc:sldChg>
      <pc:sldChg chg="del">
        <pc:chgData name="Tr.A ." userId="71594aaa30a32cc1" providerId="LiveId" clId="{FBF58BDF-5D8C-48B5-9F7B-0FDE8E7C7E52}" dt="2023-01-25T21:16:29.792" v="667" actId="2696"/>
        <pc:sldMkLst>
          <pc:docMk/>
          <pc:sldMk cId="0" sldId="299"/>
        </pc:sldMkLst>
      </pc:sldChg>
      <pc:sldChg chg="del">
        <pc:chgData name="Tr.A ." userId="71594aaa30a32cc1" providerId="LiveId" clId="{FBF58BDF-5D8C-48B5-9F7B-0FDE8E7C7E52}" dt="2023-01-25T21:16:27.418" v="666" actId="2696"/>
        <pc:sldMkLst>
          <pc:docMk/>
          <pc:sldMk cId="0" sldId="300"/>
        </pc:sldMkLst>
      </pc:sldChg>
      <pc:sldChg chg="del">
        <pc:chgData name="Tr.A ." userId="71594aaa30a32cc1" providerId="LiveId" clId="{FBF58BDF-5D8C-48B5-9F7B-0FDE8E7C7E52}" dt="2023-01-25T21:16:25.066" v="665" actId="2696"/>
        <pc:sldMkLst>
          <pc:docMk/>
          <pc:sldMk cId="0" sldId="301"/>
        </pc:sldMkLst>
      </pc:sldChg>
      <pc:sldChg chg="delSp modSp add del mod delAnim">
        <pc:chgData name="Tr.A ." userId="71594aaa30a32cc1" providerId="LiveId" clId="{FBF58BDF-5D8C-48B5-9F7B-0FDE8E7C7E52}" dt="2023-01-25T20:35:10.055" v="344" actId="2696"/>
        <pc:sldMkLst>
          <pc:docMk/>
          <pc:sldMk cId="305807970" sldId="302"/>
        </pc:sldMkLst>
        <pc:picChg chg="del mod">
          <ac:chgData name="Tr.A ." userId="71594aaa30a32cc1" providerId="LiveId" clId="{FBF58BDF-5D8C-48B5-9F7B-0FDE8E7C7E52}" dt="2023-01-25T20:33:49.353" v="326" actId="21"/>
          <ac:picMkLst>
            <pc:docMk/>
            <pc:sldMk cId="305807970" sldId="302"/>
            <ac:picMk id="2" creationId="{5F8929F1-7931-4F58-B998-E70CC314B031}"/>
          </ac:picMkLst>
        </pc:picChg>
        <pc:picChg chg="del">
          <ac:chgData name="Tr.A ." userId="71594aaa30a32cc1" providerId="LiveId" clId="{FBF58BDF-5D8C-48B5-9F7B-0FDE8E7C7E52}" dt="2023-01-25T20:35:06.741" v="343" actId="21"/>
          <ac:picMkLst>
            <pc:docMk/>
            <pc:sldMk cId="305807970" sldId="302"/>
            <ac:picMk id="6" creationId="{2BA3D35A-A123-49FD-B8D5-FE6829255325}"/>
          </ac:picMkLst>
        </pc:picChg>
      </pc:sldChg>
      <pc:sldChg chg="addSp delSp modSp add mod modAnim">
        <pc:chgData name="Tr.A ." userId="71594aaa30a32cc1" providerId="LiveId" clId="{FBF58BDF-5D8C-48B5-9F7B-0FDE8E7C7E52}" dt="2023-01-25T21:18:44.698" v="693"/>
        <pc:sldMkLst>
          <pc:docMk/>
          <pc:sldMk cId="2126213172" sldId="302"/>
        </pc:sldMkLst>
        <pc:spChg chg="add mod">
          <ac:chgData name="Tr.A ." userId="71594aaa30a32cc1" providerId="LiveId" clId="{FBF58BDF-5D8C-48B5-9F7B-0FDE8E7C7E52}" dt="2023-01-25T21:06:29.186" v="585" actId="13822"/>
          <ac:spMkLst>
            <pc:docMk/>
            <pc:sldMk cId="2126213172" sldId="302"/>
            <ac:spMk id="3" creationId="{1D6A0058-368C-C5E4-3043-5C0BA0C74565}"/>
          </ac:spMkLst>
        </pc:spChg>
        <pc:spChg chg="add mod">
          <ac:chgData name="Tr.A ." userId="71594aaa30a32cc1" providerId="LiveId" clId="{FBF58BDF-5D8C-48B5-9F7B-0FDE8E7C7E52}" dt="2023-01-25T21:06:38.574" v="587" actId="1076"/>
          <ac:spMkLst>
            <pc:docMk/>
            <pc:sldMk cId="2126213172" sldId="302"/>
            <ac:spMk id="4" creationId="{81DEA43A-F60C-3D37-1E3A-878C777F084E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6" creationId="{4E01CE47-37F4-77B9-1F67-1BBD9600DA3A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7" creationId="{AFE48D69-F196-A28B-A2B2-F1072156D5D6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8" creationId="{07D2C96A-8CDD-DF79-36BB-044E68478F0D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9" creationId="{7C79C65A-BB1B-3A48-E60E-36B6176703E3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10" creationId="{D434334B-BC8E-AEAD-B403-E2005FA5698F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11" creationId="{17A5D097-3225-F386-8500-8C335EEAE556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12" creationId="{C7BEE2A6-EBDA-0252-6530-4CBF4D3A5704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13" creationId="{B316CB76-5D85-58FF-7EF5-E05F48B31D94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14" creationId="{4787839E-EA96-BDAA-E12E-BDF5038A88AE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15" creationId="{4AECD7C7-B871-9286-6898-AE01C634ADBE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16" creationId="{ED62D803-C748-295A-0ACF-DC8886290442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17" creationId="{C0D9811F-4022-BE13-F50D-598F6F050FA1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18" creationId="{DFD58272-D245-11D2-484B-DEA667FC02AE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19" creationId="{0EFA599F-B62D-66AF-AEB0-4EBC7ABBC374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20" creationId="{912481FC-6C05-7352-91DE-C43C44068E8C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21" creationId="{7B87CF32-643D-C309-AEE7-29D629D6FC5A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22" creationId="{E55C3FA8-FC56-78D9-EC45-22F43632BDC2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23" creationId="{CA5F4A91-75DA-350D-79E2-A990864E063F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24" creationId="{7E4C2E98-17D9-480E-BDBB-556BBF740613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25" creationId="{69306746-97A5-37C3-1A9D-BB83B825534F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26" creationId="{068FA436-1F90-5E0A-0596-695614DC74ED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27" creationId="{E4002A20-4214-EDFF-F54B-9EC83ED6748F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28" creationId="{F54DC104-3B18-E795-8545-5A9DD72391C7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29" creationId="{24AB0501-A6D5-7981-EA81-74ACC3D091FB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30" creationId="{831BFD88-A59B-D2C4-310E-7AF11DCDC288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31" creationId="{2E4BACBF-5F8A-FBC7-5716-262B7D5E0393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32" creationId="{84951DEB-C6E7-0F9B-24CC-D376ED52CDA7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33" creationId="{D2408E6B-9696-5DF1-FFCB-62E74E7A564B}"/>
          </ac:spMkLst>
        </pc:spChg>
        <pc:spChg chg="mod">
          <ac:chgData name="Tr.A ." userId="71594aaa30a32cc1" providerId="LiveId" clId="{FBF58BDF-5D8C-48B5-9F7B-0FDE8E7C7E52}" dt="2023-01-25T21:18:44.698" v="693"/>
          <ac:spMkLst>
            <pc:docMk/>
            <pc:sldMk cId="2126213172" sldId="302"/>
            <ac:spMk id="34" creationId="{A981D365-DB7C-4DF4-EA1A-1A7AEBAA36FE}"/>
          </ac:spMkLst>
        </pc:spChg>
        <pc:spChg chg="mod">
          <ac:chgData name="Tr.A ." userId="71594aaa30a32cc1" providerId="LiveId" clId="{FBF58BDF-5D8C-48B5-9F7B-0FDE8E7C7E52}" dt="2023-01-25T20:58:00.087" v="520" actId="20577"/>
          <ac:spMkLst>
            <pc:docMk/>
            <pc:sldMk cId="2126213172" sldId="302"/>
            <ac:spMk id="2534" creationId="{00000000-0000-0000-0000-000000000000}"/>
          </ac:spMkLst>
        </pc:spChg>
        <pc:spChg chg="mod">
          <ac:chgData name="Tr.A ." userId="71594aaa30a32cc1" providerId="LiveId" clId="{FBF58BDF-5D8C-48B5-9F7B-0FDE8E7C7E52}" dt="2023-01-25T21:04:04.291" v="571" actId="1076"/>
          <ac:spMkLst>
            <pc:docMk/>
            <pc:sldMk cId="2126213172" sldId="302"/>
            <ac:spMk id="2536" creationId="{00000000-0000-0000-0000-000000000000}"/>
          </ac:spMkLst>
        </pc:spChg>
        <pc:spChg chg="mod">
          <ac:chgData name="Tr.A ." userId="71594aaa30a32cc1" providerId="LiveId" clId="{FBF58BDF-5D8C-48B5-9F7B-0FDE8E7C7E52}" dt="2023-01-25T21:05:33.380" v="580" actId="1076"/>
          <ac:spMkLst>
            <pc:docMk/>
            <pc:sldMk cId="2126213172" sldId="302"/>
            <ac:spMk id="2538" creationId="{00000000-0000-0000-0000-000000000000}"/>
          </ac:spMkLst>
        </pc:spChg>
        <pc:spChg chg="mod">
          <ac:chgData name="Tr.A ." userId="71594aaa30a32cc1" providerId="LiveId" clId="{FBF58BDF-5D8C-48B5-9F7B-0FDE8E7C7E52}" dt="2023-01-25T20:58:43.629" v="542" actId="20577"/>
          <ac:spMkLst>
            <pc:docMk/>
            <pc:sldMk cId="2126213172" sldId="302"/>
            <ac:spMk id="2541" creationId="{00000000-0000-0000-0000-000000000000}"/>
          </ac:spMkLst>
        </pc:spChg>
        <pc:spChg chg="mod">
          <ac:chgData name="Tr.A ." userId="71594aaa30a32cc1" providerId="LiveId" clId="{FBF58BDF-5D8C-48B5-9F7B-0FDE8E7C7E52}" dt="2023-01-25T20:58:46.410" v="543" actId="20577"/>
          <ac:spMkLst>
            <pc:docMk/>
            <pc:sldMk cId="2126213172" sldId="302"/>
            <ac:spMk id="2542" creationId="{00000000-0000-0000-0000-000000000000}"/>
          </ac:spMkLst>
        </pc:spChg>
        <pc:spChg chg="mod">
          <ac:chgData name="Tr.A ." userId="71594aaa30a32cc1" providerId="LiveId" clId="{FBF58BDF-5D8C-48B5-9F7B-0FDE8E7C7E52}" dt="2023-01-25T20:58:49.639" v="544" actId="20577"/>
          <ac:spMkLst>
            <pc:docMk/>
            <pc:sldMk cId="2126213172" sldId="302"/>
            <ac:spMk id="2543" creationId="{00000000-0000-0000-0000-000000000000}"/>
          </ac:spMkLst>
        </pc:spChg>
        <pc:grpChg chg="add mod">
          <ac:chgData name="Tr.A ." userId="71594aaa30a32cc1" providerId="LiveId" clId="{FBF58BDF-5D8C-48B5-9F7B-0FDE8E7C7E52}" dt="2023-01-25T21:18:44.698" v="693"/>
          <ac:grpSpMkLst>
            <pc:docMk/>
            <pc:sldMk cId="2126213172" sldId="302"/>
            <ac:grpSpMk id="5" creationId="{FC9D67DA-66BC-4589-26EA-F6FB0B30DA6B}"/>
          </ac:grpSpMkLst>
        </pc:grpChg>
        <pc:picChg chg="add mod">
          <ac:chgData name="Tr.A ." userId="71594aaa30a32cc1" providerId="LiveId" clId="{FBF58BDF-5D8C-48B5-9F7B-0FDE8E7C7E52}" dt="2023-01-25T21:02:48.199" v="566" actId="1076"/>
          <ac:picMkLst>
            <pc:docMk/>
            <pc:sldMk cId="2126213172" sldId="302"/>
            <ac:picMk id="2" creationId="{F3F5C690-9C86-8247-095D-FB12F71A6B9D}"/>
          </ac:picMkLst>
        </pc:picChg>
        <pc:picChg chg="del">
          <ac:chgData name="Tr.A ." userId="71594aaa30a32cc1" providerId="LiveId" clId="{FBF58BDF-5D8C-48B5-9F7B-0FDE8E7C7E52}" dt="2023-01-25T20:58:01.689" v="521" actId="478"/>
          <ac:picMkLst>
            <pc:docMk/>
            <pc:sldMk cId="2126213172" sldId="302"/>
            <ac:picMk id="2050" creationId="{08600DE9-8FEC-DEEB-6BB0-AB83F7208693}"/>
          </ac:picMkLst>
        </pc:picChg>
        <pc:picChg chg="del">
          <ac:chgData name="Tr.A ." userId="71594aaa30a32cc1" providerId="LiveId" clId="{FBF58BDF-5D8C-48B5-9F7B-0FDE8E7C7E52}" dt="2023-01-25T20:58:03.543" v="522" actId="478"/>
          <ac:picMkLst>
            <pc:docMk/>
            <pc:sldMk cId="2126213172" sldId="302"/>
            <ac:picMk id="2052" creationId="{3F919CCB-09ED-2EB1-4725-29C69F8223D1}"/>
          </ac:picMkLst>
        </pc:picChg>
        <pc:picChg chg="del">
          <ac:chgData name="Tr.A ." userId="71594aaa30a32cc1" providerId="LiveId" clId="{FBF58BDF-5D8C-48B5-9F7B-0FDE8E7C7E52}" dt="2023-01-25T20:58:30.442" v="536" actId="478"/>
          <ac:picMkLst>
            <pc:docMk/>
            <pc:sldMk cId="2126213172" sldId="302"/>
            <ac:picMk id="2054" creationId="{2F74C98F-AAF9-96B3-47F0-3A3B8A3CE18A}"/>
          </ac:picMkLst>
        </pc:picChg>
        <pc:picChg chg="add mod">
          <ac:chgData name="Tr.A ." userId="71594aaa30a32cc1" providerId="LiveId" clId="{FBF58BDF-5D8C-48B5-9F7B-0FDE8E7C7E52}" dt="2023-01-25T21:01:18.430" v="549" actId="1076"/>
          <ac:picMkLst>
            <pc:docMk/>
            <pc:sldMk cId="2126213172" sldId="302"/>
            <ac:picMk id="3074" creationId="{1767F579-D973-2DA2-E733-8F8621527F1D}"/>
          </ac:picMkLst>
        </pc:picChg>
        <pc:picChg chg="add mod">
          <ac:chgData name="Tr.A ." userId="71594aaa30a32cc1" providerId="LiveId" clId="{FBF58BDF-5D8C-48B5-9F7B-0FDE8E7C7E52}" dt="2023-01-25T21:02:34.214" v="562" actId="14100"/>
          <ac:picMkLst>
            <pc:docMk/>
            <pc:sldMk cId="2126213172" sldId="302"/>
            <ac:picMk id="3076" creationId="{427450B9-A959-D7AA-63AF-CC073FADDA4A}"/>
          </ac:picMkLst>
        </pc:picChg>
        <pc:picChg chg="add mod">
          <ac:chgData name="Tr.A ." userId="71594aaa30a32cc1" providerId="LiveId" clId="{FBF58BDF-5D8C-48B5-9F7B-0FDE8E7C7E52}" dt="2023-01-25T21:03:57.651" v="570" actId="1076"/>
          <ac:picMkLst>
            <pc:docMk/>
            <pc:sldMk cId="2126213172" sldId="302"/>
            <ac:picMk id="3078" creationId="{93E17D32-3549-C283-B694-4E2FE4C4F461}"/>
          </ac:picMkLst>
        </pc:picChg>
        <pc:picChg chg="add mod">
          <ac:chgData name="Tr.A ." userId="71594aaa30a32cc1" providerId="LiveId" clId="{FBF58BDF-5D8C-48B5-9F7B-0FDE8E7C7E52}" dt="2023-01-25T21:05:45.380" v="582" actId="1076"/>
          <ac:picMkLst>
            <pc:docMk/>
            <pc:sldMk cId="2126213172" sldId="302"/>
            <ac:picMk id="3080" creationId="{AA3043D1-47E8-D202-EE56-7B59E07F331A}"/>
          </ac:picMkLst>
        </pc:picChg>
        <pc:picChg chg="add mod">
          <ac:chgData name="Tr.A ." userId="71594aaa30a32cc1" providerId="LiveId" clId="{FBF58BDF-5D8C-48B5-9F7B-0FDE8E7C7E52}" dt="2023-01-25T21:08:01.109" v="597" actId="1076"/>
          <ac:picMkLst>
            <pc:docMk/>
            <pc:sldMk cId="2126213172" sldId="302"/>
            <ac:picMk id="3082" creationId="{4F74B82A-5BE0-8D7F-3FAC-8468441A67CA}"/>
          </ac:picMkLst>
        </pc:picChg>
      </pc:sldChg>
      <pc:sldChg chg="addSp delSp modSp add mod delAnim modAnim">
        <pc:chgData name="Tr.A ." userId="71594aaa30a32cc1" providerId="LiveId" clId="{FBF58BDF-5D8C-48B5-9F7B-0FDE8E7C7E52}" dt="2023-01-25T21:26:24.381" v="740" actId="1076"/>
        <pc:sldMkLst>
          <pc:docMk/>
          <pc:sldMk cId="2827161447" sldId="303"/>
        </pc:sldMkLst>
        <pc:spChg chg="add mod">
          <ac:chgData name="Tr.A ." userId="71594aaa30a32cc1" providerId="LiveId" clId="{FBF58BDF-5D8C-48B5-9F7B-0FDE8E7C7E52}" dt="2023-01-25T21:14:15.014" v="662" actId="1076"/>
          <ac:spMkLst>
            <pc:docMk/>
            <pc:sldMk cId="2827161447" sldId="303"/>
            <ac:spMk id="2" creationId="{9A6DE68B-8E55-DC5C-A3AF-D8F2F0957583}"/>
          </ac:spMkLst>
        </pc:spChg>
        <pc:spChg chg="del">
          <ac:chgData name="Tr.A ." userId="71594aaa30a32cc1" providerId="LiveId" clId="{FBF58BDF-5D8C-48B5-9F7B-0FDE8E7C7E52}" dt="2023-01-25T21:13:06.583" v="650" actId="478"/>
          <ac:spMkLst>
            <pc:docMk/>
            <pc:sldMk cId="2827161447" sldId="303"/>
            <ac:spMk id="11" creationId="{3EE0BAD0-DCB7-920B-42D4-432FF89B0AF5}"/>
          </ac:spMkLst>
        </pc:spChg>
        <pc:grpChg chg="mod">
          <ac:chgData name="Tr.A ." userId="71594aaa30a32cc1" providerId="LiveId" clId="{FBF58BDF-5D8C-48B5-9F7B-0FDE8E7C7E52}" dt="2023-01-25T21:26:24.381" v="740" actId="1076"/>
          <ac:grpSpMkLst>
            <pc:docMk/>
            <pc:sldMk cId="2827161447" sldId="303"/>
            <ac:grpSpMk id="2656" creationId="{00000000-0000-0000-0000-000000000000}"/>
          </ac:grpSpMkLst>
        </pc:grpChg>
        <pc:picChg chg="mod modCrop">
          <ac:chgData name="Tr.A ." userId="71594aaa30a32cc1" providerId="LiveId" clId="{FBF58BDF-5D8C-48B5-9F7B-0FDE8E7C7E52}" dt="2023-01-25T21:13:33.046" v="657" actId="1076"/>
          <ac:picMkLst>
            <pc:docMk/>
            <pc:sldMk cId="2827161447" sldId="303"/>
            <ac:picMk id="10" creationId="{3ABFA431-E2A4-5162-E603-14FDD8D16005}"/>
          </ac:picMkLst>
        </pc:picChg>
      </pc:sldChg>
      <pc:sldChg chg="add">
        <pc:chgData name="Tr.A ." userId="71594aaa30a32cc1" providerId="LiveId" clId="{FBF58BDF-5D8C-48B5-9F7B-0FDE8E7C7E52}" dt="2023-01-25T21:15:39.898" v="663"/>
        <pc:sldMkLst>
          <pc:docMk/>
          <pc:sldMk cId="1439117728" sldId="304"/>
        </pc:sldMkLst>
      </pc:sldChg>
      <pc:sldMasterChg chg="delSldLayout">
        <pc:chgData name="Tr.A ." userId="71594aaa30a32cc1" providerId="LiveId" clId="{FBF58BDF-5D8C-48B5-9F7B-0FDE8E7C7E52}" dt="2023-01-25T21:26:16.844" v="739" actId="2696"/>
        <pc:sldMasterMkLst>
          <pc:docMk/>
          <pc:sldMasterMk cId="0" sldId="2147483675"/>
        </pc:sldMasterMkLst>
        <pc:sldLayoutChg chg="del">
          <pc:chgData name="Tr.A ." userId="71594aaa30a32cc1" providerId="LiveId" clId="{FBF58BDF-5D8C-48B5-9F7B-0FDE8E7C7E52}" dt="2023-01-25T20:14:36.695" v="168" actId="2696"/>
          <pc:sldLayoutMkLst>
            <pc:docMk/>
            <pc:sldMasterMk cId="0" sldId="2147483675"/>
            <pc:sldLayoutMk cId="0" sldId="2147483650"/>
          </pc:sldLayoutMkLst>
        </pc:sldLayoutChg>
        <pc:sldLayoutChg chg="del">
          <pc:chgData name="Tr.A ." userId="71594aaa30a32cc1" providerId="LiveId" clId="{FBF58BDF-5D8C-48B5-9F7B-0FDE8E7C7E52}" dt="2023-01-25T21:22:10.447" v="725" actId="2696"/>
          <pc:sldLayoutMkLst>
            <pc:docMk/>
            <pc:sldMasterMk cId="0" sldId="2147483675"/>
            <pc:sldLayoutMk cId="0" sldId="2147483656"/>
          </pc:sldLayoutMkLst>
        </pc:sldLayoutChg>
        <pc:sldLayoutChg chg="del">
          <pc:chgData name="Tr.A ." userId="71594aaa30a32cc1" providerId="LiveId" clId="{FBF58BDF-5D8C-48B5-9F7B-0FDE8E7C7E52}" dt="2023-01-25T21:26:16.844" v="739" actId="2696"/>
          <pc:sldLayoutMkLst>
            <pc:docMk/>
            <pc:sldMasterMk cId="0" sldId="2147483675"/>
            <pc:sldLayoutMk cId="0" sldId="2147483657"/>
          </pc:sldLayoutMkLst>
        </pc:sldLayoutChg>
        <pc:sldLayoutChg chg="del">
          <pc:chgData name="Tr.A ." userId="71594aaa30a32cc1" providerId="LiveId" clId="{FBF58BDF-5D8C-48B5-9F7B-0FDE8E7C7E52}" dt="2023-01-25T21:22:07.455" v="724" actId="2696"/>
          <pc:sldLayoutMkLst>
            <pc:docMk/>
            <pc:sldMasterMk cId="0" sldId="2147483675"/>
            <pc:sldLayoutMk cId="0" sldId="2147483661"/>
          </pc:sldLayoutMkLst>
        </pc:sldLayoutChg>
        <pc:sldLayoutChg chg="del">
          <pc:chgData name="Tr.A ." userId="71594aaa30a32cc1" providerId="LiveId" clId="{FBF58BDF-5D8C-48B5-9F7B-0FDE8E7C7E52}" dt="2023-01-25T21:20:07.630" v="705" actId="2696"/>
          <pc:sldLayoutMkLst>
            <pc:docMk/>
            <pc:sldMasterMk cId="0" sldId="2147483675"/>
            <pc:sldLayoutMk cId="0" sldId="2147483662"/>
          </pc:sldLayoutMkLst>
        </pc:sldLayoutChg>
        <pc:sldLayoutChg chg="del">
          <pc:chgData name="Tr.A ." userId="71594aaa30a32cc1" providerId="LiveId" clId="{FBF58BDF-5D8C-48B5-9F7B-0FDE8E7C7E52}" dt="2023-01-25T21:20:19.122" v="709" actId="2696"/>
          <pc:sldLayoutMkLst>
            <pc:docMk/>
            <pc:sldMasterMk cId="0" sldId="2147483675"/>
            <pc:sldLayoutMk cId="0" sldId="2147483663"/>
          </pc:sldLayoutMkLst>
        </pc:sldLayoutChg>
        <pc:sldLayoutChg chg="del">
          <pc:chgData name="Tr.A ." userId="71594aaa30a32cc1" providerId="LiveId" clId="{FBF58BDF-5D8C-48B5-9F7B-0FDE8E7C7E52}" dt="2023-01-25T21:17:13.804" v="683" actId="2696"/>
          <pc:sldLayoutMkLst>
            <pc:docMk/>
            <pc:sldMasterMk cId="0" sldId="2147483675"/>
            <pc:sldLayoutMk cId="0" sldId="2147483664"/>
          </pc:sldLayoutMkLst>
        </pc:sldLayoutChg>
        <pc:sldLayoutChg chg="del">
          <pc:chgData name="Tr.A ." userId="71594aaa30a32cc1" providerId="LiveId" clId="{FBF58BDF-5D8C-48B5-9F7B-0FDE8E7C7E52}" dt="2023-01-25T21:22:04.712" v="723" actId="2696"/>
          <pc:sldLayoutMkLst>
            <pc:docMk/>
            <pc:sldMasterMk cId="0" sldId="2147483675"/>
            <pc:sldLayoutMk cId="0" sldId="2147483668"/>
          </pc:sldLayoutMkLst>
        </pc:sldLayoutChg>
        <pc:sldLayoutChg chg="del">
          <pc:chgData name="Tr.A ." userId="71594aaa30a32cc1" providerId="LiveId" clId="{FBF58BDF-5D8C-48B5-9F7B-0FDE8E7C7E52}" dt="2023-01-25T21:15:43.541" v="664" actId="2696"/>
          <pc:sldLayoutMkLst>
            <pc:docMk/>
            <pc:sldMasterMk cId="0" sldId="2147483675"/>
            <pc:sldLayoutMk cId="0" sldId="2147483669"/>
          </pc:sldLayoutMkLst>
        </pc:sldLayoutChg>
        <pc:sldLayoutChg chg="del">
          <pc:chgData name="Tr.A ." userId="71594aaa30a32cc1" providerId="LiveId" clId="{FBF58BDF-5D8C-48B5-9F7B-0FDE8E7C7E52}" dt="2023-01-25T21:20:01.297" v="703" actId="2696"/>
          <pc:sldLayoutMkLst>
            <pc:docMk/>
            <pc:sldMasterMk cId="0" sldId="2147483675"/>
            <pc:sldLayoutMk cId="0" sldId="2147483670"/>
          </pc:sldLayoutMkLst>
        </pc:sldLayoutChg>
        <pc:sldLayoutChg chg="del">
          <pc:chgData name="Tr.A ." userId="71594aaa30a32cc1" providerId="LiveId" clId="{FBF58BDF-5D8C-48B5-9F7B-0FDE8E7C7E52}" dt="2023-01-25T20:35:10.055" v="344" actId="2696"/>
          <pc:sldLayoutMkLst>
            <pc:docMk/>
            <pc:sldMasterMk cId="0" sldId="2147483675"/>
            <pc:sldLayoutMk cId="3350746876" sldId="2147483677"/>
          </pc:sldLayoutMkLst>
        </pc:sldLayoutChg>
      </pc:sldMasterChg>
      <pc:sldMasterChg chg="del delSldLayout">
        <pc:chgData name="Tr.A ." userId="71594aaa30a32cc1" providerId="LiveId" clId="{FBF58BDF-5D8C-48B5-9F7B-0FDE8E7C7E52}" dt="2023-01-25T21:17:10.229" v="682" actId="2696"/>
        <pc:sldMasterMkLst>
          <pc:docMk/>
          <pc:sldMasterMk cId="0" sldId="2147483676"/>
        </pc:sldMasterMkLst>
        <pc:sldLayoutChg chg="del">
          <pc:chgData name="Tr.A ." userId="71594aaa30a32cc1" providerId="LiveId" clId="{FBF58BDF-5D8C-48B5-9F7B-0FDE8E7C7E52}" dt="2023-01-25T21:16:57.251" v="677" actId="2696"/>
          <pc:sldLayoutMkLst>
            <pc:docMk/>
            <pc:sldMasterMk cId="0" sldId="2147483676"/>
            <pc:sldLayoutMk cId="0" sldId="2147483673"/>
          </pc:sldLayoutMkLst>
        </pc:sldLayoutChg>
        <pc:sldLayoutChg chg="del">
          <pc:chgData name="Tr.A ." userId="71594aaa30a32cc1" providerId="LiveId" clId="{FBF58BDF-5D8C-48B5-9F7B-0FDE8E7C7E52}" dt="2023-01-25T21:17:10.229" v="682" actId="2696"/>
          <pc:sldLayoutMkLst>
            <pc:docMk/>
            <pc:sldMasterMk cId="0" sldId="2147483676"/>
            <pc:sldLayoutMk cId="0" sldId="214748367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" name="Google Shape;2922;g10a4cfa67d4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3" name="Google Shape;2923;g10a4cfa67d4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" name="Google Shape;2530;g10a4cfa67d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1" name="Google Shape;2531;g10a4cfa67d4_0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" name="Google Shape;2530;g10a4cfa67d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1" name="Google Shape;2531;g10a4cfa67d4_0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6266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0a4cfa67d4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0a4cfa67d4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0a4cfa67d4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0a4cfa67d4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093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9" name="Google Shape;1679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10a4cfa67d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10a4cfa67d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g10a4cfa67d4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9" name="Google Shape;1809;g10a4cfa67d4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Google Shape;1955;g10a4cfa67d4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6" name="Google Shape;1956;g10a4cfa67d4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g10a4cfa67d4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1" name="Google Shape;2131;g10a4cfa67d4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2" name="Google Shape;2342;g10a4cfa67d4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3" name="Google Shape;2343;g10a4cfa67d4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g10a4cfa67d4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7" name="Google Shape;3057;g10a4cfa67d4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" name="Google Shape;26;p2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7" name="Google Shape;27;p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941825" y="1297925"/>
            <a:ext cx="5648100" cy="25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941825" y="4027196"/>
            <a:ext cx="35976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oogle Shape;613;p14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614" name="Google Shape;614;p14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615" name="Google Shape;615;p1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1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1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14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14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14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14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14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14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14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30" name="Google Shape;630;p14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631" name="Google Shape;631;p1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1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1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1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1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6" name="Google Shape;636;p1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39" name="Google Shape;639;p14"/>
          <p:cNvSpPr txBox="1">
            <a:spLocks noGrp="1"/>
          </p:cNvSpPr>
          <p:nvPr>
            <p:ph type="title"/>
          </p:nvPr>
        </p:nvSpPr>
        <p:spPr>
          <a:xfrm>
            <a:off x="1851600" y="3511793"/>
            <a:ext cx="54408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40" name="Google Shape;640;p14"/>
          <p:cNvSpPr txBox="1">
            <a:spLocks noGrp="1"/>
          </p:cNvSpPr>
          <p:nvPr>
            <p:ph type="subTitle" idx="1"/>
          </p:nvPr>
        </p:nvSpPr>
        <p:spPr>
          <a:xfrm>
            <a:off x="1762050" y="1480800"/>
            <a:ext cx="5619900" cy="194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641" name="Google Shape;641;p14"/>
          <p:cNvGrpSpPr/>
          <p:nvPr/>
        </p:nvGrpSpPr>
        <p:grpSpPr>
          <a:xfrm>
            <a:off x="7836532" y="322071"/>
            <a:ext cx="969437" cy="969860"/>
            <a:chOff x="769800" y="2509975"/>
            <a:chExt cx="1145500" cy="1146000"/>
          </a:xfrm>
        </p:grpSpPr>
        <p:sp>
          <p:nvSpPr>
            <p:cNvPr id="642" name="Google Shape;642;p14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4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4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4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4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4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4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4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4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4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4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838;p19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839" name="Google Shape;839;p19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840" name="Google Shape;840;p1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1" name="Google Shape;841;p1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2" name="Google Shape;842;p1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3" name="Google Shape;843;p1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4" name="Google Shape;844;p1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5" name="Google Shape;845;p1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6" name="Google Shape;846;p1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7" name="Google Shape;847;p1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8" name="Google Shape;848;p19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9" name="Google Shape;849;p19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0" name="Google Shape;850;p19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1" name="Google Shape;851;p19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2" name="Google Shape;852;p19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3" name="Google Shape;853;p19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4" name="Google Shape;854;p19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55" name="Google Shape;855;p19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856" name="Google Shape;856;p1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1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1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1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1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1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1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3" name="Google Shape;863;p1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64" name="Google Shape;864;p19"/>
          <p:cNvGrpSpPr/>
          <p:nvPr/>
        </p:nvGrpSpPr>
        <p:grpSpPr>
          <a:xfrm flipH="1">
            <a:off x="8031763" y="159050"/>
            <a:ext cx="1102825" cy="1470925"/>
            <a:chOff x="8269775" y="3716750"/>
            <a:chExt cx="1102825" cy="1470925"/>
          </a:xfrm>
        </p:grpSpPr>
        <p:sp>
          <p:nvSpPr>
            <p:cNvPr id="865" name="Google Shape;865;p19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3" name="Google Shape;873;p19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874" name="Google Shape;874;p19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875" name="Google Shape;875;p19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9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77" name="Google Shape;877;p19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878" name="Google Shape;878;p19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19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80" name="Google Shape;880;p19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881" name="Google Shape;881;p19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19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83" name="Google Shape;883;p19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884" name="Google Shape;884;p19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9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6" name="Google Shape;886;p19"/>
          <p:cNvSpPr txBox="1">
            <a:spLocks noGrp="1"/>
          </p:cNvSpPr>
          <p:nvPr>
            <p:ph type="title"/>
          </p:nvPr>
        </p:nvSpPr>
        <p:spPr>
          <a:xfrm>
            <a:off x="945975" y="3023625"/>
            <a:ext cx="2017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87" name="Google Shape;887;p19"/>
          <p:cNvSpPr txBox="1">
            <a:spLocks noGrp="1"/>
          </p:cNvSpPr>
          <p:nvPr>
            <p:ph type="subTitle" idx="1"/>
          </p:nvPr>
        </p:nvSpPr>
        <p:spPr>
          <a:xfrm>
            <a:off x="948050" y="3380228"/>
            <a:ext cx="20133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19"/>
          <p:cNvSpPr txBox="1">
            <a:spLocks noGrp="1"/>
          </p:cNvSpPr>
          <p:nvPr>
            <p:ph type="title" idx="2"/>
          </p:nvPr>
        </p:nvSpPr>
        <p:spPr>
          <a:xfrm>
            <a:off x="3557400" y="3023625"/>
            <a:ext cx="202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89" name="Google Shape;889;p19"/>
          <p:cNvSpPr txBox="1">
            <a:spLocks noGrp="1"/>
          </p:cNvSpPr>
          <p:nvPr>
            <p:ph type="subTitle" idx="3"/>
          </p:nvPr>
        </p:nvSpPr>
        <p:spPr>
          <a:xfrm>
            <a:off x="3559326" y="3380226"/>
            <a:ext cx="20214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title" idx="4"/>
          </p:nvPr>
        </p:nvSpPr>
        <p:spPr>
          <a:xfrm>
            <a:off x="6176625" y="3023625"/>
            <a:ext cx="2021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5"/>
          </p:nvPr>
        </p:nvSpPr>
        <p:spPr>
          <a:xfrm>
            <a:off x="6178701" y="3380226"/>
            <a:ext cx="20175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title" idx="6"/>
          </p:nvPr>
        </p:nvSpPr>
        <p:spPr>
          <a:xfrm>
            <a:off x="720000" y="612648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0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895" name="Google Shape;895;p20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896" name="Google Shape;896;p20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7" name="Google Shape;897;p20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8" name="Google Shape;898;p20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9" name="Google Shape;899;p20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0" name="Google Shape;900;p20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1" name="Google Shape;901;p20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2" name="Google Shape;902;p20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3" name="Google Shape;903;p20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4" name="Google Shape;904;p20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5" name="Google Shape;905;p20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6" name="Google Shape;906;p20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7" name="Google Shape;907;p20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8" name="Google Shape;908;p20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9" name="Google Shape;909;p20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0" name="Google Shape;910;p20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11" name="Google Shape;911;p20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912" name="Google Shape;912;p20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3" name="Google Shape;913;p20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4" name="Google Shape;914;p20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5" name="Google Shape;915;p20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6" name="Google Shape;916;p20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7" name="Google Shape;917;p20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8" name="Google Shape;918;p20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9" name="Google Shape;919;p20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20" name="Google Shape;920;p20"/>
          <p:cNvGrpSpPr/>
          <p:nvPr/>
        </p:nvGrpSpPr>
        <p:grpSpPr>
          <a:xfrm>
            <a:off x="-2525" y="94350"/>
            <a:ext cx="1102825" cy="1470925"/>
            <a:chOff x="8269775" y="3716750"/>
            <a:chExt cx="1102825" cy="1470925"/>
          </a:xfrm>
        </p:grpSpPr>
        <p:sp>
          <p:nvSpPr>
            <p:cNvPr id="921" name="Google Shape;921;p20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0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0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9" name="Google Shape;929;p20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930" name="Google Shape;930;p20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33" name="Google Shape;933;p20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34" name="Google Shape;934;p20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20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36" name="Google Shape;936;p20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37" name="Google Shape;937;p20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8" name="Google Shape;938;p20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39" name="Google Shape;939;p20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940" name="Google Shape;940;p20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0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42" name="Google Shape;942;p20"/>
          <p:cNvSpPr txBox="1">
            <a:spLocks noGrp="1"/>
          </p:cNvSpPr>
          <p:nvPr>
            <p:ph type="title"/>
          </p:nvPr>
        </p:nvSpPr>
        <p:spPr>
          <a:xfrm>
            <a:off x="2100891" y="1641469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3" name="Google Shape;943;p20"/>
          <p:cNvSpPr txBox="1">
            <a:spLocks noGrp="1"/>
          </p:cNvSpPr>
          <p:nvPr>
            <p:ph type="subTitle" idx="1"/>
          </p:nvPr>
        </p:nvSpPr>
        <p:spPr>
          <a:xfrm>
            <a:off x="2100891" y="2000402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4" name="Google Shape;944;p20"/>
          <p:cNvSpPr txBox="1">
            <a:spLocks noGrp="1"/>
          </p:cNvSpPr>
          <p:nvPr>
            <p:ph type="title" idx="2"/>
          </p:nvPr>
        </p:nvSpPr>
        <p:spPr>
          <a:xfrm>
            <a:off x="6059381" y="1641469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5" name="Google Shape;945;p20"/>
          <p:cNvSpPr txBox="1">
            <a:spLocks noGrp="1"/>
          </p:cNvSpPr>
          <p:nvPr>
            <p:ph type="subTitle" idx="3"/>
          </p:nvPr>
        </p:nvSpPr>
        <p:spPr>
          <a:xfrm>
            <a:off x="6059381" y="2000402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20"/>
          <p:cNvSpPr txBox="1">
            <a:spLocks noGrp="1"/>
          </p:cNvSpPr>
          <p:nvPr>
            <p:ph type="title" idx="4"/>
          </p:nvPr>
        </p:nvSpPr>
        <p:spPr>
          <a:xfrm>
            <a:off x="2100894" y="3175647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7" name="Google Shape;947;p20"/>
          <p:cNvSpPr txBox="1">
            <a:spLocks noGrp="1"/>
          </p:cNvSpPr>
          <p:nvPr>
            <p:ph type="subTitle" idx="5"/>
          </p:nvPr>
        </p:nvSpPr>
        <p:spPr>
          <a:xfrm>
            <a:off x="2100894" y="3534579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20"/>
          <p:cNvSpPr txBox="1">
            <a:spLocks noGrp="1"/>
          </p:cNvSpPr>
          <p:nvPr>
            <p:ph type="title" idx="6"/>
          </p:nvPr>
        </p:nvSpPr>
        <p:spPr>
          <a:xfrm>
            <a:off x="6059381" y="3175647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9" name="Google Shape;949;p20"/>
          <p:cNvSpPr txBox="1">
            <a:spLocks noGrp="1"/>
          </p:cNvSpPr>
          <p:nvPr>
            <p:ph type="subTitle" idx="7"/>
          </p:nvPr>
        </p:nvSpPr>
        <p:spPr>
          <a:xfrm>
            <a:off x="6059381" y="3534579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20"/>
          <p:cNvSpPr txBox="1">
            <a:spLocks noGrp="1"/>
          </p:cNvSpPr>
          <p:nvPr>
            <p:ph type="title" idx="8"/>
          </p:nvPr>
        </p:nvSpPr>
        <p:spPr>
          <a:xfrm>
            <a:off x="720000" y="6126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Google Shape;952;p21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953" name="Google Shape;953;p21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954" name="Google Shape;954;p2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5" name="Google Shape;955;p2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6" name="Google Shape;956;p2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7" name="Google Shape;957;p2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8" name="Google Shape;958;p2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9" name="Google Shape;959;p2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0" name="Google Shape;960;p2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1" name="Google Shape;961;p2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2" name="Google Shape;962;p21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3" name="Google Shape;963;p21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4" name="Google Shape;964;p21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5" name="Google Shape;965;p21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6" name="Google Shape;966;p21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7" name="Google Shape;967;p21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8" name="Google Shape;968;p21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69" name="Google Shape;969;p21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970" name="Google Shape;970;p2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1" name="Google Shape;971;p2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2" name="Google Shape;972;p2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3" name="Google Shape;973;p2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4" name="Google Shape;974;p2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5" name="Google Shape;975;p2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2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2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78" name="Google Shape;978;p21"/>
          <p:cNvGrpSpPr/>
          <p:nvPr/>
        </p:nvGrpSpPr>
        <p:grpSpPr>
          <a:xfrm>
            <a:off x="9413" y="464950"/>
            <a:ext cx="1102825" cy="1470925"/>
            <a:chOff x="8269775" y="3716750"/>
            <a:chExt cx="1102825" cy="1470925"/>
          </a:xfrm>
        </p:grpSpPr>
        <p:sp>
          <p:nvSpPr>
            <p:cNvPr id="979" name="Google Shape;979;p21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1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988" name="Google Shape;988;p21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989" name="Google Shape;989;p21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1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91" name="Google Shape;991;p21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92" name="Google Shape;992;p2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" name="Google Shape;993;p2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94" name="Google Shape;994;p21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95" name="Google Shape;995;p2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" name="Google Shape;996;p2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97" name="Google Shape;997;p21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998" name="Google Shape;998;p21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21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00" name="Google Shape;1000;p21"/>
          <p:cNvSpPr txBox="1">
            <a:spLocks noGrp="1"/>
          </p:cNvSpPr>
          <p:nvPr>
            <p:ph type="title"/>
          </p:nvPr>
        </p:nvSpPr>
        <p:spPr>
          <a:xfrm>
            <a:off x="711710" y="1856595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1" name="Google Shape;1001;p21"/>
          <p:cNvSpPr txBox="1">
            <a:spLocks noGrp="1"/>
          </p:cNvSpPr>
          <p:nvPr>
            <p:ph type="subTitle" idx="1"/>
          </p:nvPr>
        </p:nvSpPr>
        <p:spPr>
          <a:xfrm>
            <a:off x="711710" y="2274783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21"/>
          <p:cNvSpPr txBox="1">
            <a:spLocks noGrp="1"/>
          </p:cNvSpPr>
          <p:nvPr>
            <p:ph type="title" idx="2"/>
          </p:nvPr>
        </p:nvSpPr>
        <p:spPr>
          <a:xfrm>
            <a:off x="3579028" y="1856595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3" name="Google Shape;1003;p21"/>
          <p:cNvSpPr txBox="1">
            <a:spLocks noGrp="1"/>
          </p:cNvSpPr>
          <p:nvPr>
            <p:ph type="subTitle" idx="3"/>
          </p:nvPr>
        </p:nvSpPr>
        <p:spPr>
          <a:xfrm>
            <a:off x="3579028" y="2277783"/>
            <a:ext cx="1986000" cy="43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21"/>
          <p:cNvSpPr txBox="1">
            <a:spLocks noGrp="1"/>
          </p:cNvSpPr>
          <p:nvPr>
            <p:ph type="title" idx="4"/>
          </p:nvPr>
        </p:nvSpPr>
        <p:spPr>
          <a:xfrm>
            <a:off x="711710" y="3563385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5" name="Google Shape;1005;p21"/>
          <p:cNvSpPr txBox="1">
            <a:spLocks noGrp="1"/>
          </p:cNvSpPr>
          <p:nvPr>
            <p:ph type="subTitle" idx="5"/>
          </p:nvPr>
        </p:nvSpPr>
        <p:spPr>
          <a:xfrm>
            <a:off x="711710" y="3982032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21"/>
          <p:cNvSpPr txBox="1">
            <a:spLocks noGrp="1"/>
          </p:cNvSpPr>
          <p:nvPr>
            <p:ph type="title" idx="6"/>
          </p:nvPr>
        </p:nvSpPr>
        <p:spPr>
          <a:xfrm>
            <a:off x="3579028" y="3563385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7" name="Google Shape;1007;p21"/>
          <p:cNvSpPr txBox="1">
            <a:spLocks noGrp="1"/>
          </p:cNvSpPr>
          <p:nvPr>
            <p:ph type="subTitle" idx="7"/>
          </p:nvPr>
        </p:nvSpPr>
        <p:spPr>
          <a:xfrm>
            <a:off x="3579028" y="3982032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21"/>
          <p:cNvSpPr txBox="1">
            <a:spLocks noGrp="1"/>
          </p:cNvSpPr>
          <p:nvPr>
            <p:ph type="title" idx="8"/>
          </p:nvPr>
        </p:nvSpPr>
        <p:spPr>
          <a:xfrm>
            <a:off x="6446290" y="1856595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9" name="Google Shape;1009;p21"/>
          <p:cNvSpPr txBox="1">
            <a:spLocks noGrp="1"/>
          </p:cNvSpPr>
          <p:nvPr>
            <p:ph type="subTitle" idx="9"/>
          </p:nvPr>
        </p:nvSpPr>
        <p:spPr>
          <a:xfrm>
            <a:off x="6446290" y="2274783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21"/>
          <p:cNvSpPr txBox="1">
            <a:spLocks noGrp="1"/>
          </p:cNvSpPr>
          <p:nvPr>
            <p:ph type="title" idx="13"/>
          </p:nvPr>
        </p:nvSpPr>
        <p:spPr>
          <a:xfrm>
            <a:off x="6446290" y="3563385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11" name="Google Shape;1011;p21"/>
          <p:cNvSpPr txBox="1">
            <a:spLocks noGrp="1"/>
          </p:cNvSpPr>
          <p:nvPr>
            <p:ph type="subTitle" idx="14"/>
          </p:nvPr>
        </p:nvSpPr>
        <p:spPr>
          <a:xfrm>
            <a:off x="6446290" y="3982032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1"/>
          <p:cNvSpPr txBox="1">
            <a:spLocks noGrp="1"/>
          </p:cNvSpPr>
          <p:nvPr>
            <p:ph type="title" idx="15"/>
          </p:nvPr>
        </p:nvSpPr>
        <p:spPr>
          <a:xfrm>
            <a:off x="720000" y="6126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25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1277" name="Google Shape;1277;p2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278" name="Google Shape;1278;p2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2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0" name="Google Shape;1280;p2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1" name="Google Shape;1281;p2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2" name="Google Shape;1282;p2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3" name="Google Shape;1283;p2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2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5" name="Google Shape;1285;p2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6" name="Google Shape;1286;p2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2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8" name="Google Shape;1288;p2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9" name="Google Shape;1289;p2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0" name="Google Shape;1290;p2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1" name="Google Shape;1291;p2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2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93" name="Google Shape;1293;p2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294" name="Google Shape;1294;p2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5" name="Google Shape;1295;p2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6" name="Google Shape;1296;p2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7" name="Google Shape;1297;p2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8" name="Google Shape;1298;p2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9" name="Google Shape;1299;p2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0" name="Google Shape;1300;p2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1" name="Google Shape;1301;p2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02" name="Google Shape;1302;p25"/>
          <p:cNvGrpSpPr/>
          <p:nvPr/>
        </p:nvGrpSpPr>
        <p:grpSpPr>
          <a:xfrm>
            <a:off x="43050" y="85400"/>
            <a:ext cx="1102825" cy="1470925"/>
            <a:chOff x="8269775" y="3716750"/>
            <a:chExt cx="1102825" cy="1470925"/>
          </a:xfrm>
        </p:grpSpPr>
        <p:sp>
          <p:nvSpPr>
            <p:cNvPr id="1303" name="Google Shape;1303;p25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5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5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5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5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5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5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5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1" name="Google Shape;1311;p25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1312" name="Google Shape;1312;p2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1313" name="Google Shape;1313;p2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2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15" name="Google Shape;1315;p2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316" name="Google Shape;1316;p2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7" name="Google Shape;1317;p2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18" name="Google Shape;1318;p2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319" name="Google Shape;1319;p2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0" name="Google Shape;1320;p2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21" name="Google Shape;1321;p2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1322" name="Google Shape;1322;p2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2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24" name="Google Shape;1324;p25"/>
          <p:cNvGrpSpPr/>
          <p:nvPr/>
        </p:nvGrpSpPr>
        <p:grpSpPr>
          <a:xfrm>
            <a:off x="7511052" y="3659459"/>
            <a:ext cx="919723" cy="908168"/>
            <a:chOff x="1756600" y="-1013525"/>
            <a:chExt cx="1158050" cy="1143500"/>
          </a:xfrm>
        </p:grpSpPr>
        <p:sp>
          <p:nvSpPr>
            <p:cNvPr id="1325" name="Google Shape;1325;p25"/>
            <p:cNvSpPr/>
            <p:nvPr/>
          </p:nvSpPr>
          <p:spPr>
            <a:xfrm>
              <a:off x="1933875" y="-950250"/>
              <a:ext cx="945125" cy="1072175"/>
            </a:xfrm>
            <a:custGeom>
              <a:avLst/>
              <a:gdLst/>
              <a:ahLst/>
              <a:cxnLst/>
              <a:rect l="l" t="t" r="r" b="b"/>
              <a:pathLst>
                <a:path w="37805" h="42887" extrusionOk="0">
                  <a:moveTo>
                    <a:pt x="36117" y="1"/>
                  </a:moveTo>
                  <a:lnTo>
                    <a:pt x="35957" y="21"/>
                  </a:lnTo>
                  <a:lnTo>
                    <a:pt x="35816" y="41"/>
                  </a:lnTo>
                  <a:lnTo>
                    <a:pt x="35675" y="101"/>
                  </a:lnTo>
                  <a:lnTo>
                    <a:pt x="35535" y="141"/>
                  </a:lnTo>
                  <a:lnTo>
                    <a:pt x="35394" y="221"/>
                  </a:lnTo>
                  <a:lnTo>
                    <a:pt x="35253" y="302"/>
                  </a:lnTo>
                  <a:lnTo>
                    <a:pt x="35133" y="402"/>
                  </a:lnTo>
                  <a:lnTo>
                    <a:pt x="35033" y="523"/>
                  </a:lnTo>
                  <a:lnTo>
                    <a:pt x="34932" y="643"/>
                  </a:lnTo>
                  <a:lnTo>
                    <a:pt x="34832" y="784"/>
                  </a:lnTo>
                  <a:lnTo>
                    <a:pt x="23402" y="19967"/>
                  </a:lnTo>
                  <a:lnTo>
                    <a:pt x="18320" y="11410"/>
                  </a:lnTo>
                  <a:lnTo>
                    <a:pt x="18199" y="11229"/>
                  </a:lnTo>
                  <a:lnTo>
                    <a:pt x="18059" y="11069"/>
                  </a:lnTo>
                  <a:lnTo>
                    <a:pt x="17898" y="10948"/>
                  </a:lnTo>
                  <a:lnTo>
                    <a:pt x="17717" y="10828"/>
                  </a:lnTo>
                  <a:lnTo>
                    <a:pt x="17537" y="10747"/>
                  </a:lnTo>
                  <a:lnTo>
                    <a:pt x="17336" y="10667"/>
                  </a:lnTo>
                  <a:lnTo>
                    <a:pt x="17115" y="10647"/>
                  </a:lnTo>
                  <a:lnTo>
                    <a:pt x="16914" y="10627"/>
                  </a:lnTo>
                  <a:lnTo>
                    <a:pt x="16693" y="10647"/>
                  </a:lnTo>
                  <a:lnTo>
                    <a:pt x="16492" y="10687"/>
                  </a:lnTo>
                  <a:lnTo>
                    <a:pt x="16291" y="10767"/>
                  </a:lnTo>
                  <a:lnTo>
                    <a:pt x="16110" y="10868"/>
                  </a:lnTo>
                  <a:lnTo>
                    <a:pt x="15930" y="10988"/>
                  </a:lnTo>
                  <a:lnTo>
                    <a:pt x="15789" y="11129"/>
                  </a:lnTo>
                  <a:lnTo>
                    <a:pt x="15648" y="11290"/>
                  </a:lnTo>
                  <a:lnTo>
                    <a:pt x="15528" y="11470"/>
                  </a:lnTo>
                  <a:lnTo>
                    <a:pt x="181" y="40537"/>
                  </a:lnTo>
                  <a:lnTo>
                    <a:pt x="121" y="40697"/>
                  </a:lnTo>
                  <a:lnTo>
                    <a:pt x="61" y="40838"/>
                  </a:lnTo>
                  <a:lnTo>
                    <a:pt x="21" y="40999"/>
                  </a:lnTo>
                  <a:lnTo>
                    <a:pt x="0" y="41159"/>
                  </a:lnTo>
                  <a:lnTo>
                    <a:pt x="0" y="41300"/>
                  </a:lnTo>
                  <a:lnTo>
                    <a:pt x="21" y="41461"/>
                  </a:lnTo>
                  <a:lnTo>
                    <a:pt x="41" y="41601"/>
                  </a:lnTo>
                  <a:lnTo>
                    <a:pt x="81" y="41762"/>
                  </a:lnTo>
                  <a:lnTo>
                    <a:pt x="121" y="41902"/>
                  </a:lnTo>
                  <a:lnTo>
                    <a:pt x="201" y="42043"/>
                  </a:lnTo>
                  <a:lnTo>
                    <a:pt x="282" y="42184"/>
                  </a:lnTo>
                  <a:lnTo>
                    <a:pt x="362" y="42304"/>
                  </a:lnTo>
                  <a:lnTo>
                    <a:pt x="462" y="42425"/>
                  </a:lnTo>
                  <a:lnTo>
                    <a:pt x="583" y="42525"/>
                  </a:lnTo>
                  <a:lnTo>
                    <a:pt x="724" y="42626"/>
                  </a:lnTo>
                  <a:lnTo>
                    <a:pt x="864" y="42706"/>
                  </a:lnTo>
                  <a:lnTo>
                    <a:pt x="1045" y="42786"/>
                  </a:lnTo>
                  <a:lnTo>
                    <a:pt x="1226" y="42847"/>
                  </a:lnTo>
                  <a:lnTo>
                    <a:pt x="1407" y="42867"/>
                  </a:lnTo>
                  <a:lnTo>
                    <a:pt x="1607" y="42887"/>
                  </a:lnTo>
                  <a:lnTo>
                    <a:pt x="1808" y="42867"/>
                  </a:lnTo>
                  <a:lnTo>
                    <a:pt x="2029" y="42826"/>
                  </a:lnTo>
                  <a:lnTo>
                    <a:pt x="2230" y="42766"/>
                  </a:lnTo>
                  <a:lnTo>
                    <a:pt x="2411" y="42666"/>
                  </a:lnTo>
                  <a:lnTo>
                    <a:pt x="2592" y="42545"/>
                  </a:lnTo>
                  <a:lnTo>
                    <a:pt x="2752" y="42405"/>
                  </a:lnTo>
                  <a:lnTo>
                    <a:pt x="2893" y="42224"/>
                  </a:lnTo>
                  <a:lnTo>
                    <a:pt x="3014" y="42043"/>
                  </a:lnTo>
                  <a:lnTo>
                    <a:pt x="17034" y="15488"/>
                  </a:lnTo>
                  <a:lnTo>
                    <a:pt x="22036" y="23924"/>
                  </a:lnTo>
                  <a:lnTo>
                    <a:pt x="22157" y="24085"/>
                  </a:lnTo>
                  <a:lnTo>
                    <a:pt x="22277" y="24246"/>
                  </a:lnTo>
                  <a:lnTo>
                    <a:pt x="22438" y="24386"/>
                  </a:lnTo>
                  <a:lnTo>
                    <a:pt x="22619" y="24487"/>
                  </a:lnTo>
                  <a:lnTo>
                    <a:pt x="22799" y="24587"/>
                  </a:lnTo>
                  <a:lnTo>
                    <a:pt x="23000" y="24648"/>
                  </a:lnTo>
                  <a:lnTo>
                    <a:pt x="23201" y="24688"/>
                  </a:lnTo>
                  <a:lnTo>
                    <a:pt x="23402" y="24708"/>
                  </a:lnTo>
                  <a:lnTo>
                    <a:pt x="23603" y="24688"/>
                  </a:lnTo>
                  <a:lnTo>
                    <a:pt x="23824" y="24648"/>
                  </a:lnTo>
                  <a:lnTo>
                    <a:pt x="24005" y="24587"/>
                  </a:lnTo>
                  <a:lnTo>
                    <a:pt x="24185" y="24487"/>
                  </a:lnTo>
                  <a:lnTo>
                    <a:pt x="24366" y="24386"/>
                  </a:lnTo>
                  <a:lnTo>
                    <a:pt x="24527" y="24246"/>
                  </a:lnTo>
                  <a:lnTo>
                    <a:pt x="24668" y="24085"/>
                  </a:lnTo>
                  <a:lnTo>
                    <a:pt x="24768" y="23924"/>
                  </a:lnTo>
                  <a:lnTo>
                    <a:pt x="37584" y="2411"/>
                  </a:lnTo>
                  <a:lnTo>
                    <a:pt x="37664" y="2270"/>
                  </a:lnTo>
                  <a:lnTo>
                    <a:pt x="37724" y="2130"/>
                  </a:lnTo>
                  <a:lnTo>
                    <a:pt x="37764" y="1969"/>
                  </a:lnTo>
                  <a:lnTo>
                    <a:pt x="37784" y="1808"/>
                  </a:lnTo>
                  <a:lnTo>
                    <a:pt x="37805" y="1668"/>
                  </a:lnTo>
                  <a:lnTo>
                    <a:pt x="37805" y="1507"/>
                  </a:lnTo>
                  <a:lnTo>
                    <a:pt x="37784" y="1346"/>
                  </a:lnTo>
                  <a:lnTo>
                    <a:pt x="37764" y="1206"/>
                  </a:lnTo>
                  <a:lnTo>
                    <a:pt x="37704" y="1065"/>
                  </a:lnTo>
                  <a:lnTo>
                    <a:pt x="37644" y="925"/>
                  </a:lnTo>
                  <a:lnTo>
                    <a:pt x="37584" y="784"/>
                  </a:lnTo>
                  <a:lnTo>
                    <a:pt x="37503" y="643"/>
                  </a:lnTo>
                  <a:lnTo>
                    <a:pt x="37403" y="523"/>
                  </a:lnTo>
                  <a:lnTo>
                    <a:pt x="37282" y="422"/>
                  </a:lnTo>
                  <a:lnTo>
                    <a:pt x="37162" y="322"/>
                  </a:lnTo>
                  <a:lnTo>
                    <a:pt x="37021" y="221"/>
                  </a:lnTo>
                  <a:lnTo>
                    <a:pt x="36881" y="141"/>
                  </a:lnTo>
                  <a:lnTo>
                    <a:pt x="36740" y="81"/>
                  </a:lnTo>
                  <a:lnTo>
                    <a:pt x="36579" y="41"/>
                  </a:lnTo>
                  <a:lnTo>
                    <a:pt x="36419" y="21"/>
                  </a:lnTo>
                  <a:lnTo>
                    <a:pt x="362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5"/>
            <p:cNvSpPr/>
            <p:nvPr/>
          </p:nvSpPr>
          <p:spPr>
            <a:xfrm>
              <a:off x="2754950" y="-1013525"/>
              <a:ext cx="159700" cy="152700"/>
            </a:xfrm>
            <a:custGeom>
              <a:avLst/>
              <a:gdLst/>
              <a:ahLst/>
              <a:cxnLst/>
              <a:rect l="l" t="t" r="r" b="b"/>
              <a:pathLst>
                <a:path w="6388" h="6108" extrusionOk="0">
                  <a:moveTo>
                    <a:pt x="5022" y="1"/>
                  </a:moveTo>
                  <a:lnTo>
                    <a:pt x="4861" y="21"/>
                  </a:lnTo>
                  <a:lnTo>
                    <a:pt x="4721" y="81"/>
                  </a:lnTo>
                  <a:lnTo>
                    <a:pt x="362" y="2250"/>
                  </a:lnTo>
                  <a:lnTo>
                    <a:pt x="261" y="2311"/>
                  </a:lnTo>
                  <a:lnTo>
                    <a:pt x="201" y="2371"/>
                  </a:lnTo>
                  <a:lnTo>
                    <a:pt x="141" y="2431"/>
                  </a:lnTo>
                  <a:lnTo>
                    <a:pt x="80" y="2491"/>
                  </a:lnTo>
                  <a:lnTo>
                    <a:pt x="20" y="2652"/>
                  </a:lnTo>
                  <a:lnTo>
                    <a:pt x="0" y="2833"/>
                  </a:lnTo>
                  <a:lnTo>
                    <a:pt x="20" y="2994"/>
                  </a:lnTo>
                  <a:lnTo>
                    <a:pt x="80" y="3154"/>
                  </a:lnTo>
                  <a:lnTo>
                    <a:pt x="141" y="3214"/>
                  </a:lnTo>
                  <a:lnTo>
                    <a:pt x="201" y="3295"/>
                  </a:lnTo>
                  <a:lnTo>
                    <a:pt x="261" y="3355"/>
                  </a:lnTo>
                  <a:lnTo>
                    <a:pt x="342" y="3395"/>
                  </a:lnTo>
                  <a:lnTo>
                    <a:pt x="2893" y="4721"/>
                  </a:lnTo>
                  <a:lnTo>
                    <a:pt x="5444" y="6047"/>
                  </a:lnTo>
                  <a:lnTo>
                    <a:pt x="5544" y="6067"/>
                  </a:lnTo>
                  <a:lnTo>
                    <a:pt x="5624" y="6107"/>
                  </a:lnTo>
                  <a:lnTo>
                    <a:pt x="5805" y="6107"/>
                  </a:lnTo>
                  <a:lnTo>
                    <a:pt x="5966" y="6067"/>
                  </a:lnTo>
                  <a:lnTo>
                    <a:pt x="6107" y="5987"/>
                  </a:lnTo>
                  <a:lnTo>
                    <a:pt x="6247" y="5866"/>
                  </a:lnTo>
                  <a:lnTo>
                    <a:pt x="6327" y="5725"/>
                  </a:lnTo>
                  <a:lnTo>
                    <a:pt x="6368" y="5645"/>
                  </a:lnTo>
                  <a:lnTo>
                    <a:pt x="6368" y="5565"/>
                  </a:lnTo>
                  <a:lnTo>
                    <a:pt x="6388" y="5464"/>
                  </a:lnTo>
                  <a:lnTo>
                    <a:pt x="6368" y="5384"/>
                  </a:lnTo>
                  <a:lnTo>
                    <a:pt x="5645" y="543"/>
                  </a:lnTo>
                  <a:lnTo>
                    <a:pt x="5584" y="402"/>
                  </a:lnTo>
                  <a:lnTo>
                    <a:pt x="5524" y="262"/>
                  </a:lnTo>
                  <a:lnTo>
                    <a:pt x="5424" y="161"/>
                  </a:lnTo>
                  <a:lnTo>
                    <a:pt x="5303" y="81"/>
                  </a:lnTo>
                  <a:lnTo>
                    <a:pt x="5162" y="21"/>
                  </a:lnTo>
                  <a:lnTo>
                    <a:pt x="50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5"/>
            <p:cNvSpPr/>
            <p:nvPr/>
          </p:nvSpPr>
          <p:spPr>
            <a:xfrm>
              <a:off x="1756600" y="-478700"/>
              <a:ext cx="1022475" cy="608675"/>
            </a:xfrm>
            <a:custGeom>
              <a:avLst/>
              <a:gdLst/>
              <a:ahLst/>
              <a:cxnLst/>
              <a:rect l="l" t="t" r="r" b="b"/>
              <a:pathLst>
                <a:path w="40899" h="24347" extrusionOk="0">
                  <a:moveTo>
                    <a:pt x="35796" y="0"/>
                  </a:moveTo>
                  <a:lnTo>
                    <a:pt x="35615" y="21"/>
                  </a:lnTo>
                  <a:lnTo>
                    <a:pt x="35414" y="41"/>
                  </a:lnTo>
                  <a:lnTo>
                    <a:pt x="35234" y="101"/>
                  </a:lnTo>
                  <a:lnTo>
                    <a:pt x="35073" y="161"/>
                  </a:lnTo>
                  <a:lnTo>
                    <a:pt x="34912" y="262"/>
                  </a:lnTo>
                  <a:lnTo>
                    <a:pt x="34752" y="382"/>
                  </a:lnTo>
                  <a:lnTo>
                    <a:pt x="34631" y="503"/>
                  </a:lnTo>
                  <a:lnTo>
                    <a:pt x="34510" y="643"/>
                  </a:lnTo>
                  <a:lnTo>
                    <a:pt x="34390" y="804"/>
                  </a:lnTo>
                  <a:lnTo>
                    <a:pt x="23623" y="19405"/>
                  </a:lnTo>
                  <a:lnTo>
                    <a:pt x="13339" y="3998"/>
                  </a:lnTo>
                  <a:lnTo>
                    <a:pt x="13218" y="3837"/>
                  </a:lnTo>
                  <a:lnTo>
                    <a:pt x="13077" y="3696"/>
                  </a:lnTo>
                  <a:lnTo>
                    <a:pt x="12917" y="3556"/>
                  </a:lnTo>
                  <a:lnTo>
                    <a:pt x="12736" y="3455"/>
                  </a:lnTo>
                  <a:lnTo>
                    <a:pt x="12555" y="3375"/>
                  </a:lnTo>
                  <a:lnTo>
                    <a:pt x="12374" y="3335"/>
                  </a:lnTo>
                  <a:lnTo>
                    <a:pt x="12174" y="3295"/>
                  </a:lnTo>
                  <a:lnTo>
                    <a:pt x="11953" y="3295"/>
                  </a:lnTo>
                  <a:lnTo>
                    <a:pt x="11752" y="3315"/>
                  </a:lnTo>
                  <a:lnTo>
                    <a:pt x="11571" y="3355"/>
                  </a:lnTo>
                  <a:lnTo>
                    <a:pt x="11370" y="3415"/>
                  </a:lnTo>
                  <a:lnTo>
                    <a:pt x="11189" y="3516"/>
                  </a:lnTo>
                  <a:lnTo>
                    <a:pt x="11029" y="3616"/>
                  </a:lnTo>
                  <a:lnTo>
                    <a:pt x="10888" y="3757"/>
                  </a:lnTo>
                  <a:lnTo>
                    <a:pt x="10747" y="3917"/>
                  </a:lnTo>
                  <a:lnTo>
                    <a:pt x="10627" y="4078"/>
                  </a:lnTo>
                  <a:lnTo>
                    <a:pt x="222" y="21936"/>
                  </a:lnTo>
                  <a:lnTo>
                    <a:pt x="141" y="22076"/>
                  </a:lnTo>
                  <a:lnTo>
                    <a:pt x="81" y="22237"/>
                  </a:lnTo>
                  <a:lnTo>
                    <a:pt x="41" y="22378"/>
                  </a:lnTo>
                  <a:lnTo>
                    <a:pt x="1" y="22538"/>
                  </a:lnTo>
                  <a:lnTo>
                    <a:pt x="1" y="22699"/>
                  </a:lnTo>
                  <a:lnTo>
                    <a:pt x="1" y="22840"/>
                  </a:lnTo>
                  <a:lnTo>
                    <a:pt x="21" y="23000"/>
                  </a:lnTo>
                  <a:lnTo>
                    <a:pt x="41" y="23141"/>
                  </a:lnTo>
                  <a:lnTo>
                    <a:pt x="101" y="23302"/>
                  </a:lnTo>
                  <a:lnTo>
                    <a:pt x="161" y="23442"/>
                  </a:lnTo>
                  <a:lnTo>
                    <a:pt x="222" y="23563"/>
                  </a:lnTo>
                  <a:lnTo>
                    <a:pt x="322" y="23703"/>
                  </a:lnTo>
                  <a:lnTo>
                    <a:pt x="423" y="23824"/>
                  </a:lnTo>
                  <a:lnTo>
                    <a:pt x="523" y="23924"/>
                  </a:lnTo>
                  <a:lnTo>
                    <a:pt x="643" y="24025"/>
                  </a:lnTo>
                  <a:lnTo>
                    <a:pt x="784" y="24125"/>
                  </a:lnTo>
                  <a:lnTo>
                    <a:pt x="985" y="24226"/>
                  </a:lnTo>
                  <a:lnTo>
                    <a:pt x="1186" y="24286"/>
                  </a:lnTo>
                  <a:lnTo>
                    <a:pt x="1387" y="24326"/>
                  </a:lnTo>
                  <a:lnTo>
                    <a:pt x="1588" y="24346"/>
                  </a:lnTo>
                  <a:lnTo>
                    <a:pt x="1788" y="24326"/>
                  </a:lnTo>
                  <a:lnTo>
                    <a:pt x="1989" y="24286"/>
                  </a:lnTo>
                  <a:lnTo>
                    <a:pt x="2190" y="24226"/>
                  </a:lnTo>
                  <a:lnTo>
                    <a:pt x="2371" y="24125"/>
                  </a:lnTo>
                  <a:lnTo>
                    <a:pt x="2552" y="24025"/>
                  </a:lnTo>
                  <a:lnTo>
                    <a:pt x="2712" y="23884"/>
                  </a:lnTo>
                  <a:lnTo>
                    <a:pt x="2853" y="23723"/>
                  </a:lnTo>
                  <a:lnTo>
                    <a:pt x="2974" y="23543"/>
                  </a:lnTo>
                  <a:lnTo>
                    <a:pt x="12093" y="7895"/>
                  </a:lnTo>
                  <a:lnTo>
                    <a:pt x="22398" y="23322"/>
                  </a:lnTo>
                  <a:lnTo>
                    <a:pt x="22518" y="23482"/>
                  </a:lnTo>
                  <a:lnTo>
                    <a:pt x="22659" y="23623"/>
                  </a:lnTo>
                  <a:lnTo>
                    <a:pt x="22820" y="23744"/>
                  </a:lnTo>
                  <a:lnTo>
                    <a:pt x="23001" y="23844"/>
                  </a:lnTo>
                  <a:lnTo>
                    <a:pt x="23181" y="23924"/>
                  </a:lnTo>
                  <a:lnTo>
                    <a:pt x="23382" y="23985"/>
                  </a:lnTo>
                  <a:lnTo>
                    <a:pt x="23583" y="24025"/>
                  </a:lnTo>
                  <a:lnTo>
                    <a:pt x="23784" y="24025"/>
                  </a:lnTo>
                  <a:lnTo>
                    <a:pt x="23985" y="24005"/>
                  </a:lnTo>
                  <a:lnTo>
                    <a:pt x="24186" y="23964"/>
                  </a:lnTo>
                  <a:lnTo>
                    <a:pt x="24366" y="23884"/>
                  </a:lnTo>
                  <a:lnTo>
                    <a:pt x="24547" y="23804"/>
                  </a:lnTo>
                  <a:lnTo>
                    <a:pt x="24708" y="23683"/>
                  </a:lnTo>
                  <a:lnTo>
                    <a:pt x="24869" y="23543"/>
                  </a:lnTo>
                  <a:lnTo>
                    <a:pt x="24989" y="23402"/>
                  </a:lnTo>
                  <a:lnTo>
                    <a:pt x="25110" y="23221"/>
                  </a:lnTo>
                  <a:lnTo>
                    <a:pt x="36077" y="4299"/>
                  </a:lnTo>
                  <a:lnTo>
                    <a:pt x="38126" y="6549"/>
                  </a:lnTo>
                  <a:lnTo>
                    <a:pt x="38247" y="6669"/>
                  </a:lnTo>
                  <a:lnTo>
                    <a:pt x="38367" y="6770"/>
                  </a:lnTo>
                  <a:lnTo>
                    <a:pt x="38488" y="6850"/>
                  </a:lnTo>
                  <a:lnTo>
                    <a:pt x="38628" y="6931"/>
                  </a:lnTo>
                  <a:lnTo>
                    <a:pt x="38769" y="6991"/>
                  </a:lnTo>
                  <a:lnTo>
                    <a:pt x="38930" y="7031"/>
                  </a:lnTo>
                  <a:lnTo>
                    <a:pt x="39070" y="7051"/>
                  </a:lnTo>
                  <a:lnTo>
                    <a:pt x="39231" y="7071"/>
                  </a:lnTo>
                  <a:lnTo>
                    <a:pt x="39392" y="7071"/>
                  </a:lnTo>
                  <a:lnTo>
                    <a:pt x="39532" y="7051"/>
                  </a:lnTo>
                  <a:lnTo>
                    <a:pt x="39693" y="7031"/>
                  </a:lnTo>
                  <a:lnTo>
                    <a:pt x="39834" y="6991"/>
                  </a:lnTo>
                  <a:lnTo>
                    <a:pt x="39974" y="6931"/>
                  </a:lnTo>
                  <a:lnTo>
                    <a:pt x="40115" y="6850"/>
                  </a:lnTo>
                  <a:lnTo>
                    <a:pt x="40255" y="6750"/>
                  </a:lnTo>
                  <a:lnTo>
                    <a:pt x="40376" y="6649"/>
                  </a:lnTo>
                  <a:lnTo>
                    <a:pt x="40496" y="6549"/>
                  </a:lnTo>
                  <a:lnTo>
                    <a:pt x="40597" y="6408"/>
                  </a:lnTo>
                  <a:lnTo>
                    <a:pt x="40677" y="6288"/>
                  </a:lnTo>
                  <a:lnTo>
                    <a:pt x="40758" y="6147"/>
                  </a:lnTo>
                  <a:lnTo>
                    <a:pt x="40818" y="6006"/>
                  </a:lnTo>
                  <a:lnTo>
                    <a:pt x="40858" y="5846"/>
                  </a:lnTo>
                  <a:lnTo>
                    <a:pt x="40878" y="5705"/>
                  </a:lnTo>
                  <a:lnTo>
                    <a:pt x="40898" y="5544"/>
                  </a:lnTo>
                  <a:lnTo>
                    <a:pt x="40898" y="5404"/>
                  </a:lnTo>
                  <a:lnTo>
                    <a:pt x="40878" y="5243"/>
                  </a:lnTo>
                  <a:lnTo>
                    <a:pt x="40858" y="5082"/>
                  </a:lnTo>
                  <a:lnTo>
                    <a:pt x="40818" y="4942"/>
                  </a:lnTo>
                  <a:lnTo>
                    <a:pt x="40758" y="4801"/>
                  </a:lnTo>
                  <a:lnTo>
                    <a:pt x="40677" y="4661"/>
                  </a:lnTo>
                  <a:lnTo>
                    <a:pt x="40597" y="4520"/>
                  </a:lnTo>
                  <a:lnTo>
                    <a:pt x="40476" y="4400"/>
                  </a:lnTo>
                  <a:lnTo>
                    <a:pt x="36961" y="523"/>
                  </a:lnTo>
                  <a:lnTo>
                    <a:pt x="36821" y="402"/>
                  </a:lnTo>
                  <a:lnTo>
                    <a:pt x="36680" y="282"/>
                  </a:lnTo>
                  <a:lnTo>
                    <a:pt x="36519" y="181"/>
                  </a:lnTo>
                  <a:lnTo>
                    <a:pt x="36338" y="101"/>
                  </a:lnTo>
                  <a:lnTo>
                    <a:pt x="36178" y="61"/>
                  </a:lnTo>
                  <a:lnTo>
                    <a:pt x="35977" y="21"/>
                  </a:lnTo>
                  <a:lnTo>
                    <a:pt x="357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5"/>
            <p:cNvSpPr/>
            <p:nvPr/>
          </p:nvSpPr>
          <p:spPr>
            <a:xfrm>
              <a:off x="2672575" y="-393825"/>
              <a:ext cx="149675" cy="153675"/>
            </a:xfrm>
            <a:custGeom>
              <a:avLst/>
              <a:gdLst/>
              <a:ahLst/>
              <a:cxnLst/>
              <a:rect l="l" t="t" r="r" b="b"/>
              <a:pathLst>
                <a:path w="5987" h="6147" extrusionOk="0">
                  <a:moveTo>
                    <a:pt x="5063" y="0"/>
                  </a:moveTo>
                  <a:lnTo>
                    <a:pt x="4982" y="20"/>
                  </a:lnTo>
                  <a:lnTo>
                    <a:pt x="4902" y="40"/>
                  </a:lnTo>
                  <a:lnTo>
                    <a:pt x="4822" y="81"/>
                  </a:lnTo>
                  <a:lnTo>
                    <a:pt x="4741" y="141"/>
                  </a:lnTo>
                  <a:lnTo>
                    <a:pt x="2492" y="1929"/>
                  </a:lnTo>
                  <a:lnTo>
                    <a:pt x="242" y="3716"/>
                  </a:lnTo>
                  <a:lnTo>
                    <a:pt x="182" y="3777"/>
                  </a:lnTo>
                  <a:lnTo>
                    <a:pt x="121" y="3857"/>
                  </a:lnTo>
                  <a:lnTo>
                    <a:pt x="61" y="3937"/>
                  </a:lnTo>
                  <a:lnTo>
                    <a:pt x="41" y="4018"/>
                  </a:lnTo>
                  <a:lnTo>
                    <a:pt x="1" y="4178"/>
                  </a:lnTo>
                  <a:lnTo>
                    <a:pt x="21" y="4339"/>
                  </a:lnTo>
                  <a:lnTo>
                    <a:pt x="61" y="4500"/>
                  </a:lnTo>
                  <a:lnTo>
                    <a:pt x="161" y="4640"/>
                  </a:lnTo>
                  <a:lnTo>
                    <a:pt x="222" y="4701"/>
                  </a:lnTo>
                  <a:lnTo>
                    <a:pt x="302" y="4761"/>
                  </a:lnTo>
                  <a:lnTo>
                    <a:pt x="382" y="4801"/>
                  </a:lnTo>
                  <a:lnTo>
                    <a:pt x="463" y="4841"/>
                  </a:lnTo>
                  <a:lnTo>
                    <a:pt x="5183" y="6127"/>
                  </a:lnTo>
                  <a:lnTo>
                    <a:pt x="5324" y="6147"/>
                  </a:lnTo>
                  <a:lnTo>
                    <a:pt x="5485" y="6147"/>
                  </a:lnTo>
                  <a:lnTo>
                    <a:pt x="5625" y="6087"/>
                  </a:lnTo>
                  <a:lnTo>
                    <a:pt x="5746" y="6006"/>
                  </a:lnTo>
                  <a:lnTo>
                    <a:pt x="5846" y="5906"/>
                  </a:lnTo>
                  <a:lnTo>
                    <a:pt x="5926" y="5785"/>
                  </a:lnTo>
                  <a:lnTo>
                    <a:pt x="5967" y="5645"/>
                  </a:lnTo>
                  <a:lnTo>
                    <a:pt x="5987" y="5484"/>
                  </a:lnTo>
                  <a:lnTo>
                    <a:pt x="5786" y="603"/>
                  </a:lnTo>
                  <a:lnTo>
                    <a:pt x="5766" y="522"/>
                  </a:lnTo>
                  <a:lnTo>
                    <a:pt x="5746" y="422"/>
                  </a:lnTo>
                  <a:lnTo>
                    <a:pt x="5705" y="342"/>
                  </a:lnTo>
                  <a:lnTo>
                    <a:pt x="5665" y="261"/>
                  </a:lnTo>
                  <a:lnTo>
                    <a:pt x="5545" y="141"/>
                  </a:lnTo>
                  <a:lnTo>
                    <a:pt x="5404" y="60"/>
                  </a:lnTo>
                  <a:lnTo>
                    <a:pt x="5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9" name="Google Shape;1329;p25"/>
          <p:cNvGrpSpPr/>
          <p:nvPr/>
        </p:nvGrpSpPr>
        <p:grpSpPr>
          <a:xfrm>
            <a:off x="782500" y="539500"/>
            <a:ext cx="1141975" cy="1020450"/>
            <a:chOff x="2851325" y="4297250"/>
            <a:chExt cx="1141975" cy="1020450"/>
          </a:xfrm>
        </p:grpSpPr>
        <p:sp>
          <p:nvSpPr>
            <p:cNvPr id="1330" name="Google Shape;1330;p25"/>
            <p:cNvSpPr/>
            <p:nvPr/>
          </p:nvSpPr>
          <p:spPr>
            <a:xfrm>
              <a:off x="2851325" y="4297250"/>
              <a:ext cx="740750" cy="757300"/>
            </a:xfrm>
            <a:custGeom>
              <a:avLst/>
              <a:gdLst/>
              <a:ahLst/>
              <a:cxnLst/>
              <a:rect l="l" t="t" r="r" b="b"/>
              <a:pathLst>
                <a:path w="29630" h="30292" extrusionOk="0">
                  <a:moveTo>
                    <a:pt x="15066" y="8738"/>
                  </a:moveTo>
                  <a:lnTo>
                    <a:pt x="15387" y="8758"/>
                  </a:lnTo>
                  <a:lnTo>
                    <a:pt x="15689" y="8798"/>
                  </a:lnTo>
                  <a:lnTo>
                    <a:pt x="15990" y="8838"/>
                  </a:lnTo>
                  <a:lnTo>
                    <a:pt x="16291" y="8919"/>
                  </a:lnTo>
                  <a:lnTo>
                    <a:pt x="16613" y="8999"/>
                  </a:lnTo>
                  <a:lnTo>
                    <a:pt x="16894" y="9080"/>
                  </a:lnTo>
                  <a:lnTo>
                    <a:pt x="17195" y="9200"/>
                  </a:lnTo>
                  <a:lnTo>
                    <a:pt x="17497" y="9321"/>
                  </a:lnTo>
                  <a:lnTo>
                    <a:pt x="17778" y="9461"/>
                  </a:lnTo>
                  <a:lnTo>
                    <a:pt x="18059" y="9622"/>
                  </a:lnTo>
                  <a:lnTo>
                    <a:pt x="18340" y="9783"/>
                  </a:lnTo>
                  <a:lnTo>
                    <a:pt x="18601" y="9983"/>
                  </a:lnTo>
                  <a:lnTo>
                    <a:pt x="18862" y="10184"/>
                  </a:lnTo>
                  <a:lnTo>
                    <a:pt x="19124" y="10405"/>
                  </a:lnTo>
                  <a:lnTo>
                    <a:pt x="19365" y="10626"/>
                  </a:lnTo>
                  <a:lnTo>
                    <a:pt x="19586" y="10847"/>
                  </a:lnTo>
                  <a:lnTo>
                    <a:pt x="19786" y="11088"/>
                  </a:lnTo>
                  <a:lnTo>
                    <a:pt x="19987" y="11349"/>
                  </a:lnTo>
                  <a:lnTo>
                    <a:pt x="20168" y="11590"/>
                  </a:lnTo>
                  <a:lnTo>
                    <a:pt x="20329" y="11872"/>
                  </a:lnTo>
                  <a:lnTo>
                    <a:pt x="20469" y="12133"/>
                  </a:lnTo>
                  <a:lnTo>
                    <a:pt x="20610" y="12414"/>
                  </a:lnTo>
                  <a:lnTo>
                    <a:pt x="20751" y="12695"/>
                  </a:lnTo>
                  <a:lnTo>
                    <a:pt x="20851" y="12976"/>
                  </a:lnTo>
                  <a:lnTo>
                    <a:pt x="20952" y="13278"/>
                  </a:lnTo>
                  <a:lnTo>
                    <a:pt x="21032" y="13579"/>
                  </a:lnTo>
                  <a:lnTo>
                    <a:pt x="21092" y="13880"/>
                  </a:lnTo>
                  <a:lnTo>
                    <a:pt x="21152" y="14182"/>
                  </a:lnTo>
                  <a:lnTo>
                    <a:pt x="21193" y="14483"/>
                  </a:lnTo>
                  <a:lnTo>
                    <a:pt x="21213" y="14784"/>
                  </a:lnTo>
                  <a:lnTo>
                    <a:pt x="21233" y="15106"/>
                  </a:lnTo>
                  <a:lnTo>
                    <a:pt x="21233" y="15407"/>
                  </a:lnTo>
                  <a:lnTo>
                    <a:pt x="21213" y="15708"/>
                  </a:lnTo>
                  <a:lnTo>
                    <a:pt x="21172" y="16030"/>
                  </a:lnTo>
                  <a:lnTo>
                    <a:pt x="21112" y="16331"/>
                  </a:lnTo>
                  <a:lnTo>
                    <a:pt x="21052" y="16632"/>
                  </a:lnTo>
                  <a:lnTo>
                    <a:pt x="20972" y="16934"/>
                  </a:lnTo>
                  <a:lnTo>
                    <a:pt x="20891" y="17235"/>
                  </a:lnTo>
                  <a:lnTo>
                    <a:pt x="20771" y="17536"/>
                  </a:lnTo>
                  <a:lnTo>
                    <a:pt x="20650" y="17817"/>
                  </a:lnTo>
                  <a:lnTo>
                    <a:pt x="20510" y="18119"/>
                  </a:lnTo>
                  <a:lnTo>
                    <a:pt x="20349" y="18400"/>
                  </a:lnTo>
                  <a:lnTo>
                    <a:pt x="20168" y="18681"/>
                  </a:lnTo>
                  <a:lnTo>
                    <a:pt x="19987" y="18942"/>
                  </a:lnTo>
                  <a:lnTo>
                    <a:pt x="19786" y="19203"/>
                  </a:lnTo>
                  <a:lnTo>
                    <a:pt x="19565" y="19445"/>
                  </a:lnTo>
                  <a:lnTo>
                    <a:pt x="19345" y="19686"/>
                  </a:lnTo>
                  <a:lnTo>
                    <a:pt x="19124" y="19907"/>
                  </a:lnTo>
                  <a:lnTo>
                    <a:pt x="18883" y="20107"/>
                  </a:lnTo>
                  <a:lnTo>
                    <a:pt x="18621" y="20308"/>
                  </a:lnTo>
                  <a:lnTo>
                    <a:pt x="18360" y="20489"/>
                  </a:lnTo>
                  <a:lnTo>
                    <a:pt x="18099" y="20650"/>
                  </a:lnTo>
                  <a:lnTo>
                    <a:pt x="17838" y="20810"/>
                  </a:lnTo>
                  <a:lnTo>
                    <a:pt x="17557" y="20951"/>
                  </a:lnTo>
                  <a:lnTo>
                    <a:pt x="17276" y="21072"/>
                  </a:lnTo>
                  <a:lnTo>
                    <a:pt x="16974" y="21192"/>
                  </a:lnTo>
                  <a:lnTo>
                    <a:pt x="16693" y="21293"/>
                  </a:lnTo>
                  <a:lnTo>
                    <a:pt x="16392" y="21373"/>
                  </a:lnTo>
                  <a:lnTo>
                    <a:pt x="16090" y="21433"/>
                  </a:lnTo>
                  <a:lnTo>
                    <a:pt x="15789" y="21493"/>
                  </a:lnTo>
                  <a:lnTo>
                    <a:pt x="15488" y="21534"/>
                  </a:lnTo>
                  <a:lnTo>
                    <a:pt x="15166" y="21554"/>
                  </a:lnTo>
                  <a:lnTo>
                    <a:pt x="14564" y="21554"/>
                  </a:lnTo>
                  <a:lnTo>
                    <a:pt x="14242" y="21534"/>
                  </a:lnTo>
                  <a:lnTo>
                    <a:pt x="13941" y="21514"/>
                  </a:lnTo>
                  <a:lnTo>
                    <a:pt x="13640" y="21453"/>
                  </a:lnTo>
                  <a:lnTo>
                    <a:pt x="13338" y="21393"/>
                  </a:lnTo>
                  <a:lnTo>
                    <a:pt x="13037" y="21313"/>
                  </a:lnTo>
                  <a:lnTo>
                    <a:pt x="12736" y="21212"/>
                  </a:lnTo>
                  <a:lnTo>
                    <a:pt x="12435" y="21112"/>
                  </a:lnTo>
                  <a:lnTo>
                    <a:pt x="12133" y="20971"/>
                  </a:lnTo>
                  <a:lnTo>
                    <a:pt x="11852" y="20831"/>
                  </a:lnTo>
                  <a:lnTo>
                    <a:pt x="11571" y="20670"/>
                  </a:lnTo>
                  <a:lnTo>
                    <a:pt x="11290" y="20509"/>
                  </a:lnTo>
                  <a:lnTo>
                    <a:pt x="11028" y="20328"/>
                  </a:lnTo>
                  <a:lnTo>
                    <a:pt x="10767" y="20107"/>
                  </a:lnTo>
                  <a:lnTo>
                    <a:pt x="10506" y="19907"/>
                  </a:lnTo>
                  <a:lnTo>
                    <a:pt x="10285" y="19686"/>
                  </a:lnTo>
                  <a:lnTo>
                    <a:pt x="10064" y="19445"/>
                  </a:lnTo>
                  <a:lnTo>
                    <a:pt x="9843" y="19203"/>
                  </a:lnTo>
                  <a:lnTo>
                    <a:pt x="9663" y="18962"/>
                  </a:lnTo>
                  <a:lnTo>
                    <a:pt x="9482" y="18701"/>
                  </a:lnTo>
                  <a:lnTo>
                    <a:pt x="9301" y="18440"/>
                  </a:lnTo>
                  <a:lnTo>
                    <a:pt x="9160" y="18159"/>
                  </a:lnTo>
                  <a:lnTo>
                    <a:pt x="9020" y="17878"/>
                  </a:lnTo>
                  <a:lnTo>
                    <a:pt x="8899" y="17597"/>
                  </a:lnTo>
                  <a:lnTo>
                    <a:pt x="8779" y="17315"/>
                  </a:lnTo>
                  <a:lnTo>
                    <a:pt x="8678" y="17014"/>
                  </a:lnTo>
                  <a:lnTo>
                    <a:pt x="8598" y="16733"/>
                  </a:lnTo>
                  <a:lnTo>
                    <a:pt x="8538" y="16431"/>
                  </a:lnTo>
                  <a:lnTo>
                    <a:pt x="8477" y="16130"/>
                  </a:lnTo>
                  <a:lnTo>
                    <a:pt x="8437" y="15809"/>
                  </a:lnTo>
                  <a:lnTo>
                    <a:pt x="8417" y="15507"/>
                  </a:lnTo>
                  <a:lnTo>
                    <a:pt x="8397" y="15206"/>
                  </a:lnTo>
                  <a:lnTo>
                    <a:pt x="8417" y="14885"/>
                  </a:lnTo>
                  <a:lnTo>
                    <a:pt x="8437" y="14583"/>
                  </a:lnTo>
                  <a:lnTo>
                    <a:pt x="8457" y="14282"/>
                  </a:lnTo>
                  <a:lnTo>
                    <a:pt x="8518" y="13961"/>
                  </a:lnTo>
                  <a:lnTo>
                    <a:pt x="8578" y="13659"/>
                  </a:lnTo>
                  <a:lnTo>
                    <a:pt x="8658" y="13358"/>
                  </a:lnTo>
                  <a:lnTo>
                    <a:pt x="8759" y="13057"/>
                  </a:lnTo>
                  <a:lnTo>
                    <a:pt x="8859" y="12755"/>
                  </a:lnTo>
                  <a:lnTo>
                    <a:pt x="8980" y="12474"/>
                  </a:lnTo>
                  <a:lnTo>
                    <a:pt x="9120" y="12193"/>
                  </a:lnTo>
                  <a:lnTo>
                    <a:pt x="9281" y="11912"/>
                  </a:lnTo>
                  <a:lnTo>
                    <a:pt x="9462" y="11631"/>
                  </a:lnTo>
                  <a:lnTo>
                    <a:pt x="9642" y="11349"/>
                  </a:lnTo>
                  <a:lnTo>
                    <a:pt x="9843" y="11088"/>
                  </a:lnTo>
                  <a:lnTo>
                    <a:pt x="10064" y="10847"/>
                  </a:lnTo>
                  <a:lnTo>
                    <a:pt x="10285" y="10606"/>
                  </a:lnTo>
                  <a:lnTo>
                    <a:pt x="10526" y="10385"/>
                  </a:lnTo>
                  <a:lnTo>
                    <a:pt x="10767" y="10184"/>
                  </a:lnTo>
                  <a:lnTo>
                    <a:pt x="11008" y="9983"/>
                  </a:lnTo>
                  <a:lnTo>
                    <a:pt x="11269" y="9803"/>
                  </a:lnTo>
                  <a:lnTo>
                    <a:pt x="11531" y="9642"/>
                  </a:lnTo>
                  <a:lnTo>
                    <a:pt x="11812" y="9481"/>
                  </a:lnTo>
                  <a:lnTo>
                    <a:pt x="12073" y="9341"/>
                  </a:lnTo>
                  <a:lnTo>
                    <a:pt x="12354" y="9220"/>
                  </a:lnTo>
                  <a:lnTo>
                    <a:pt x="12656" y="9120"/>
                  </a:lnTo>
                  <a:lnTo>
                    <a:pt x="12937" y="9019"/>
                  </a:lnTo>
                  <a:lnTo>
                    <a:pt x="13238" y="8939"/>
                  </a:lnTo>
                  <a:lnTo>
                    <a:pt x="13539" y="8859"/>
                  </a:lnTo>
                  <a:lnTo>
                    <a:pt x="13841" y="8818"/>
                  </a:lnTo>
                  <a:lnTo>
                    <a:pt x="14142" y="8778"/>
                  </a:lnTo>
                  <a:lnTo>
                    <a:pt x="14463" y="8738"/>
                  </a:lnTo>
                  <a:close/>
                  <a:moveTo>
                    <a:pt x="14885" y="0"/>
                  </a:moveTo>
                  <a:lnTo>
                    <a:pt x="14142" y="20"/>
                  </a:lnTo>
                  <a:lnTo>
                    <a:pt x="13399" y="80"/>
                  </a:lnTo>
                  <a:lnTo>
                    <a:pt x="12133" y="2491"/>
                  </a:lnTo>
                  <a:lnTo>
                    <a:pt x="11511" y="2652"/>
                  </a:lnTo>
                  <a:lnTo>
                    <a:pt x="10888" y="2832"/>
                  </a:lnTo>
                  <a:lnTo>
                    <a:pt x="10265" y="3033"/>
                  </a:lnTo>
                  <a:lnTo>
                    <a:pt x="9642" y="3294"/>
                  </a:lnTo>
                  <a:lnTo>
                    <a:pt x="7212" y="2029"/>
                  </a:lnTo>
                  <a:lnTo>
                    <a:pt x="6589" y="2411"/>
                  </a:lnTo>
                  <a:lnTo>
                    <a:pt x="5966" y="2832"/>
                  </a:lnTo>
                  <a:lnTo>
                    <a:pt x="5384" y="3294"/>
                  </a:lnTo>
                  <a:lnTo>
                    <a:pt x="4801" y="3777"/>
                  </a:lnTo>
                  <a:lnTo>
                    <a:pt x="5203" y="6468"/>
                  </a:lnTo>
                  <a:lnTo>
                    <a:pt x="4781" y="6970"/>
                  </a:lnTo>
                  <a:lnTo>
                    <a:pt x="4380" y="7493"/>
                  </a:lnTo>
                  <a:lnTo>
                    <a:pt x="3998" y="8035"/>
                  </a:lnTo>
                  <a:lnTo>
                    <a:pt x="3656" y="8597"/>
                  </a:lnTo>
                  <a:lnTo>
                    <a:pt x="965" y="8999"/>
                  </a:lnTo>
                  <a:lnTo>
                    <a:pt x="684" y="9702"/>
                  </a:lnTo>
                  <a:lnTo>
                    <a:pt x="422" y="10405"/>
                  </a:lnTo>
                  <a:lnTo>
                    <a:pt x="201" y="11108"/>
                  </a:lnTo>
                  <a:lnTo>
                    <a:pt x="21" y="11831"/>
                  </a:lnTo>
                  <a:lnTo>
                    <a:pt x="1949" y="13780"/>
                  </a:lnTo>
                  <a:lnTo>
                    <a:pt x="1909" y="14423"/>
                  </a:lnTo>
                  <a:lnTo>
                    <a:pt x="1889" y="15086"/>
                  </a:lnTo>
                  <a:lnTo>
                    <a:pt x="1889" y="15728"/>
                  </a:lnTo>
                  <a:lnTo>
                    <a:pt x="1949" y="16391"/>
                  </a:lnTo>
                  <a:lnTo>
                    <a:pt x="1" y="18300"/>
                  </a:lnTo>
                  <a:lnTo>
                    <a:pt x="181" y="19043"/>
                  </a:lnTo>
                  <a:lnTo>
                    <a:pt x="382" y="19746"/>
                  </a:lnTo>
                  <a:lnTo>
                    <a:pt x="623" y="20469"/>
                  </a:lnTo>
                  <a:lnTo>
                    <a:pt x="905" y="21152"/>
                  </a:lnTo>
                  <a:lnTo>
                    <a:pt x="3596" y="21594"/>
                  </a:lnTo>
                  <a:lnTo>
                    <a:pt x="3938" y="22156"/>
                  </a:lnTo>
                  <a:lnTo>
                    <a:pt x="4299" y="22699"/>
                  </a:lnTo>
                  <a:lnTo>
                    <a:pt x="4701" y="23221"/>
                  </a:lnTo>
                  <a:lnTo>
                    <a:pt x="5123" y="23743"/>
                  </a:lnTo>
                  <a:lnTo>
                    <a:pt x="4681" y="26435"/>
                  </a:lnTo>
                  <a:lnTo>
                    <a:pt x="5243" y="26917"/>
                  </a:lnTo>
                  <a:lnTo>
                    <a:pt x="5846" y="27379"/>
                  </a:lnTo>
                  <a:lnTo>
                    <a:pt x="6469" y="27801"/>
                  </a:lnTo>
                  <a:lnTo>
                    <a:pt x="7091" y="28182"/>
                  </a:lnTo>
                  <a:lnTo>
                    <a:pt x="9522" y="26957"/>
                  </a:lnTo>
                  <a:lnTo>
                    <a:pt x="10145" y="27218"/>
                  </a:lnTo>
                  <a:lnTo>
                    <a:pt x="10767" y="27439"/>
                  </a:lnTo>
                  <a:lnTo>
                    <a:pt x="11390" y="27640"/>
                  </a:lnTo>
                  <a:lnTo>
                    <a:pt x="12013" y="27781"/>
                  </a:lnTo>
                  <a:lnTo>
                    <a:pt x="13238" y="30211"/>
                  </a:lnTo>
                  <a:lnTo>
                    <a:pt x="14001" y="30272"/>
                  </a:lnTo>
                  <a:lnTo>
                    <a:pt x="14745" y="30292"/>
                  </a:lnTo>
                  <a:lnTo>
                    <a:pt x="15488" y="30272"/>
                  </a:lnTo>
                  <a:lnTo>
                    <a:pt x="16231" y="30231"/>
                  </a:lnTo>
                  <a:lnTo>
                    <a:pt x="17497" y="27801"/>
                  </a:lnTo>
                  <a:lnTo>
                    <a:pt x="18119" y="27660"/>
                  </a:lnTo>
                  <a:lnTo>
                    <a:pt x="18762" y="27479"/>
                  </a:lnTo>
                  <a:lnTo>
                    <a:pt x="19365" y="27258"/>
                  </a:lnTo>
                  <a:lnTo>
                    <a:pt x="19987" y="27017"/>
                  </a:lnTo>
                  <a:lnTo>
                    <a:pt x="22418" y="28263"/>
                  </a:lnTo>
                  <a:lnTo>
                    <a:pt x="23041" y="27881"/>
                  </a:lnTo>
                  <a:lnTo>
                    <a:pt x="23663" y="27459"/>
                  </a:lnTo>
                  <a:lnTo>
                    <a:pt x="24246" y="27017"/>
                  </a:lnTo>
                  <a:lnTo>
                    <a:pt x="24828" y="26535"/>
                  </a:lnTo>
                  <a:lnTo>
                    <a:pt x="24427" y="23844"/>
                  </a:lnTo>
                  <a:lnTo>
                    <a:pt x="24848" y="23341"/>
                  </a:lnTo>
                  <a:lnTo>
                    <a:pt x="25250" y="22819"/>
                  </a:lnTo>
                  <a:lnTo>
                    <a:pt x="25632" y="22277"/>
                  </a:lnTo>
                  <a:lnTo>
                    <a:pt x="25973" y="21714"/>
                  </a:lnTo>
                  <a:lnTo>
                    <a:pt x="28665" y="21293"/>
                  </a:lnTo>
                  <a:lnTo>
                    <a:pt x="28966" y="20610"/>
                  </a:lnTo>
                  <a:lnTo>
                    <a:pt x="29207" y="19907"/>
                  </a:lnTo>
                  <a:lnTo>
                    <a:pt x="29428" y="19183"/>
                  </a:lnTo>
                  <a:lnTo>
                    <a:pt x="29609" y="18460"/>
                  </a:lnTo>
                  <a:lnTo>
                    <a:pt x="27681" y="16532"/>
                  </a:lnTo>
                  <a:lnTo>
                    <a:pt x="27741" y="15869"/>
                  </a:lnTo>
                  <a:lnTo>
                    <a:pt x="27761" y="15206"/>
                  </a:lnTo>
                  <a:lnTo>
                    <a:pt x="27741" y="14563"/>
                  </a:lnTo>
                  <a:lnTo>
                    <a:pt x="27701" y="13921"/>
                  </a:lnTo>
                  <a:lnTo>
                    <a:pt x="29629" y="11992"/>
                  </a:lnTo>
                  <a:lnTo>
                    <a:pt x="29448" y="11269"/>
                  </a:lnTo>
                  <a:lnTo>
                    <a:pt x="29248" y="10546"/>
                  </a:lnTo>
                  <a:lnTo>
                    <a:pt x="29006" y="9843"/>
                  </a:lnTo>
                  <a:lnTo>
                    <a:pt x="28725" y="9140"/>
                  </a:lnTo>
                  <a:lnTo>
                    <a:pt x="26034" y="8698"/>
                  </a:lnTo>
                  <a:lnTo>
                    <a:pt x="25692" y="8135"/>
                  </a:lnTo>
                  <a:lnTo>
                    <a:pt x="25331" y="7593"/>
                  </a:lnTo>
                  <a:lnTo>
                    <a:pt x="24929" y="7071"/>
                  </a:lnTo>
                  <a:lnTo>
                    <a:pt x="24507" y="6569"/>
                  </a:lnTo>
                  <a:lnTo>
                    <a:pt x="24949" y="3877"/>
                  </a:lnTo>
                  <a:lnTo>
                    <a:pt x="24386" y="3395"/>
                  </a:lnTo>
                  <a:lnTo>
                    <a:pt x="23784" y="2933"/>
                  </a:lnTo>
                  <a:lnTo>
                    <a:pt x="23181" y="2511"/>
                  </a:lnTo>
                  <a:lnTo>
                    <a:pt x="22538" y="2109"/>
                  </a:lnTo>
                  <a:lnTo>
                    <a:pt x="20108" y="3335"/>
                  </a:lnTo>
                  <a:lnTo>
                    <a:pt x="19485" y="3073"/>
                  </a:lnTo>
                  <a:lnTo>
                    <a:pt x="18862" y="2852"/>
                  </a:lnTo>
                  <a:lnTo>
                    <a:pt x="18240" y="2672"/>
                  </a:lnTo>
                  <a:lnTo>
                    <a:pt x="17617" y="2511"/>
                  </a:lnTo>
                  <a:lnTo>
                    <a:pt x="16392" y="80"/>
                  </a:lnTo>
                  <a:lnTo>
                    <a:pt x="15628" y="20"/>
                  </a:lnTo>
                  <a:lnTo>
                    <a:pt x="148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5"/>
            <p:cNvSpPr/>
            <p:nvPr/>
          </p:nvSpPr>
          <p:spPr>
            <a:xfrm>
              <a:off x="3005500" y="4459950"/>
              <a:ext cx="432400" cy="432400"/>
            </a:xfrm>
            <a:custGeom>
              <a:avLst/>
              <a:gdLst/>
              <a:ahLst/>
              <a:cxnLst/>
              <a:rect l="l" t="t" r="r" b="b"/>
              <a:pathLst>
                <a:path w="17296" h="17296" extrusionOk="0">
                  <a:moveTo>
                    <a:pt x="8578" y="442"/>
                  </a:moveTo>
                  <a:lnTo>
                    <a:pt x="8979" y="462"/>
                  </a:lnTo>
                  <a:lnTo>
                    <a:pt x="9381" y="482"/>
                  </a:lnTo>
                  <a:lnTo>
                    <a:pt x="9763" y="523"/>
                  </a:lnTo>
                  <a:lnTo>
                    <a:pt x="10164" y="583"/>
                  </a:lnTo>
                  <a:lnTo>
                    <a:pt x="10546" y="663"/>
                  </a:lnTo>
                  <a:lnTo>
                    <a:pt x="10928" y="764"/>
                  </a:lnTo>
                  <a:lnTo>
                    <a:pt x="11330" y="884"/>
                  </a:lnTo>
                  <a:lnTo>
                    <a:pt x="11691" y="1025"/>
                  </a:lnTo>
                  <a:lnTo>
                    <a:pt x="12073" y="1186"/>
                  </a:lnTo>
                  <a:lnTo>
                    <a:pt x="12434" y="1366"/>
                  </a:lnTo>
                  <a:lnTo>
                    <a:pt x="12796" y="1567"/>
                  </a:lnTo>
                  <a:lnTo>
                    <a:pt x="13157" y="1788"/>
                  </a:lnTo>
                  <a:lnTo>
                    <a:pt x="13499" y="2029"/>
                  </a:lnTo>
                  <a:lnTo>
                    <a:pt x="13820" y="2290"/>
                  </a:lnTo>
                  <a:lnTo>
                    <a:pt x="14142" y="2551"/>
                  </a:lnTo>
                  <a:lnTo>
                    <a:pt x="14423" y="2833"/>
                  </a:lnTo>
                  <a:lnTo>
                    <a:pt x="14704" y="3114"/>
                  </a:lnTo>
                  <a:lnTo>
                    <a:pt x="14965" y="3415"/>
                  </a:lnTo>
                  <a:lnTo>
                    <a:pt x="15226" y="3737"/>
                  </a:lnTo>
                  <a:lnTo>
                    <a:pt x="15447" y="4058"/>
                  </a:lnTo>
                  <a:lnTo>
                    <a:pt x="15668" y="4399"/>
                  </a:lnTo>
                  <a:lnTo>
                    <a:pt x="15869" y="4741"/>
                  </a:lnTo>
                  <a:lnTo>
                    <a:pt x="16050" y="5103"/>
                  </a:lnTo>
                  <a:lnTo>
                    <a:pt x="16211" y="5464"/>
                  </a:lnTo>
                  <a:lnTo>
                    <a:pt x="16351" y="5826"/>
                  </a:lnTo>
                  <a:lnTo>
                    <a:pt x="16472" y="6207"/>
                  </a:lnTo>
                  <a:lnTo>
                    <a:pt x="16592" y="6609"/>
                  </a:lnTo>
                  <a:lnTo>
                    <a:pt x="16673" y="6991"/>
                  </a:lnTo>
                  <a:lnTo>
                    <a:pt x="16753" y="7392"/>
                  </a:lnTo>
                  <a:lnTo>
                    <a:pt x="16813" y="7814"/>
                  </a:lnTo>
                  <a:lnTo>
                    <a:pt x="16833" y="8216"/>
                  </a:lnTo>
                  <a:lnTo>
                    <a:pt x="16853" y="8618"/>
                  </a:lnTo>
                  <a:lnTo>
                    <a:pt x="16833" y="9020"/>
                  </a:lnTo>
                  <a:lnTo>
                    <a:pt x="16813" y="9421"/>
                  </a:lnTo>
                  <a:lnTo>
                    <a:pt x="16773" y="9823"/>
                  </a:lnTo>
                  <a:lnTo>
                    <a:pt x="16693" y="10205"/>
                  </a:lnTo>
                  <a:lnTo>
                    <a:pt x="16612" y="10586"/>
                  </a:lnTo>
                  <a:lnTo>
                    <a:pt x="16512" y="10988"/>
                  </a:lnTo>
                  <a:lnTo>
                    <a:pt x="16391" y="11370"/>
                  </a:lnTo>
                  <a:lnTo>
                    <a:pt x="16251" y="11731"/>
                  </a:lnTo>
                  <a:lnTo>
                    <a:pt x="16090" y="12093"/>
                  </a:lnTo>
                  <a:lnTo>
                    <a:pt x="15909" y="12454"/>
                  </a:lnTo>
                  <a:lnTo>
                    <a:pt x="15709" y="12816"/>
                  </a:lnTo>
                  <a:lnTo>
                    <a:pt x="15488" y="13158"/>
                  </a:lnTo>
                  <a:lnTo>
                    <a:pt x="15247" y="13499"/>
                  </a:lnTo>
                  <a:lnTo>
                    <a:pt x="15005" y="13820"/>
                  </a:lnTo>
                  <a:lnTo>
                    <a:pt x="14744" y="14122"/>
                  </a:lnTo>
                  <a:lnTo>
                    <a:pt x="14463" y="14423"/>
                  </a:lnTo>
                  <a:lnTo>
                    <a:pt x="14182" y="14704"/>
                  </a:lnTo>
                  <a:lnTo>
                    <a:pt x="13881" y="14965"/>
                  </a:lnTo>
                  <a:lnTo>
                    <a:pt x="13559" y="15206"/>
                  </a:lnTo>
                  <a:lnTo>
                    <a:pt x="13238" y="15447"/>
                  </a:lnTo>
                  <a:lnTo>
                    <a:pt x="12896" y="15648"/>
                  </a:lnTo>
                  <a:lnTo>
                    <a:pt x="12555" y="15849"/>
                  </a:lnTo>
                  <a:lnTo>
                    <a:pt x="12193" y="16030"/>
                  </a:lnTo>
                  <a:lnTo>
                    <a:pt x="11832" y="16191"/>
                  </a:lnTo>
                  <a:lnTo>
                    <a:pt x="11450" y="16351"/>
                  </a:lnTo>
                  <a:lnTo>
                    <a:pt x="11088" y="16472"/>
                  </a:lnTo>
                  <a:lnTo>
                    <a:pt x="10687" y="16572"/>
                  </a:lnTo>
                  <a:lnTo>
                    <a:pt x="10285" y="16673"/>
                  </a:lnTo>
                  <a:lnTo>
                    <a:pt x="9883" y="16753"/>
                  </a:lnTo>
                  <a:lnTo>
                    <a:pt x="9481" y="16793"/>
                  </a:lnTo>
                  <a:lnTo>
                    <a:pt x="9080" y="16833"/>
                  </a:lnTo>
                  <a:lnTo>
                    <a:pt x="8276" y="16833"/>
                  </a:lnTo>
                  <a:lnTo>
                    <a:pt x="7875" y="16813"/>
                  </a:lnTo>
                  <a:lnTo>
                    <a:pt x="7473" y="16753"/>
                  </a:lnTo>
                  <a:lnTo>
                    <a:pt x="7091" y="16693"/>
                  </a:lnTo>
                  <a:lnTo>
                    <a:pt x="6689" y="16613"/>
                  </a:lnTo>
                  <a:lnTo>
                    <a:pt x="6308" y="16512"/>
                  </a:lnTo>
                  <a:lnTo>
                    <a:pt x="5926" y="16371"/>
                  </a:lnTo>
                  <a:lnTo>
                    <a:pt x="5564" y="16231"/>
                  </a:lnTo>
                  <a:lnTo>
                    <a:pt x="5183" y="16070"/>
                  </a:lnTo>
                  <a:lnTo>
                    <a:pt x="4821" y="15889"/>
                  </a:lnTo>
                  <a:lnTo>
                    <a:pt x="4480" y="15709"/>
                  </a:lnTo>
                  <a:lnTo>
                    <a:pt x="4138" y="15488"/>
                  </a:lnTo>
                  <a:lnTo>
                    <a:pt x="3797" y="15247"/>
                  </a:lnTo>
                  <a:lnTo>
                    <a:pt x="3455" y="14985"/>
                  </a:lnTo>
                  <a:lnTo>
                    <a:pt x="3154" y="14724"/>
                  </a:lnTo>
                  <a:lnTo>
                    <a:pt x="2853" y="14443"/>
                  </a:lnTo>
                  <a:lnTo>
                    <a:pt x="2572" y="14142"/>
                  </a:lnTo>
                  <a:lnTo>
                    <a:pt x="2310" y="13820"/>
                  </a:lnTo>
                  <a:lnTo>
                    <a:pt x="2049" y="13519"/>
                  </a:lnTo>
                  <a:lnTo>
                    <a:pt x="1828" y="13178"/>
                  </a:lnTo>
                  <a:lnTo>
                    <a:pt x="1607" y="12836"/>
                  </a:lnTo>
                  <a:lnTo>
                    <a:pt x="1406" y="12495"/>
                  </a:lnTo>
                  <a:lnTo>
                    <a:pt x="1246" y="12133"/>
                  </a:lnTo>
                  <a:lnTo>
                    <a:pt x="1085" y="11771"/>
                  </a:lnTo>
                  <a:lnTo>
                    <a:pt x="944" y="11410"/>
                  </a:lnTo>
                  <a:lnTo>
                    <a:pt x="804" y="11028"/>
                  </a:lnTo>
                  <a:lnTo>
                    <a:pt x="703" y="10647"/>
                  </a:lnTo>
                  <a:lnTo>
                    <a:pt x="623" y="10265"/>
                  </a:lnTo>
                  <a:lnTo>
                    <a:pt x="543" y="9883"/>
                  </a:lnTo>
                  <a:lnTo>
                    <a:pt x="503" y="9502"/>
                  </a:lnTo>
                  <a:lnTo>
                    <a:pt x="462" y="9100"/>
                  </a:lnTo>
                  <a:lnTo>
                    <a:pt x="462" y="8698"/>
                  </a:lnTo>
                  <a:lnTo>
                    <a:pt x="462" y="8316"/>
                  </a:lnTo>
                  <a:lnTo>
                    <a:pt x="482" y="7915"/>
                  </a:lnTo>
                  <a:lnTo>
                    <a:pt x="523" y="7533"/>
                  </a:lnTo>
                  <a:lnTo>
                    <a:pt x="603" y="7131"/>
                  </a:lnTo>
                  <a:lnTo>
                    <a:pt x="683" y="6750"/>
                  </a:lnTo>
                  <a:lnTo>
                    <a:pt x="784" y="6348"/>
                  </a:lnTo>
                  <a:lnTo>
                    <a:pt x="904" y="5966"/>
                  </a:lnTo>
                  <a:lnTo>
                    <a:pt x="1045" y="5585"/>
                  </a:lnTo>
                  <a:lnTo>
                    <a:pt x="1206" y="5223"/>
                  </a:lnTo>
                  <a:lnTo>
                    <a:pt x="1386" y="4841"/>
                  </a:lnTo>
                  <a:lnTo>
                    <a:pt x="1587" y="4500"/>
                  </a:lnTo>
                  <a:lnTo>
                    <a:pt x="1808" y="4138"/>
                  </a:lnTo>
                  <a:lnTo>
                    <a:pt x="2049" y="3797"/>
                  </a:lnTo>
                  <a:lnTo>
                    <a:pt x="2290" y="3455"/>
                  </a:lnTo>
                  <a:lnTo>
                    <a:pt x="2572" y="3134"/>
                  </a:lnTo>
                  <a:lnTo>
                    <a:pt x="2853" y="2833"/>
                  </a:lnTo>
                  <a:lnTo>
                    <a:pt x="3154" y="2551"/>
                  </a:lnTo>
                  <a:lnTo>
                    <a:pt x="3455" y="2290"/>
                  </a:lnTo>
                  <a:lnTo>
                    <a:pt x="3777" y="2049"/>
                  </a:lnTo>
                  <a:lnTo>
                    <a:pt x="4118" y="1808"/>
                  </a:lnTo>
                  <a:lnTo>
                    <a:pt x="4440" y="1607"/>
                  </a:lnTo>
                  <a:lnTo>
                    <a:pt x="4801" y="1406"/>
                  </a:lnTo>
                  <a:lnTo>
                    <a:pt x="5143" y="1226"/>
                  </a:lnTo>
                  <a:lnTo>
                    <a:pt x="5504" y="1065"/>
                  </a:lnTo>
                  <a:lnTo>
                    <a:pt x="5886" y="924"/>
                  </a:lnTo>
                  <a:lnTo>
                    <a:pt x="6247" y="804"/>
                  </a:lnTo>
                  <a:lnTo>
                    <a:pt x="6629" y="703"/>
                  </a:lnTo>
                  <a:lnTo>
                    <a:pt x="7031" y="603"/>
                  </a:lnTo>
                  <a:lnTo>
                    <a:pt x="7413" y="543"/>
                  </a:lnTo>
                  <a:lnTo>
                    <a:pt x="7794" y="503"/>
                  </a:lnTo>
                  <a:lnTo>
                    <a:pt x="8196" y="462"/>
                  </a:lnTo>
                  <a:lnTo>
                    <a:pt x="8578" y="442"/>
                  </a:lnTo>
                  <a:close/>
                  <a:moveTo>
                    <a:pt x="8156" y="0"/>
                  </a:moveTo>
                  <a:lnTo>
                    <a:pt x="7754" y="41"/>
                  </a:lnTo>
                  <a:lnTo>
                    <a:pt x="7332" y="101"/>
                  </a:lnTo>
                  <a:lnTo>
                    <a:pt x="6930" y="161"/>
                  </a:lnTo>
                  <a:lnTo>
                    <a:pt x="6529" y="261"/>
                  </a:lnTo>
                  <a:lnTo>
                    <a:pt x="6127" y="362"/>
                  </a:lnTo>
                  <a:lnTo>
                    <a:pt x="5725" y="503"/>
                  </a:lnTo>
                  <a:lnTo>
                    <a:pt x="5344" y="643"/>
                  </a:lnTo>
                  <a:lnTo>
                    <a:pt x="4962" y="824"/>
                  </a:lnTo>
                  <a:lnTo>
                    <a:pt x="4580" y="1005"/>
                  </a:lnTo>
                  <a:lnTo>
                    <a:pt x="4219" y="1206"/>
                  </a:lnTo>
                  <a:lnTo>
                    <a:pt x="3857" y="1447"/>
                  </a:lnTo>
                  <a:lnTo>
                    <a:pt x="3516" y="1688"/>
                  </a:lnTo>
                  <a:lnTo>
                    <a:pt x="3174" y="1949"/>
                  </a:lnTo>
                  <a:lnTo>
                    <a:pt x="2853" y="2230"/>
                  </a:lnTo>
                  <a:lnTo>
                    <a:pt x="2531" y="2511"/>
                  </a:lnTo>
                  <a:lnTo>
                    <a:pt x="2230" y="2833"/>
                  </a:lnTo>
                  <a:lnTo>
                    <a:pt x="1949" y="3174"/>
                  </a:lnTo>
                  <a:lnTo>
                    <a:pt x="1668" y="3516"/>
                  </a:lnTo>
                  <a:lnTo>
                    <a:pt x="1427" y="3877"/>
                  </a:lnTo>
                  <a:lnTo>
                    <a:pt x="1185" y="4259"/>
                  </a:lnTo>
                  <a:lnTo>
                    <a:pt x="985" y="4641"/>
                  </a:lnTo>
                  <a:lnTo>
                    <a:pt x="784" y="5022"/>
                  </a:lnTo>
                  <a:lnTo>
                    <a:pt x="623" y="5424"/>
                  </a:lnTo>
                  <a:lnTo>
                    <a:pt x="462" y="5826"/>
                  </a:lnTo>
                  <a:lnTo>
                    <a:pt x="342" y="6227"/>
                  </a:lnTo>
                  <a:lnTo>
                    <a:pt x="241" y="6629"/>
                  </a:lnTo>
                  <a:lnTo>
                    <a:pt x="141" y="7051"/>
                  </a:lnTo>
                  <a:lnTo>
                    <a:pt x="81" y="7453"/>
                  </a:lnTo>
                  <a:lnTo>
                    <a:pt x="41" y="7875"/>
                  </a:lnTo>
                  <a:lnTo>
                    <a:pt x="0" y="8296"/>
                  </a:lnTo>
                  <a:lnTo>
                    <a:pt x="0" y="8718"/>
                  </a:lnTo>
                  <a:lnTo>
                    <a:pt x="20" y="9120"/>
                  </a:lnTo>
                  <a:lnTo>
                    <a:pt x="41" y="9542"/>
                  </a:lnTo>
                  <a:lnTo>
                    <a:pt x="101" y="9944"/>
                  </a:lnTo>
                  <a:lnTo>
                    <a:pt x="181" y="10365"/>
                  </a:lnTo>
                  <a:lnTo>
                    <a:pt x="261" y="10767"/>
                  </a:lnTo>
                  <a:lnTo>
                    <a:pt x="382" y="11169"/>
                  </a:lnTo>
                  <a:lnTo>
                    <a:pt x="503" y="11571"/>
                  </a:lnTo>
                  <a:lnTo>
                    <a:pt x="663" y="11952"/>
                  </a:lnTo>
                  <a:lnTo>
                    <a:pt x="824" y="12334"/>
                  </a:lnTo>
                  <a:lnTo>
                    <a:pt x="1025" y="12716"/>
                  </a:lnTo>
                  <a:lnTo>
                    <a:pt x="1226" y="13077"/>
                  </a:lnTo>
                  <a:lnTo>
                    <a:pt x="1447" y="13439"/>
                  </a:lnTo>
                  <a:lnTo>
                    <a:pt x="1688" y="13780"/>
                  </a:lnTo>
                  <a:lnTo>
                    <a:pt x="1949" y="14122"/>
                  </a:lnTo>
                  <a:lnTo>
                    <a:pt x="2230" y="14443"/>
                  </a:lnTo>
                  <a:lnTo>
                    <a:pt x="2531" y="14764"/>
                  </a:lnTo>
                  <a:lnTo>
                    <a:pt x="2853" y="15046"/>
                  </a:lnTo>
                  <a:lnTo>
                    <a:pt x="3174" y="15347"/>
                  </a:lnTo>
                  <a:lnTo>
                    <a:pt x="3536" y="15608"/>
                  </a:lnTo>
                  <a:lnTo>
                    <a:pt x="3817" y="15809"/>
                  </a:lnTo>
                  <a:lnTo>
                    <a:pt x="4098" y="16010"/>
                  </a:lnTo>
                  <a:lnTo>
                    <a:pt x="4399" y="16171"/>
                  </a:lnTo>
                  <a:lnTo>
                    <a:pt x="4701" y="16351"/>
                  </a:lnTo>
                  <a:lnTo>
                    <a:pt x="5002" y="16492"/>
                  </a:lnTo>
                  <a:lnTo>
                    <a:pt x="5323" y="16633"/>
                  </a:lnTo>
                  <a:lnTo>
                    <a:pt x="5645" y="16753"/>
                  </a:lnTo>
                  <a:lnTo>
                    <a:pt x="5966" y="16874"/>
                  </a:lnTo>
                  <a:lnTo>
                    <a:pt x="6288" y="16974"/>
                  </a:lnTo>
                  <a:lnTo>
                    <a:pt x="6609" y="17054"/>
                  </a:lnTo>
                  <a:lnTo>
                    <a:pt x="6930" y="17135"/>
                  </a:lnTo>
                  <a:lnTo>
                    <a:pt x="7272" y="17195"/>
                  </a:lnTo>
                  <a:lnTo>
                    <a:pt x="7613" y="17235"/>
                  </a:lnTo>
                  <a:lnTo>
                    <a:pt x="7955" y="17275"/>
                  </a:lnTo>
                  <a:lnTo>
                    <a:pt x="8296" y="17295"/>
                  </a:lnTo>
                  <a:lnTo>
                    <a:pt x="8959" y="17295"/>
                  </a:lnTo>
                  <a:lnTo>
                    <a:pt x="9301" y="17275"/>
                  </a:lnTo>
                  <a:lnTo>
                    <a:pt x="9622" y="17235"/>
                  </a:lnTo>
                  <a:lnTo>
                    <a:pt x="9964" y="17195"/>
                  </a:lnTo>
                  <a:lnTo>
                    <a:pt x="10385" y="17115"/>
                  </a:lnTo>
                  <a:lnTo>
                    <a:pt x="10807" y="17014"/>
                  </a:lnTo>
                  <a:lnTo>
                    <a:pt x="11209" y="16914"/>
                  </a:lnTo>
                  <a:lnTo>
                    <a:pt x="11611" y="16773"/>
                  </a:lnTo>
                  <a:lnTo>
                    <a:pt x="12012" y="16613"/>
                  </a:lnTo>
                  <a:lnTo>
                    <a:pt x="12394" y="16452"/>
                  </a:lnTo>
                  <a:lnTo>
                    <a:pt x="12776" y="16251"/>
                  </a:lnTo>
                  <a:lnTo>
                    <a:pt x="13137" y="16050"/>
                  </a:lnTo>
                  <a:lnTo>
                    <a:pt x="13479" y="15809"/>
                  </a:lnTo>
                  <a:lnTo>
                    <a:pt x="13840" y="15568"/>
                  </a:lnTo>
                  <a:lnTo>
                    <a:pt x="14162" y="15307"/>
                  </a:lnTo>
                  <a:lnTo>
                    <a:pt x="14483" y="15026"/>
                  </a:lnTo>
                  <a:lnTo>
                    <a:pt x="14785" y="14744"/>
                  </a:lnTo>
                  <a:lnTo>
                    <a:pt x="15086" y="14423"/>
                  </a:lnTo>
                  <a:lnTo>
                    <a:pt x="15367" y="14102"/>
                  </a:lnTo>
                  <a:lnTo>
                    <a:pt x="15628" y="13760"/>
                  </a:lnTo>
                  <a:lnTo>
                    <a:pt x="15869" y="13399"/>
                  </a:lnTo>
                  <a:lnTo>
                    <a:pt x="16090" y="13037"/>
                  </a:lnTo>
                  <a:lnTo>
                    <a:pt x="16311" y="12675"/>
                  </a:lnTo>
                  <a:lnTo>
                    <a:pt x="16492" y="12294"/>
                  </a:lnTo>
                  <a:lnTo>
                    <a:pt x="16673" y="11912"/>
                  </a:lnTo>
                  <a:lnTo>
                    <a:pt x="16813" y="11510"/>
                  </a:lnTo>
                  <a:lnTo>
                    <a:pt x="16954" y="11109"/>
                  </a:lnTo>
                  <a:lnTo>
                    <a:pt x="17054" y="10707"/>
                  </a:lnTo>
                  <a:lnTo>
                    <a:pt x="17155" y="10285"/>
                  </a:lnTo>
                  <a:lnTo>
                    <a:pt x="17215" y="9883"/>
                  </a:lnTo>
                  <a:lnTo>
                    <a:pt x="17255" y="9461"/>
                  </a:lnTo>
                  <a:lnTo>
                    <a:pt x="17295" y="9040"/>
                  </a:lnTo>
                  <a:lnTo>
                    <a:pt x="17295" y="8618"/>
                  </a:lnTo>
                  <a:lnTo>
                    <a:pt x="17295" y="8196"/>
                  </a:lnTo>
                  <a:lnTo>
                    <a:pt x="17255" y="7754"/>
                  </a:lnTo>
                  <a:lnTo>
                    <a:pt x="17195" y="7332"/>
                  </a:lnTo>
                  <a:lnTo>
                    <a:pt x="17115" y="6910"/>
                  </a:lnTo>
                  <a:lnTo>
                    <a:pt x="17034" y="6489"/>
                  </a:lnTo>
                  <a:lnTo>
                    <a:pt x="16914" y="6087"/>
                  </a:lnTo>
                  <a:lnTo>
                    <a:pt x="16773" y="5685"/>
                  </a:lnTo>
                  <a:lnTo>
                    <a:pt x="16633" y="5283"/>
                  </a:lnTo>
                  <a:lnTo>
                    <a:pt x="16452" y="4902"/>
                  </a:lnTo>
                  <a:lnTo>
                    <a:pt x="16251" y="4520"/>
                  </a:lnTo>
                  <a:lnTo>
                    <a:pt x="16050" y="4158"/>
                  </a:lnTo>
                  <a:lnTo>
                    <a:pt x="15829" y="3797"/>
                  </a:lnTo>
                  <a:lnTo>
                    <a:pt x="15588" y="3455"/>
                  </a:lnTo>
                  <a:lnTo>
                    <a:pt x="15327" y="3134"/>
                  </a:lnTo>
                  <a:lnTo>
                    <a:pt x="15046" y="2813"/>
                  </a:lnTo>
                  <a:lnTo>
                    <a:pt x="14744" y="2511"/>
                  </a:lnTo>
                  <a:lnTo>
                    <a:pt x="14443" y="2210"/>
                  </a:lnTo>
                  <a:lnTo>
                    <a:pt x="14102" y="1929"/>
                  </a:lnTo>
                  <a:lnTo>
                    <a:pt x="13760" y="1668"/>
                  </a:lnTo>
                  <a:lnTo>
                    <a:pt x="13398" y="1406"/>
                  </a:lnTo>
                  <a:lnTo>
                    <a:pt x="13037" y="1186"/>
                  </a:lnTo>
                  <a:lnTo>
                    <a:pt x="12655" y="965"/>
                  </a:lnTo>
                  <a:lnTo>
                    <a:pt x="12254" y="784"/>
                  </a:lnTo>
                  <a:lnTo>
                    <a:pt x="11872" y="603"/>
                  </a:lnTo>
                  <a:lnTo>
                    <a:pt x="11470" y="462"/>
                  </a:lnTo>
                  <a:lnTo>
                    <a:pt x="11068" y="342"/>
                  </a:lnTo>
                  <a:lnTo>
                    <a:pt x="10647" y="221"/>
                  </a:lnTo>
                  <a:lnTo>
                    <a:pt x="10245" y="141"/>
                  </a:lnTo>
                  <a:lnTo>
                    <a:pt x="9823" y="81"/>
                  </a:lnTo>
                  <a:lnTo>
                    <a:pt x="9421" y="20"/>
                  </a:lnTo>
                  <a:lnTo>
                    <a:pt x="8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5"/>
            <p:cNvSpPr/>
            <p:nvPr/>
          </p:nvSpPr>
          <p:spPr>
            <a:xfrm>
              <a:off x="3460475" y="4792900"/>
              <a:ext cx="532825" cy="524800"/>
            </a:xfrm>
            <a:custGeom>
              <a:avLst/>
              <a:gdLst/>
              <a:ahLst/>
              <a:cxnLst/>
              <a:rect l="l" t="t" r="r" b="b"/>
              <a:pathLst>
                <a:path w="21313" h="20992" extrusionOk="0">
                  <a:moveTo>
                    <a:pt x="10707" y="5986"/>
                  </a:moveTo>
                  <a:lnTo>
                    <a:pt x="11129" y="6006"/>
                  </a:lnTo>
                  <a:lnTo>
                    <a:pt x="11550" y="6087"/>
                  </a:lnTo>
                  <a:lnTo>
                    <a:pt x="11972" y="6187"/>
                  </a:lnTo>
                  <a:lnTo>
                    <a:pt x="12394" y="6328"/>
                  </a:lnTo>
                  <a:lnTo>
                    <a:pt x="12776" y="6529"/>
                  </a:lnTo>
                  <a:lnTo>
                    <a:pt x="13157" y="6750"/>
                  </a:lnTo>
                  <a:lnTo>
                    <a:pt x="13519" y="7011"/>
                  </a:lnTo>
                  <a:lnTo>
                    <a:pt x="13840" y="7312"/>
                  </a:lnTo>
                  <a:lnTo>
                    <a:pt x="14142" y="7633"/>
                  </a:lnTo>
                  <a:lnTo>
                    <a:pt x="14423" y="8015"/>
                  </a:lnTo>
                  <a:lnTo>
                    <a:pt x="14664" y="8417"/>
                  </a:lnTo>
                  <a:lnTo>
                    <a:pt x="14845" y="8818"/>
                  </a:lnTo>
                  <a:lnTo>
                    <a:pt x="14985" y="9240"/>
                  </a:lnTo>
                  <a:lnTo>
                    <a:pt x="15086" y="9662"/>
                  </a:lnTo>
                  <a:lnTo>
                    <a:pt x="15146" y="10104"/>
                  </a:lnTo>
                  <a:lnTo>
                    <a:pt x="15166" y="10546"/>
                  </a:lnTo>
                  <a:lnTo>
                    <a:pt x="15146" y="10968"/>
                  </a:lnTo>
                  <a:lnTo>
                    <a:pt x="15086" y="11410"/>
                  </a:lnTo>
                  <a:lnTo>
                    <a:pt x="14965" y="11811"/>
                  </a:lnTo>
                  <a:lnTo>
                    <a:pt x="14825" y="12233"/>
                  </a:lnTo>
                  <a:lnTo>
                    <a:pt x="14644" y="12615"/>
                  </a:lnTo>
                  <a:lnTo>
                    <a:pt x="14423" y="12997"/>
                  </a:lnTo>
                  <a:lnTo>
                    <a:pt x="14162" y="13358"/>
                  </a:lnTo>
                  <a:lnTo>
                    <a:pt x="13860" y="13680"/>
                  </a:lnTo>
                  <a:lnTo>
                    <a:pt x="13519" y="13981"/>
                  </a:lnTo>
                  <a:lnTo>
                    <a:pt x="13137" y="14262"/>
                  </a:lnTo>
                  <a:lnTo>
                    <a:pt x="12756" y="14503"/>
                  </a:lnTo>
                  <a:lnTo>
                    <a:pt x="12334" y="14684"/>
                  </a:lnTo>
                  <a:lnTo>
                    <a:pt x="11912" y="14825"/>
                  </a:lnTo>
                  <a:lnTo>
                    <a:pt x="11490" y="14925"/>
                  </a:lnTo>
                  <a:lnTo>
                    <a:pt x="11048" y="14985"/>
                  </a:lnTo>
                  <a:lnTo>
                    <a:pt x="10626" y="15005"/>
                  </a:lnTo>
                  <a:lnTo>
                    <a:pt x="10185" y="14985"/>
                  </a:lnTo>
                  <a:lnTo>
                    <a:pt x="9763" y="14925"/>
                  </a:lnTo>
                  <a:lnTo>
                    <a:pt x="9341" y="14804"/>
                  </a:lnTo>
                  <a:lnTo>
                    <a:pt x="8939" y="14664"/>
                  </a:lnTo>
                  <a:lnTo>
                    <a:pt x="8537" y="14483"/>
                  </a:lnTo>
                  <a:lnTo>
                    <a:pt x="8156" y="14262"/>
                  </a:lnTo>
                  <a:lnTo>
                    <a:pt x="7814" y="14001"/>
                  </a:lnTo>
                  <a:lnTo>
                    <a:pt x="7473" y="13700"/>
                  </a:lnTo>
                  <a:lnTo>
                    <a:pt x="7171" y="13358"/>
                  </a:lnTo>
                  <a:lnTo>
                    <a:pt x="6890" y="12977"/>
                  </a:lnTo>
                  <a:lnTo>
                    <a:pt x="6669" y="12595"/>
                  </a:lnTo>
                  <a:lnTo>
                    <a:pt x="6468" y="12173"/>
                  </a:lnTo>
                  <a:lnTo>
                    <a:pt x="6328" y="11751"/>
                  </a:lnTo>
                  <a:lnTo>
                    <a:pt x="6227" y="11329"/>
                  </a:lnTo>
                  <a:lnTo>
                    <a:pt x="6167" y="10887"/>
                  </a:lnTo>
                  <a:lnTo>
                    <a:pt x="6147" y="10466"/>
                  </a:lnTo>
                  <a:lnTo>
                    <a:pt x="6167" y="10024"/>
                  </a:lnTo>
                  <a:lnTo>
                    <a:pt x="6247" y="9602"/>
                  </a:lnTo>
                  <a:lnTo>
                    <a:pt x="6348" y="9180"/>
                  </a:lnTo>
                  <a:lnTo>
                    <a:pt x="6488" y="8778"/>
                  </a:lnTo>
                  <a:lnTo>
                    <a:pt x="6689" y="8377"/>
                  </a:lnTo>
                  <a:lnTo>
                    <a:pt x="6910" y="7995"/>
                  </a:lnTo>
                  <a:lnTo>
                    <a:pt x="7171" y="7653"/>
                  </a:lnTo>
                  <a:lnTo>
                    <a:pt x="7473" y="7312"/>
                  </a:lnTo>
                  <a:lnTo>
                    <a:pt x="7794" y="7011"/>
                  </a:lnTo>
                  <a:lnTo>
                    <a:pt x="8176" y="6729"/>
                  </a:lnTo>
                  <a:lnTo>
                    <a:pt x="8578" y="6508"/>
                  </a:lnTo>
                  <a:lnTo>
                    <a:pt x="8979" y="6308"/>
                  </a:lnTo>
                  <a:lnTo>
                    <a:pt x="9401" y="6167"/>
                  </a:lnTo>
                  <a:lnTo>
                    <a:pt x="9823" y="6067"/>
                  </a:lnTo>
                  <a:lnTo>
                    <a:pt x="10265" y="6006"/>
                  </a:lnTo>
                  <a:lnTo>
                    <a:pt x="10707" y="5986"/>
                  </a:lnTo>
                  <a:close/>
                  <a:moveTo>
                    <a:pt x="8839" y="0"/>
                  </a:moveTo>
                  <a:lnTo>
                    <a:pt x="8337" y="101"/>
                  </a:lnTo>
                  <a:lnTo>
                    <a:pt x="7814" y="221"/>
                  </a:lnTo>
                  <a:lnTo>
                    <a:pt x="7312" y="382"/>
                  </a:lnTo>
                  <a:lnTo>
                    <a:pt x="6830" y="563"/>
                  </a:lnTo>
                  <a:lnTo>
                    <a:pt x="6428" y="2431"/>
                  </a:lnTo>
                  <a:lnTo>
                    <a:pt x="6026" y="2652"/>
                  </a:lnTo>
                  <a:lnTo>
                    <a:pt x="5645" y="2913"/>
                  </a:lnTo>
                  <a:lnTo>
                    <a:pt x="5263" y="3174"/>
                  </a:lnTo>
                  <a:lnTo>
                    <a:pt x="4882" y="3455"/>
                  </a:lnTo>
                  <a:lnTo>
                    <a:pt x="3013" y="3074"/>
                  </a:lnTo>
                  <a:lnTo>
                    <a:pt x="2652" y="3455"/>
                  </a:lnTo>
                  <a:lnTo>
                    <a:pt x="2310" y="3857"/>
                  </a:lnTo>
                  <a:lnTo>
                    <a:pt x="2009" y="4279"/>
                  </a:lnTo>
                  <a:lnTo>
                    <a:pt x="1708" y="4721"/>
                  </a:lnTo>
                  <a:lnTo>
                    <a:pt x="2511" y="6468"/>
                  </a:lnTo>
                  <a:lnTo>
                    <a:pt x="2310" y="6890"/>
                  </a:lnTo>
                  <a:lnTo>
                    <a:pt x="2150" y="7312"/>
                  </a:lnTo>
                  <a:lnTo>
                    <a:pt x="1989" y="7734"/>
                  </a:lnTo>
                  <a:lnTo>
                    <a:pt x="1868" y="8176"/>
                  </a:lnTo>
                  <a:lnTo>
                    <a:pt x="121" y="8979"/>
                  </a:lnTo>
                  <a:lnTo>
                    <a:pt x="61" y="9501"/>
                  </a:lnTo>
                  <a:lnTo>
                    <a:pt x="20" y="10024"/>
                  </a:lnTo>
                  <a:lnTo>
                    <a:pt x="0" y="10546"/>
                  </a:lnTo>
                  <a:lnTo>
                    <a:pt x="20" y="11088"/>
                  </a:lnTo>
                  <a:lnTo>
                    <a:pt x="1688" y="12032"/>
                  </a:lnTo>
                  <a:lnTo>
                    <a:pt x="1768" y="12474"/>
                  </a:lnTo>
                  <a:lnTo>
                    <a:pt x="1889" y="12916"/>
                  </a:lnTo>
                  <a:lnTo>
                    <a:pt x="2029" y="13358"/>
                  </a:lnTo>
                  <a:lnTo>
                    <a:pt x="2170" y="13800"/>
                  </a:lnTo>
                  <a:lnTo>
                    <a:pt x="1226" y="15467"/>
                  </a:lnTo>
                  <a:lnTo>
                    <a:pt x="1487" y="15929"/>
                  </a:lnTo>
                  <a:lnTo>
                    <a:pt x="1768" y="16371"/>
                  </a:lnTo>
                  <a:lnTo>
                    <a:pt x="2069" y="16813"/>
                  </a:lnTo>
                  <a:lnTo>
                    <a:pt x="2391" y="17215"/>
                  </a:lnTo>
                  <a:lnTo>
                    <a:pt x="4299" y="17014"/>
                  </a:lnTo>
                  <a:lnTo>
                    <a:pt x="4640" y="17315"/>
                  </a:lnTo>
                  <a:lnTo>
                    <a:pt x="5002" y="17617"/>
                  </a:lnTo>
                  <a:lnTo>
                    <a:pt x="5364" y="17898"/>
                  </a:lnTo>
                  <a:lnTo>
                    <a:pt x="5745" y="18159"/>
                  </a:lnTo>
                  <a:lnTo>
                    <a:pt x="5966" y="20047"/>
                  </a:lnTo>
                  <a:lnTo>
                    <a:pt x="6428" y="20268"/>
                  </a:lnTo>
                  <a:lnTo>
                    <a:pt x="6930" y="20469"/>
                  </a:lnTo>
                  <a:lnTo>
                    <a:pt x="7433" y="20650"/>
                  </a:lnTo>
                  <a:lnTo>
                    <a:pt x="7935" y="20790"/>
                  </a:lnTo>
                  <a:lnTo>
                    <a:pt x="9341" y="19505"/>
                  </a:lnTo>
                  <a:lnTo>
                    <a:pt x="9803" y="19545"/>
                  </a:lnTo>
                  <a:lnTo>
                    <a:pt x="10265" y="19585"/>
                  </a:lnTo>
                  <a:lnTo>
                    <a:pt x="11189" y="19585"/>
                  </a:lnTo>
                  <a:lnTo>
                    <a:pt x="12474" y="20991"/>
                  </a:lnTo>
                  <a:lnTo>
                    <a:pt x="12997" y="20891"/>
                  </a:lnTo>
                  <a:lnTo>
                    <a:pt x="13499" y="20770"/>
                  </a:lnTo>
                  <a:lnTo>
                    <a:pt x="14001" y="20610"/>
                  </a:lnTo>
                  <a:lnTo>
                    <a:pt x="14503" y="20449"/>
                  </a:lnTo>
                  <a:lnTo>
                    <a:pt x="14885" y="18561"/>
                  </a:lnTo>
                  <a:lnTo>
                    <a:pt x="15287" y="18340"/>
                  </a:lnTo>
                  <a:lnTo>
                    <a:pt x="15688" y="18099"/>
                  </a:lnTo>
                  <a:lnTo>
                    <a:pt x="16070" y="17818"/>
                  </a:lnTo>
                  <a:lnTo>
                    <a:pt x="16432" y="17536"/>
                  </a:lnTo>
                  <a:lnTo>
                    <a:pt x="18300" y="17918"/>
                  </a:lnTo>
                  <a:lnTo>
                    <a:pt x="18661" y="17536"/>
                  </a:lnTo>
                  <a:lnTo>
                    <a:pt x="19003" y="17135"/>
                  </a:lnTo>
                  <a:lnTo>
                    <a:pt x="19324" y="16713"/>
                  </a:lnTo>
                  <a:lnTo>
                    <a:pt x="19605" y="16291"/>
                  </a:lnTo>
                  <a:lnTo>
                    <a:pt x="18802" y="14543"/>
                  </a:lnTo>
                  <a:lnTo>
                    <a:pt x="19003" y="14122"/>
                  </a:lnTo>
                  <a:lnTo>
                    <a:pt x="19184" y="13700"/>
                  </a:lnTo>
                  <a:lnTo>
                    <a:pt x="19324" y="13258"/>
                  </a:lnTo>
                  <a:lnTo>
                    <a:pt x="19445" y="12816"/>
                  </a:lnTo>
                  <a:lnTo>
                    <a:pt x="21192" y="12012"/>
                  </a:lnTo>
                  <a:lnTo>
                    <a:pt x="21253" y="11490"/>
                  </a:lnTo>
                  <a:lnTo>
                    <a:pt x="21293" y="10968"/>
                  </a:lnTo>
                  <a:lnTo>
                    <a:pt x="21313" y="10446"/>
                  </a:lnTo>
                  <a:lnTo>
                    <a:pt x="21293" y="9923"/>
                  </a:lnTo>
                  <a:lnTo>
                    <a:pt x="19626" y="8979"/>
                  </a:lnTo>
                  <a:lnTo>
                    <a:pt x="19545" y="8517"/>
                  </a:lnTo>
                  <a:lnTo>
                    <a:pt x="19425" y="8075"/>
                  </a:lnTo>
                  <a:lnTo>
                    <a:pt x="19304" y="7633"/>
                  </a:lnTo>
                  <a:lnTo>
                    <a:pt x="19143" y="7191"/>
                  </a:lnTo>
                  <a:lnTo>
                    <a:pt x="20088" y="5524"/>
                  </a:lnTo>
                  <a:lnTo>
                    <a:pt x="19826" y="5062"/>
                  </a:lnTo>
                  <a:lnTo>
                    <a:pt x="19545" y="4620"/>
                  </a:lnTo>
                  <a:lnTo>
                    <a:pt x="19244" y="4178"/>
                  </a:lnTo>
                  <a:lnTo>
                    <a:pt x="18922" y="3777"/>
                  </a:lnTo>
                  <a:lnTo>
                    <a:pt x="17014" y="3998"/>
                  </a:lnTo>
                  <a:lnTo>
                    <a:pt x="16673" y="3676"/>
                  </a:lnTo>
                  <a:lnTo>
                    <a:pt x="16331" y="3375"/>
                  </a:lnTo>
                  <a:lnTo>
                    <a:pt x="15950" y="3094"/>
                  </a:lnTo>
                  <a:lnTo>
                    <a:pt x="15568" y="2832"/>
                  </a:lnTo>
                  <a:lnTo>
                    <a:pt x="15367" y="944"/>
                  </a:lnTo>
                  <a:lnTo>
                    <a:pt x="14885" y="723"/>
                  </a:lnTo>
                  <a:lnTo>
                    <a:pt x="14383" y="522"/>
                  </a:lnTo>
                  <a:lnTo>
                    <a:pt x="13901" y="362"/>
                  </a:lnTo>
                  <a:lnTo>
                    <a:pt x="13398" y="201"/>
                  </a:lnTo>
                  <a:lnTo>
                    <a:pt x="11972" y="1507"/>
                  </a:lnTo>
                  <a:lnTo>
                    <a:pt x="11510" y="1446"/>
                  </a:lnTo>
                  <a:lnTo>
                    <a:pt x="11068" y="1406"/>
                  </a:lnTo>
                  <a:lnTo>
                    <a:pt x="10606" y="1406"/>
                  </a:lnTo>
                  <a:lnTo>
                    <a:pt x="10144" y="1426"/>
                  </a:lnTo>
                  <a:lnTo>
                    <a:pt x="88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5"/>
            <p:cNvSpPr/>
            <p:nvPr/>
          </p:nvSpPr>
          <p:spPr>
            <a:xfrm>
              <a:off x="3572950" y="4901375"/>
              <a:ext cx="307875" cy="307850"/>
            </a:xfrm>
            <a:custGeom>
              <a:avLst/>
              <a:gdLst/>
              <a:ahLst/>
              <a:cxnLst/>
              <a:rect l="l" t="t" r="r" b="b"/>
              <a:pathLst>
                <a:path w="12315" h="12314" extrusionOk="0">
                  <a:moveTo>
                    <a:pt x="6429" y="462"/>
                  </a:moveTo>
                  <a:lnTo>
                    <a:pt x="6730" y="482"/>
                  </a:lnTo>
                  <a:lnTo>
                    <a:pt x="7011" y="522"/>
                  </a:lnTo>
                  <a:lnTo>
                    <a:pt x="7293" y="583"/>
                  </a:lnTo>
                  <a:lnTo>
                    <a:pt x="7574" y="643"/>
                  </a:lnTo>
                  <a:lnTo>
                    <a:pt x="7855" y="723"/>
                  </a:lnTo>
                  <a:lnTo>
                    <a:pt x="8116" y="804"/>
                  </a:lnTo>
                  <a:lnTo>
                    <a:pt x="8377" y="904"/>
                  </a:lnTo>
                  <a:lnTo>
                    <a:pt x="8618" y="1024"/>
                  </a:lnTo>
                  <a:lnTo>
                    <a:pt x="8879" y="1145"/>
                  </a:lnTo>
                  <a:lnTo>
                    <a:pt x="9120" y="1286"/>
                  </a:lnTo>
                  <a:lnTo>
                    <a:pt x="9341" y="1446"/>
                  </a:lnTo>
                  <a:lnTo>
                    <a:pt x="9582" y="1607"/>
                  </a:lnTo>
                  <a:lnTo>
                    <a:pt x="9783" y="1768"/>
                  </a:lnTo>
                  <a:lnTo>
                    <a:pt x="10004" y="1949"/>
                  </a:lnTo>
                  <a:lnTo>
                    <a:pt x="10205" y="2149"/>
                  </a:lnTo>
                  <a:lnTo>
                    <a:pt x="10386" y="2350"/>
                  </a:lnTo>
                  <a:lnTo>
                    <a:pt x="10567" y="2571"/>
                  </a:lnTo>
                  <a:lnTo>
                    <a:pt x="10748" y="2792"/>
                  </a:lnTo>
                  <a:lnTo>
                    <a:pt x="10908" y="3013"/>
                  </a:lnTo>
                  <a:lnTo>
                    <a:pt x="11069" y="3254"/>
                  </a:lnTo>
                  <a:lnTo>
                    <a:pt x="11210" y="3515"/>
                  </a:lnTo>
                  <a:lnTo>
                    <a:pt x="11330" y="3756"/>
                  </a:lnTo>
                  <a:lnTo>
                    <a:pt x="11430" y="4017"/>
                  </a:lnTo>
                  <a:lnTo>
                    <a:pt x="11531" y="4279"/>
                  </a:lnTo>
                  <a:lnTo>
                    <a:pt x="11631" y="4540"/>
                  </a:lnTo>
                  <a:lnTo>
                    <a:pt x="11692" y="4801"/>
                  </a:lnTo>
                  <a:lnTo>
                    <a:pt x="11752" y="5082"/>
                  </a:lnTo>
                  <a:lnTo>
                    <a:pt x="11792" y="5343"/>
                  </a:lnTo>
                  <a:lnTo>
                    <a:pt x="11832" y="5624"/>
                  </a:lnTo>
                  <a:lnTo>
                    <a:pt x="11852" y="5906"/>
                  </a:lnTo>
                  <a:lnTo>
                    <a:pt x="11852" y="6187"/>
                  </a:lnTo>
                  <a:lnTo>
                    <a:pt x="11852" y="6468"/>
                  </a:lnTo>
                  <a:lnTo>
                    <a:pt x="11832" y="6729"/>
                  </a:lnTo>
                  <a:lnTo>
                    <a:pt x="11792" y="7010"/>
                  </a:lnTo>
                  <a:lnTo>
                    <a:pt x="11732" y="7292"/>
                  </a:lnTo>
                  <a:lnTo>
                    <a:pt x="11672" y="7573"/>
                  </a:lnTo>
                  <a:lnTo>
                    <a:pt x="11591" y="7854"/>
                  </a:lnTo>
                  <a:lnTo>
                    <a:pt x="11511" y="8115"/>
                  </a:lnTo>
                  <a:lnTo>
                    <a:pt x="11410" y="8376"/>
                  </a:lnTo>
                  <a:lnTo>
                    <a:pt x="11290" y="8638"/>
                  </a:lnTo>
                  <a:lnTo>
                    <a:pt x="11169" y="8879"/>
                  </a:lnTo>
                  <a:lnTo>
                    <a:pt x="11029" y="9120"/>
                  </a:lnTo>
                  <a:lnTo>
                    <a:pt x="10888" y="9341"/>
                  </a:lnTo>
                  <a:lnTo>
                    <a:pt x="10727" y="9582"/>
                  </a:lnTo>
                  <a:lnTo>
                    <a:pt x="10547" y="9803"/>
                  </a:lnTo>
                  <a:lnTo>
                    <a:pt x="10366" y="10003"/>
                  </a:lnTo>
                  <a:lnTo>
                    <a:pt x="10185" y="10204"/>
                  </a:lnTo>
                  <a:lnTo>
                    <a:pt x="9964" y="10385"/>
                  </a:lnTo>
                  <a:lnTo>
                    <a:pt x="9763" y="10586"/>
                  </a:lnTo>
                  <a:lnTo>
                    <a:pt x="9542" y="10747"/>
                  </a:lnTo>
                  <a:lnTo>
                    <a:pt x="9301" y="10907"/>
                  </a:lnTo>
                  <a:lnTo>
                    <a:pt x="9060" y="11068"/>
                  </a:lnTo>
                  <a:lnTo>
                    <a:pt x="8799" y="11209"/>
                  </a:lnTo>
                  <a:lnTo>
                    <a:pt x="8538" y="11329"/>
                  </a:lnTo>
                  <a:lnTo>
                    <a:pt x="8277" y="11450"/>
                  </a:lnTo>
                  <a:lnTo>
                    <a:pt x="8016" y="11550"/>
                  </a:lnTo>
                  <a:lnTo>
                    <a:pt x="7755" y="11631"/>
                  </a:lnTo>
                  <a:lnTo>
                    <a:pt x="7473" y="11711"/>
                  </a:lnTo>
                  <a:lnTo>
                    <a:pt x="7212" y="11751"/>
                  </a:lnTo>
                  <a:lnTo>
                    <a:pt x="6931" y="11811"/>
                  </a:lnTo>
                  <a:lnTo>
                    <a:pt x="6650" y="11831"/>
                  </a:lnTo>
                  <a:lnTo>
                    <a:pt x="6389" y="11852"/>
                  </a:lnTo>
                  <a:lnTo>
                    <a:pt x="5826" y="11852"/>
                  </a:lnTo>
                  <a:lnTo>
                    <a:pt x="5565" y="11831"/>
                  </a:lnTo>
                  <a:lnTo>
                    <a:pt x="5284" y="11791"/>
                  </a:lnTo>
                  <a:lnTo>
                    <a:pt x="5023" y="11731"/>
                  </a:lnTo>
                  <a:lnTo>
                    <a:pt x="4762" y="11671"/>
                  </a:lnTo>
                  <a:lnTo>
                    <a:pt x="4500" y="11610"/>
                  </a:lnTo>
                  <a:lnTo>
                    <a:pt x="4239" y="11510"/>
                  </a:lnTo>
                  <a:lnTo>
                    <a:pt x="3978" y="11410"/>
                  </a:lnTo>
                  <a:lnTo>
                    <a:pt x="3717" y="11309"/>
                  </a:lnTo>
                  <a:lnTo>
                    <a:pt x="3476" y="11189"/>
                  </a:lnTo>
                  <a:lnTo>
                    <a:pt x="3235" y="11048"/>
                  </a:lnTo>
                  <a:lnTo>
                    <a:pt x="2994" y="10907"/>
                  </a:lnTo>
                  <a:lnTo>
                    <a:pt x="2773" y="10747"/>
                  </a:lnTo>
                  <a:lnTo>
                    <a:pt x="2552" y="10566"/>
                  </a:lnTo>
                  <a:lnTo>
                    <a:pt x="2351" y="10385"/>
                  </a:lnTo>
                  <a:lnTo>
                    <a:pt x="2130" y="10184"/>
                  </a:lnTo>
                  <a:lnTo>
                    <a:pt x="1949" y="9983"/>
                  </a:lnTo>
                  <a:lnTo>
                    <a:pt x="1748" y="9762"/>
                  </a:lnTo>
                  <a:lnTo>
                    <a:pt x="1568" y="9541"/>
                  </a:lnTo>
                  <a:lnTo>
                    <a:pt x="1407" y="9300"/>
                  </a:lnTo>
                  <a:lnTo>
                    <a:pt x="1266" y="9059"/>
                  </a:lnTo>
                  <a:lnTo>
                    <a:pt x="1126" y="8818"/>
                  </a:lnTo>
                  <a:lnTo>
                    <a:pt x="985" y="8557"/>
                  </a:lnTo>
                  <a:lnTo>
                    <a:pt x="885" y="8316"/>
                  </a:lnTo>
                  <a:lnTo>
                    <a:pt x="784" y="8055"/>
                  </a:lnTo>
                  <a:lnTo>
                    <a:pt x="704" y="7774"/>
                  </a:lnTo>
                  <a:lnTo>
                    <a:pt x="624" y="7513"/>
                  </a:lnTo>
                  <a:lnTo>
                    <a:pt x="563" y="7252"/>
                  </a:lnTo>
                  <a:lnTo>
                    <a:pt x="523" y="6970"/>
                  </a:lnTo>
                  <a:lnTo>
                    <a:pt x="483" y="6689"/>
                  </a:lnTo>
                  <a:lnTo>
                    <a:pt x="463" y="6428"/>
                  </a:lnTo>
                  <a:lnTo>
                    <a:pt x="463" y="6147"/>
                  </a:lnTo>
                  <a:lnTo>
                    <a:pt x="463" y="5866"/>
                  </a:lnTo>
                  <a:lnTo>
                    <a:pt x="483" y="5584"/>
                  </a:lnTo>
                  <a:lnTo>
                    <a:pt x="523" y="5303"/>
                  </a:lnTo>
                  <a:lnTo>
                    <a:pt x="583" y="5022"/>
                  </a:lnTo>
                  <a:lnTo>
                    <a:pt x="644" y="4741"/>
                  </a:lnTo>
                  <a:lnTo>
                    <a:pt x="724" y="4479"/>
                  </a:lnTo>
                  <a:lnTo>
                    <a:pt x="804" y="4198"/>
                  </a:lnTo>
                  <a:lnTo>
                    <a:pt x="905" y="3937"/>
                  </a:lnTo>
                  <a:lnTo>
                    <a:pt x="1025" y="3696"/>
                  </a:lnTo>
                  <a:lnTo>
                    <a:pt x="1146" y="3435"/>
                  </a:lnTo>
                  <a:lnTo>
                    <a:pt x="1286" y="3194"/>
                  </a:lnTo>
                  <a:lnTo>
                    <a:pt x="1427" y="2973"/>
                  </a:lnTo>
                  <a:lnTo>
                    <a:pt x="1588" y="2752"/>
                  </a:lnTo>
                  <a:lnTo>
                    <a:pt x="1769" y="2531"/>
                  </a:lnTo>
                  <a:lnTo>
                    <a:pt x="1949" y="2310"/>
                  </a:lnTo>
                  <a:lnTo>
                    <a:pt x="2150" y="2109"/>
                  </a:lnTo>
                  <a:lnTo>
                    <a:pt x="2351" y="1928"/>
                  </a:lnTo>
                  <a:lnTo>
                    <a:pt x="2552" y="1748"/>
                  </a:lnTo>
                  <a:lnTo>
                    <a:pt x="2793" y="1567"/>
                  </a:lnTo>
                  <a:lnTo>
                    <a:pt x="3014" y="1406"/>
                  </a:lnTo>
                  <a:lnTo>
                    <a:pt x="3376" y="1185"/>
                  </a:lnTo>
                  <a:lnTo>
                    <a:pt x="3757" y="1004"/>
                  </a:lnTo>
                  <a:lnTo>
                    <a:pt x="4139" y="844"/>
                  </a:lnTo>
                  <a:lnTo>
                    <a:pt x="4520" y="703"/>
                  </a:lnTo>
                  <a:lnTo>
                    <a:pt x="4922" y="603"/>
                  </a:lnTo>
                  <a:lnTo>
                    <a:pt x="5324" y="522"/>
                  </a:lnTo>
                  <a:lnTo>
                    <a:pt x="5726" y="482"/>
                  </a:lnTo>
                  <a:lnTo>
                    <a:pt x="6148" y="462"/>
                  </a:lnTo>
                  <a:close/>
                  <a:moveTo>
                    <a:pt x="6188" y="0"/>
                  </a:moveTo>
                  <a:lnTo>
                    <a:pt x="5886" y="20"/>
                  </a:lnTo>
                  <a:lnTo>
                    <a:pt x="5585" y="40"/>
                  </a:lnTo>
                  <a:lnTo>
                    <a:pt x="5284" y="60"/>
                  </a:lnTo>
                  <a:lnTo>
                    <a:pt x="4982" y="121"/>
                  </a:lnTo>
                  <a:lnTo>
                    <a:pt x="4701" y="181"/>
                  </a:lnTo>
                  <a:lnTo>
                    <a:pt x="4400" y="261"/>
                  </a:lnTo>
                  <a:lnTo>
                    <a:pt x="4119" y="362"/>
                  </a:lnTo>
                  <a:lnTo>
                    <a:pt x="3838" y="462"/>
                  </a:lnTo>
                  <a:lnTo>
                    <a:pt x="3556" y="583"/>
                  </a:lnTo>
                  <a:lnTo>
                    <a:pt x="3295" y="723"/>
                  </a:lnTo>
                  <a:lnTo>
                    <a:pt x="3034" y="864"/>
                  </a:lnTo>
                  <a:lnTo>
                    <a:pt x="2773" y="1024"/>
                  </a:lnTo>
                  <a:lnTo>
                    <a:pt x="2512" y="1205"/>
                  </a:lnTo>
                  <a:lnTo>
                    <a:pt x="2271" y="1386"/>
                  </a:lnTo>
                  <a:lnTo>
                    <a:pt x="2050" y="1587"/>
                  </a:lnTo>
                  <a:lnTo>
                    <a:pt x="1829" y="1788"/>
                  </a:lnTo>
                  <a:lnTo>
                    <a:pt x="1608" y="2009"/>
                  </a:lnTo>
                  <a:lnTo>
                    <a:pt x="1427" y="2230"/>
                  </a:lnTo>
                  <a:lnTo>
                    <a:pt x="1226" y="2471"/>
                  </a:lnTo>
                  <a:lnTo>
                    <a:pt x="1065" y="2712"/>
                  </a:lnTo>
                  <a:lnTo>
                    <a:pt x="905" y="2973"/>
                  </a:lnTo>
                  <a:lnTo>
                    <a:pt x="744" y="3234"/>
                  </a:lnTo>
                  <a:lnTo>
                    <a:pt x="624" y="3495"/>
                  </a:lnTo>
                  <a:lnTo>
                    <a:pt x="483" y="3776"/>
                  </a:lnTo>
                  <a:lnTo>
                    <a:pt x="383" y="4058"/>
                  </a:lnTo>
                  <a:lnTo>
                    <a:pt x="282" y="4339"/>
                  </a:lnTo>
                  <a:lnTo>
                    <a:pt x="202" y="4640"/>
                  </a:lnTo>
                  <a:lnTo>
                    <a:pt x="141" y="4921"/>
                  </a:lnTo>
                  <a:lnTo>
                    <a:pt x="81" y="5223"/>
                  </a:lnTo>
                  <a:lnTo>
                    <a:pt x="41" y="5544"/>
                  </a:lnTo>
                  <a:lnTo>
                    <a:pt x="21" y="5845"/>
                  </a:lnTo>
                  <a:lnTo>
                    <a:pt x="1" y="6147"/>
                  </a:lnTo>
                  <a:lnTo>
                    <a:pt x="21" y="6448"/>
                  </a:lnTo>
                  <a:lnTo>
                    <a:pt x="41" y="6729"/>
                  </a:lnTo>
                  <a:lnTo>
                    <a:pt x="61" y="7031"/>
                  </a:lnTo>
                  <a:lnTo>
                    <a:pt x="121" y="7332"/>
                  </a:lnTo>
                  <a:lnTo>
                    <a:pt x="182" y="7613"/>
                  </a:lnTo>
                  <a:lnTo>
                    <a:pt x="262" y="7914"/>
                  </a:lnTo>
                  <a:lnTo>
                    <a:pt x="362" y="8196"/>
                  </a:lnTo>
                  <a:lnTo>
                    <a:pt x="463" y="8477"/>
                  </a:lnTo>
                  <a:lnTo>
                    <a:pt x="583" y="8758"/>
                  </a:lnTo>
                  <a:lnTo>
                    <a:pt x="724" y="9019"/>
                  </a:lnTo>
                  <a:lnTo>
                    <a:pt x="865" y="9300"/>
                  </a:lnTo>
                  <a:lnTo>
                    <a:pt x="1025" y="9541"/>
                  </a:lnTo>
                  <a:lnTo>
                    <a:pt x="1266" y="9883"/>
                  </a:lnTo>
                  <a:lnTo>
                    <a:pt x="1507" y="10184"/>
                  </a:lnTo>
                  <a:lnTo>
                    <a:pt x="1769" y="10465"/>
                  </a:lnTo>
                  <a:lnTo>
                    <a:pt x="2050" y="10727"/>
                  </a:lnTo>
                  <a:lnTo>
                    <a:pt x="2351" y="10988"/>
                  </a:lnTo>
                  <a:lnTo>
                    <a:pt x="2652" y="11209"/>
                  </a:lnTo>
                  <a:lnTo>
                    <a:pt x="2974" y="11410"/>
                  </a:lnTo>
                  <a:lnTo>
                    <a:pt x="3295" y="11590"/>
                  </a:lnTo>
                  <a:lnTo>
                    <a:pt x="3637" y="11771"/>
                  </a:lnTo>
                  <a:lnTo>
                    <a:pt x="3978" y="11912"/>
                  </a:lnTo>
                  <a:lnTo>
                    <a:pt x="4340" y="12032"/>
                  </a:lnTo>
                  <a:lnTo>
                    <a:pt x="4681" y="12133"/>
                  </a:lnTo>
                  <a:lnTo>
                    <a:pt x="5063" y="12213"/>
                  </a:lnTo>
                  <a:lnTo>
                    <a:pt x="5424" y="12253"/>
                  </a:lnTo>
                  <a:lnTo>
                    <a:pt x="5786" y="12293"/>
                  </a:lnTo>
                  <a:lnTo>
                    <a:pt x="6168" y="12314"/>
                  </a:lnTo>
                  <a:lnTo>
                    <a:pt x="6610" y="12293"/>
                  </a:lnTo>
                  <a:lnTo>
                    <a:pt x="7051" y="12253"/>
                  </a:lnTo>
                  <a:lnTo>
                    <a:pt x="7473" y="12173"/>
                  </a:lnTo>
                  <a:lnTo>
                    <a:pt x="7915" y="12052"/>
                  </a:lnTo>
                  <a:lnTo>
                    <a:pt x="8337" y="11912"/>
                  </a:lnTo>
                  <a:lnTo>
                    <a:pt x="8739" y="11731"/>
                  </a:lnTo>
                  <a:lnTo>
                    <a:pt x="9161" y="11530"/>
                  </a:lnTo>
                  <a:lnTo>
                    <a:pt x="9542" y="11289"/>
                  </a:lnTo>
                  <a:lnTo>
                    <a:pt x="9803" y="11108"/>
                  </a:lnTo>
                  <a:lnTo>
                    <a:pt x="10044" y="10927"/>
                  </a:lnTo>
                  <a:lnTo>
                    <a:pt x="10265" y="10727"/>
                  </a:lnTo>
                  <a:lnTo>
                    <a:pt x="10486" y="10526"/>
                  </a:lnTo>
                  <a:lnTo>
                    <a:pt x="10707" y="10305"/>
                  </a:lnTo>
                  <a:lnTo>
                    <a:pt x="10908" y="10084"/>
                  </a:lnTo>
                  <a:lnTo>
                    <a:pt x="11089" y="9843"/>
                  </a:lnTo>
                  <a:lnTo>
                    <a:pt x="11250" y="9602"/>
                  </a:lnTo>
                  <a:lnTo>
                    <a:pt x="11410" y="9361"/>
                  </a:lnTo>
                  <a:lnTo>
                    <a:pt x="11571" y="9100"/>
                  </a:lnTo>
                  <a:lnTo>
                    <a:pt x="11712" y="8818"/>
                  </a:lnTo>
                  <a:lnTo>
                    <a:pt x="11832" y="8557"/>
                  </a:lnTo>
                  <a:lnTo>
                    <a:pt x="11933" y="8276"/>
                  </a:lnTo>
                  <a:lnTo>
                    <a:pt x="12033" y="7975"/>
                  </a:lnTo>
                  <a:lnTo>
                    <a:pt x="12113" y="7693"/>
                  </a:lnTo>
                  <a:lnTo>
                    <a:pt x="12194" y="7392"/>
                  </a:lnTo>
                  <a:lnTo>
                    <a:pt x="12234" y="7091"/>
                  </a:lnTo>
                  <a:lnTo>
                    <a:pt x="12274" y="6790"/>
                  </a:lnTo>
                  <a:lnTo>
                    <a:pt x="12294" y="6488"/>
                  </a:lnTo>
                  <a:lnTo>
                    <a:pt x="12314" y="6187"/>
                  </a:lnTo>
                  <a:lnTo>
                    <a:pt x="12314" y="5886"/>
                  </a:lnTo>
                  <a:lnTo>
                    <a:pt x="12294" y="5584"/>
                  </a:lnTo>
                  <a:lnTo>
                    <a:pt x="12254" y="5283"/>
                  </a:lnTo>
                  <a:lnTo>
                    <a:pt x="12194" y="4982"/>
                  </a:lnTo>
                  <a:lnTo>
                    <a:pt x="12134" y="4700"/>
                  </a:lnTo>
                  <a:lnTo>
                    <a:pt x="12053" y="4399"/>
                  </a:lnTo>
                  <a:lnTo>
                    <a:pt x="11973" y="4118"/>
                  </a:lnTo>
                  <a:lnTo>
                    <a:pt x="11852" y="3837"/>
                  </a:lnTo>
                  <a:lnTo>
                    <a:pt x="11732" y="3576"/>
                  </a:lnTo>
                  <a:lnTo>
                    <a:pt x="11611" y="3294"/>
                  </a:lnTo>
                  <a:lnTo>
                    <a:pt x="11451" y="3033"/>
                  </a:lnTo>
                  <a:lnTo>
                    <a:pt x="11290" y="2772"/>
                  </a:lnTo>
                  <a:lnTo>
                    <a:pt x="11109" y="2511"/>
                  </a:lnTo>
                  <a:lnTo>
                    <a:pt x="10928" y="2270"/>
                  </a:lnTo>
                  <a:lnTo>
                    <a:pt x="10727" y="2049"/>
                  </a:lnTo>
                  <a:lnTo>
                    <a:pt x="10527" y="1828"/>
                  </a:lnTo>
                  <a:lnTo>
                    <a:pt x="10306" y="1607"/>
                  </a:lnTo>
                  <a:lnTo>
                    <a:pt x="10085" y="1426"/>
                  </a:lnTo>
                  <a:lnTo>
                    <a:pt x="9844" y="1225"/>
                  </a:lnTo>
                  <a:lnTo>
                    <a:pt x="9603" y="1065"/>
                  </a:lnTo>
                  <a:lnTo>
                    <a:pt x="9341" y="904"/>
                  </a:lnTo>
                  <a:lnTo>
                    <a:pt x="9100" y="743"/>
                  </a:lnTo>
                  <a:lnTo>
                    <a:pt x="8819" y="623"/>
                  </a:lnTo>
                  <a:lnTo>
                    <a:pt x="8558" y="482"/>
                  </a:lnTo>
                  <a:lnTo>
                    <a:pt x="8277" y="382"/>
                  </a:lnTo>
                  <a:lnTo>
                    <a:pt x="7975" y="281"/>
                  </a:lnTo>
                  <a:lnTo>
                    <a:pt x="7694" y="201"/>
                  </a:lnTo>
                  <a:lnTo>
                    <a:pt x="7393" y="141"/>
                  </a:lnTo>
                  <a:lnTo>
                    <a:pt x="7092" y="80"/>
                  </a:lnTo>
                  <a:lnTo>
                    <a:pt x="6790" y="40"/>
                  </a:lnTo>
                  <a:lnTo>
                    <a:pt x="6489" y="20"/>
                  </a:lnTo>
                  <a:lnTo>
                    <a:pt x="6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5"/>
            <p:cNvSpPr/>
            <p:nvPr/>
          </p:nvSpPr>
          <p:spPr>
            <a:xfrm>
              <a:off x="3592050" y="4463975"/>
              <a:ext cx="329950" cy="326425"/>
            </a:xfrm>
            <a:custGeom>
              <a:avLst/>
              <a:gdLst/>
              <a:ahLst/>
              <a:cxnLst/>
              <a:rect l="l" t="t" r="r" b="b"/>
              <a:pathLst>
                <a:path w="13198" h="13057" extrusionOk="0">
                  <a:moveTo>
                    <a:pt x="6649" y="3736"/>
                  </a:moveTo>
                  <a:lnTo>
                    <a:pt x="6930" y="3756"/>
                  </a:lnTo>
                  <a:lnTo>
                    <a:pt x="7211" y="3797"/>
                  </a:lnTo>
                  <a:lnTo>
                    <a:pt x="7473" y="3877"/>
                  </a:lnTo>
                  <a:lnTo>
                    <a:pt x="7714" y="3977"/>
                  </a:lnTo>
                  <a:lnTo>
                    <a:pt x="7955" y="4098"/>
                  </a:lnTo>
                  <a:lnTo>
                    <a:pt x="8196" y="4238"/>
                  </a:lnTo>
                  <a:lnTo>
                    <a:pt x="8397" y="4399"/>
                  </a:lnTo>
                  <a:lnTo>
                    <a:pt x="8597" y="4580"/>
                  </a:lnTo>
                  <a:lnTo>
                    <a:pt x="8778" y="4781"/>
                  </a:lnTo>
                  <a:lnTo>
                    <a:pt x="8939" y="5002"/>
                  </a:lnTo>
                  <a:lnTo>
                    <a:pt x="9080" y="5243"/>
                  </a:lnTo>
                  <a:lnTo>
                    <a:pt x="9180" y="5484"/>
                  </a:lnTo>
                  <a:lnTo>
                    <a:pt x="9280" y="5745"/>
                  </a:lnTo>
                  <a:lnTo>
                    <a:pt x="9341" y="6026"/>
                  </a:lnTo>
                  <a:lnTo>
                    <a:pt x="9381" y="6307"/>
                  </a:lnTo>
                  <a:lnTo>
                    <a:pt x="9381" y="6589"/>
                  </a:lnTo>
                  <a:lnTo>
                    <a:pt x="9361" y="6870"/>
                  </a:lnTo>
                  <a:lnTo>
                    <a:pt x="9321" y="7131"/>
                  </a:lnTo>
                  <a:lnTo>
                    <a:pt x="9240" y="7392"/>
                  </a:lnTo>
                  <a:lnTo>
                    <a:pt x="9160" y="7653"/>
                  </a:lnTo>
                  <a:lnTo>
                    <a:pt x="9039" y="7894"/>
                  </a:lnTo>
                  <a:lnTo>
                    <a:pt x="8899" y="8115"/>
                  </a:lnTo>
                  <a:lnTo>
                    <a:pt x="8718" y="8336"/>
                  </a:lnTo>
                  <a:lnTo>
                    <a:pt x="8537" y="8537"/>
                  </a:lnTo>
                  <a:lnTo>
                    <a:pt x="8336" y="8698"/>
                  </a:lnTo>
                  <a:lnTo>
                    <a:pt x="8115" y="8859"/>
                  </a:lnTo>
                  <a:lnTo>
                    <a:pt x="7894" y="8999"/>
                  </a:lnTo>
                  <a:lnTo>
                    <a:pt x="7653" y="9120"/>
                  </a:lnTo>
                  <a:lnTo>
                    <a:pt x="7392" y="9200"/>
                  </a:lnTo>
                  <a:lnTo>
                    <a:pt x="7111" y="9280"/>
                  </a:lnTo>
                  <a:lnTo>
                    <a:pt x="6830" y="9300"/>
                  </a:lnTo>
                  <a:lnTo>
                    <a:pt x="6549" y="9321"/>
                  </a:lnTo>
                  <a:lnTo>
                    <a:pt x="6267" y="9300"/>
                  </a:lnTo>
                  <a:lnTo>
                    <a:pt x="5986" y="9260"/>
                  </a:lnTo>
                  <a:lnTo>
                    <a:pt x="5725" y="9180"/>
                  </a:lnTo>
                  <a:lnTo>
                    <a:pt x="5484" y="9079"/>
                  </a:lnTo>
                  <a:lnTo>
                    <a:pt x="5243" y="8959"/>
                  </a:lnTo>
                  <a:lnTo>
                    <a:pt x="5002" y="8818"/>
                  </a:lnTo>
                  <a:lnTo>
                    <a:pt x="4801" y="8658"/>
                  </a:lnTo>
                  <a:lnTo>
                    <a:pt x="4600" y="8477"/>
                  </a:lnTo>
                  <a:lnTo>
                    <a:pt x="4419" y="8276"/>
                  </a:lnTo>
                  <a:lnTo>
                    <a:pt x="4259" y="8055"/>
                  </a:lnTo>
                  <a:lnTo>
                    <a:pt x="4118" y="7814"/>
                  </a:lnTo>
                  <a:lnTo>
                    <a:pt x="4018" y="7573"/>
                  </a:lnTo>
                  <a:lnTo>
                    <a:pt x="3917" y="7312"/>
                  </a:lnTo>
                  <a:lnTo>
                    <a:pt x="3857" y="7051"/>
                  </a:lnTo>
                  <a:lnTo>
                    <a:pt x="3817" y="6749"/>
                  </a:lnTo>
                  <a:lnTo>
                    <a:pt x="3817" y="6468"/>
                  </a:lnTo>
                  <a:lnTo>
                    <a:pt x="3837" y="6187"/>
                  </a:lnTo>
                  <a:lnTo>
                    <a:pt x="3877" y="5926"/>
                  </a:lnTo>
                  <a:lnTo>
                    <a:pt x="3957" y="5665"/>
                  </a:lnTo>
                  <a:lnTo>
                    <a:pt x="4038" y="5404"/>
                  </a:lnTo>
                  <a:lnTo>
                    <a:pt x="4158" y="5162"/>
                  </a:lnTo>
                  <a:lnTo>
                    <a:pt x="4299" y="4942"/>
                  </a:lnTo>
                  <a:lnTo>
                    <a:pt x="4480" y="4721"/>
                  </a:lnTo>
                  <a:lnTo>
                    <a:pt x="4660" y="4540"/>
                  </a:lnTo>
                  <a:lnTo>
                    <a:pt x="4861" y="4359"/>
                  </a:lnTo>
                  <a:lnTo>
                    <a:pt x="5062" y="4198"/>
                  </a:lnTo>
                  <a:lnTo>
                    <a:pt x="5303" y="4058"/>
                  </a:lnTo>
                  <a:lnTo>
                    <a:pt x="5544" y="3937"/>
                  </a:lnTo>
                  <a:lnTo>
                    <a:pt x="5805" y="3857"/>
                  </a:lnTo>
                  <a:lnTo>
                    <a:pt x="6087" y="3797"/>
                  </a:lnTo>
                  <a:lnTo>
                    <a:pt x="6368" y="3756"/>
                  </a:lnTo>
                  <a:lnTo>
                    <a:pt x="6649" y="3736"/>
                  </a:lnTo>
                  <a:close/>
                  <a:moveTo>
                    <a:pt x="7473" y="0"/>
                  </a:moveTo>
                  <a:lnTo>
                    <a:pt x="6709" y="904"/>
                  </a:lnTo>
                  <a:lnTo>
                    <a:pt x="6428" y="904"/>
                  </a:lnTo>
                  <a:lnTo>
                    <a:pt x="6127" y="924"/>
                  </a:lnTo>
                  <a:lnTo>
                    <a:pt x="5846" y="944"/>
                  </a:lnTo>
                  <a:lnTo>
                    <a:pt x="5564" y="984"/>
                  </a:lnTo>
                  <a:lnTo>
                    <a:pt x="4660" y="221"/>
                  </a:lnTo>
                  <a:lnTo>
                    <a:pt x="4359" y="342"/>
                  </a:lnTo>
                  <a:lnTo>
                    <a:pt x="4058" y="442"/>
                  </a:lnTo>
                  <a:lnTo>
                    <a:pt x="3756" y="583"/>
                  </a:lnTo>
                  <a:lnTo>
                    <a:pt x="3475" y="723"/>
                  </a:lnTo>
                  <a:lnTo>
                    <a:pt x="3375" y="1908"/>
                  </a:lnTo>
                  <a:lnTo>
                    <a:pt x="3154" y="2089"/>
                  </a:lnTo>
                  <a:lnTo>
                    <a:pt x="2933" y="2270"/>
                  </a:lnTo>
                  <a:lnTo>
                    <a:pt x="2712" y="2451"/>
                  </a:lnTo>
                  <a:lnTo>
                    <a:pt x="2511" y="2652"/>
                  </a:lnTo>
                  <a:lnTo>
                    <a:pt x="1326" y="2571"/>
                  </a:lnTo>
                  <a:lnTo>
                    <a:pt x="1145" y="2832"/>
                  </a:lnTo>
                  <a:lnTo>
                    <a:pt x="964" y="3114"/>
                  </a:lnTo>
                  <a:lnTo>
                    <a:pt x="804" y="3395"/>
                  </a:lnTo>
                  <a:lnTo>
                    <a:pt x="663" y="3676"/>
                  </a:lnTo>
                  <a:lnTo>
                    <a:pt x="1286" y="4680"/>
                  </a:lnTo>
                  <a:lnTo>
                    <a:pt x="1185" y="4962"/>
                  </a:lnTo>
                  <a:lnTo>
                    <a:pt x="1125" y="5243"/>
                  </a:lnTo>
                  <a:lnTo>
                    <a:pt x="1065" y="5504"/>
                  </a:lnTo>
                  <a:lnTo>
                    <a:pt x="1025" y="5805"/>
                  </a:lnTo>
                  <a:lnTo>
                    <a:pt x="0" y="6428"/>
                  </a:lnTo>
                  <a:lnTo>
                    <a:pt x="0" y="6749"/>
                  </a:lnTo>
                  <a:lnTo>
                    <a:pt x="20" y="7071"/>
                  </a:lnTo>
                  <a:lnTo>
                    <a:pt x="60" y="7392"/>
                  </a:lnTo>
                  <a:lnTo>
                    <a:pt x="121" y="7714"/>
                  </a:lnTo>
                  <a:lnTo>
                    <a:pt x="1205" y="8176"/>
                  </a:lnTo>
                  <a:lnTo>
                    <a:pt x="1306" y="8437"/>
                  </a:lnTo>
                  <a:lnTo>
                    <a:pt x="1406" y="8698"/>
                  </a:lnTo>
                  <a:lnTo>
                    <a:pt x="1527" y="8959"/>
                  </a:lnTo>
                  <a:lnTo>
                    <a:pt x="1647" y="9220"/>
                  </a:lnTo>
                  <a:lnTo>
                    <a:pt x="1205" y="10305"/>
                  </a:lnTo>
                  <a:lnTo>
                    <a:pt x="1406" y="10586"/>
                  </a:lnTo>
                  <a:lnTo>
                    <a:pt x="1607" y="10827"/>
                  </a:lnTo>
                  <a:lnTo>
                    <a:pt x="1828" y="11068"/>
                  </a:lnTo>
                  <a:lnTo>
                    <a:pt x="2049" y="11289"/>
                  </a:lnTo>
                  <a:lnTo>
                    <a:pt x="3214" y="11028"/>
                  </a:lnTo>
                  <a:lnTo>
                    <a:pt x="3435" y="11189"/>
                  </a:lnTo>
                  <a:lnTo>
                    <a:pt x="3676" y="11329"/>
                  </a:lnTo>
                  <a:lnTo>
                    <a:pt x="3917" y="11470"/>
                  </a:lnTo>
                  <a:lnTo>
                    <a:pt x="4178" y="11610"/>
                  </a:lnTo>
                  <a:lnTo>
                    <a:pt x="4460" y="12755"/>
                  </a:lnTo>
                  <a:lnTo>
                    <a:pt x="4761" y="12856"/>
                  </a:lnTo>
                  <a:lnTo>
                    <a:pt x="5082" y="12936"/>
                  </a:lnTo>
                  <a:lnTo>
                    <a:pt x="5404" y="13017"/>
                  </a:lnTo>
                  <a:lnTo>
                    <a:pt x="5725" y="13057"/>
                  </a:lnTo>
                  <a:lnTo>
                    <a:pt x="6488" y="12153"/>
                  </a:lnTo>
                  <a:lnTo>
                    <a:pt x="6770" y="12153"/>
                  </a:lnTo>
                  <a:lnTo>
                    <a:pt x="7071" y="12133"/>
                  </a:lnTo>
                  <a:lnTo>
                    <a:pt x="7352" y="12113"/>
                  </a:lnTo>
                  <a:lnTo>
                    <a:pt x="7633" y="12072"/>
                  </a:lnTo>
                  <a:lnTo>
                    <a:pt x="8537" y="12836"/>
                  </a:lnTo>
                  <a:lnTo>
                    <a:pt x="8839" y="12735"/>
                  </a:lnTo>
                  <a:lnTo>
                    <a:pt x="9140" y="12615"/>
                  </a:lnTo>
                  <a:lnTo>
                    <a:pt x="9441" y="12474"/>
                  </a:lnTo>
                  <a:lnTo>
                    <a:pt x="9722" y="12334"/>
                  </a:lnTo>
                  <a:lnTo>
                    <a:pt x="9823" y="11148"/>
                  </a:lnTo>
                  <a:lnTo>
                    <a:pt x="10044" y="10968"/>
                  </a:lnTo>
                  <a:lnTo>
                    <a:pt x="10265" y="10787"/>
                  </a:lnTo>
                  <a:lnTo>
                    <a:pt x="10486" y="10606"/>
                  </a:lnTo>
                  <a:lnTo>
                    <a:pt x="10687" y="10405"/>
                  </a:lnTo>
                  <a:lnTo>
                    <a:pt x="11872" y="10486"/>
                  </a:lnTo>
                  <a:lnTo>
                    <a:pt x="12052" y="10224"/>
                  </a:lnTo>
                  <a:lnTo>
                    <a:pt x="12233" y="9943"/>
                  </a:lnTo>
                  <a:lnTo>
                    <a:pt x="12394" y="9662"/>
                  </a:lnTo>
                  <a:lnTo>
                    <a:pt x="12535" y="9381"/>
                  </a:lnTo>
                  <a:lnTo>
                    <a:pt x="11912" y="8376"/>
                  </a:lnTo>
                  <a:lnTo>
                    <a:pt x="12012" y="8095"/>
                  </a:lnTo>
                  <a:lnTo>
                    <a:pt x="12073" y="7834"/>
                  </a:lnTo>
                  <a:lnTo>
                    <a:pt x="12133" y="7553"/>
                  </a:lnTo>
                  <a:lnTo>
                    <a:pt x="12173" y="7252"/>
                  </a:lnTo>
                  <a:lnTo>
                    <a:pt x="13197" y="6629"/>
                  </a:lnTo>
                  <a:lnTo>
                    <a:pt x="13197" y="6307"/>
                  </a:lnTo>
                  <a:lnTo>
                    <a:pt x="13177" y="5986"/>
                  </a:lnTo>
                  <a:lnTo>
                    <a:pt x="13137" y="5665"/>
                  </a:lnTo>
                  <a:lnTo>
                    <a:pt x="13077" y="5343"/>
                  </a:lnTo>
                  <a:lnTo>
                    <a:pt x="11992" y="4901"/>
                  </a:lnTo>
                  <a:lnTo>
                    <a:pt x="11892" y="4620"/>
                  </a:lnTo>
                  <a:lnTo>
                    <a:pt x="11791" y="4359"/>
                  </a:lnTo>
                  <a:lnTo>
                    <a:pt x="11671" y="4098"/>
                  </a:lnTo>
                  <a:lnTo>
                    <a:pt x="11550" y="3837"/>
                  </a:lnTo>
                  <a:lnTo>
                    <a:pt x="11992" y="2752"/>
                  </a:lnTo>
                  <a:lnTo>
                    <a:pt x="11791" y="2491"/>
                  </a:lnTo>
                  <a:lnTo>
                    <a:pt x="11590" y="2230"/>
                  </a:lnTo>
                  <a:lnTo>
                    <a:pt x="11370" y="1989"/>
                  </a:lnTo>
                  <a:lnTo>
                    <a:pt x="11149" y="1768"/>
                  </a:lnTo>
                  <a:lnTo>
                    <a:pt x="9984" y="2049"/>
                  </a:lnTo>
                  <a:lnTo>
                    <a:pt x="9763" y="1868"/>
                  </a:lnTo>
                  <a:lnTo>
                    <a:pt x="9521" y="1728"/>
                  </a:lnTo>
                  <a:lnTo>
                    <a:pt x="9280" y="1587"/>
                  </a:lnTo>
                  <a:lnTo>
                    <a:pt x="9019" y="1446"/>
                  </a:lnTo>
                  <a:lnTo>
                    <a:pt x="8738" y="301"/>
                  </a:lnTo>
                  <a:lnTo>
                    <a:pt x="8437" y="201"/>
                  </a:lnTo>
                  <a:lnTo>
                    <a:pt x="8115" y="121"/>
                  </a:lnTo>
                  <a:lnTo>
                    <a:pt x="7794" y="40"/>
                  </a:lnTo>
                  <a:lnTo>
                    <a:pt x="74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5"/>
            <p:cNvSpPr/>
            <p:nvPr/>
          </p:nvSpPr>
          <p:spPr>
            <a:xfrm>
              <a:off x="3659825" y="4529750"/>
              <a:ext cx="194375" cy="194875"/>
            </a:xfrm>
            <a:custGeom>
              <a:avLst/>
              <a:gdLst/>
              <a:ahLst/>
              <a:cxnLst/>
              <a:rect l="l" t="t" r="r" b="b"/>
              <a:pathLst>
                <a:path w="7775" h="7795" extrusionOk="0">
                  <a:moveTo>
                    <a:pt x="3938" y="462"/>
                  </a:moveTo>
                  <a:lnTo>
                    <a:pt x="4280" y="483"/>
                  </a:lnTo>
                  <a:lnTo>
                    <a:pt x="4621" y="543"/>
                  </a:lnTo>
                  <a:lnTo>
                    <a:pt x="4942" y="623"/>
                  </a:lnTo>
                  <a:lnTo>
                    <a:pt x="5244" y="744"/>
                  </a:lnTo>
                  <a:lnTo>
                    <a:pt x="5545" y="884"/>
                  </a:lnTo>
                  <a:lnTo>
                    <a:pt x="5846" y="1065"/>
                  </a:lnTo>
                  <a:lnTo>
                    <a:pt x="6107" y="1286"/>
                  </a:lnTo>
                  <a:lnTo>
                    <a:pt x="6369" y="1507"/>
                  </a:lnTo>
                  <a:lnTo>
                    <a:pt x="6590" y="1768"/>
                  </a:lnTo>
                  <a:lnTo>
                    <a:pt x="6770" y="2029"/>
                  </a:lnTo>
                  <a:lnTo>
                    <a:pt x="6951" y="2331"/>
                  </a:lnTo>
                  <a:lnTo>
                    <a:pt x="7092" y="2632"/>
                  </a:lnTo>
                  <a:lnTo>
                    <a:pt x="7192" y="2953"/>
                  </a:lnTo>
                  <a:lnTo>
                    <a:pt x="7273" y="3275"/>
                  </a:lnTo>
                  <a:lnTo>
                    <a:pt x="7313" y="3616"/>
                  </a:lnTo>
                  <a:lnTo>
                    <a:pt x="7333" y="3958"/>
                  </a:lnTo>
                  <a:lnTo>
                    <a:pt x="7293" y="4299"/>
                  </a:lnTo>
                  <a:lnTo>
                    <a:pt x="7252" y="4621"/>
                  </a:lnTo>
                  <a:lnTo>
                    <a:pt x="7172" y="4942"/>
                  </a:lnTo>
                  <a:lnTo>
                    <a:pt x="7052" y="5263"/>
                  </a:lnTo>
                  <a:lnTo>
                    <a:pt x="6891" y="5565"/>
                  </a:lnTo>
                  <a:lnTo>
                    <a:pt x="6710" y="5846"/>
                  </a:lnTo>
                  <a:lnTo>
                    <a:pt x="6509" y="6127"/>
                  </a:lnTo>
                  <a:lnTo>
                    <a:pt x="6268" y="6368"/>
                  </a:lnTo>
                  <a:lnTo>
                    <a:pt x="6027" y="6589"/>
                  </a:lnTo>
                  <a:lnTo>
                    <a:pt x="5746" y="6790"/>
                  </a:lnTo>
                  <a:lnTo>
                    <a:pt x="5465" y="6951"/>
                  </a:lnTo>
                  <a:lnTo>
                    <a:pt x="5163" y="7091"/>
                  </a:lnTo>
                  <a:lnTo>
                    <a:pt x="4842" y="7212"/>
                  </a:lnTo>
                  <a:lnTo>
                    <a:pt x="4500" y="7272"/>
                  </a:lnTo>
                  <a:lnTo>
                    <a:pt x="4179" y="7332"/>
                  </a:lnTo>
                  <a:lnTo>
                    <a:pt x="3838" y="7332"/>
                  </a:lnTo>
                  <a:lnTo>
                    <a:pt x="3496" y="7312"/>
                  </a:lnTo>
                  <a:lnTo>
                    <a:pt x="3155" y="7252"/>
                  </a:lnTo>
                  <a:lnTo>
                    <a:pt x="2833" y="7172"/>
                  </a:lnTo>
                  <a:lnTo>
                    <a:pt x="2532" y="7051"/>
                  </a:lnTo>
                  <a:lnTo>
                    <a:pt x="2231" y="6910"/>
                  </a:lnTo>
                  <a:lnTo>
                    <a:pt x="1929" y="6730"/>
                  </a:lnTo>
                  <a:lnTo>
                    <a:pt x="1668" y="6529"/>
                  </a:lnTo>
                  <a:lnTo>
                    <a:pt x="1407" y="6288"/>
                  </a:lnTo>
                  <a:lnTo>
                    <a:pt x="1186" y="6027"/>
                  </a:lnTo>
                  <a:lnTo>
                    <a:pt x="1005" y="5766"/>
                  </a:lnTo>
                  <a:lnTo>
                    <a:pt x="825" y="5464"/>
                  </a:lnTo>
                  <a:lnTo>
                    <a:pt x="684" y="5163"/>
                  </a:lnTo>
                  <a:lnTo>
                    <a:pt x="583" y="4842"/>
                  </a:lnTo>
                  <a:lnTo>
                    <a:pt x="503" y="4520"/>
                  </a:lnTo>
                  <a:lnTo>
                    <a:pt x="463" y="4179"/>
                  </a:lnTo>
                  <a:lnTo>
                    <a:pt x="443" y="3837"/>
                  </a:lnTo>
                  <a:lnTo>
                    <a:pt x="463" y="3496"/>
                  </a:lnTo>
                  <a:lnTo>
                    <a:pt x="523" y="3174"/>
                  </a:lnTo>
                  <a:lnTo>
                    <a:pt x="604" y="2853"/>
                  </a:lnTo>
                  <a:lnTo>
                    <a:pt x="724" y="2531"/>
                  </a:lnTo>
                  <a:lnTo>
                    <a:pt x="885" y="2230"/>
                  </a:lnTo>
                  <a:lnTo>
                    <a:pt x="1066" y="1949"/>
                  </a:lnTo>
                  <a:lnTo>
                    <a:pt x="1266" y="1668"/>
                  </a:lnTo>
                  <a:lnTo>
                    <a:pt x="1507" y="1427"/>
                  </a:lnTo>
                  <a:lnTo>
                    <a:pt x="1749" y="1206"/>
                  </a:lnTo>
                  <a:lnTo>
                    <a:pt x="2030" y="1005"/>
                  </a:lnTo>
                  <a:lnTo>
                    <a:pt x="2311" y="844"/>
                  </a:lnTo>
                  <a:lnTo>
                    <a:pt x="2612" y="704"/>
                  </a:lnTo>
                  <a:lnTo>
                    <a:pt x="2934" y="603"/>
                  </a:lnTo>
                  <a:lnTo>
                    <a:pt x="3275" y="523"/>
                  </a:lnTo>
                  <a:lnTo>
                    <a:pt x="3597" y="483"/>
                  </a:lnTo>
                  <a:lnTo>
                    <a:pt x="3938" y="462"/>
                  </a:lnTo>
                  <a:close/>
                  <a:moveTo>
                    <a:pt x="3958" y="0"/>
                  </a:moveTo>
                  <a:lnTo>
                    <a:pt x="3576" y="21"/>
                  </a:lnTo>
                  <a:lnTo>
                    <a:pt x="3175" y="81"/>
                  </a:lnTo>
                  <a:lnTo>
                    <a:pt x="2813" y="161"/>
                  </a:lnTo>
                  <a:lnTo>
                    <a:pt x="2452" y="282"/>
                  </a:lnTo>
                  <a:lnTo>
                    <a:pt x="2110" y="442"/>
                  </a:lnTo>
                  <a:lnTo>
                    <a:pt x="1789" y="623"/>
                  </a:lnTo>
                  <a:lnTo>
                    <a:pt x="1467" y="844"/>
                  </a:lnTo>
                  <a:lnTo>
                    <a:pt x="1186" y="1105"/>
                  </a:lnTo>
                  <a:lnTo>
                    <a:pt x="925" y="1387"/>
                  </a:lnTo>
                  <a:lnTo>
                    <a:pt x="684" y="1688"/>
                  </a:lnTo>
                  <a:lnTo>
                    <a:pt x="483" y="2009"/>
                  </a:lnTo>
                  <a:lnTo>
                    <a:pt x="322" y="2351"/>
                  </a:lnTo>
                  <a:lnTo>
                    <a:pt x="182" y="2712"/>
                  </a:lnTo>
                  <a:lnTo>
                    <a:pt x="81" y="3074"/>
                  </a:lnTo>
                  <a:lnTo>
                    <a:pt x="21" y="3455"/>
                  </a:lnTo>
                  <a:lnTo>
                    <a:pt x="1" y="3837"/>
                  </a:lnTo>
                  <a:lnTo>
                    <a:pt x="1" y="4219"/>
                  </a:lnTo>
                  <a:lnTo>
                    <a:pt x="61" y="4600"/>
                  </a:lnTo>
                  <a:lnTo>
                    <a:pt x="142" y="4982"/>
                  </a:lnTo>
                  <a:lnTo>
                    <a:pt x="262" y="5344"/>
                  </a:lnTo>
                  <a:lnTo>
                    <a:pt x="423" y="5685"/>
                  </a:lnTo>
                  <a:lnTo>
                    <a:pt x="624" y="6007"/>
                  </a:lnTo>
                  <a:lnTo>
                    <a:pt x="845" y="6308"/>
                  </a:lnTo>
                  <a:lnTo>
                    <a:pt x="1086" y="6609"/>
                  </a:lnTo>
                  <a:lnTo>
                    <a:pt x="1367" y="6870"/>
                  </a:lnTo>
                  <a:lnTo>
                    <a:pt x="1648" y="7071"/>
                  </a:lnTo>
                  <a:lnTo>
                    <a:pt x="1929" y="7272"/>
                  </a:lnTo>
                  <a:lnTo>
                    <a:pt x="2231" y="7413"/>
                  </a:lnTo>
                  <a:lnTo>
                    <a:pt x="2552" y="7553"/>
                  </a:lnTo>
                  <a:lnTo>
                    <a:pt x="2873" y="7654"/>
                  </a:lnTo>
                  <a:lnTo>
                    <a:pt x="3195" y="7734"/>
                  </a:lnTo>
                  <a:lnTo>
                    <a:pt x="3536" y="7774"/>
                  </a:lnTo>
                  <a:lnTo>
                    <a:pt x="3878" y="7794"/>
                  </a:lnTo>
                  <a:lnTo>
                    <a:pt x="4199" y="7774"/>
                  </a:lnTo>
                  <a:lnTo>
                    <a:pt x="4601" y="7714"/>
                  </a:lnTo>
                  <a:lnTo>
                    <a:pt x="4983" y="7634"/>
                  </a:lnTo>
                  <a:lnTo>
                    <a:pt x="5344" y="7513"/>
                  </a:lnTo>
                  <a:lnTo>
                    <a:pt x="5686" y="7352"/>
                  </a:lnTo>
                  <a:lnTo>
                    <a:pt x="6007" y="7152"/>
                  </a:lnTo>
                  <a:lnTo>
                    <a:pt x="6328" y="6931"/>
                  </a:lnTo>
                  <a:lnTo>
                    <a:pt x="6590" y="6690"/>
                  </a:lnTo>
                  <a:lnTo>
                    <a:pt x="6851" y="6408"/>
                  </a:lnTo>
                  <a:lnTo>
                    <a:pt x="7092" y="6107"/>
                  </a:lnTo>
                  <a:lnTo>
                    <a:pt x="7273" y="5806"/>
                  </a:lnTo>
                  <a:lnTo>
                    <a:pt x="7453" y="5464"/>
                  </a:lnTo>
                  <a:lnTo>
                    <a:pt x="7594" y="5103"/>
                  </a:lnTo>
                  <a:lnTo>
                    <a:pt x="7694" y="4741"/>
                  </a:lnTo>
                  <a:lnTo>
                    <a:pt x="7755" y="4359"/>
                  </a:lnTo>
                  <a:lnTo>
                    <a:pt x="7775" y="3978"/>
                  </a:lnTo>
                  <a:lnTo>
                    <a:pt x="7755" y="3576"/>
                  </a:lnTo>
                  <a:lnTo>
                    <a:pt x="7714" y="3174"/>
                  </a:lnTo>
                  <a:lnTo>
                    <a:pt x="7614" y="2813"/>
                  </a:lnTo>
                  <a:lnTo>
                    <a:pt x="7493" y="2431"/>
                  </a:lnTo>
                  <a:lnTo>
                    <a:pt x="7333" y="2090"/>
                  </a:lnTo>
                  <a:lnTo>
                    <a:pt x="7152" y="1768"/>
                  </a:lnTo>
                  <a:lnTo>
                    <a:pt x="6931" y="1467"/>
                  </a:lnTo>
                  <a:lnTo>
                    <a:pt x="6670" y="1186"/>
                  </a:lnTo>
                  <a:lnTo>
                    <a:pt x="6409" y="925"/>
                  </a:lnTo>
                  <a:lnTo>
                    <a:pt x="6107" y="704"/>
                  </a:lnTo>
                  <a:lnTo>
                    <a:pt x="5786" y="503"/>
                  </a:lnTo>
                  <a:lnTo>
                    <a:pt x="5445" y="342"/>
                  </a:lnTo>
                  <a:lnTo>
                    <a:pt x="5103" y="201"/>
                  </a:lnTo>
                  <a:lnTo>
                    <a:pt x="4742" y="101"/>
                  </a:lnTo>
                  <a:lnTo>
                    <a:pt x="4360" y="41"/>
                  </a:lnTo>
                  <a:lnTo>
                    <a:pt x="39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7" name="Google Shape;1337;p26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1338" name="Google Shape;1338;p2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339" name="Google Shape;1339;p2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2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2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2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2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4" name="Google Shape;1344;p2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5" name="Google Shape;1345;p2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6" name="Google Shape;1346;p2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7" name="Google Shape;1347;p2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8" name="Google Shape;1348;p2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9" name="Google Shape;1349;p2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0" name="Google Shape;1350;p2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1" name="Google Shape;1351;p2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2" name="Google Shape;1352;p2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3" name="Google Shape;1353;p2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54" name="Google Shape;1354;p2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355" name="Google Shape;1355;p2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6" name="Google Shape;1356;p2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7" name="Google Shape;1357;p2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8" name="Google Shape;1358;p2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9" name="Google Shape;1359;p2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63" name="Google Shape;1363;p26"/>
          <p:cNvGrpSpPr/>
          <p:nvPr/>
        </p:nvGrpSpPr>
        <p:grpSpPr>
          <a:xfrm>
            <a:off x="159382" y="236346"/>
            <a:ext cx="969437" cy="969860"/>
            <a:chOff x="769800" y="2509975"/>
            <a:chExt cx="1145500" cy="1146000"/>
          </a:xfrm>
        </p:grpSpPr>
        <p:sp>
          <p:nvSpPr>
            <p:cNvPr id="1364" name="Google Shape;1364;p26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1" name="Google Shape;1381;p26"/>
          <p:cNvGrpSpPr/>
          <p:nvPr/>
        </p:nvGrpSpPr>
        <p:grpSpPr>
          <a:xfrm>
            <a:off x="1551000" y="452264"/>
            <a:ext cx="6042000" cy="4363911"/>
            <a:chOff x="1551000" y="452264"/>
            <a:chExt cx="6042000" cy="4363911"/>
          </a:xfrm>
        </p:grpSpPr>
        <p:sp>
          <p:nvSpPr>
            <p:cNvPr id="1382" name="Google Shape;1382;p26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3" name="Google Shape;1383;p26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384" name="Google Shape;1384;p26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26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86" name="Google Shape;1386;p26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87" name="Google Shape;1387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8" name="Google Shape;1388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89" name="Google Shape;1389;p26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0" name="Google Shape;1390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1" name="Google Shape;1391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92" name="Google Shape;1392;p26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3" name="Google Shape;1393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4" name="Google Shape;1394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95" name="Google Shape;1395;p26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6" name="Google Shape;1396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7" name="Google Shape;1397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98" name="Google Shape;1398;p26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9" name="Google Shape;1399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0" name="Google Shape;1400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1" name="Google Shape;1401;p26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2" name="Google Shape;1402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3" name="Google Shape;1403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4" name="Google Shape;1404;p26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5" name="Google Shape;1405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6" name="Google Shape;1406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7" name="Google Shape;1407;p26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8" name="Google Shape;1408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9" name="Google Shape;1409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0" name="Google Shape;1410;p26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1" name="Google Shape;1411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2" name="Google Shape;1412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3" name="Google Shape;1413;p26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4" name="Google Shape;1414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5" name="Google Shape;1415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6" name="Google Shape;1416;p26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7" name="Google Shape;1417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9" name="Google Shape;1419;p26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20" name="Google Shape;1420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1" name="Google Shape;1421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22" name="Google Shape;1422;p26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23" name="Google Shape;1423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4" name="Google Shape;1424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425" name="Google Shape;1425;p26"/>
          <p:cNvGrpSpPr/>
          <p:nvPr/>
        </p:nvGrpSpPr>
        <p:grpSpPr>
          <a:xfrm>
            <a:off x="7784950" y="452284"/>
            <a:ext cx="701095" cy="1079022"/>
            <a:chOff x="5120675" y="1937000"/>
            <a:chExt cx="925050" cy="1423700"/>
          </a:xfrm>
        </p:grpSpPr>
        <p:sp>
          <p:nvSpPr>
            <p:cNvPr id="1426" name="Google Shape;1426;p26"/>
            <p:cNvSpPr/>
            <p:nvPr/>
          </p:nvSpPr>
          <p:spPr>
            <a:xfrm>
              <a:off x="5120675" y="1937000"/>
              <a:ext cx="925050" cy="1423700"/>
            </a:xfrm>
            <a:custGeom>
              <a:avLst/>
              <a:gdLst/>
              <a:ahLst/>
              <a:cxnLst/>
              <a:rect l="l" t="t" r="r" b="b"/>
              <a:pathLst>
                <a:path w="37002" h="56948" extrusionOk="0">
                  <a:moveTo>
                    <a:pt x="4400" y="0"/>
                  </a:moveTo>
                  <a:lnTo>
                    <a:pt x="3958" y="20"/>
                  </a:lnTo>
                  <a:lnTo>
                    <a:pt x="3516" y="80"/>
                  </a:lnTo>
                  <a:lnTo>
                    <a:pt x="3094" y="181"/>
                  </a:lnTo>
                  <a:lnTo>
                    <a:pt x="2692" y="301"/>
                  </a:lnTo>
                  <a:lnTo>
                    <a:pt x="2311" y="462"/>
                  </a:lnTo>
                  <a:lnTo>
                    <a:pt x="1949" y="663"/>
                  </a:lnTo>
                  <a:lnTo>
                    <a:pt x="1608" y="884"/>
                  </a:lnTo>
                  <a:lnTo>
                    <a:pt x="1286" y="1125"/>
                  </a:lnTo>
                  <a:lnTo>
                    <a:pt x="1005" y="1406"/>
                  </a:lnTo>
                  <a:lnTo>
                    <a:pt x="764" y="1708"/>
                  </a:lnTo>
                  <a:lnTo>
                    <a:pt x="543" y="2029"/>
                  </a:lnTo>
                  <a:lnTo>
                    <a:pt x="342" y="2370"/>
                  </a:lnTo>
                  <a:lnTo>
                    <a:pt x="201" y="2712"/>
                  </a:lnTo>
                  <a:lnTo>
                    <a:pt x="101" y="3094"/>
                  </a:lnTo>
                  <a:lnTo>
                    <a:pt x="21" y="3475"/>
                  </a:lnTo>
                  <a:lnTo>
                    <a:pt x="1" y="3877"/>
                  </a:lnTo>
                  <a:lnTo>
                    <a:pt x="1" y="46241"/>
                  </a:lnTo>
                  <a:lnTo>
                    <a:pt x="21" y="46643"/>
                  </a:lnTo>
                  <a:lnTo>
                    <a:pt x="101" y="47024"/>
                  </a:lnTo>
                  <a:lnTo>
                    <a:pt x="201" y="47406"/>
                  </a:lnTo>
                  <a:lnTo>
                    <a:pt x="342" y="47747"/>
                  </a:lnTo>
                  <a:lnTo>
                    <a:pt x="543" y="48089"/>
                  </a:lnTo>
                  <a:lnTo>
                    <a:pt x="764" y="48410"/>
                  </a:lnTo>
                  <a:lnTo>
                    <a:pt x="1005" y="48712"/>
                  </a:lnTo>
                  <a:lnTo>
                    <a:pt x="1286" y="48993"/>
                  </a:lnTo>
                  <a:lnTo>
                    <a:pt x="1608" y="49234"/>
                  </a:lnTo>
                  <a:lnTo>
                    <a:pt x="1949" y="49455"/>
                  </a:lnTo>
                  <a:lnTo>
                    <a:pt x="2311" y="49656"/>
                  </a:lnTo>
                  <a:lnTo>
                    <a:pt x="2692" y="49816"/>
                  </a:lnTo>
                  <a:lnTo>
                    <a:pt x="3094" y="49937"/>
                  </a:lnTo>
                  <a:lnTo>
                    <a:pt x="3516" y="50037"/>
                  </a:lnTo>
                  <a:lnTo>
                    <a:pt x="3958" y="50098"/>
                  </a:lnTo>
                  <a:lnTo>
                    <a:pt x="4400" y="50118"/>
                  </a:lnTo>
                  <a:lnTo>
                    <a:pt x="4641" y="50118"/>
                  </a:lnTo>
                  <a:lnTo>
                    <a:pt x="4641" y="56285"/>
                  </a:lnTo>
                  <a:lnTo>
                    <a:pt x="4641" y="56405"/>
                  </a:lnTo>
                  <a:lnTo>
                    <a:pt x="4681" y="56505"/>
                  </a:lnTo>
                  <a:lnTo>
                    <a:pt x="4721" y="56606"/>
                  </a:lnTo>
                  <a:lnTo>
                    <a:pt x="4781" y="56686"/>
                  </a:lnTo>
                  <a:lnTo>
                    <a:pt x="4862" y="56767"/>
                  </a:lnTo>
                  <a:lnTo>
                    <a:pt x="4962" y="56827"/>
                  </a:lnTo>
                  <a:lnTo>
                    <a:pt x="5042" y="56887"/>
                  </a:lnTo>
                  <a:lnTo>
                    <a:pt x="5163" y="56927"/>
                  </a:lnTo>
                  <a:lnTo>
                    <a:pt x="5263" y="56947"/>
                  </a:lnTo>
                  <a:lnTo>
                    <a:pt x="5484" y="56947"/>
                  </a:lnTo>
                  <a:lnTo>
                    <a:pt x="5605" y="56927"/>
                  </a:lnTo>
                  <a:lnTo>
                    <a:pt x="5705" y="56887"/>
                  </a:lnTo>
                  <a:lnTo>
                    <a:pt x="5806" y="56847"/>
                  </a:lnTo>
                  <a:lnTo>
                    <a:pt x="5906" y="56767"/>
                  </a:lnTo>
                  <a:lnTo>
                    <a:pt x="5987" y="56686"/>
                  </a:lnTo>
                  <a:lnTo>
                    <a:pt x="11470" y="50118"/>
                  </a:lnTo>
                  <a:lnTo>
                    <a:pt x="32602" y="50118"/>
                  </a:lnTo>
                  <a:lnTo>
                    <a:pt x="33044" y="50098"/>
                  </a:lnTo>
                  <a:lnTo>
                    <a:pt x="33486" y="50037"/>
                  </a:lnTo>
                  <a:lnTo>
                    <a:pt x="33908" y="49937"/>
                  </a:lnTo>
                  <a:lnTo>
                    <a:pt x="34309" y="49816"/>
                  </a:lnTo>
                  <a:lnTo>
                    <a:pt x="34691" y="49656"/>
                  </a:lnTo>
                  <a:lnTo>
                    <a:pt x="35053" y="49455"/>
                  </a:lnTo>
                  <a:lnTo>
                    <a:pt x="35394" y="49234"/>
                  </a:lnTo>
                  <a:lnTo>
                    <a:pt x="35716" y="48993"/>
                  </a:lnTo>
                  <a:lnTo>
                    <a:pt x="35997" y="48712"/>
                  </a:lnTo>
                  <a:lnTo>
                    <a:pt x="36238" y="48410"/>
                  </a:lnTo>
                  <a:lnTo>
                    <a:pt x="36459" y="48089"/>
                  </a:lnTo>
                  <a:lnTo>
                    <a:pt x="36660" y="47747"/>
                  </a:lnTo>
                  <a:lnTo>
                    <a:pt x="36800" y="47406"/>
                  </a:lnTo>
                  <a:lnTo>
                    <a:pt x="36901" y="47024"/>
                  </a:lnTo>
                  <a:lnTo>
                    <a:pt x="36981" y="46643"/>
                  </a:lnTo>
                  <a:lnTo>
                    <a:pt x="37001" y="46241"/>
                  </a:lnTo>
                  <a:lnTo>
                    <a:pt x="37001" y="3877"/>
                  </a:lnTo>
                  <a:lnTo>
                    <a:pt x="36981" y="3475"/>
                  </a:lnTo>
                  <a:lnTo>
                    <a:pt x="36901" y="3094"/>
                  </a:lnTo>
                  <a:lnTo>
                    <a:pt x="36800" y="2712"/>
                  </a:lnTo>
                  <a:lnTo>
                    <a:pt x="36660" y="2370"/>
                  </a:lnTo>
                  <a:lnTo>
                    <a:pt x="36459" y="2029"/>
                  </a:lnTo>
                  <a:lnTo>
                    <a:pt x="36238" y="1708"/>
                  </a:lnTo>
                  <a:lnTo>
                    <a:pt x="35997" y="1406"/>
                  </a:lnTo>
                  <a:lnTo>
                    <a:pt x="35716" y="1125"/>
                  </a:lnTo>
                  <a:lnTo>
                    <a:pt x="35394" y="884"/>
                  </a:lnTo>
                  <a:lnTo>
                    <a:pt x="35053" y="663"/>
                  </a:lnTo>
                  <a:lnTo>
                    <a:pt x="34691" y="462"/>
                  </a:lnTo>
                  <a:lnTo>
                    <a:pt x="34309" y="301"/>
                  </a:lnTo>
                  <a:lnTo>
                    <a:pt x="33908" y="181"/>
                  </a:lnTo>
                  <a:lnTo>
                    <a:pt x="33486" y="80"/>
                  </a:lnTo>
                  <a:lnTo>
                    <a:pt x="33044" y="20"/>
                  </a:lnTo>
                  <a:lnTo>
                    <a:pt x="326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5236675" y="2133850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0"/>
                  </a:moveTo>
                  <a:lnTo>
                    <a:pt x="1" y="2290"/>
                  </a:lnTo>
                  <a:lnTo>
                    <a:pt x="27721" y="229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5236675" y="2293550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5236675" y="24532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5236675" y="26134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5236675" y="27731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5236675" y="2935825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1"/>
                  </a:moveTo>
                  <a:lnTo>
                    <a:pt x="1" y="2291"/>
                  </a:lnTo>
                  <a:lnTo>
                    <a:pt x="27721" y="229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3" name="Google Shape;1433;p26"/>
          <p:cNvGrpSpPr/>
          <p:nvPr/>
        </p:nvGrpSpPr>
        <p:grpSpPr>
          <a:xfrm>
            <a:off x="7701134" y="3351386"/>
            <a:ext cx="1034082" cy="1553342"/>
            <a:chOff x="4112038" y="3686550"/>
            <a:chExt cx="919920" cy="1381854"/>
          </a:xfrm>
        </p:grpSpPr>
        <p:sp>
          <p:nvSpPr>
            <p:cNvPr id="1434" name="Google Shape;1434;p26"/>
            <p:cNvSpPr/>
            <p:nvPr/>
          </p:nvSpPr>
          <p:spPr>
            <a:xfrm>
              <a:off x="4163768" y="4971504"/>
              <a:ext cx="831900" cy="969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4112038" y="3686550"/>
              <a:ext cx="919920" cy="1166487"/>
            </a:xfrm>
            <a:custGeom>
              <a:avLst/>
              <a:gdLst/>
              <a:ahLst/>
              <a:cxnLst/>
              <a:rect l="l" t="t" r="r" b="b"/>
              <a:pathLst>
                <a:path w="32000" h="40577" extrusionOk="0">
                  <a:moveTo>
                    <a:pt x="16010" y="0"/>
                  </a:moveTo>
                  <a:lnTo>
                    <a:pt x="15186" y="20"/>
                  </a:lnTo>
                  <a:lnTo>
                    <a:pt x="14363" y="81"/>
                  </a:lnTo>
                  <a:lnTo>
                    <a:pt x="13559" y="181"/>
                  </a:lnTo>
                  <a:lnTo>
                    <a:pt x="12776" y="322"/>
                  </a:lnTo>
                  <a:lnTo>
                    <a:pt x="11992" y="502"/>
                  </a:lnTo>
                  <a:lnTo>
                    <a:pt x="11249" y="703"/>
                  </a:lnTo>
                  <a:lnTo>
                    <a:pt x="10506" y="944"/>
                  </a:lnTo>
                  <a:lnTo>
                    <a:pt x="9763" y="1226"/>
                  </a:lnTo>
                  <a:lnTo>
                    <a:pt x="9060" y="1527"/>
                  </a:lnTo>
                  <a:lnTo>
                    <a:pt x="8377" y="1888"/>
                  </a:lnTo>
                  <a:lnTo>
                    <a:pt x="7694" y="2250"/>
                  </a:lnTo>
                  <a:lnTo>
                    <a:pt x="7051" y="2652"/>
                  </a:lnTo>
                  <a:lnTo>
                    <a:pt x="6428" y="3094"/>
                  </a:lnTo>
                  <a:lnTo>
                    <a:pt x="5826" y="3556"/>
                  </a:lnTo>
                  <a:lnTo>
                    <a:pt x="5243" y="4038"/>
                  </a:lnTo>
                  <a:lnTo>
                    <a:pt x="4681" y="4560"/>
                  </a:lnTo>
                  <a:lnTo>
                    <a:pt x="4158" y="5102"/>
                  </a:lnTo>
                  <a:lnTo>
                    <a:pt x="3656" y="5665"/>
                  </a:lnTo>
                  <a:lnTo>
                    <a:pt x="3174" y="6247"/>
                  </a:lnTo>
                  <a:lnTo>
                    <a:pt x="2732" y="6850"/>
                  </a:lnTo>
                  <a:lnTo>
                    <a:pt x="2310" y="7493"/>
                  </a:lnTo>
                  <a:lnTo>
                    <a:pt x="1929" y="8136"/>
                  </a:lnTo>
                  <a:lnTo>
                    <a:pt x="1567" y="8798"/>
                  </a:lnTo>
                  <a:lnTo>
                    <a:pt x="1246" y="9501"/>
                  </a:lnTo>
                  <a:lnTo>
                    <a:pt x="964" y="10205"/>
                  </a:lnTo>
                  <a:lnTo>
                    <a:pt x="723" y="10928"/>
                  </a:lnTo>
                  <a:lnTo>
                    <a:pt x="502" y="11651"/>
                  </a:lnTo>
                  <a:lnTo>
                    <a:pt x="322" y="12414"/>
                  </a:lnTo>
                  <a:lnTo>
                    <a:pt x="181" y="13177"/>
                  </a:lnTo>
                  <a:lnTo>
                    <a:pt x="81" y="13961"/>
                  </a:lnTo>
                  <a:lnTo>
                    <a:pt x="20" y="14744"/>
                  </a:lnTo>
                  <a:lnTo>
                    <a:pt x="0" y="15548"/>
                  </a:lnTo>
                  <a:lnTo>
                    <a:pt x="0" y="16030"/>
                  </a:lnTo>
                  <a:lnTo>
                    <a:pt x="20" y="16512"/>
                  </a:lnTo>
                  <a:lnTo>
                    <a:pt x="61" y="16974"/>
                  </a:lnTo>
                  <a:lnTo>
                    <a:pt x="121" y="17456"/>
                  </a:lnTo>
                  <a:lnTo>
                    <a:pt x="181" y="17918"/>
                  </a:lnTo>
                  <a:lnTo>
                    <a:pt x="261" y="18380"/>
                  </a:lnTo>
                  <a:lnTo>
                    <a:pt x="362" y="18842"/>
                  </a:lnTo>
                  <a:lnTo>
                    <a:pt x="462" y="19284"/>
                  </a:lnTo>
                  <a:lnTo>
                    <a:pt x="502" y="19404"/>
                  </a:lnTo>
                  <a:lnTo>
                    <a:pt x="502" y="19445"/>
                  </a:lnTo>
                  <a:lnTo>
                    <a:pt x="643" y="19947"/>
                  </a:lnTo>
                  <a:lnTo>
                    <a:pt x="784" y="20429"/>
                  </a:lnTo>
                  <a:lnTo>
                    <a:pt x="924" y="20911"/>
                  </a:lnTo>
                  <a:lnTo>
                    <a:pt x="1085" y="21373"/>
                  </a:lnTo>
                  <a:lnTo>
                    <a:pt x="1447" y="22317"/>
                  </a:lnTo>
                  <a:lnTo>
                    <a:pt x="1828" y="23221"/>
                  </a:lnTo>
                  <a:lnTo>
                    <a:pt x="2250" y="24105"/>
                  </a:lnTo>
                  <a:lnTo>
                    <a:pt x="2692" y="24989"/>
                  </a:lnTo>
                  <a:lnTo>
                    <a:pt x="3154" y="25832"/>
                  </a:lnTo>
                  <a:lnTo>
                    <a:pt x="3596" y="26636"/>
                  </a:lnTo>
                  <a:lnTo>
                    <a:pt x="4500" y="28203"/>
                  </a:lnTo>
                  <a:lnTo>
                    <a:pt x="5343" y="29669"/>
                  </a:lnTo>
                  <a:lnTo>
                    <a:pt x="5725" y="30352"/>
                  </a:lnTo>
                  <a:lnTo>
                    <a:pt x="6067" y="31015"/>
                  </a:lnTo>
                  <a:lnTo>
                    <a:pt x="6368" y="31638"/>
                  </a:lnTo>
                  <a:lnTo>
                    <a:pt x="6609" y="32240"/>
                  </a:lnTo>
                  <a:lnTo>
                    <a:pt x="6730" y="32702"/>
                  </a:lnTo>
                  <a:lnTo>
                    <a:pt x="6850" y="33245"/>
                  </a:lnTo>
                  <a:lnTo>
                    <a:pt x="6930" y="33847"/>
                  </a:lnTo>
                  <a:lnTo>
                    <a:pt x="7011" y="34490"/>
                  </a:lnTo>
                  <a:lnTo>
                    <a:pt x="7071" y="35173"/>
                  </a:lnTo>
                  <a:lnTo>
                    <a:pt x="7111" y="35856"/>
                  </a:lnTo>
                  <a:lnTo>
                    <a:pt x="7171" y="37242"/>
                  </a:lnTo>
                  <a:lnTo>
                    <a:pt x="7212" y="38528"/>
                  </a:lnTo>
                  <a:lnTo>
                    <a:pt x="7212" y="39572"/>
                  </a:lnTo>
                  <a:lnTo>
                    <a:pt x="7192" y="40576"/>
                  </a:lnTo>
                  <a:lnTo>
                    <a:pt x="24808" y="40576"/>
                  </a:lnTo>
                  <a:lnTo>
                    <a:pt x="24808" y="39572"/>
                  </a:lnTo>
                  <a:lnTo>
                    <a:pt x="24808" y="38528"/>
                  </a:lnTo>
                  <a:lnTo>
                    <a:pt x="24828" y="37242"/>
                  </a:lnTo>
                  <a:lnTo>
                    <a:pt x="24888" y="35856"/>
                  </a:lnTo>
                  <a:lnTo>
                    <a:pt x="24928" y="35173"/>
                  </a:lnTo>
                  <a:lnTo>
                    <a:pt x="24989" y="34490"/>
                  </a:lnTo>
                  <a:lnTo>
                    <a:pt x="25069" y="33847"/>
                  </a:lnTo>
                  <a:lnTo>
                    <a:pt x="25170" y="33245"/>
                  </a:lnTo>
                  <a:lnTo>
                    <a:pt x="25270" y="32702"/>
                  </a:lnTo>
                  <a:lnTo>
                    <a:pt x="25411" y="32240"/>
                  </a:lnTo>
                  <a:lnTo>
                    <a:pt x="25652" y="31638"/>
                  </a:lnTo>
                  <a:lnTo>
                    <a:pt x="25953" y="31015"/>
                  </a:lnTo>
                  <a:lnTo>
                    <a:pt x="26274" y="30352"/>
                  </a:lnTo>
                  <a:lnTo>
                    <a:pt x="26656" y="29669"/>
                  </a:lnTo>
                  <a:lnTo>
                    <a:pt x="27500" y="28203"/>
                  </a:lnTo>
                  <a:lnTo>
                    <a:pt x="28404" y="26636"/>
                  </a:lnTo>
                  <a:lnTo>
                    <a:pt x="28866" y="25832"/>
                  </a:lnTo>
                  <a:lnTo>
                    <a:pt x="29307" y="24989"/>
                  </a:lnTo>
                  <a:lnTo>
                    <a:pt x="29749" y="24105"/>
                  </a:lnTo>
                  <a:lnTo>
                    <a:pt x="30171" y="23221"/>
                  </a:lnTo>
                  <a:lnTo>
                    <a:pt x="30553" y="22317"/>
                  </a:lnTo>
                  <a:lnTo>
                    <a:pt x="30914" y="21373"/>
                  </a:lnTo>
                  <a:lnTo>
                    <a:pt x="31075" y="20911"/>
                  </a:lnTo>
                  <a:lnTo>
                    <a:pt x="31236" y="20429"/>
                  </a:lnTo>
                  <a:lnTo>
                    <a:pt x="31376" y="19947"/>
                  </a:lnTo>
                  <a:lnTo>
                    <a:pt x="31497" y="19445"/>
                  </a:lnTo>
                  <a:lnTo>
                    <a:pt x="31517" y="19404"/>
                  </a:lnTo>
                  <a:lnTo>
                    <a:pt x="31537" y="19284"/>
                  </a:lnTo>
                  <a:lnTo>
                    <a:pt x="31638" y="18842"/>
                  </a:lnTo>
                  <a:lnTo>
                    <a:pt x="31738" y="18380"/>
                  </a:lnTo>
                  <a:lnTo>
                    <a:pt x="31818" y="17918"/>
                  </a:lnTo>
                  <a:lnTo>
                    <a:pt x="31879" y="17456"/>
                  </a:lnTo>
                  <a:lnTo>
                    <a:pt x="31939" y="16974"/>
                  </a:lnTo>
                  <a:lnTo>
                    <a:pt x="31979" y="16512"/>
                  </a:lnTo>
                  <a:lnTo>
                    <a:pt x="31999" y="16030"/>
                  </a:lnTo>
                  <a:lnTo>
                    <a:pt x="31999" y="15548"/>
                  </a:lnTo>
                  <a:lnTo>
                    <a:pt x="31979" y="14744"/>
                  </a:lnTo>
                  <a:lnTo>
                    <a:pt x="31919" y="13961"/>
                  </a:lnTo>
                  <a:lnTo>
                    <a:pt x="31818" y="13177"/>
                  </a:lnTo>
                  <a:lnTo>
                    <a:pt x="31678" y="12414"/>
                  </a:lnTo>
                  <a:lnTo>
                    <a:pt x="31497" y="11651"/>
                  </a:lnTo>
                  <a:lnTo>
                    <a:pt x="31296" y="10928"/>
                  </a:lnTo>
                  <a:lnTo>
                    <a:pt x="31035" y="10205"/>
                  </a:lnTo>
                  <a:lnTo>
                    <a:pt x="30754" y="9501"/>
                  </a:lnTo>
                  <a:lnTo>
                    <a:pt x="30432" y="8798"/>
                  </a:lnTo>
                  <a:lnTo>
                    <a:pt x="30071" y="8136"/>
                  </a:lnTo>
                  <a:lnTo>
                    <a:pt x="29689" y="7493"/>
                  </a:lnTo>
                  <a:lnTo>
                    <a:pt x="29267" y="6850"/>
                  </a:lnTo>
                  <a:lnTo>
                    <a:pt x="28825" y="6247"/>
                  </a:lnTo>
                  <a:lnTo>
                    <a:pt x="28343" y="5665"/>
                  </a:lnTo>
                  <a:lnTo>
                    <a:pt x="27841" y="5102"/>
                  </a:lnTo>
                  <a:lnTo>
                    <a:pt x="27319" y="4560"/>
                  </a:lnTo>
                  <a:lnTo>
                    <a:pt x="26756" y="4038"/>
                  </a:lnTo>
                  <a:lnTo>
                    <a:pt x="26174" y="3556"/>
                  </a:lnTo>
                  <a:lnTo>
                    <a:pt x="25571" y="3094"/>
                  </a:lnTo>
                  <a:lnTo>
                    <a:pt x="24949" y="2652"/>
                  </a:lnTo>
                  <a:lnTo>
                    <a:pt x="24306" y="2250"/>
                  </a:lnTo>
                  <a:lnTo>
                    <a:pt x="23623" y="1888"/>
                  </a:lnTo>
                  <a:lnTo>
                    <a:pt x="22940" y="1527"/>
                  </a:lnTo>
                  <a:lnTo>
                    <a:pt x="22237" y="1226"/>
                  </a:lnTo>
                  <a:lnTo>
                    <a:pt x="21514" y="944"/>
                  </a:lnTo>
                  <a:lnTo>
                    <a:pt x="20770" y="703"/>
                  </a:lnTo>
                  <a:lnTo>
                    <a:pt x="20007" y="502"/>
                  </a:lnTo>
                  <a:lnTo>
                    <a:pt x="19224" y="322"/>
                  </a:lnTo>
                  <a:lnTo>
                    <a:pt x="18440" y="181"/>
                  </a:lnTo>
                  <a:lnTo>
                    <a:pt x="17637" y="81"/>
                  </a:lnTo>
                  <a:lnTo>
                    <a:pt x="16833" y="20"/>
                  </a:lnTo>
                  <a:lnTo>
                    <a:pt x="160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4385744" y="4110980"/>
              <a:ext cx="367307" cy="654293"/>
            </a:xfrm>
            <a:custGeom>
              <a:avLst/>
              <a:gdLst/>
              <a:ahLst/>
              <a:cxnLst/>
              <a:rect l="l" t="t" r="r" b="b"/>
              <a:pathLst>
                <a:path w="12777" h="22760" extrusionOk="0">
                  <a:moveTo>
                    <a:pt x="6469" y="0"/>
                  </a:moveTo>
                  <a:lnTo>
                    <a:pt x="6348" y="20"/>
                  </a:lnTo>
                  <a:lnTo>
                    <a:pt x="6248" y="101"/>
                  </a:lnTo>
                  <a:lnTo>
                    <a:pt x="6167" y="181"/>
                  </a:lnTo>
                  <a:lnTo>
                    <a:pt x="6147" y="302"/>
                  </a:lnTo>
                  <a:lnTo>
                    <a:pt x="6067" y="884"/>
                  </a:lnTo>
                  <a:lnTo>
                    <a:pt x="6007" y="1246"/>
                  </a:lnTo>
                  <a:lnTo>
                    <a:pt x="5906" y="1647"/>
                  </a:lnTo>
                  <a:lnTo>
                    <a:pt x="5766" y="2049"/>
                  </a:lnTo>
                  <a:lnTo>
                    <a:pt x="5685" y="2250"/>
                  </a:lnTo>
                  <a:lnTo>
                    <a:pt x="5605" y="2431"/>
                  </a:lnTo>
                  <a:lnTo>
                    <a:pt x="5484" y="2592"/>
                  </a:lnTo>
                  <a:lnTo>
                    <a:pt x="5384" y="2752"/>
                  </a:lnTo>
                  <a:lnTo>
                    <a:pt x="5243" y="2893"/>
                  </a:lnTo>
                  <a:lnTo>
                    <a:pt x="5103" y="3013"/>
                  </a:lnTo>
                  <a:lnTo>
                    <a:pt x="5002" y="3054"/>
                  </a:lnTo>
                  <a:lnTo>
                    <a:pt x="4882" y="3074"/>
                  </a:lnTo>
                  <a:lnTo>
                    <a:pt x="4761" y="3054"/>
                  </a:lnTo>
                  <a:lnTo>
                    <a:pt x="4601" y="3033"/>
                  </a:lnTo>
                  <a:lnTo>
                    <a:pt x="4440" y="2993"/>
                  </a:lnTo>
                  <a:lnTo>
                    <a:pt x="4279" y="2913"/>
                  </a:lnTo>
                  <a:lnTo>
                    <a:pt x="3918" y="2752"/>
                  </a:lnTo>
                  <a:lnTo>
                    <a:pt x="3516" y="2531"/>
                  </a:lnTo>
                  <a:lnTo>
                    <a:pt x="3134" y="2270"/>
                  </a:lnTo>
                  <a:lnTo>
                    <a:pt x="2773" y="2009"/>
                  </a:lnTo>
                  <a:lnTo>
                    <a:pt x="2451" y="1748"/>
                  </a:lnTo>
                  <a:lnTo>
                    <a:pt x="2371" y="1688"/>
                  </a:lnTo>
                  <a:lnTo>
                    <a:pt x="2270" y="1668"/>
                  </a:lnTo>
                  <a:lnTo>
                    <a:pt x="2170" y="1688"/>
                  </a:lnTo>
                  <a:lnTo>
                    <a:pt x="2070" y="1708"/>
                  </a:lnTo>
                  <a:lnTo>
                    <a:pt x="1989" y="1788"/>
                  </a:lnTo>
                  <a:lnTo>
                    <a:pt x="1929" y="1868"/>
                  </a:lnTo>
                  <a:lnTo>
                    <a:pt x="1909" y="1969"/>
                  </a:lnTo>
                  <a:lnTo>
                    <a:pt x="1909" y="2069"/>
                  </a:lnTo>
                  <a:lnTo>
                    <a:pt x="2029" y="2571"/>
                  </a:lnTo>
                  <a:lnTo>
                    <a:pt x="2130" y="3154"/>
                  </a:lnTo>
                  <a:lnTo>
                    <a:pt x="2210" y="3737"/>
                  </a:lnTo>
                  <a:lnTo>
                    <a:pt x="2270" y="4339"/>
                  </a:lnTo>
                  <a:lnTo>
                    <a:pt x="2311" y="4902"/>
                  </a:lnTo>
                  <a:lnTo>
                    <a:pt x="2311" y="5163"/>
                  </a:lnTo>
                  <a:lnTo>
                    <a:pt x="2291" y="5404"/>
                  </a:lnTo>
                  <a:lnTo>
                    <a:pt x="2270" y="5625"/>
                  </a:lnTo>
                  <a:lnTo>
                    <a:pt x="2230" y="5826"/>
                  </a:lnTo>
                  <a:lnTo>
                    <a:pt x="2170" y="5986"/>
                  </a:lnTo>
                  <a:lnTo>
                    <a:pt x="2110" y="6107"/>
                  </a:lnTo>
                  <a:lnTo>
                    <a:pt x="2050" y="6207"/>
                  </a:lnTo>
                  <a:lnTo>
                    <a:pt x="1969" y="6268"/>
                  </a:lnTo>
                  <a:lnTo>
                    <a:pt x="1869" y="6308"/>
                  </a:lnTo>
                  <a:lnTo>
                    <a:pt x="1788" y="6328"/>
                  </a:lnTo>
                  <a:lnTo>
                    <a:pt x="1608" y="6328"/>
                  </a:lnTo>
                  <a:lnTo>
                    <a:pt x="1427" y="6308"/>
                  </a:lnTo>
                  <a:lnTo>
                    <a:pt x="1266" y="6247"/>
                  </a:lnTo>
                  <a:lnTo>
                    <a:pt x="1085" y="6147"/>
                  </a:lnTo>
                  <a:lnTo>
                    <a:pt x="925" y="6067"/>
                  </a:lnTo>
                  <a:lnTo>
                    <a:pt x="764" y="5966"/>
                  </a:lnTo>
                  <a:lnTo>
                    <a:pt x="563" y="5806"/>
                  </a:lnTo>
                  <a:lnTo>
                    <a:pt x="463" y="5745"/>
                  </a:lnTo>
                  <a:lnTo>
                    <a:pt x="362" y="5725"/>
                  </a:lnTo>
                  <a:lnTo>
                    <a:pt x="262" y="5725"/>
                  </a:lnTo>
                  <a:lnTo>
                    <a:pt x="161" y="5765"/>
                  </a:lnTo>
                  <a:lnTo>
                    <a:pt x="81" y="5826"/>
                  </a:lnTo>
                  <a:lnTo>
                    <a:pt x="41" y="5926"/>
                  </a:lnTo>
                  <a:lnTo>
                    <a:pt x="1" y="6026"/>
                  </a:lnTo>
                  <a:lnTo>
                    <a:pt x="21" y="6127"/>
                  </a:lnTo>
                  <a:lnTo>
                    <a:pt x="3556" y="22498"/>
                  </a:lnTo>
                  <a:lnTo>
                    <a:pt x="3596" y="22598"/>
                  </a:lnTo>
                  <a:lnTo>
                    <a:pt x="3677" y="22679"/>
                  </a:lnTo>
                  <a:lnTo>
                    <a:pt x="3757" y="22739"/>
                  </a:lnTo>
                  <a:lnTo>
                    <a:pt x="3877" y="22759"/>
                  </a:lnTo>
                  <a:lnTo>
                    <a:pt x="3938" y="22739"/>
                  </a:lnTo>
                  <a:lnTo>
                    <a:pt x="4018" y="22719"/>
                  </a:lnTo>
                  <a:lnTo>
                    <a:pt x="4058" y="22699"/>
                  </a:lnTo>
                  <a:lnTo>
                    <a:pt x="4118" y="22659"/>
                  </a:lnTo>
                  <a:lnTo>
                    <a:pt x="4159" y="22598"/>
                  </a:lnTo>
                  <a:lnTo>
                    <a:pt x="4179" y="22538"/>
                  </a:lnTo>
                  <a:lnTo>
                    <a:pt x="4199" y="22478"/>
                  </a:lnTo>
                  <a:lnTo>
                    <a:pt x="4199" y="22418"/>
                  </a:lnTo>
                  <a:lnTo>
                    <a:pt x="4199" y="22357"/>
                  </a:lnTo>
                  <a:lnTo>
                    <a:pt x="824" y="6770"/>
                  </a:lnTo>
                  <a:lnTo>
                    <a:pt x="824" y="6770"/>
                  </a:lnTo>
                  <a:lnTo>
                    <a:pt x="1065" y="6870"/>
                  </a:lnTo>
                  <a:lnTo>
                    <a:pt x="1326" y="6950"/>
                  </a:lnTo>
                  <a:lnTo>
                    <a:pt x="1608" y="6991"/>
                  </a:lnTo>
                  <a:lnTo>
                    <a:pt x="1728" y="7011"/>
                  </a:lnTo>
                  <a:lnTo>
                    <a:pt x="1869" y="6991"/>
                  </a:lnTo>
                  <a:lnTo>
                    <a:pt x="1989" y="6971"/>
                  </a:lnTo>
                  <a:lnTo>
                    <a:pt x="2090" y="6930"/>
                  </a:lnTo>
                  <a:lnTo>
                    <a:pt x="2210" y="6890"/>
                  </a:lnTo>
                  <a:lnTo>
                    <a:pt x="2311" y="6830"/>
                  </a:lnTo>
                  <a:lnTo>
                    <a:pt x="2411" y="6770"/>
                  </a:lnTo>
                  <a:lnTo>
                    <a:pt x="2491" y="6689"/>
                  </a:lnTo>
                  <a:lnTo>
                    <a:pt x="2592" y="6589"/>
                  </a:lnTo>
                  <a:lnTo>
                    <a:pt x="2652" y="6488"/>
                  </a:lnTo>
                  <a:lnTo>
                    <a:pt x="2753" y="6328"/>
                  </a:lnTo>
                  <a:lnTo>
                    <a:pt x="2813" y="6167"/>
                  </a:lnTo>
                  <a:lnTo>
                    <a:pt x="2873" y="5966"/>
                  </a:lnTo>
                  <a:lnTo>
                    <a:pt x="2913" y="5745"/>
                  </a:lnTo>
                  <a:lnTo>
                    <a:pt x="2953" y="5524"/>
                  </a:lnTo>
                  <a:lnTo>
                    <a:pt x="2953" y="5283"/>
                  </a:lnTo>
                  <a:lnTo>
                    <a:pt x="2974" y="4781"/>
                  </a:lnTo>
                  <a:lnTo>
                    <a:pt x="2933" y="4259"/>
                  </a:lnTo>
                  <a:lnTo>
                    <a:pt x="2893" y="3757"/>
                  </a:lnTo>
                  <a:lnTo>
                    <a:pt x="2813" y="3254"/>
                  </a:lnTo>
                  <a:lnTo>
                    <a:pt x="2753" y="2813"/>
                  </a:lnTo>
                  <a:lnTo>
                    <a:pt x="3054" y="3013"/>
                  </a:lnTo>
                  <a:lnTo>
                    <a:pt x="3395" y="3234"/>
                  </a:lnTo>
                  <a:lnTo>
                    <a:pt x="3757" y="3415"/>
                  </a:lnTo>
                  <a:lnTo>
                    <a:pt x="4139" y="3576"/>
                  </a:lnTo>
                  <a:lnTo>
                    <a:pt x="4319" y="3636"/>
                  </a:lnTo>
                  <a:lnTo>
                    <a:pt x="4500" y="3676"/>
                  </a:lnTo>
                  <a:lnTo>
                    <a:pt x="4681" y="3716"/>
                  </a:lnTo>
                  <a:lnTo>
                    <a:pt x="5022" y="3716"/>
                  </a:lnTo>
                  <a:lnTo>
                    <a:pt x="5183" y="3696"/>
                  </a:lnTo>
                  <a:lnTo>
                    <a:pt x="5324" y="3636"/>
                  </a:lnTo>
                  <a:lnTo>
                    <a:pt x="5464" y="3556"/>
                  </a:lnTo>
                  <a:lnTo>
                    <a:pt x="5645" y="3415"/>
                  </a:lnTo>
                  <a:lnTo>
                    <a:pt x="5826" y="3254"/>
                  </a:lnTo>
                  <a:lnTo>
                    <a:pt x="5967" y="3074"/>
                  </a:lnTo>
                  <a:lnTo>
                    <a:pt x="6107" y="2873"/>
                  </a:lnTo>
                  <a:lnTo>
                    <a:pt x="6228" y="2652"/>
                  </a:lnTo>
                  <a:lnTo>
                    <a:pt x="6328" y="2431"/>
                  </a:lnTo>
                  <a:lnTo>
                    <a:pt x="6429" y="2210"/>
                  </a:lnTo>
                  <a:lnTo>
                    <a:pt x="6509" y="1969"/>
                  </a:lnTo>
                  <a:lnTo>
                    <a:pt x="6589" y="2210"/>
                  </a:lnTo>
                  <a:lnTo>
                    <a:pt x="6690" y="2431"/>
                  </a:lnTo>
                  <a:lnTo>
                    <a:pt x="6790" y="2652"/>
                  </a:lnTo>
                  <a:lnTo>
                    <a:pt x="6911" y="2853"/>
                  </a:lnTo>
                  <a:lnTo>
                    <a:pt x="7051" y="3054"/>
                  </a:lnTo>
                  <a:lnTo>
                    <a:pt x="7172" y="3214"/>
                  </a:lnTo>
                  <a:lnTo>
                    <a:pt x="7332" y="3335"/>
                  </a:lnTo>
                  <a:lnTo>
                    <a:pt x="7473" y="3435"/>
                  </a:lnTo>
                  <a:lnTo>
                    <a:pt x="7594" y="3475"/>
                  </a:lnTo>
                  <a:lnTo>
                    <a:pt x="7694" y="3495"/>
                  </a:lnTo>
                  <a:lnTo>
                    <a:pt x="7975" y="3495"/>
                  </a:lnTo>
                  <a:lnTo>
                    <a:pt x="8297" y="3435"/>
                  </a:lnTo>
                  <a:lnTo>
                    <a:pt x="8638" y="3335"/>
                  </a:lnTo>
                  <a:lnTo>
                    <a:pt x="9000" y="3194"/>
                  </a:lnTo>
                  <a:lnTo>
                    <a:pt x="9381" y="3013"/>
                  </a:lnTo>
                  <a:lnTo>
                    <a:pt x="9763" y="2833"/>
                  </a:lnTo>
                  <a:lnTo>
                    <a:pt x="10125" y="2632"/>
                  </a:lnTo>
                  <a:lnTo>
                    <a:pt x="10024" y="3114"/>
                  </a:lnTo>
                  <a:lnTo>
                    <a:pt x="9924" y="3656"/>
                  </a:lnTo>
                  <a:lnTo>
                    <a:pt x="9843" y="4219"/>
                  </a:lnTo>
                  <a:lnTo>
                    <a:pt x="9803" y="4781"/>
                  </a:lnTo>
                  <a:lnTo>
                    <a:pt x="9803" y="5062"/>
                  </a:lnTo>
                  <a:lnTo>
                    <a:pt x="9823" y="5323"/>
                  </a:lnTo>
                  <a:lnTo>
                    <a:pt x="9843" y="5564"/>
                  </a:lnTo>
                  <a:lnTo>
                    <a:pt x="9904" y="5806"/>
                  </a:lnTo>
                  <a:lnTo>
                    <a:pt x="9964" y="6026"/>
                  </a:lnTo>
                  <a:lnTo>
                    <a:pt x="10044" y="6207"/>
                  </a:lnTo>
                  <a:lnTo>
                    <a:pt x="10165" y="6388"/>
                  </a:lnTo>
                  <a:lnTo>
                    <a:pt x="10285" y="6529"/>
                  </a:lnTo>
                  <a:lnTo>
                    <a:pt x="10506" y="6669"/>
                  </a:lnTo>
                  <a:lnTo>
                    <a:pt x="10727" y="6770"/>
                  </a:lnTo>
                  <a:lnTo>
                    <a:pt x="10948" y="6850"/>
                  </a:lnTo>
                  <a:lnTo>
                    <a:pt x="11149" y="6870"/>
                  </a:lnTo>
                  <a:lnTo>
                    <a:pt x="11370" y="6870"/>
                  </a:lnTo>
                  <a:lnTo>
                    <a:pt x="11591" y="6830"/>
                  </a:lnTo>
                  <a:lnTo>
                    <a:pt x="11792" y="6770"/>
                  </a:lnTo>
                  <a:lnTo>
                    <a:pt x="11993" y="6709"/>
                  </a:lnTo>
                  <a:lnTo>
                    <a:pt x="11993" y="6709"/>
                  </a:lnTo>
                  <a:lnTo>
                    <a:pt x="9100" y="22337"/>
                  </a:lnTo>
                  <a:lnTo>
                    <a:pt x="9100" y="22398"/>
                  </a:lnTo>
                  <a:lnTo>
                    <a:pt x="9120" y="22458"/>
                  </a:lnTo>
                  <a:lnTo>
                    <a:pt x="9140" y="22518"/>
                  </a:lnTo>
                  <a:lnTo>
                    <a:pt x="9160" y="22578"/>
                  </a:lnTo>
                  <a:lnTo>
                    <a:pt x="9201" y="22619"/>
                  </a:lnTo>
                  <a:lnTo>
                    <a:pt x="9261" y="22659"/>
                  </a:lnTo>
                  <a:lnTo>
                    <a:pt x="9301" y="22699"/>
                  </a:lnTo>
                  <a:lnTo>
                    <a:pt x="9381" y="22719"/>
                  </a:lnTo>
                  <a:lnTo>
                    <a:pt x="9502" y="22719"/>
                  </a:lnTo>
                  <a:lnTo>
                    <a:pt x="9562" y="22699"/>
                  </a:lnTo>
                  <a:lnTo>
                    <a:pt x="9622" y="22659"/>
                  </a:lnTo>
                  <a:lnTo>
                    <a:pt x="9663" y="22619"/>
                  </a:lnTo>
                  <a:lnTo>
                    <a:pt x="9703" y="22578"/>
                  </a:lnTo>
                  <a:lnTo>
                    <a:pt x="9743" y="22518"/>
                  </a:lnTo>
                  <a:lnTo>
                    <a:pt x="9763" y="22458"/>
                  </a:lnTo>
                  <a:lnTo>
                    <a:pt x="12776" y="6067"/>
                  </a:lnTo>
                  <a:lnTo>
                    <a:pt x="12776" y="5966"/>
                  </a:lnTo>
                  <a:lnTo>
                    <a:pt x="12756" y="5866"/>
                  </a:lnTo>
                  <a:lnTo>
                    <a:pt x="12696" y="5785"/>
                  </a:lnTo>
                  <a:lnTo>
                    <a:pt x="12615" y="5725"/>
                  </a:lnTo>
                  <a:lnTo>
                    <a:pt x="12515" y="5685"/>
                  </a:lnTo>
                  <a:lnTo>
                    <a:pt x="12415" y="5685"/>
                  </a:lnTo>
                  <a:lnTo>
                    <a:pt x="12314" y="5705"/>
                  </a:lnTo>
                  <a:lnTo>
                    <a:pt x="12234" y="5765"/>
                  </a:lnTo>
                  <a:lnTo>
                    <a:pt x="12073" y="5906"/>
                  </a:lnTo>
                  <a:lnTo>
                    <a:pt x="11912" y="6006"/>
                  </a:lnTo>
                  <a:lnTo>
                    <a:pt x="11691" y="6107"/>
                  </a:lnTo>
                  <a:lnTo>
                    <a:pt x="11470" y="6187"/>
                  </a:lnTo>
                  <a:lnTo>
                    <a:pt x="11350" y="6207"/>
                  </a:lnTo>
                  <a:lnTo>
                    <a:pt x="11229" y="6207"/>
                  </a:lnTo>
                  <a:lnTo>
                    <a:pt x="11089" y="6187"/>
                  </a:lnTo>
                  <a:lnTo>
                    <a:pt x="10968" y="6167"/>
                  </a:lnTo>
                  <a:lnTo>
                    <a:pt x="10848" y="6107"/>
                  </a:lnTo>
                  <a:lnTo>
                    <a:pt x="10707" y="6006"/>
                  </a:lnTo>
                  <a:lnTo>
                    <a:pt x="10627" y="5906"/>
                  </a:lnTo>
                  <a:lnTo>
                    <a:pt x="10566" y="5785"/>
                  </a:lnTo>
                  <a:lnTo>
                    <a:pt x="10526" y="5605"/>
                  </a:lnTo>
                  <a:lnTo>
                    <a:pt x="10486" y="5404"/>
                  </a:lnTo>
                  <a:lnTo>
                    <a:pt x="10466" y="5183"/>
                  </a:lnTo>
                  <a:lnTo>
                    <a:pt x="10466" y="4942"/>
                  </a:lnTo>
                  <a:lnTo>
                    <a:pt x="10506" y="4379"/>
                  </a:lnTo>
                  <a:lnTo>
                    <a:pt x="10587" y="3777"/>
                  </a:lnTo>
                  <a:lnTo>
                    <a:pt x="10687" y="3174"/>
                  </a:lnTo>
                  <a:lnTo>
                    <a:pt x="10808" y="2592"/>
                  </a:lnTo>
                  <a:lnTo>
                    <a:pt x="10948" y="2029"/>
                  </a:lnTo>
                  <a:lnTo>
                    <a:pt x="10968" y="1929"/>
                  </a:lnTo>
                  <a:lnTo>
                    <a:pt x="10948" y="1848"/>
                  </a:lnTo>
                  <a:lnTo>
                    <a:pt x="10908" y="1748"/>
                  </a:lnTo>
                  <a:lnTo>
                    <a:pt x="10828" y="1688"/>
                  </a:lnTo>
                  <a:lnTo>
                    <a:pt x="10747" y="1627"/>
                  </a:lnTo>
                  <a:lnTo>
                    <a:pt x="10647" y="1607"/>
                  </a:lnTo>
                  <a:lnTo>
                    <a:pt x="10546" y="1627"/>
                  </a:lnTo>
                  <a:lnTo>
                    <a:pt x="10466" y="1668"/>
                  </a:lnTo>
                  <a:lnTo>
                    <a:pt x="10024" y="1929"/>
                  </a:lnTo>
                  <a:lnTo>
                    <a:pt x="9582" y="2150"/>
                  </a:lnTo>
                  <a:lnTo>
                    <a:pt x="9160" y="2371"/>
                  </a:lnTo>
                  <a:lnTo>
                    <a:pt x="8779" y="2551"/>
                  </a:lnTo>
                  <a:lnTo>
                    <a:pt x="8437" y="2692"/>
                  </a:lnTo>
                  <a:lnTo>
                    <a:pt x="8136" y="2792"/>
                  </a:lnTo>
                  <a:lnTo>
                    <a:pt x="7915" y="2853"/>
                  </a:lnTo>
                  <a:lnTo>
                    <a:pt x="7835" y="2853"/>
                  </a:lnTo>
                  <a:lnTo>
                    <a:pt x="7774" y="2833"/>
                  </a:lnTo>
                  <a:lnTo>
                    <a:pt x="7714" y="2792"/>
                  </a:lnTo>
                  <a:lnTo>
                    <a:pt x="7634" y="2712"/>
                  </a:lnTo>
                  <a:lnTo>
                    <a:pt x="7473" y="2511"/>
                  </a:lnTo>
                  <a:lnTo>
                    <a:pt x="7332" y="2230"/>
                  </a:lnTo>
                  <a:lnTo>
                    <a:pt x="7192" y="1889"/>
                  </a:lnTo>
                  <a:lnTo>
                    <a:pt x="7051" y="1527"/>
                  </a:lnTo>
                  <a:lnTo>
                    <a:pt x="6951" y="1125"/>
                  </a:lnTo>
                  <a:lnTo>
                    <a:pt x="6850" y="703"/>
                  </a:lnTo>
                  <a:lnTo>
                    <a:pt x="6810" y="302"/>
                  </a:lnTo>
                  <a:lnTo>
                    <a:pt x="6770" y="181"/>
                  </a:lnTo>
                  <a:lnTo>
                    <a:pt x="6690" y="101"/>
                  </a:lnTo>
                  <a:lnTo>
                    <a:pt x="6589" y="20"/>
                  </a:lnTo>
                  <a:lnTo>
                    <a:pt x="6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4284121" y="4709217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3"/>
                  </a:lnTo>
                  <a:lnTo>
                    <a:pt x="19967" y="2733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4284121" y="4787756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71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71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4284121" y="4866869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0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4284121" y="4945408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0"/>
                  </a:moveTo>
                  <a:lnTo>
                    <a:pt x="101" y="20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0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4322815" y="4778528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0"/>
                  </a:moveTo>
                  <a:lnTo>
                    <a:pt x="201" y="20"/>
                  </a:lnTo>
                  <a:lnTo>
                    <a:pt x="141" y="60"/>
                  </a:lnTo>
                  <a:lnTo>
                    <a:pt x="101" y="101"/>
                  </a:lnTo>
                  <a:lnTo>
                    <a:pt x="60" y="141"/>
                  </a:lnTo>
                  <a:lnTo>
                    <a:pt x="20" y="201"/>
                  </a:lnTo>
                  <a:lnTo>
                    <a:pt x="0" y="261"/>
                  </a:lnTo>
                  <a:lnTo>
                    <a:pt x="0" y="322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63"/>
                  </a:lnTo>
                  <a:lnTo>
                    <a:pt x="141" y="60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03"/>
                  </a:lnTo>
                  <a:lnTo>
                    <a:pt x="17235" y="56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22"/>
                  </a:lnTo>
                  <a:lnTo>
                    <a:pt x="17335" y="261"/>
                  </a:lnTo>
                  <a:lnTo>
                    <a:pt x="17315" y="201"/>
                  </a:lnTo>
                  <a:lnTo>
                    <a:pt x="17275" y="141"/>
                  </a:lnTo>
                  <a:lnTo>
                    <a:pt x="17235" y="101"/>
                  </a:lnTo>
                  <a:lnTo>
                    <a:pt x="17195" y="60"/>
                  </a:lnTo>
                  <a:lnTo>
                    <a:pt x="17134" y="20"/>
                  </a:lnTo>
                  <a:lnTo>
                    <a:pt x="17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4322815" y="4857066"/>
              <a:ext cx="498367" cy="19060"/>
            </a:xfrm>
            <a:custGeom>
              <a:avLst/>
              <a:gdLst/>
              <a:ahLst/>
              <a:cxnLst/>
              <a:rect l="l" t="t" r="r" b="b"/>
              <a:pathLst>
                <a:path w="17336" h="663" extrusionOk="0">
                  <a:moveTo>
                    <a:pt x="322" y="0"/>
                  </a:moveTo>
                  <a:lnTo>
                    <a:pt x="261" y="20"/>
                  </a:lnTo>
                  <a:lnTo>
                    <a:pt x="201" y="40"/>
                  </a:lnTo>
                  <a:lnTo>
                    <a:pt x="141" y="60"/>
                  </a:lnTo>
                  <a:lnTo>
                    <a:pt x="101" y="100"/>
                  </a:lnTo>
                  <a:lnTo>
                    <a:pt x="60" y="161"/>
                  </a:lnTo>
                  <a:lnTo>
                    <a:pt x="20" y="201"/>
                  </a:lnTo>
                  <a:lnTo>
                    <a:pt x="0" y="281"/>
                  </a:lnTo>
                  <a:lnTo>
                    <a:pt x="0" y="341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83"/>
                  </a:lnTo>
                  <a:lnTo>
                    <a:pt x="141" y="62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23"/>
                  </a:lnTo>
                  <a:lnTo>
                    <a:pt x="17235" y="58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41"/>
                  </a:lnTo>
                  <a:lnTo>
                    <a:pt x="17335" y="281"/>
                  </a:lnTo>
                  <a:lnTo>
                    <a:pt x="17315" y="201"/>
                  </a:lnTo>
                  <a:lnTo>
                    <a:pt x="17275" y="161"/>
                  </a:lnTo>
                  <a:lnTo>
                    <a:pt x="17235" y="100"/>
                  </a:lnTo>
                  <a:lnTo>
                    <a:pt x="17195" y="60"/>
                  </a:lnTo>
                  <a:lnTo>
                    <a:pt x="17134" y="40"/>
                  </a:lnTo>
                  <a:lnTo>
                    <a:pt x="17074" y="20"/>
                  </a:lnTo>
                  <a:lnTo>
                    <a:pt x="17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4322815" y="4936151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1"/>
                  </a:moveTo>
                  <a:lnTo>
                    <a:pt x="201" y="21"/>
                  </a:lnTo>
                  <a:lnTo>
                    <a:pt x="141" y="61"/>
                  </a:lnTo>
                  <a:lnTo>
                    <a:pt x="101" y="101"/>
                  </a:lnTo>
                  <a:lnTo>
                    <a:pt x="60" y="142"/>
                  </a:lnTo>
                  <a:lnTo>
                    <a:pt x="20" y="202"/>
                  </a:lnTo>
                  <a:lnTo>
                    <a:pt x="0" y="262"/>
                  </a:lnTo>
                  <a:lnTo>
                    <a:pt x="0" y="322"/>
                  </a:lnTo>
                  <a:lnTo>
                    <a:pt x="0" y="403"/>
                  </a:lnTo>
                  <a:lnTo>
                    <a:pt x="20" y="463"/>
                  </a:lnTo>
                  <a:lnTo>
                    <a:pt x="60" y="523"/>
                  </a:lnTo>
                  <a:lnTo>
                    <a:pt x="101" y="563"/>
                  </a:lnTo>
                  <a:lnTo>
                    <a:pt x="141" y="604"/>
                  </a:lnTo>
                  <a:lnTo>
                    <a:pt x="201" y="644"/>
                  </a:lnTo>
                  <a:lnTo>
                    <a:pt x="261" y="664"/>
                  </a:lnTo>
                  <a:lnTo>
                    <a:pt x="17074" y="664"/>
                  </a:lnTo>
                  <a:lnTo>
                    <a:pt x="17134" y="644"/>
                  </a:lnTo>
                  <a:lnTo>
                    <a:pt x="17195" y="604"/>
                  </a:lnTo>
                  <a:lnTo>
                    <a:pt x="17235" y="563"/>
                  </a:lnTo>
                  <a:lnTo>
                    <a:pt x="17275" y="523"/>
                  </a:lnTo>
                  <a:lnTo>
                    <a:pt x="17315" y="463"/>
                  </a:lnTo>
                  <a:lnTo>
                    <a:pt x="17335" y="403"/>
                  </a:lnTo>
                  <a:lnTo>
                    <a:pt x="17335" y="322"/>
                  </a:lnTo>
                  <a:lnTo>
                    <a:pt x="17335" y="262"/>
                  </a:lnTo>
                  <a:lnTo>
                    <a:pt x="17315" y="202"/>
                  </a:lnTo>
                  <a:lnTo>
                    <a:pt x="17275" y="142"/>
                  </a:lnTo>
                  <a:lnTo>
                    <a:pt x="17235" y="101"/>
                  </a:lnTo>
                  <a:lnTo>
                    <a:pt x="17195" y="61"/>
                  </a:lnTo>
                  <a:lnTo>
                    <a:pt x="17134" y="21"/>
                  </a:lnTo>
                  <a:lnTo>
                    <a:pt x="170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4" name="Google Shape;1444;p26"/>
          <p:cNvGrpSpPr/>
          <p:nvPr/>
        </p:nvGrpSpPr>
        <p:grpSpPr>
          <a:xfrm>
            <a:off x="226675" y="3034725"/>
            <a:ext cx="1027975" cy="1851078"/>
            <a:chOff x="8046725" y="2806125"/>
            <a:chExt cx="1027975" cy="1851078"/>
          </a:xfrm>
        </p:grpSpPr>
        <p:sp>
          <p:nvSpPr>
            <p:cNvPr id="1445" name="Google Shape;1445;p26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6" name="Google Shape;1446;p26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1447" name="Google Shape;1447;p26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6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6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26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26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6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6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6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6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6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6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6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1818-E75A-458F-AC5B-0E9A2C76B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042" y="336042"/>
            <a:ext cx="8469630" cy="2551176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E64DE-978B-4F95-BB3C-D027D800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42" y="3353562"/>
            <a:ext cx="8469630" cy="1110996"/>
          </a:xfrm>
        </p:spPr>
        <p:txBody>
          <a:bodyPr/>
          <a:lstStyle>
            <a:lvl1pPr marL="0" indent="0" algn="l">
              <a:lnSpc>
                <a:spcPct val="120000"/>
              </a:lnSpc>
              <a:buNone/>
              <a:defRPr sz="1800">
                <a:solidFill>
                  <a:schemeClr val="tx2">
                    <a:alpha val="5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6CC717-08C5-4F3E-B8AA-BA93C8755982}"/>
              </a:ext>
            </a:extLst>
          </p:cNvPr>
          <p:cNvCxnSpPr>
            <a:cxnSpLocks/>
          </p:cNvCxnSpPr>
          <p:nvPr/>
        </p:nvCxnSpPr>
        <p:spPr>
          <a:xfrm>
            <a:off x="337050" y="3091500"/>
            <a:ext cx="84699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6B5700-AA45-4E20-8BE5-276204113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8124" y="4615434"/>
            <a:ext cx="4047792" cy="37719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675" cap="all" spc="15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150"/>
              <a:t>T.Bushra Alswailem</a:t>
            </a:r>
            <a:endParaRPr lang="en-US" spc="15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5B7199-CC00-4D38-8B48-F8A539112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78674" y="4615434"/>
            <a:ext cx="1133142" cy="3771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6BC76EC-3453-4CE0-A71D-BD2194075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2184" y="4614726"/>
            <a:ext cx="2593182" cy="37719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675" cap="all" spc="15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A8E88929-B819-4D51-848B-3730DDA913CF}" type="datetime2">
              <a:rPr lang="en-US" smtClean="0"/>
              <a:t>Thursday, January 26,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426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7685-BDD9-488F-B082-33592E0F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CB5FF-7FB5-4B8A-BF1C-48765D40B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2" y="1301400"/>
            <a:ext cx="8469900" cy="2837260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A03860-F8F0-4186-B5D0-72C935B2C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8124" y="4615434"/>
            <a:ext cx="4047792" cy="37719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675" cap="all" spc="15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150"/>
              <a:t>T.Bushra Alswailem</a:t>
            </a:r>
            <a:endParaRPr lang="en-US" spc="15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0B9D802-9E36-42DA-B6CA-6C937CBE8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78674" y="4615434"/>
            <a:ext cx="1133142" cy="3771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227B5A7-BF66-4C50-9DAD-A24070310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2184" y="4614726"/>
            <a:ext cx="2593182" cy="37719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675" cap="all" spc="15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09F4146-0304-4089-8C29-65D68B208583}" type="datetime2">
              <a:rPr lang="en-US" smtClean="0"/>
              <a:t>Thursday, January 26,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338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2B8D-DB20-44D1-84BC-F7668591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336042"/>
            <a:ext cx="8483346" cy="25511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4C298-618E-4642-8F2B-8DD253ED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042" y="3353562"/>
            <a:ext cx="8469630" cy="1110996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1800">
                <a:solidFill>
                  <a:schemeClr val="tx2">
                    <a:alpha val="5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3ECD5-2EEA-457B-9C93-36F8AF36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4615434"/>
            <a:ext cx="2592324" cy="377190"/>
          </a:xfrm>
          <a:prstGeom prst="rect">
            <a:avLst/>
          </a:prstGeom>
        </p:spPr>
        <p:txBody>
          <a:bodyPr/>
          <a:lstStyle/>
          <a:p>
            <a:fld id="{90E56557-8262-47BD-8F33-C582827A7AF6}" type="datetime2">
              <a:rPr lang="en-US" smtClean="0"/>
              <a:t>Thursday, January 26,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A15D4-F172-4025-9290-C8F5D4197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6CD73-9984-4E1D-BD74-37115C1F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9FAD47-5E44-4EE5-A422-A77593F8F3A3}"/>
              </a:ext>
            </a:extLst>
          </p:cNvPr>
          <p:cNvCxnSpPr>
            <a:cxnSpLocks/>
          </p:cNvCxnSpPr>
          <p:nvPr/>
        </p:nvCxnSpPr>
        <p:spPr>
          <a:xfrm>
            <a:off x="337050" y="3091500"/>
            <a:ext cx="84699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23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4E41-AB27-418C-AA9E-8F863DDE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9E10A-E18D-4122-A71B-0A22F695E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6042" y="1301400"/>
            <a:ext cx="4073652" cy="3161063"/>
          </a:xfrm>
        </p:spPr>
        <p:txBody>
          <a:bodyPr/>
          <a:lstStyle>
            <a:lvl1pPr marL="337500">
              <a:defRPr/>
            </a:lvl1pPr>
            <a:lvl2pPr marL="675000">
              <a:defRPr/>
            </a:lvl2pPr>
            <a:lvl3pPr marL="1012500">
              <a:defRPr/>
            </a:lvl3pPr>
            <a:lvl4pPr marL="1350000">
              <a:defRPr/>
            </a:lvl4pPr>
            <a:lvl5pPr marL="16875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B980D-2720-431B-88C8-4D837023B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2020" y="1301400"/>
            <a:ext cx="4073652" cy="3161063"/>
          </a:xfrm>
        </p:spPr>
        <p:txBody>
          <a:bodyPr/>
          <a:lstStyle>
            <a:lvl2pPr marL="675000">
              <a:defRPr/>
            </a:lvl2pPr>
            <a:lvl3pPr marL="1012500">
              <a:defRPr/>
            </a:lvl3pPr>
            <a:lvl4pPr marL="1350000">
              <a:defRPr/>
            </a:lvl4pPr>
            <a:lvl5pPr marL="18225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EB211-F6F7-4C53-B25F-F1EBF7A8B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4615434"/>
            <a:ext cx="2592324" cy="377190"/>
          </a:xfrm>
          <a:prstGeom prst="rect">
            <a:avLst/>
          </a:prstGeom>
        </p:spPr>
        <p:txBody>
          <a:bodyPr/>
          <a:lstStyle/>
          <a:p>
            <a:fld id="{CF8D0BB3-DFD3-435F-AA23-94A7FC825360}" type="datetime2">
              <a:rPr lang="en-US" smtClean="0"/>
              <a:t>Thursday, January 26,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A830D-482E-415E-B855-D561B94B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FB2AC-9F49-4D35-8C5E-ECECC6B1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23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3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39" name="Google Shape;39;p3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40" name="Google Shape;40;p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3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3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3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5" name="Google Shape;55;p3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56" name="Google Shape;56;p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4" name="Google Shape;64;p3"/>
          <p:cNvGrpSpPr/>
          <p:nvPr/>
        </p:nvGrpSpPr>
        <p:grpSpPr>
          <a:xfrm flipH="1">
            <a:off x="7148667" y="2474906"/>
            <a:ext cx="799791" cy="1768646"/>
            <a:chOff x="10554050" y="3035751"/>
            <a:chExt cx="778688" cy="1721980"/>
          </a:xfrm>
        </p:grpSpPr>
        <p:sp>
          <p:nvSpPr>
            <p:cNvPr id="65" name="Google Shape;65;p3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3"/>
          <p:cNvGrpSpPr/>
          <p:nvPr/>
        </p:nvGrpSpPr>
        <p:grpSpPr>
          <a:xfrm>
            <a:off x="1195542" y="2407606"/>
            <a:ext cx="799791" cy="1768646"/>
            <a:chOff x="10554050" y="3035751"/>
            <a:chExt cx="778688" cy="1721980"/>
          </a:xfrm>
        </p:grpSpPr>
        <p:sp>
          <p:nvSpPr>
            <p:cNvPr id="90" name="Google Shape;90;p3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114;p3"/>
          <p:cNvGrpSpPr/>
          <p:nvPr/>
        </p:nvGrpSpPr>
        <p:grpSpPr>
          <a:xfrm>
            <a:off x="1551000" y="452264"/>
            <a:ext cx="6042000" cy="4363911"/>
            <a:chOff x="1551000" y="452264"/>
            <a:chExt cx="6042000" cy="4363911"/>
          </a:xfrm>
        </p:grpSpPr>
        <p:sp>
          <p:nvSpPr>
            <p:cNvPr id="115" name="Google Shape;115;p3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3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17" name="Google Shape;117;p3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9" name="Google Shape;119;p3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0" name="Google Shape;120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" name="Google Shape;122;p3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3" name="Google Shape;123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5" name="Google Shape;125;p3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6" name="Google Shape;126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" name="Google Shape;128;p3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9" name="Google Shape;129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1" name="Google Shape;131;p3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2" name="Google Shape;132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4" name="Google Shape;134;p3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5" name="Google Shape;135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7" name="Google Shape;137;p3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8" name="Google Shape;138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" name="Google Shape;140;p3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" name="Google Shape;141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3" name="Google Shape;143;p3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4" name="Google Shape;144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6" name="Google Shape;146;p3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9" name="Google Shape;149;p3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50" name="Google Shape;150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2" name="Google Shape;152;p3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53" name="Google Shape;153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5" name="Google Shape;155;p3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56" name="Google Shape;156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58" name="Google Shape;158;p3"/>
          <p:cNvSpPr txBox="1">
            <a:spLocks noGrp="1"/>
          </p:cNvSpPr>
          <p:nvPr>
            <p:ph type="title"/>
          </p:nvPr>
        </p:nvSpPr>
        <p:spPr>
          <a:xfrm>
            <a:off x="2633400" y="2474901"/>
            <a:ext cx="3877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9" name="Google Shape;159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493121"/>
            <a:ext cx="914400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0" name="Google Shape;160;p3"/>
          <p:cNvSpPr txBox="1">
            <a:spLocks noGrp="1"/>
          </p:cNvSpPr>
          <p:nvPr>
            <p:ph type="subTitle" idx="1"/>
          </p:nvPr>
        </p:nvSpPr>
        <p:spPr>
          <a:xfrm>
            <a:off x="2633400" y="3284679"/>
            <a:ext cx="3877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"/>
          <p:cNvGrpSpPr/>
          <p:nvPr/>
        </p:nvGrpSpPr>
        <p:grpSpPr>
          <a:xfrm>
            <a:off x="407032" y="598296"/>
            <a:ext cx="969437" cy="969860"/>
            <a:chOff x="769800" y="2509975"/>
            <a:chExt cx="1145500" cy="1146000"/>
          </a:xfrm>
        </p:grpSpPr>
        <p:sp>
          <p:nvSpPr>
            <p:cNvPr id="162" name="Google Shape;162;p3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5D59-DC0A-4295-8714-902B54B9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291600"/>
            <a:ext cx="8483346" cy="8559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A33E2-E7AE-4E37-9DF1-69697E45D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042" y="1331214"/>
            <a:ext cx="4073652" cy="45948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500" b="0" i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E79D5-E651-4B82-AFAA-DE6E16AC3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6042" y="2064258"/>
            <a:ext cx="4073652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A91196-F771-42C3-A726-A4ECF561F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32020" y="1331214"/>
            <a:ext cx="4073652" cy="45948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500" b="0" i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76BA18-D373-4B5F-B812-5D5E4C237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32020" y="2064258"/>
            <a:ext cx="4073652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95D0EB-9F99-4C95-ADA6-AC6B493C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4615434"/>
            <a:ext cx="2592324" cy="377190"/>
          </a:xfrm>
          <a:prstGeom prst="rect">
            <a:avLst/>
          </a:prstGeom>
        </p:spPr>
        <p:txBody>
          <a:bodyPr/>
          <a:lstStyle/>
          <a:p>
            <a:fld id="{1B23C19B-9436-463F-BBD8-B686C73415D6}" type="datetime2">
              <a:rPr lang="en-US" smtClean="0"/>
              <a:t>Thursday, January 26, 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B69A9-1E48-4683-8873-D888C39E6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7E419C-3010-4562-BA4B-ECBC2DBE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5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8066-A255-4886-A4B0-2AC829A7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291600"/>
            <a:ext cx="8483346" cy="4169664"/>
          </a:xfrm>
        </p:spPr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8D80A-6560-46E3-AF30-9CEC54EA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4615434"/>
            <a:ext cx="2592324" cy="377190"/>
          </a:xfrm>
          <a:prstGeom prst="rect">
            <a:avLst/>
          </a:prstGeom>
        </p:spPr>
        <p:txBody>
          <a:bodyPr/>
          <a:lstStyle/>
          <a:p>
            <a:fld id="{8CEA061B-821B-427E-BCA1-E162049D697D}" type="datetime2">
              <a:rPr lang="en-US" smtClean="0"/>
              <a:t>Thursday, January 26,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673C2-FB1E-46F5-8CFB-93B9DB80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E2120-410F-4382-81AB-37F161F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47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02222-E41B-48E7-BF06-5C5509D6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4615434"/>
            <a:ext cx="2592324" cy="377190"/>
          </a:xfrm>
          <a:prstGeom prst="rect">
            <a:avLst/>
          </a:prstGeom>
        </p:spPr>
        <p:txBody>
          <a:bodyPr/>
          <a:lstStyle/>
          <a:p>
            <a:fld id="{EF5E0853-9C70-44D0-9873-D93983A7B1F2}" type="datetime2">
              <a:rPr lang="en-US" smtClean="0"/>
              <a:t>Thursday, January 26,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636E3-B721-46E8-882F-C123530F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C1178-3E0E-449A-B799-009C04C0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92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3392-4FF4-4922-A14E-8AA23A9B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291600"/>
            <a:ext cx="2585466" cy="802386"/>
          </a:xfrm>
        </p:spPr>
        <p:txBody>
          <a:bodyPr wrap="square" anchor="t"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FB38E-5055-4C9B-9A3B-A7B3A4887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8124" y="294894"/>
            <a:ext cx="5534406" cy="4169664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EC2DB-2ED3-408C-BFF2-F413C9D8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6042" y="1300162"/>
            <a:ext cx="2585466" cy="3164396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74FDF-3000-4B2C-AC88-8CE34D680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4615434"/>
            <a:ext cx="2592324" cy="377190"/>
          </a:xfrm>
          <a:prstGeom prst="rect">
            <a:avLst/>
          </a:prstGeom>
        </p:spPr>
        <p:txBody>
          <a:bodyPr/>
          <a:lstStyle/>
          <a:p>
            <a:fld id="{D0E27956-5C70-4921-9F26-571A3E99C8AC}" type="datetime2">
              <a:rPr lang="en-US" smtClean="0"/>
              <a:t>Thursday, January 26,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0B7F4-5B8C-49BD-9BDA-FCBD13E2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2BC00-0803-4A53-8657-91CE0DB8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C2A98-C272-40D9-B75A-77A3D5867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291600"/>
            <a:ext cx="2585466" cy="802386"/>
          </a:xfrm>
        </p:spPr>
        <p:txBody>
          <a:bodyPr wrap="square" anchor="t"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50DAC-9AC3-4A9A-91B7-6C95E4362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78124" y="330994"/>
            <a:ext cx="5529834" cy="413356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21B04-C243-49A9-B5D3-483379290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6042" y="1301400"/>
            <a:ext cx="2585466" cy="3161063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E949C-DD35-44F6-B45A-35134D7E1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4615434"/>
            <a:ext cx="2592324" cy="377190"/>
          </a:xfrm>
          <a:prstGeom prst="rect">
            <a:avLst/>
          </a:prstGeom>
        </p:spPr>
        <p:txBody>
          <a:bodyPr/>
          <a:lstStyle/>
          <a:p>
            <a:fld id="{0F508F62-1209-40BD-BCCC-2FF7C867D5AC}" type="datetime2">
              <a:rPr lang="en-US" smtClean="0"/>
              <a:t>Thursday, January 26,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70102-4B8E-4FEC-9BB7-97FDC1EA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693AF-08A9-4388-A9B8-174D5395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74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733FC-38A1-463C-BF3D-0D99784E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D076A-A004-4560-A43B-028624E20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36042" y="1467612"/>
            <a:ext cx="8476488" cy="299694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FBA60-9309-4F2A-9FA9-305C4AFB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4615434"/>
            <a:ext cx="2592324" cy="377190"/>
          </a:xfrm>
          <a:prstGeom prst="rect">
            <a:avLst/>
          </a:prstGeom>
        </p:spPr>
        <p:txBody>
          <a:bodyPr/>
          <a:lstStyle/>
          <a:p>
            <a:fld id="{9D571E53-DBC5-4BAE-99FB-7B091E3056FB}" type="datetime2">
              <a:rPr lang="en-US" smtClean="0"/>
              <a:t>Thursday, January 26,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BF451-928F-4E55-8A76-111D0E21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EC161-BA80-4E93-AEB1-B61E38C0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62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44E3E-5EFE-4FCB-86A2-5E20CC652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674102" y="336042"/>
            <a:ext cx="1186434" cy="412851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5005E-2E0C-4200-BF29-1135A35EE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29184" y="329184"/>
            <a:ext cx="7077456" cy="412851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BBBED-3B21-4271-BC0F-BBA258B5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4615434"/>
            <a:ext cx="2592324" cy="377190"/>
          </a:xfrm>
          <a:prstGeom prst="rect">
            <a:avLst/>
          </a:prstGeom>
        </p:spPr>
        <p:txBody>
          <a:bodyPr/>
          <a:lstStyle/>
          <a:p>
            <a:fld id="{991C98D3-15F9-47CA-9926-3BEF20F5181B}" type="datetime2">
              <a:rPr lang="en-US" smtClean="0"/>
              <a:t>Thursday, January 26,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9CED5-56F3-4943-8143-918F7A86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87180-7248-4741-8E3B-9AAFB414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25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5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223" name="Google Shape;223;p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224" name="Google Shape;224;p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Google Shape;225;p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9" name="Google Shape;239;p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40" name="Google Shape;240;p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48" name="Google Shape;248;p5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249" name="Google Shape;249;p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250" name="Google Shape;250;p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2" name="Google Shape;252;p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53" name="Google Shape;253;p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5" name="Google Shape;255;p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56" name="Google Shape;256;p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8" name="Google Shape;258;p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259" name="Google Shape;259;p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1" name="Google Shape;261;p5"/>
          <p:cNvSpPr txBox="1">
            <a:spLocks noGrp="1"/>
          </p:cNvSpPr>
          <p:nvPr>
            <p:ph type="title"/>
          </p:nvPr>
        </p:nvSpPr>
        <p:spPr>
          <a:xfrm>
            <a:off x="1215859" y="2643319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2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5"/>
          <p:cNvSpPr txBox="1">
            <a:spLocks noGrp="1"/>
          </p:cNvSpPr>
          <p:nvPr>
            <p:ph type="title" idx="2"/>
          </p:nvPr>
        </p:nvSpPr>
        <p:spPr>
          <a:xfrm>
            <a:off x="5185541" y="2643319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2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5"/>
          <p:cNvSpPr txBox="1">
            <a:spLocks noGrp="1"/>
          </p:cNvSpPr>
          <p:nvPr>
            <p:ph type="subTitle" idx="1"/>
          </p:nvPr>
        </p:nvSpPr>
        <p:spPr>
          <a:xfrm>
            <a:off x="5191691" y="2999557"/>
            <a:ext cx="27303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64" name="Google Shape;264;p5"/>
          <p:cNvSpPr txBox="1">
            <a:spLocks noGrp="1"/>
          </p:cNvSpPr>
          <p:nvPr>
            <p:ph type="subTitle" idx="3"/>
          </p:nvPr>
        </p:nvSpPr>
        <p:spPr>
          <a:xfrm>
            <a:off x="1222009" y="2999557"/>
            <a:ext cx="27303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65" name="Google Shape;265;p5"/>
          <p:cNvSpPr txBox="1">
            <a:spLocks noGrp="1"/>
          </p:cNvSpPr>
          <p:nvPr>
            <p:ph type="title" idx="4"/>
          </p:nvPr>
        </p:nvSpPr>
        <p:spPr>
          <a:xfrm>
            <a:off x="720000" y="615696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6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268" name="Google Shape;268;p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269" name="Google Shape;269;p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84" name="Google Shape;284;p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85" name="Google Shape;285;p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93" name="Google Shape;293;p6"/>
          <p:cNvGrpSpPr/>
          <p:nvPr/>
        </p:nvGrpSpPr>
        <p:grpSpPr>
          <a:xfrm flipH="1">
            <a:off x="8023075" y="111425"/>
            <a:ext cx="1102825" cy="1470925"/>
            <a:chOff x="8269775" y="3716750"/>
            <a:chExt cx="1102825" cy="1470925"/>
          </a:xfrm>
        </p:grpSpPr>
        <p:sp>
          <p:nvSpPr>
            <p:cNvPr id="294" name="Google Shape;294;p6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6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303" name="Google Shape;303;p6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304" name="Google Shape;304;p6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6" name="Google Shape;306;p6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07" name="Google Shape;307;p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308;p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9" name="Google Shape;309;p6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10" name="Google Shape;310;p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2" name="Google Shape;312;p6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5" name="Google Shape;315;p6"/>
          <p:cNvSpPr txBox="1">
            <a:spLocks noGrp="1"/>
          </p:cNvSpPr>
          <p:nvPr>
            <p:ph type="title"/>
          </p:nvPr>
        </p:nvSpPr>
        <p:spPr>
          <a:xfrm>
            <a:off x="720000" y="6126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7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318" name="Google Shape;318;p7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319" name="Google Shape;319;p7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7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7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7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7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7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7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7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7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7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7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7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7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7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7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34" name="Google Shape;334;p7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335" name="Google Shape;335;p7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7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7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7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7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7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7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7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43" name="Google Shape;343;p7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344" name="Google Shape;344;p7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345" name="Google Shape;345;p7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7" name="Google Shape;347;p7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48" name="Google Shape;348;p7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349;p7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0" name="Google Shape;350;p7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51" name="Google Shape;351;p7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352;p7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53" name="Google Shape;353;p7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354" name="Google Shape;354;p7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7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6" name="Google Shape;356;p7"/>
          <p:cNvSpPr txBox="1">
            <a:spLocks noGrp="1"/>
          </p:cNvSpPr>
          <p:nvPr>
            <p:ph type="body" idx="1"/>
          </p:nvPr>
        </p:nvSpPr>
        <p:spPr>
          <a:xfrm>
            <a:off x="1183158" y="1578547"/>
            <a:ext cx="4536600" cy="25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○"/>
              <a:defRPr/>
            </a:lvl5pPr>
            <a:lvl6pPr marL="2743200" lvl="5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2385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57" name="Google Shape;357;p7"/>
          <p:cNvSpPr txBox="1">
            <a:spLocks noGrp="1"/>
          </p:cNvSpPr>
          <p:nvPr>
            <p:ph type="title"/>
          </p:nvPr>
        </p:nvSpPr>
        <p:spPr>
          <a:xfrm>
            <a:off x="720000" y="6126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360" name="Google Shape;360;p8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361" name="Google Shape;361;p8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8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Google Shape;363;p8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8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8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8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8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8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8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8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8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8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8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8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8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76" name="Google Shape;376;p8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377" name="Google Shape;377;p8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8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8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8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8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8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8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4" name="Google Shape;384;p8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1999350" y="1389600"/>
            <a:ext cx="5145300" cy="23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86" name="Google Shape;386;p8"/>
          <p:cNvGrpSpPr/>
          <p:nvPr/>
        </p:nvGrpSpPr>
        <p:grpSpPr>
          <a:xfrm>
            <a:off x="1195542" y="2407606"/>
            <a:ext cx="799791" cy="1768646"/>
            <a:chOff x="10554050" y="3035751"/>
            <a:chExt cx="778688" cy="1721980"/>
          </a:xfrm>
        </p:grpSpPr>
        <p:sp>
          <p:nvSpPr>
            <p:cNvPr id="387" name="Google Shape;387;p8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9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413" name="Google Shape;413;p9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414" name="Google Shape;414;p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9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9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9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9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9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9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9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29" name="Google Shape;429;p9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430" name="Google Shape;430;p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38" name="Google Shape;438;p9"/>
          <p:cNvSpPr txBox="1">
            <a:spLocks noGrp="1"/>
          </p:cNvSpPr>
          <p:nvPr>
            <p:ph type="title"/>
          </p:nvPr>
        </p:nvSpPr>
        <p:spPr>
          <a:xfrm>
            <a:off x="2262300" y="1629650"/>
            <a:ext cx="4619400" cy="7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9"/>
          <p:cNvSpPr txBox="1">
            <a:spLocks noGrp="1"/>
          </p:cNvSpPr>
          <p:nvPr>
            <p:ph type="subTitle" idx="1"/>
          </p:nvPr>
        </p:nvSpPr>
        <p:spPr>
          <a:xfrm>
            <a:off x="2263200" y="2418250"/>
            <a:ext cx="4617600" cy="10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440" name="Google Shape;440;p9"/>
          <p:cNvGrpSpPr/>
          <p:nvPr/>
        </p:nvGrpSpPr>
        <p:grpSpPr>
          <a:xfrm flipH="1">
            <a:off x="7148667" y="2474906"/>
            <a:ext cx="799791" cy="1768646"/>
            <a:chOff x="10554050" y="3035751"/>
            <a:chExt cx="778688" cy="1721980"/>
          </a:xfrm>
        </p:grpSpPr>
        <p:sp>
          <p:nvSpPr>
            <p:cNvPr id="441" name="Google Shape;441;p9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9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9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465;p9"/>
          <p:cNvGrpSpPr/>
          <p:nvPr/>
        </p:nvGrpSpPr>
        <p:grpSpPr>
          <a:xfrm>
            <a:off x="1195542" y="2407606"/>
            <a:ext cx="799791" cy="1768646"/>
            <a:chOff x="10554050" y="3035751"/>
            <a:chExt cx="778688" cy="1721980"/>
          </a:xfrm>
        </p:grpSpPr>
        <p:sp>
          <p:nvSpPr>
            <p:cNvPr id="466" name="Google Shape;466;p9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Google Shape;560;p13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561" name="Google Shape;561;p13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562" name="Google Shape;562;p1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3" name="Google Shape;563;p1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4" name="Google Shape;564;p1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5" name="Google Shape;565;p1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6" name="Google Shape;566;p1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7" name="Google Shape;567;p1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8" name="Google Shape;568;p1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9" name="Google Shape;569;p1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0" name="Google Shape;570;p13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1" name="Google Shape;571;p13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2" name="Google Shape;572;p13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3" name="Google Shape;573;p13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4" name="Google Shape;574;p13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5" name="Google Shape;575;p13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6" name="Google Shape;576;p13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77" name="Google Shape;577;p13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578" name="Google Shape;578;p1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9" name="Google Shape;579;p1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0" name="Google Shape;580;p1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1" name="Google Shape;581;p1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2" name="Google Shape;582;p1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3" name="Google Shape;583;p1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4" name="Google Shape;584;p1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5" name="Google Shape;585;p1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86" name="Google Shape;586;p13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587" name="Google Shape;587;p13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588" name="Google Shape;588;p13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13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90" name="Google Shape;590;p13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91" name="Google Shape;591;p1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" name="Google Shape;592;p1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3" name="Google Shape;593;p13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94" name="Google Shape;594;p1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" name="Google Shape;595;p1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96" name="Google Shape;596;p13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597" name="Google Shape;597;p13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99" name="Google Shape;599;p13"/>
          <p:cNvSpPr txBox="1">
            <a:spLocks noGrp="1"/>
          </p:cNvSpPr>
          <p:nvPr>
            <p:ph type="title"/>
          </p:nvPr>
        </p:nvSpPr>
        <p:spPr>
          <a:xfrm>
            <a:off x="1910659" y="1597411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0" name="Google Shape;600;p13"/>
          <p:cNvSpPr txBox="1">
            <a:spLocks noGrp="1"/>
          </p:cNvSpPr>
          <p:nvPr>
            <p:ph type="subTitle" idx="1"/>
          </p:nvPr>
        </p:nvSpPr>
        <p:spPr>
          <a:xfrm>
            <a:off x="1910659" y="1989599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13"/>
          <p:cNvSpPr txBox="1">
            <a:spLocks noGrp="1"/>
          </p:cNvSpPr>
          <p:nvPr>
            <p:ph type="title" idx="2"/>
          </p:nvPr>
        </p:nvSpPr>
        <p:spPr>
          <a:xfrm>
            <a:off x="5921437" y="1597400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2" name="Google Shape;602;p13"/>
          <p:cNvSpPr txBox="1">
            <a:spLocks noGrp="1"/>
          </p:cNvSpPr>
          <p:nvPr>
            <p:ph type="subTitle" idx="3"/>
          </p:nvPr>
        </p:nvSpPr>
        <p:spPr>
          <a:xfrm>
            <a:off x="5921437" y="198958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3"/>
          <p:cNvSpPr txBox="1">
            <a:spLocks noGrp="1"/>
          </p:cNvSpPr>
          <p:nvPr>
            <p:ph type="title" idx="4"/>
          </p:nvPr>
        </p:nvSpPr>
        <p:spPr>
          <a:xfrm>
            <a:off x="1910648" y="3234995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4" name="Google Shape;604;p13"/>
          <p:cNvSpPr txBox="1">
            <a:spLocks noGrp="1"/>
          </p:cNvSpPr>
          <p:nvPr>
            <p:ph type="subTitle" idx="5"/>
          </p:nvPr>
        </p:nvSpPr>
        <p:spPr>
          <a:xfrm>
            <a:off x="1910648" y="362852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13"/>
          <p:cNvSpPr txBox="1">
            <a:spLocks noGrp="1"/>
          </p:cNvSpPr>
          <p:nvPr>
            <p:ph type="title" idx="6"/>
          </p:nvPr>
        </p:nvSpPr>
        <p:spPr>
          <a:xfrm>
            <a:off x="5921452" y="3237998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6" name="Google Shape;606;p13"/>
          <p:cNvSpPr txBox="1">
            <a:spLocks noGrp="1"/>
          </p:cNvSpPr>
          <p:nvPr>
            <p:ph type="subTitle" idx="7"/>
          </p:nvPr>
        </p:nvSpPr>
        <p:spPr>
          <a:xfrm>
            <a:off x="5921452" y="363152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3"/>
          <p:cNvSpPr txBox="1">
            <a:spLocks noGrp="1"/>
          </p:cNvSpPr>
          <p:nvPr>
            <p:ph type="title" idx="8" hasCustomPrompt="1"/>
          </p:nvPr>
        </p:nvSpPr>
        <p:spPr>
          <a:xfrm>
            <a:off x="917048" y="1615308"/>
            <a:ext cx="841200" cy="841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8" name="Google Shape;608;p13"/>
          <p:cNvSpPr txBox="1">
            <a:spLocks noGrp="1"/>
          </p:cNvSpPr>
          <p:nvPr>
            <p:ph type="title" idx="9" hasCustomPrompt="1"/>
          </p:nvPr>
        </p:nvSpPr>
        <p:spPr>
          <a:xfrm>
            <a:off x="917059" y="3259686"/>
            <a:ext cx="841200" cy="841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9" name="Google Shape;609;p13"/>
          <p:cNvSpPr txBox="1">
            <a:spLocks noGrp="1"/>
          </p:cNvSpPr>
          <p:nvPr>
            <p:ph type="title" idx="13" hasCustomPrompt="1"/>
          </p:nvPr>
        </p:nvSpPr>
        <p:spPr>
          <a:xfrm>
            <a:off x="4932293" y="1615308"/>
            <a:ext cx="841200" cy="841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0" name="Google Shape;610;p13"/>
          <p:cNvSpPr txBox="1">
            <a:spLocks noGrp="1"/>
          </p:cNvSpPr>
          <p:nvPr>
            <p:ph type="title" idx="14" hasCustomPrompt="1"/>
          </p:nvPr>
        </p:nvSpPr>
        <p:spPr>
          <a:xfrm>
            <a:off x="4936823" y="3259686"/>
            <a:ext cx="841200" cy="841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1" name="Google Shape;611;p13"/>
          <p:cNvSpPr txBox="1">
            <a:spLocks noGrp="1"/>
          </p:cNvSpPr>
          <p:nvPr>
            <p:ph type="title" idx="15"/>
          </p:nvPr>
        </p:nvSpPr>
        <p:spPr>
          <a:xfrm>
            <a:off x="720000" y="615696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612648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5" r:id="rId11"/>
    <p:sldLayoutId id="2147483666" r:id="rId12"/>
    <p:sldLayoutId id="2147483667" r:id="rId13"/>
    <p:sldLayoutId id="2147483671" r:id="rId14"/>
    <p:sldLayoutId id="2147483672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DDBCE8-F60C-4E3A-83C0-BDE8DD2D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291600"/>
            <a:ext cx="8476488" cy="855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BC57F-72F2-48BC-B1EE-1F2C6155D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042" y="1300163"/>
            <a:ext cx="8469900" cy="2837260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BC45-A4BC-4EE5-82B1-8BC791225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8124" y="4615434"/>
            <a:ext cx="4047792" cy="37719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675" cap="all" spc="15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150"/>
              <a:t>T.Bushra Alswailem</a:t>
            </a:r>
            <a:endParaRPr lang="en-US" spc="1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E1300-1995-409E-B058-59180872B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78674" y="4615434"/>
            <a:ext cx="1133142" cy="3771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9030E9-7F3B-403F-96B2-7C2C627C3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2184" y="4614726"/>
            <a:ext cx="2593182" cy="37719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675" cap="all" spc="15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56C8E023-6D75-41D1-9D82-3ED9FDA727EB}" type="datetime2">
              <a:rPr lang="en-US" smtClean="0"/>
              <a:t>Thursday, January 26,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6243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i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37500" indent="-336042" algn="l" defTabSz="685800" rtl="0" eaLnBrk="1" latinLnBrk="0" hangingPunct="1">
        <a:lnSpc>
          <a:spcPct val="140000"/>
        </a:lnSpc>
        <a:spcBef>
          <a:spcPts val="750"/>
        </a:spcBef>
        <a:buFont typeface="Calibri Light" panose="020F0302020204030204" pitchFamily="34" charset="0"/>
        <a:buChar char="→"/>
        <a:defRPr sz="135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1pPr>
      <a:lvl2pPr marL="675000" indent="-336042" algn="l" defTabSz="685800" rtl="0" eaLnBrk="1" latinLnBrk="0" hangingPunct="1">
        <a:lnSpc>
          <a:spcPct val="140000"/>
        </a:lnSpc>
        <a:spcBef>
          <a:spcPts val="375"/>
        </a:spcBef>
        <a:buFont typeface="Calibri Light" panose="020F0302020204030204" pitchFamily="34" charset="0"/>
        <a:buChar char="→"/>
        <a:defRPr sz="135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2pPr>
      <a:lvl3pPr marL="1012500" indent="-336042" algn="l" defTabSz="685800" rtl="0" eaLnBrk="1" latinLnBrk="0" hangingPunct="1">
        <a:lnSpc>
          <a:spcPct val="140000"/>
        </a:lnSpc>
        <a:spcBef>
          <a:spcPts val="375"/>
        </a:spcBef>
        <a:buFont typeface="Calibri Light" panose="020F0302020204030204" pitchFamily="34" charset="0"/>
        <a:buChar char="→"/>
        <a:defRPr sz="135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3pPr>
      <a:lvl4pPr marL="1350000" indent="-336042" algn="l" defTabSz="685800" rtl="0" eaLnBrk="1" latinLnBrk="0" hangingPunct="1">
        <a:lnSpc>
          <a:spcPct val="140000"/>
        </a:lnSpc>
        <a:spcBef>
          <a:spcPts val="375"/>
        </a:spcBef>
        <a:buFont typeface="Calibri Light" panose="020F0302020204030204" pitchFamily="34" charset="0"/>
        <a:buChar char="→"/>
        <a:defRPr sz="135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4pPr>
      <a:lvl5pPr marL="1687500" indent="-336042" algn="l" defTabSz="685800" rtl="0" eaLnBrk="1" latinLnBrk="0" hangingPunct="1">
        <a:lnSpc>
          <a:spcPct val="140000"/>
        </a:lnSpc>
        <a:spcBef>
          <a:spcPts val="375"/>
        </a:spcBef>
        <a:buFont typeface="Calibri Light" panose="020F0302020204030204" pitchFamily="34" charset="0"/>
        <a:buChar char="→"/>
        <a:defRPr sz="135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jpeg"/><Relationship Id="rId12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2.jpeg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0" name="Google Shape;2980;p45"/>
          <p:cNvGrpSpPr/>
          <p:nvPr/>
        </p:nvGrpSpPr>
        <p:grpSpPr>
          <a:xfrm>
            <a:off x="1551000" y="452264"/>
            <a:ext cx="6042000" cy="4363911"/>
            <a:chOff x="1551000" y="452264"/>
            <a:chExt cx="6042000" cy="4363911"/>
          </a:xfrm>
        </p:grpSpPr>
        <p:sp>
          <p:nvSpPr>
            <p:cNvPr id="2981" name="Google Shape;2981;p45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82" name="Google Shape;2982;p45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2983" name="Google Shape;2983;p45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45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85" name="Google Shape;2985;p45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986" name="Google Shape;2986;p45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7" name="Google Shape;2987;p45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988" name="Google Shape;2988;p45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989" name="Google Shape;2989;p45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0" name="Google Shape;2990;p45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991" name="Google Shape;2991;p45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992" name="Google Shape;2992;p45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3" name="Google Shape;2993;p45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994" name="Google Shape;2994;p45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995" name="Google Shape;2995;p45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6" name="Google Shape;2996;p45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997" name="Google Shape;2997;p45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998" name="Google Shape;2998;p45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9" name="Google Shape;2999;p45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00" name="Google Shape;3000;p45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3001" name="Google Shape;3001;p45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2" name="Google Shape;3002;p45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03" name="Google Shape;3003;p45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3004" name="Google Shape;3004;p45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5" name="Google Shape;3005;p45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06" name="Google Shape;3006;p45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3007" name="Google Shape;3007;p45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8" name="Google Shape;3008;p45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09" name="Google Shape;3009;p45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3010" name="Google Shape;3010;p45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1" name="Google Shape;3011;p45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12" name="Google Shape;3012;p45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3013" name="Google Shape;3013;p45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4" name="Google Shape;3014;p45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15" name="Google Shape;3015;p45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3016" name="Google Shape;3016;p45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7" name="Google Shape;3017;p45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18" name="Google Shape;3018;p45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3019" name="Google Shape;3019;p45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0" name="Google Shape;3020;p45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21" name="Google Shape;3021;p45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3022" name="Google Shape;3022;p45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3" name="Google Shape;3023;p45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025" name="Google Shape;3025;p45"/>
          <p:cNvGrpSpPr/>
          <p:nvPr/>
        </p:nvGrpSpPr>
        <p:grpSpPr>
          <a:xfrm rot="10800000">
            <a:off x="387982" y="312546"/>
            <a:ext cx="969437" cy="969860"/>
            <a:chOff x="769800" y="2509975"/>
            <a:chExt cx="1145500" cy="1146000"/>
          </a:xfrm>
        </p:grpSpPr>
        <p:sp>
          <p:nvSpPr>
            <p:cNvPr id="3026" name="Google Shape;3026;p45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4" name="Google Shape;3044;p45"/>
          <p:cNvGrpSpPr/>
          <p:nvPr/>
        </p:nvGrpSpPr>
        <p:grpSpPr>
          <a:xfrm>
            <a:off x="440709" y="3370436"/>
            <a:ext cx="1034082" cy="1553342"/>
            <a:chOff x="4112038" y="3686550"/>
            <a:chExt cx="919920" cy="1381854"/>
          </a:xfrm>
        </p:grpSpPr>
        <p:sp>
          <p:nvSpPr>
            <p:cNvPr id="3045" name="Google Shape;3045;p45"/>
            <p:cNvSpPr/>
            <p:nvPr/>
          </p:nvSpPr>
          <p:spPr>
            <a:xfrm>
              <a:off x="4163768" y="4971504"/>
              <a:ext cx="831900" cy="969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4112038" y="3686550"/>
              <a:ext cx="919920" cy="1166487"/>
            </a:xfrm>
            <a:custGeom>
              <a:avLst/>
              <a:gdLst/>
              <a:ahLst/>
              <a:cxnLst/>
              <a:rect l="l" t="t" r="r" b="b"/>
              <a:pathLst>
                <a:path w="32000" h="40577" extrusionOk="0">
                  <a:moveTo>
                    <a:pt x="16010" y="0"/>
                  </a:moveTo>
                  <a:lnTo>
                    <a:pt x="15186" y="20"/>
                  </a:lnTo>
                  <a:lnTo>
                    <a:pt x="14363" y="81"/>
                  </a:lnTo>
                  <a:lnTo>
                    <a:pt x="13559" y="181"/>
                  </a:lnTo>
                  <a:lnTo>
                    <a:pt x="12776" y="322"/>
                  </a:lnTo>
                  <a:lnTo>
                    <a:pt x="11992" y="502"/>
                  </a:lnTo>
                  <a:lnTo>
                    <a:pt x="11249" y="703"/>
                  </a:lnTo>
                  <a:lnTo>
                    <a:pt x="10506" y="944"/>
                  </a:lnTo>
                  <a:lnTo>
                    <a:pt x="9763" y="1226"/>
                  </a:lnTo>
                  <a:lnTo>
                    <a:pt x="9060" y="1527"/>
                  </a:lnTo>
                  <a:lnTo>
                    <a:pt x="8377" y="1888"/>
                  </a:lnTo>
                  <a:lnTo>
                    <a:pt x="7694" y="2250"/>
                  </a:lnTo>
                  <a:lnTo>
                    <a:pt x="7051" y="2652"/>
                  </a:lnTo>
                  <a:lnTo>
                    <a:pt x="6428" y="3094"/>
                  </a:lnTo>
                  <a:lnTo>
                    <a:pt x="5826" y="3556"/>
                  </a:lnTo>
                  <a:lnTo>
                    <a:pt x="5243" y="4038"/>
                  </a:lnTo>
                  <a:lnTo>
                    <a:pt x="4681" y="4560"/>
                  </a:lnTo>
                  <a:lnTo>
                    <a:pt x="4158" y="5102"/>
                  </a:lnTo>
                  <a:lnTo>
                    <a:pt x="3656" y="5665"/>
                  </a:lnTo>
                  <a:lnTo>
                    <a:pt x="3174" y="6247"/>
                  </a:lnTo>
                  <a:lnTo>
                    <a:pt x="2732" y="6850"/>
                  </a:lnTo>
                  <a:lnTo>
                    <a:pt x="2310" y="7493"/>
                  </a:lnTo>
                  <a:lnTo>
                    <a:pt x="1929" y="8136"/>
                  </a:lnTo>
                  <a:lnTo>
                    <a:pt x="1567" y="8798"/>
                  </a:lnTo>
                  <a:lnTo>
                    <a:pt x="1246" y="9501"/>
                  </a:lnTo>
                  <a:lnTo>
                    <a:pt x="964" y="10205"/>
                  </a:lnTo>
                  <a:lnTo>
                    <a:pt x="723" y="10928"/>
                  </a:lnTo>
                  <a:lnTo>
                    <a:pt x="502" y="11651"/>
                  </a:lnTo>
                  <a:lnTo>
                    <a:pt x="322" y="12414"/>
                  </a:lnTo>
                  <a:lnTo>
                    <a:pt x="181" y="13177"/>
                  </a:lnTo>
                  <a:lnTo>
                    <a:pt x="81" y="13961"/>
                  </a:lnTo>
                  <a:lnTo>
                    <a:pt x="20" y="14744"/>
                  </a:lnTo>
                  <a:lnTo>
                    <a:pt x="0" y="15548"/>
                  </a:lnTo>
                  <a:lnTo>
                    <a:pt x="0" y="16030"/>
                  </a:lnTo>
                  <a:lnTo>
                    <a:pt x="20" y="16512"/>
                  </a:lnTo>
                  <a:lnTo>
                    <a:pt x="61" y="16974"/>
                  </a:lnTo>
                  <a:lnTo>
                    <a:pt x="121" y="17456"/>
                  </a:lnTo>
                  <a:lnTo>
                    <a:pt x="181" y="17918"/>
                  </a:lnTo>
                  <a:lnTo>
                    <a:pt x="261" y="18380"/>
                  </a:lnTo>
                  <a:lnTo>
                    <a:pt x="362" y="18842"/>
                  </a:lnTo>
                  <a:lnTo>
                    <a:pt x="462" y="19284"/>
                  </a:lnTo>
                  <a:lnTo>
                    <a:pt x="502" y="19404"/>
                  </a:lnTo>
                  <a:lnTo>
                    <a:pt x="502" y="19445"/>
                  </a:lnTo>
                  <a:lnTo>
                    <a:pt x="643" y="19947"/>
                  </a:lnTo>
                  <a:lnTo>
                    <a:pt x="784" y="20429"/>
                  </a:lnTo>
                  <a:lnTo>
                    <a:pt x="924" y="20911"/>
                  </a:lnTo>
                  <a:lnTo>
                    <a:pt x="1085" y="21373"/>
                  </a:lnTo>
                  <a:lnTo>
                    <a:pt x="1447" y="22317"/>
                  </a:lnTo>
                  <a:lnTo>
                    <a:pt x="1828" y="23221"/>
                  </a:lnTo>
                  <a:lnTo>
                    <a:pt x="2250" y="24105"/>
                  </a:lnTo>
                  <a:lnTo>
                    <a:pt x="2692" y="24989"/>
                  </a:lnTo>
                  <a:lnTo>
                    <a:pt x="3154" y="25832"/>
                  </a:lnTo>
                  <a:lnTo>
                    <a:pt x="3596" y="26636"/>
                  </a:lnTo>
                  <a:lnTo>
                    <a:pt x="4500" y="28203"/>
                  </a:lnTo>
                  <a:lnTo>
                    <a:pt x="5343" y="29669"/>
                  </a:lnTo>
                  <a:lnTo>
                    <a:pt x="5725" y="30352"/>
                  </a:lnTo>
                  <a:lnTo>
                    <a:pt x="6067" y="31015"/>
                  </a:lnTo>
                  <a:lnTo>
                    <a:pt x="6368" y="31638"/>
                  </a:lnTo>
                  <a:lnTo>
                    <a:pt x="6609" y="32240"/>
                  </a:lnTo>
                  <a:lnTo>
                    <a:pt x="6730" y="32702"/>
                  </a:lnTo>
                  <a:lnTo>
                    <a:pt x="6850" y="33245"/>
                  </a:lnTo>
                  <a:lnTo>
                    <a:pt x="6930" y="33847"/>
                  </a:lnTo>
                  <a:lnTo>
                    <a:pt x="7011" y="34490"/>
                  </a:lnTo>
                  <a:lnTo>
                    <a:pt x="7071" y="35173"/>
                  </a:lnTo>
                  <a:lnTo>
                    <a:pt x="7111" y="35856"/>
                  </a:lnTo>
                  <a:lnTo>
                    <a:pt x="7171" y="37242"/>
                  </a:lnTo>
                  <a:lnTo>
                    <a:pt x="7212" y="38528"/>
                  </a:lnTo>
                  <a:lnTo>
                    <a:pt x="7212" y="39572"/>
                  </a:lnTo>
                  <a:lnTo>
                    <a:pt x="7192" y="40576"/>
                  </a:lnTo>
                  <a:lnTo>
                    <a:pt x="24808" y="40576"/>
                  </a:lnTo>
                  <a:lnTo>
                    <a:pt x="24808" y="39572"/>
                  </a:lnTo>
                  <a:lnTo>
                    <a:pt x="24808" y="38528"/>
                  </a:lnTo>
                  <a:lnTo>
                    <a:pt x="24828" y="37242"/>
                  </a:lnTo>
                  <a:lnTo>
                    <a:pt x="24888" y="35856"/>
                  </a:lnTo>
                  <a:lnTo>
                    <a:pt x="24928" y="35173"/>
                  </a:lnTo>
                  <a:lnTo>
                    <a:pt x="24989" y="34490"/>
                  </a:lnTo>
                  <a:lnTo>
                    <a:pt x="25069" y="33847"/>
                  </a:lnTo>
                  <a:lnTo>
                    <a:pt x="25170" y="33245"/>
                  </a:lnTo>
                  <a:lnTo>
                    <a:pt x="25270" y="32702"/>
                  </a:lnTo>
                  <a:lnTo>
                    <a:pt x="25411" y="32240"/>
                  </a:lnTo>
                  <a:lnTo>
                    <a:pt x="25652" y="31638"/>
                  </a:lnTo>
                  <a:lnTo>
                    <a:pt x="25953" y="31015"/>
                  </a:lnTo>
                  <a:lnTo>
                    <a:pt x="26274" y="30352"/>
                  </a:lnTo>
                  <a:lnTo>
                    <a:pt x="26656" y="29669"/>
                  </a:lnTo>
                  <a:lnTo>
                    <a:pt x="27500" y="28203"/>
                  </a:lnTo>
                  <a:lnTo>
                    <a:pt x="28404" y="26636"/>
                  </a:lnTo>
                  <a:lnTo>
                    <a:pt x="28866" y="25832"/>
                  </a:lnTo>
                  <a:lnTo>
                    <a:pt x="29307" y="24989"/>
                  </a:lnTo>
                  <a:lnTo>
                    <a:pt x="29749" y="24105"/>
                  </a:lnTo>
                  <a:lnTo>
                    <a:pt x="30171" y="23221"/>
                  </a:lnTo>
                  <a:lnTo>
                    <a:pt x="30553" y="22317"/>
                  </a:lnTo>
                  <a:lnTo>
                    <a:pt x="30914" y="21373"/>
                  </a:lnTo>
                  <a:lnTo>
                    <a:pt x="31075" y="20911"/>
                  </a:lnTo>
                  <a:lnTo>
                    <a:pt x="31236" y="20429"/>
                  </a:lnTo>
                  <a:lnTo>
                    <a:pt x="31376" y="19947"/>
                  </a:lnTo>
                  <a:lnTo>
                    <a:pt x="31497" y="19445"/>
                  </a:lnTo>
                  <a:lnTo>
                    <a:pt x="31517" y="19404"/>
                  </a:lnTo>
                  <a:lnTo>
                    <a:pt x="31537" y="19284"/>
                  </a:lnTo>
                  <a:lnTo>
                    <a:pt x="31638" y="18842"/>
                  </a:lnTo>
                  <a:lnTo>
                    <a:pt x="31738" y="18380"/>
                  </a:lnTo>
                  <a:lnTo>
                    <a:pt x="31818" y="17918"/>
                  </a:lnTo>
                  <a:lnTo>
                    <a:pt x="31879" y="17456"/>
                  </a:lnTo>
                  <a:lnTo>
                    <a:pt x="31939" y="16974"/>
                  </a:lnTo>
                  <a:lnTo>
                    <a:pt x="31979" y="16512"/>
                  </a:lnTo>
                  <a:lnTo>
                    <a:pt x="31999" y="16030"/>
                  </a:lnTo>
                  <a:lnTo>
                    <a:pt x="31999" y="15548"/>
                  </a:lnTo>
                  <a:lnTo>
                    <a:pt x="31979" y="14744"/>
                  </a:lnTo>
                  <a:lnTo>
                    <a:pt x="31919" y="13961"/>
                  </a:lnTo>
                  <a:lnTo>
                    <a:pt x="31818" y="13177"/>
                  </a:lnTo>
                  <a:lnTo>
                    <a:pt x="31678" y="12414"/>
                  </a:lnTo>
                  <a:lnTo>
                    <a:pt x="31497" y="11651"/>
                  </a:lnTo>
                  <a:lnTo>
                    <a:pt x="31296" y="10928"/>
                  </a:lnTo>
                  <a:lnTo>
                    <a:pt x="31035" y="10205"/>
                  </a:lnTo>
                  <a:lnTo>
                    <a:pt x="30754" y="9501"/>
                  </a:lnTo>
                  <a:lnTo>
                    <a:pt x="30432" y="8798"/>
                  </a:lnTo>
                  <a:lnTo>
                    <a:pt x="30071" y="8136"/>
                  </a:lnTo>
                  <a:lnTo>
                    <a:pt x="29689" y="7493"/>
                  </a:lnTo>
                  <a:lnTo>
                    <a:pt x="29267" y="6850"/>
                  </a:lnTo>
                  <a:lnTo>
                    <a:pt x="28825" y="6247"/>
                  </a:lnTo>
                  <a:lnTo>
                    <a:pt x="28343" y="5665"/>
                  </a:lnTo>
                  <a:lnTo>
                    <a:pt x="27841" y="5102"/>
                  </a:lnTo>
                  <a:lnTo>
                    <a:pt x="27319" y="4560"/>
                  </a:lnTo>
                  <a:lnTo>
                    <a:pt x="26756" y="4038"/>
                  </a:lnTo>
                  <a:lnTo>
                    <a:pt x="26174" y="3556"/>
                  </a:lnTo>
                  <a:lnTo>
                    <a:pt x="25571" y="3094"/>
                  </a:lnTo>
                  <a:lnTo>
                    <a:pt x="24949" y="2652"/>
                  </a:lnTo>
                  <a:lnTo>
                    <a:pt x="24306" y="2250"/>
                  </a:lnTo>
                  <a:lnTo>
                    <a:pt x="23623" y="1888"/>
                  </a:lnTo>
                  <a:lnTo>
                    <a:pt x="22940" y="1527"/>
                  </a:lnTo>
                  <a:lnTo>
                    <a:pt x="22237" y="1226"/>
                  </a:lnTo>
                  <a:lnTo>
                    <a:pt x="21514" y="944"/>
                  </a:lnTo>
                  <a:lnTo>
                    <a:pt x="20770" y="703"/>
                  </a:lnTo>
                  <a:lnTo>
                    <a:pt x="20007" y="502"/>
                  </a:lnTo>
                  <a:lnTo>
                    <a:pt x="19224" y="322"/>
                  </a:lnTo>
                  <a:lnTo>
                    <a:pt x="18440" y="181"/>
                  </a:lnTo>
                  <a:lnTo>
                    <a:pt x="17637" y="81"/>
                  </a:lnTo>
                  <a:lnTo>
                    <a:pt x="16833" y="20"/>
                  </a:lnTo>
                  <a:lnTo>
                    <a:pt x="160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4385744" y="4110980"/>
              <a:ext cx="367307" cy="654293"/>
            </a:xfrm>
            <a:custGeom>
              <a:avLst/>
              <a:gdLst/>
              <a:ahLst/>
              <a:cxnLst/>
              <a:rect l="l" t="t" r="r" b="b"/>
              <a:pathLst>
                <a:path w="12777" h="22760" extrusionOk="0">
                  <a:moveTo>
                    <a:pt x="6469" y="0"/>
                  </a:moveTo>
                  <a:lnTo>
                    <a:pt x="6348" y="20"/>
                  </a:lnTo>
                  <a:lnTo>
                    <a:pt x="6248" y="101"/>
                  </a:lnTo>
                  <a:lnTo>
                    <a:pt x="6167" y="181"/>
                  </a:lnTo>
                  <a:lnTo>
                    <a:pt x="6147" y="302"/>
                  </a:lnTo>
                  <a:lnTo>
                    <a:pt x="6067" y="884"/>
                  </a:lnTo>
                  <a:lnTo>
                    <a:pt x="6007" y="1246"/>
                  </a:lnTo>
                  <a:lnTo>
                    <a:pt x="5906" y="1647"/>
                  </a:lnTo>
                  <a:lnTo>
                    <a:pt x="5766" y="2049"/>
                  </a:lnTo>
                  <a:lnTo>
                    <a:pt x="5685" y="2250"/>
                  </a:lnTo>
                  <a:lnTo>
                    <a:pt x="5605" y="2431"/>
                  </a:lnTo>
                  <a:lnTo>
                    <a:pt x="5484" y="2592"/>
                  </a:lnTo>
                  <a:lnTo>
                    <a:pt x="5384" y="2752"/>
                  </a:lnTo>
                  <a:lnTo>
                    <a:pt x="5243" y="2893"/>
                  </a:lnTo>
                  <a:lnTo>
                    <a:pt x="5103" y="3013"/>
                  </a:lnTo>
                  <a:lnTo>
                    <a:pt x="5002" y="3054"/>
                  </a:lnTo>
                  <a:lnTo>
                    <a:pt x="4882" y="3074"/>
                  </a:lnTo>
                  <a:lnTo>
                    <a:pt x="4761" y="3054"/>
                  </a:lnTo>
                  <a:lnTo>
                    <a:pt x="4601" y="3033"/>
                  </a:lnTo>
                  <a:lnTo>
                    <a:pt x="4440" y="2993"/>
                  </a:lnTo>
                  <a:lnTo>
                    <a:pt x="4279" y="2913"/>
                  </a:lnTo>
                  <a:lnTo>
                    <a:pt x="3918" y="2752"/>
                  </a:lnTo>
                  <a:lnTo>
                    <a:pt x="3516" y="2531"/>
                  </a:lnTo>
                  <a:lnTo>
                    <a:pt x="3134" y="2270"/>
                  </a:lnTo>
                  <a:lnTo>
                    <a:pt x="2773" y="2009"/>
                  </a:lnTo>
                  <a:lnTo>
                    <a:pt x="2451" y="1748"/>
                  </a:lnTo>
                  <a:lnTo>
                    <a:pt x="2371" y="1688"/>
                  </a:lnTo>
                  <a:lnTo>
                    <a:pt x="2270" y="1668"/>
                  </a:lnTo>
                  <a:lnTo>
                    <a:pt x="2170" y="1688"/>
                  </a:lnTo>
                  <a:lnTo>
                    <a:pt x="2070" y="1708"/>
                  </a:lnTo>
                  <a:lnTo>
                    <a:pt x="1989" y="1788"/>
                  </a:lnTo>
                  <a:lnTo>
                    <a:pt x="1929" y="1868"/>
                  </a:lnTo>
                  <a:lnTo>
                    <a:pt x="1909" y="1969"/>
                  </a:lnTo>
                  <a:lnTo>
                    <a:pt x="1909" y="2069"/>
                  </a:lnTo>
                  <a:lnTo>
                    <a:pt x="2029" y="2571"/>
                  </a:lnTo>
                  <a:lnTo>
                    <a:pt x="2130" y="3154"/>
                  </a:lnTo>
                  <a:lnTo>
                    <a:pt x="2210" y="3737"/>
                  </a:lnTo>
                  <a:lnTo>
                    <a:pt x="2270" y="4339"/>
                  </a:lnTo>
                  <a:lnTo>
                    <a:pt x="2311" y="4902"/>
                  </a:lnTo>
                  <a:lnTo>
                    <a:pt x="2311" y="5163"/>
                  </a:lnTo>
                  <a:lnTo>
                    <a:pt x="2291" y="5404"/>
                  </a:lnTo>
                  <a:lnTo>
                    <a:pt x="2270" y="5625"/>
                  </a:lnTo>
                  <a:lnTo>
                    <a:pt x="2230" y="5826"/>
                  </a:lnTo>
                  <a:lnTo>
                    <a:pt x="2170" y="5986"/>
                  </a:lnTo>
                  <a:lnTo>
                    <a:pt x="2110" y="6107"/>
                  </a:lnTo>
                  <a:lnTo>
                    <a:pt x="2050" y="6207"/>
                  </a:lnTo>
                  <a:lnTo>
                    <a:pt x="1969" y="6268"/>
                  </a:lnTo>
                  <a:lnTo>
                    <a:pt x="1869" y="6308"/>
                  </a:lnTo>
                  <a:lnTo>
                    <a:pt x="1788" y="6328"/>
                  </a:lnTo>
                  <a:lnTo>
                    <a:pt x="1608" y="6328"/>
                  </a:lnTo>
                  <a:lnTo>
                    <a:pt x="1427" y="6308"/>
                  </a:lnTo>
                  <a:lnTo>
                    <a:pt x="1266" y="6247"/>
                  </a:lnTo>
                  <a:lnTo>
                    <a:pt x="1085" y="6147"/>
                  </a:lnTo>
                  <a:lnTo>
                    <a:pt x="925" y="6067"/>
                  </a:lnTo>
                  <a:lnTo>
                    <a:pt x="764" y="5966"/>
                  </a:lnTo>
                  <a:lnTo>
                    <a:pt x="563" y="5806"/>
                  </a:lnTo>
                  <a:lnTo>
                    <a:pt x="463" y="5745"/>
                  </a:lnTo>
                  <a:lnTo>
                    <a:pt x="362" y="5725"/>
                  </a:lnTo>
                  <a:lnTo>
                    <a:pt x="262" y="5725"/>
                  </a:lnTo>
                  <a:lnTo>
                    <a:pt x="161" y="5765"/>
                  </a:lnTo>
                  <a:lnTo>
                    <a:pt x="81" y="5826"/>
                  </a:lnTo>
                  <a:lnTo>
                    <a:pt x="41" y="5926"/>
                  </a:lnTo>
                  <a:lnTo>
                    <a:pt x="1" y="6026"/>
                  </a:lnTo>
                  <a:lnTo>
                    <a:pt x="21" y="6127"/>
                  </a:lnTo>
                  <a:lnTo>
                    <a:pt x="3556" y="22498"/>
                  </a:lnTo>
                  <a:lnTo>
                    <a:pt x="3596" y="22598"/>
                  </a:lnTo>
                  <a:lnTo>
                    <a:pt x="3677" y="22679"/>
                  </a:lnTo>
                  <a:lnTo>
                    <a:pt x="3757" y="22739"/>
                  </a:lnTo>
                  <a:lnTo>
                    <a:pt x="3877" y="22759"/>
                  </a:lnTo>
                  <a:lnTo>
                    <a:pt x="3938" y="22739"/>
                  </a:lnTo>
                  <a:lnTo>
                    <a:pt x="4018" y="22719"/>
                  </a:lnTo>
                  <a:lnTo>
                    <a:pt x="4058" y="22699"/>
                  </a:lnTo>
                  <a:lnTo>
                    <a:pt x="4118" y="22659"/>
                  </a:lnTo>
                  <a:lnTo>
                    <a:pt x="4159" y="22598"/>
                  </a:lnTo>
                  <a:lnTo>
                    <a:pt x="4179" y="22538"/>
                  </a:lnTo>
                  <a:lnTo>
                    <a:pt x="4199" y="22478"/>
                  </a:lnTo>
                  <a:lnTo>
                    <a:pt x="4199" y="22418"/>
                  </a:lnTo>
                  <a:lnTo>
                    <a:pt x="4199" y="22357"/>
                  </a:lnTo>
                  <a:lnTo>
                    <a:pt x="824" y="6770"/>
                  </a:lnTo>
                  <a:lnTo>
                    <a:pt x="824" y="6770"/>
                  </a:lnTo>
                  <a:lnTo>
                    <a:pt x="1065" y="6870"/>
                  </a:lnTo>
                  <a:lnTo>
                    <a:pt x="1326" y="6950"/>
                  </a:lnTo>
                  <a:lnTo>
                    <a:pt x="1608" y="6991"/>
                  </a:lnTo>
                  <a:lnTo>
                    <a:pt x="1728" y="7011"/>
                  </a:lnTo>
                  <a:lnTo>
                    <a:pt x="1869" y="6991"/>
                  </a:lnTo>
                  <a:lnTo>
                    <a:pt x="1989" y="6971"/>
                  </a:lnTo>
                  <a:lnTo>
                    <a:pt x="2090" y="6930"/>
                  </a:lnTo>
                  <a:lnTo>
                    <a:pt x="2210" y="6890"/>
                  </a:lnTo>
                  <a:lnTo>
                    <a:pt x="2311" y="6830"/>
                  </a:lnTo>
                  <a:lnTo>
                    <a:pt x="2411" y="6770"/>
                  </a:lnTo>
                  <a:lnTo>
                    <a:pt x="2491" y="6689"/>
                  </a:lnTo>
                  <a:lnTo>
                    <a:pt x="2592" y="6589"/>
                  </a:lnTo>
                  <a:lnTo>
                    <a:pt x="2652" y="6488"/>
                  </a:lnTo>
                  <a:lnTo>
                    <a:pt x="2753" y="6328"/>
                  </a:lnTo>
                  <a:lnTo>
                    <a:pt x="2813" y="6167"/>
                  </a:lnTo>
                  <a:lnTo>
                    <a:pt x="2873" y="5966"/>
                  </a:lnTo>
                  <a:lnTo>
                    <a:pt x="2913" y="5745"/>
                  </a:lnTo>
                  <a:lnTo>
                    <a:pt x="2953" y="5524"/>
                  </a:lnTo>
                  <a:lnTo>
                    <a:pt x="2953" y="5283"/>
                  </a:lnTo>
                  <a:lnTo>
                    <a:pt x="2974" y="4781"/>
                  </a:lnTo>
                  <a:lnTo>
                    <a:pt x="2933" y="4259"/>
                  </a:lnTo>
                  <a:lnTo>
                    <a:pt x="2893" y="3757"/>
                  </a:lnTo>
                  <a:lnTo>
                    <a:pt x="2813" y="3254"/>
                  </a:lnTo>
                  <a:lnTo>
                    <a:pt x="2753" y="2813"/>
                  </a:lnTo>
                  <a:lnTo>
                    <a:pt x="3054" y="3013"/>
                  </a:lnTo>
                  <a:lnTo>
                    <a:pt x="3395" y="3234"/>
                  </a:lnTo>
                  <a:lnTo>
                    <a:pt x="3757" y="3415"/>
                  </a:lnTo>
                  <a:lnTo>
                    <a:pt x="4139" y="3576"/>
                  </a:lnTo>
                  <a:lnTo>
                    <a:pt x="4319" y="3636"/>
                  </a:lnTo>
                  <a:lnTo>
                    <a:pt x="4500" y="3676"/>
                  </a:lnTo>
                  <a:lnTo>
                    <a:pt x="4681" y="3716"/>
                  </a:lnTo>
                  <a:lnTo>
                    <a:pt x="5022" y="3716"/>
                  </a:lnTo>
                  <a:lnTo>
                    <a:pt x="5183" y="3696"/>
                  </a:lnTo>
                  <a:lnTo>
                    <a:pt x="5324" y="3636"/>
                  </a:lnTo>
                  <a:lnTo>
                    <a:pt x="5464" y="3556"/>
                  </a:lnTo>
                  <a:lnTo>
                    <a:pt x="5645" y="3415"/>
                  </a:lnTo>
                  <a:lnTo>
                    <a:pt x="5826" y="3254"/>
                  </a:lnTo>
                  <a:lnTo>
                    <a:pt x="5967" y="3074"/>
                  </a:lnTo>
                  <a:lnTo>
                    <a:pt x="6107" y="2873"/>
                  </a:lnTo>
                  <a:lnTo>
                    <a:pt x="6228" y="2652"/>
                  </a:lnTo>
                  <a:lnTo>
                    <a:pt x="6328" y="2431"/>
                  </a:lnTo>
                  <a:lnTo>
                    <a:pt x="6429" y="2210"/>
                  </a:lnTo>
                  <a:lnTo>
                    <a:pt x="6509" y="1969"/>
                  </a:lnTo>
                  <a:lnTo>
                    <a:pt x="6589" y="2210"/>
                  </a:lnTo>
                  <a:lnTo>
                    <a:pt x="6690" y="2431"/>
                  </a:lnTo>
                  <a:lnTo>
                    <a:pt x="6790" y="2652"/>
                  </a:lnTo>
                  <a:lnTo>
                    <a:pt x="6911" y="2853"/>
                  </a:lnTo>
                  <a:lnTo>
                    <a:pt x="7051" y="3054"/>
                  </a:lnTo>
                  <a:lnTo>
                    <a:pt x="7172" y="3214"/>
                  </a:lnTo>
                  <a:lnTo>
                    <a:pt x="7332" y="3335"/>
                  </a:lnTo>
                  <a:lnTo>
                    <a:pt x="7473" y="3435"/>
                  </a:lnTo>
                  <a:lnTo>
                    <a:pt x="7594" y="3475"/>
                  </a:lnTo>
                  <a:lnTo>
                    <a:pt x="7694" y="3495"/>
                  </a:lnTo>
                  <a:lnTo>
                    <a:pt x="7975" y="3495"/>
                  </a:lnTo>
                  <a:lnTo>
                    <a:pt x="8297" y="3435"/>
                  </a:lnTo>
                  <a:lnTo>
                    <a:pt x="8638" y="3335"/>
                  </a:lnTo>
                  <a:lnTo>
                    <a:pt x="9000" y="3194"/>
                  </a:lnTo>
                  <a:lnTo>
                    <a:pt x="9381" y="3013"/>
                  </a:lnTo>
                  <a:lnTo>
                    <a:pt x="9763" y="2833"/>
                  </a:lnTo>
                  <a:lnTo>
                    <a:pt x="10125" y="2632"/>
                  </a:lnTo>
                  <a:lnTo>
                    <a:pt x="10024" y="3114"/>
                  </a:lnTo>
                  <a:lnTo>
                    <a:pt x="9924" y="3656"/>
                  </a:lnTo>
                  <a:lnTo>
                    <a:pt x="9843" y="4219"/>
                  </a:lnTo>
                  <a:lnTo>
                    <a:pt x="9803" y="4781"/>
                  </a:lnTo>
                  <a:lnTo>
                    <a:pt x="9803" y="5062"/>
                  </a:lnTo>
                  <a:lnTo>
                    <a:pt x="9823" y="5323"/>
                  </a:lnTo>
                  <a:lnTo>
                    <a:pt x="9843" y="5564"/>
                  </a:lnTo>
                  <a:lnTo>
                    <a:pt x="9904" y="5806"/>
                  </a:lnTo>
                  <a:lnTo>
                    <a:pt x="9964" y="6026"/>
                  </a:lnTo>
                  <a:lnTo>
                    <a:pt x="10044" y="6207"/>
                  </a:lnTo>
                  <a:lnTo>
                    <a:pt x="10165" y="6388"/>
                  </a:lnTo>
                  <a:lnTo>
                    <a:pt x="10285" y="6529"/>
                  </a:lnTo>
                  <a:lnTo>
                    <a:pt x="10506" y="6669"/>
                  </a:lnTo>
                  <a:lnTo>
                    <a:pt x="10727" y="6770"/>
                  </a:lnTo>
                  <a:lnTo>
                    <a:pt x="10948" y="6850"/>
                  </a:lnTo>
                  <a:lnTo>
                    <a:pt x="11149" y="6870"/>
                  </a:lnTo>
                  <a:lnTo>
                    <a:pt x="11370" y="6870"/>
                  </a:lnTo>
                  <a:lnTo>
                    <a:pt x="11591" y="6830"/>
                  </a:lnTo>
                  <a:lnTo>
                    <a:pt x="11792" y="6770"/>
                  </a:lnTo>
                  <a:lnTo>
                    <a:pt x="11993" y="6709"/>
                  </a:lnTo>
                  <a:lnTo>
                    <a:pt x="11993" y="6709"/>
                  </a:lnTo>
                  <a:lnTo>
                    <a:pt x="9100" y="22337"/>
                  </a:lnTo>
                  <a:lnTo>
                    <a:pt x="9100" y="22398"/>
                  </a:lnTo>
                  <a:lnTo>
                    <a:pt x="9120" y="22458"/>
                  </a:lnTo>
                  <a:lnTo>
                    <a:pt x="9140" y="22518"/>
                  </a:lnTo>
                  <a:lnTo>
                    <a:pt x="9160" y="22578"/>
                  </a:lnTo>
                  <a:lnTo>
                    <a:pt x="9201" y="22619"/>
                  </a:lnTo>
                  <a:lnTo>
                    <a:pt x="9261" y="22659"/>
                  </a:lnTo>
                  <a:lnTo>
                    <a:pt x="9301" y="22699"/>
                  </a:lnTo>
                  <a:lnTo>
                    <a:pt x="9381" y="22719"/>
                  </a:lnTo>
                  <a:lnTo>
                    <a:pt x="9502" y="22719"/>
                  </a:lnTo>
                  <a:lnTo>
                    <a:pt x="9562" y="22699"/>
                  </a:lnTo>
                  <a:lnTo>
                    <a:pt x="9622" y="22659"/>
                  </a:lnTo>
                  <a:lnTo>
                    <a:pt x="9663" y="22619"/>
                  </a:lnTo>
                  <a:lnTo>
                    <a:pt x="9703" y="22578"/>
                  </a:lnTo>
                  <a:lnTo>
                    <a:pt x="9743" y="22518"/>
                  </a:lnTo>
                  <a:lnTo>
                    <a:pt x="9763" y="22458"/>
                  </a:lnTo>
                  <a:lnTo>
                    <a:pt x="12776" y="6067"/>
                  </a:lnTo>
                  <a:lnTo>
                    <a:pt x="12776" y="5966"/>
                  </a:lnTo>
                  <a:lnTo>
                    <a:pt x="12756" y="5866"/>
                  </a:lnTo>
                  <a:lnTo>
                    <a:pt x="12696" y="5785"/>
                  </a:lnTo>
                  <a:lnTo>
                    <a:pt x="12615" y="5725"/>
                  </a:lnTo>
                  <a:lnTo>
                    <a:pt x="12515" y="5685"/>
                  </a:lnTo>
                  <a:lnTo>
                    <a:pt x="12415" y="5685"/>
                  </a:lnTo>
                  <a:lnTo>
                    <a:pt x="12314" y="5705"/>
                  </a:lnTo>
                  <a:lnTo>
                    <a:pt x="12234" y="5765"/>
                  </a:lnTo>
                  <a:lnTo>
                    <a:pt x="12073" y="5906"/>
                  </a:lnTo>
                  <a:lnTo>
                    <a:pt x="11912" y="6006"/>
                  </a:lnTo>
                  <a:lnTo>
                    <a:pt x="11691" y="6107"/>
                  </a:lnTo>
                  <a:lnTo>
                    <a:pt x="11470" y="6187"/>
                  </a:lnTo>
                  <a:lnTo>
                    <a:pt x="11350" y="6207"/>
                  </a:lnTo>
                  <a:lnTo>
                    <a:pt x="11229" y="6207"/>
                  </a:lnTo>
                  <a:lnTo>
                    <a:pt x="11089" y="6187"/>
                  </a:lnTo>
                  <a:lnTo>
                    <a:pt x="10968" y="6167"/>
                  </a:lnTo>
                  <a:lnTo>
                    <a:pt x="10848" y="6107"/>
                  </a:lnTo>
                  <a:lnTo>
                    <a:pt x="10707" y="6006"/>
                  </a:lnTo>
                  <a:lnTo>
                    <a:pt x="10627" y="5906"/>
                  </a:lnTo>
                  <a:lnTo>
                    <a:pt x="10566" y="5785"/>
                  </a:lnTo>
                  <a:lnTo>
                    <a:pt x="10526" y="5605"/>
                  </a:lnTo>
                  <a:lnTo>
                    <a:pt x="10486" y="5404"/>
                  </a:lnTo>
                  <a:lnTo>
                    <a:pt x="10466" y="5183"/>
                  </a:lnTo>
                  <a:lnTo>
                    <a:pt x="10466" y="4942"/>
                  </a:lnTo>
                  <a:lnTo>
                    <a:pt x="10506" y="4379"/>
                  </a:lnTo>
                  <a:lnTo>
                    <a:pt x="10587" y="3777"/>
                  </a:lnTo>
                  <a:lnTo>
                    <a:pt x="10687" y="3174"/>
                  </a:lnTo>
                  <a:lnTo>
                    <a:pt x="10808" y="2592"/>
                  </a:lnTo>
                  <a:lnTo>
                    <a:pt x="10948" y="2029"/>
                  </a:lnTo>
                  <a:lnTo>
                    <a:pt x="10968" y="1929"/>
                  </a:lnTo>
                  <a:lnTo>
                    <a:pt x="10948" y="1848"/>
                  </a:lnTo>
                  <a:lnTo>
                    <a:pt x="10908" y="1748"/>
                  </a:lnTo>
                  <a:lnTo>
                    <a:pt x="10828" y="1688"/>
                  </a:lnTo>
                  <a:lnTo>
                    <a:pt x="10747" y="1627"/>
                  </a:lnTo>
                  <a:lnTo>
                    <a:pt x="10647" y="1607"/>
                  </a:lnTo>
                  <a:lnTo>
                    <a:pt x="10546" y="1627"/>
                  </a:lnTo>
                  <a:lnTo>
                    <a:pt x="10466" y="1668"/>
                  </a:lnTo>
                  <a:lnTo>
                    <a:pt x="10024" y="1929"/>
                  </a:lnTo>
                  <a:lnTo>
                    <a:pt x="9582" y="2150"/>
                  </a:lnTo>
                  <a:lnTo>
                    <a:pt x="9160" y="2371"/>
                  </a:lnTo>
                  <a:lnTo>
                    <a:pt x="8779" y="2551"/>
                  </a:lnTo>
                  <a:lnTo>
                    <a:pt x="8437" y="2692"/>
                  </a:lnTo>
                  <a:lnTo>
                    <a:pt x="8136" y="2792"/>
                  </a:lnTo>
                  <a:lnTo>
                    <a:pt x="7915" y="2853"/>
                  </a:lnTo>
                  <a:lnTo>
                    <a:pt x="7835" y="2853"/>
                  </a:lnTo>
                  <a:lnTo>
                    <a:pt x="7774" y="2833"/>
                  </a:lnTo>
                  <a:lnTo>
                    <a:pt x="7714" y="2792"/>
                  </a:lnTo>
                  <a:lnTo>
                    <a:pt x="7634" y="2712"/>
                  </a:lnTo>
                  <a:lnTo>
                    <a:pt x="7473" y="2511"/>
                  </a:lnTo>
                  <a:lnTo>
                    <a:pt x="7332" y="2230"/>
                  </a:lnTo>
                  <a:lnTo>
                    <a:pt x="7192" y="1889"/>
                  </a:lnTo>
                  <a:lnTo>
                    <a:pt x="7051" y="1527"/>
                  </a:lnTo>
                  <a:lnTo>
                    <a:pt x="6951" y="1125"/>
                  </a:lnTo>
                  <a:lnTo>
                    <a:pt x="6850" y="703"/>
                  </a:lnTo>
                  <a:lnTo>
                    <a:pt x="6810" y="302"/>
                  </a:lnTo>
                  <a:lnTo>
                    <a:pt x="6770" y="181"/>
                  </a:lnTo>
                  <a:lnTo>
                    <a:pt x="6690" y="101"/>
                  </a:lnTo>
                  <a:lnTo>
                    <a:pt x="6589" y="20"/>
                  </a:lnTo>
                  <a:lnTo>
                    <a:pt x="6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4284121" y="4709217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3"/>
                  </a:lnTo>
                  <a:lnTo>
                    <a:pt x="19967" y="2733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4284121" y="4787756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71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71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4284121" y="4866869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0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4284121" y="4945408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0"/>
                  </a:moveTo>
                  <a:lnTo>
                    <a:pt x="101" y="20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0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45"/>
            <p:cNvSpPr/>
            <p:nvPr/>
          </p:nvSpPr>
          <p:spPr>
            <a:xfrm>
              <a:off x="4322815" y="4778528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0"/>
                  </a:moveTo>
                  <a:lnTo>
                    <a:pt x="201" y="20"/>
                  </a:lnTo>
                  <a:lnTo>
                    <a:pt x="141" y="60"/>
                  </a:lnTo>
                  <a:lnTo>
                    <a:pt x="101" y="101"/>
                  </a:lnTo>
                  <a:lnTo>
                    <a:pt x="60" y="141"/>
                  </a:lnTo>
                  <a:lnTo>
                    <a:pt x="20" y="201"/>
                  </a:lnTo>
                  <a:lnTo>
                    <a:pt x="0" y="261"/>
                  </a:lnTo>
                  <a:lnTo>
                    <a:pt x="0" y="322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63"/>
                  </a:lnTo>
                  <a:lnTo>
                    <a:pt x="141" y="60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03"/>
                  </a:lnTo>
                  <a:lnTo>
                    <a:pt x="17235" y="56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22"/>
                  </a:lnTo>
                  <a:lnTo>
                    <a:pt x="17335" y="261"/>
                  </a:lnTo>
                  <a:lnTo>
                    <a:pt x="17315" y="201"/>
                  </a:lnTo>
                  <a:lnTo>
                    <a:pt x="17275" y="141"/>
                  </a:lnTo>
                  <a:lnTo>
                    <a:pt x="17235" y="101"/>
                  </a:lnTo>
                  <a:lnTo>
                    <a:pt x="17195" y="60"/>
                  </a:lnTo>
                  <a:lnTo>
                    <a:pt x="17134" y="20"/>
                  </a:lnTo>
                  <a:lnTo>
                    <a:pt x="17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45"/>
            <p:cNvSpPr/>
            <p:nvPr/>
          </p:nvSpPr>
          <p:spPr>
            <a:xfrm>
              <a:off x="4322815" y="4857066"/>
              <a:ext cx="498367" cy="19060"/>
            </a:xfrm>
            <a:custGeom>
              <a:avLst/>
              <a:gdLst/>
              <a:ahLst/>
              <a:cxnLst/>
              <a:rect l="l" t="t" r="r" b="b"/>
              <a:pathLst>
                <a:path w="17336" h="663" extrusionOk="0">
                  <a:moveTo>
                    <a:pt x="322" y="0"/>
                  </a:moveTo>
                  <a:lnTo>
                    <a:pt x="261" y="20"/>
                  </a:lnTo>
                  <a:lnTo>
                    <a:pt x="201" y="40"/>
                  </a:lnTo>
                  <a:lnTo>
                    <a:pt x="141" y="60"/>
                  </a:lnTo>
                  <a:lnTo>
                    <a:pt x="101" y="100"/>
                  </a:lnTo>
                  <a:lnTo>
                    <a:pt x="60" y="161"/>
                  </a:lnTo>
                  <a:lnTo>
                    <a:pt x="20" y="201"/>
                  </a:lnTo>
                  <a:lnTo>
                    <a:pt x="0" y="281"/>
                  </a:lnTo>
                  <a:lnTo>
                    <a:pt x="0" y="341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83"/>
                  </a:lnTo>
                  <a:lnTo>
                    <a:pt x="141" y="62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23"/>
                  </a:lnTo>
                  <a:lnTo>
                    <a:pt x="17235" y="58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41"/>
                  </a:lnTo>
                  <a:lnTo>
                    <a:pt x="17335" y="281"/>
                  </a:lnTo>
                  <a:lnTo>
                    <a:pt x="17315" y="201"/>
                  </a:lnTo>
                  <a:lnTo>
                    <a:pt x="17275" y="161"/>
                  </a:lnTo>
                  <a:lnTo>
                    <a:pt x="17235" y="100"/>
                  </a:lnTo>
                  <a:lnTo>
                    <a:pt x="17195" y="60"/>
                  </a:lnTo>
                  <a:lnTo>
                    <a:pt x="17134" y="40"/>
                  </a:lnTo>
                  <a:lnTo>
                    <a:pt x="17074" y="20"/>
                  </a:lnTo>
                  <a:lnTo>
                    <a:pt x="17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45"/>
            <p:cNvSpPr/>
            <p:nvPr/>
          </p:nvSpPr>
          <p:spPr>
            <a:xfrm>
              <a:off x="4322815" y="4936151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1"/>
                  </a:moveTo>
                  <a:lnTo>
                    <a:pt x="201" y="21"/>
                  </a:lnTo>
                  <a:lnTo>
                    <a:pt x="141" y="61"/>
                  </a:lnTo>
                  <a:lnTo>
                    <a:pt x="101" y="101"/>
                  </a:lnTo>
                  <a:lnTo>
                    <a:pt x="60" y="142"/>
                  </a:lnTo>
                  <a:lnTo>
                    <a:pt x="20" y="202"/>
                  </a:lnTo>
                  <a:lnTo>
                    <a:pt x="0" y="262"/>
                  </a:lnTo>
                  <a:lnTo>
                    <a:pt x="0" y="322"/>
                  </a:lnTo>
                  <a:lnTo>
                    <a:pt x="0" y="403"/>
                  </a:lnTo>
                  <a:lnTo>
                    <a:pt x="20" y="463"/>
                  </a:lnTo>
                  <a:lnTo>
                    <a:pt x="60" y="523"/>
                  </a:lnTo>
                  <a:lnTo>
                    <a:pt x="101" y="563"/>
                  </a:lnTo>
                  <a:lnTo>
                    <a:pt x="141" y="604"/>
                  </a:lnTo>
                  <a:lnTo>
                    <a:pt x="201" y="644"/>
                  </a:lnTo>
                  <a:lnTo>
                    <a:pt x="261" y="664"/>
                  </a:lnTo>
                  <a:lnTo>
                    <a:pt x="17074" y="664"/>
                  </a:lnTo>
                  <a:lnTo>
                    <a:pt x="17134" y="644"/>
                  </a:lnTo>
                  <a:lnTo>
                    <a:pt x="17195" y="604"/>
                  </a:lnTo>
                  <a:lnTo>
                    <a:pt x="17235" y="563"/>
                  </a:lnTo>
                  <a:lnTo>
                    <a:pt x="17275" y="523"/>
                  </a:lnTo>
                  <a:lnTo>
                    <a:pt x="17315" y="463"/>
                  </a:lnTo>
                  <a:lnTo>
                    <a:pt x="17335" y="403"/>
                  </a:lnTo>
                  <a:lnTo>
                    <a:pt x="17335" y="322"/>
                  </a:lnTo>
                  <a:lnTo>
                    <a:pt x="17335" y="262"/>
                  </a:lnTo>
                  <a:lnTo>
                    <a:pt x="17315" y="202"/>
                  </a:lnTo>
                  <a:lnTo>
                    <a:pt x="17275" y="142"/>
                  </a:lnTo>
                  <a:lnTo>
                    <a:pt x="17235" y="101"/>
                  </a:lnTo>
                  <a:lnTo>
                    <a:pt x="17195" y="61"/>
                  </a:lnTo>
                  <a:lnTo>
                    <a:pt x="17134" y="21"/>
                  </a:lnTo>
                  <a:lnTo>
                    <a:pt x="170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100" name="Picture 4" descr="El Blog de Sonia: junio 2020">
            <a:extLst>
              <a:ext uri="{FF2B5EF4-FFF2-40B4-BE49-F238E27FC236}">
                <a16:creationId xmlns:a16="http://schemas.microsoft.com/office/drawing/2014/main" id="{249957F5-420F-9C04-7526-1D169F1DA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41" y="529193"/>
            <a:ext cx="4956243" cy="440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oogle Shape;2656;p41">
            <a:extLst>
              <a:ext uri="{FF2B5EF4-FFF2-40B4-BE49-F238E27FC236}">
                <a16:creationId xmlns:a16="http://schemas.microsoft.com/office/drawing/2014/main" id="{BDBBCEEB-4D56-1C32-EE0A-2C954EF09AB7}"/>
              </a:ext>
            </a:extLst>
          </p:cNvPr>
          <p:cNvGrpSpPr/>
          <p:nvPr/>
        </p:nvGrpSpPr>
        <p:grpSpPr>
          <a:xfrm flipH="1">
            <a:off x="6065884" y="85218"/>
            <a:ext cx="2990216" cy="4916549"/>
            <a:chOff x="75213" y="32163"/>
            <a:chExt cx="2911238" cy="4543306"/>
          </a:xfrm>
        </p:grpSpPr>
        <p:grpSp>
          <p:nvGrpSpPr>
            <p:cNvPr id="5" name="Google Shape;2657;p41">
              <a:extLst>
                <a:ext uri="{FF2B5EF4-FFF2-40B4-BE49-F238E27FC236}">
                  <a16:creationId xmlns:a16="http://schemas.microsoft.com/office/drawing/2014/main" id="{D51820B9-70AC-A51E-CFBC-5F009C2AD9EF}"/>
                </a:ext>
              </a:extLst>
            </p:cNvPr>
            <p:cNvGrpSpPr/>
            <p:nvPr/>
          </p:nvGrpSpPr>
          <p:grpSpPr>
            <a:xfrm>
              <a:off x="938525" y="646602"/>
              <a:ext cx="2047925" cy="3928867"/>
              <a:chOff x="1987825" y="3106375"/>
              <a:chExt cx="1235625" cy="2370500"/>
            </a:xfrm>
          </p:grpSpPr>
          <p:sp>
            <p:nvSpPr>
              <p:cNvPr id="7" name="Google Shape;2658;p41">
                <a:extLst>
                  <a:ext uri="{FF2B5EF4-FFF2-40B4-BE49-F238E27FC236}">
                    <a16:creationId xmlns:a16="http://schemas.microsoft.com/office/drawing/2014/main" id="{D7B03C89-F860-E59F-E496-292245388661}"/>
                  </a:ext>
                </a:extLst>
              </p:cNvPr>
              <p:cNvSpPr/>
              <p:nvPr/>
            </p:nvSpPr>
            <p:spPr>
              <a:xfrm>
                <a:off x="2002275" y="3271375"/>
                <a:ext cx="5420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4181" extrusionOk="0">
                    <a:moveTo>
                      <a:pt x="16966" y="0"/>
                    </a:moveTo>
                    <a:lnTo>
                      <a:pt x="579" y="37"/>
                    </a:lnTo>
                    <a:lnTo>
                      <a:pt x="467" y="3170"/>
                    </a:lnTo>
                    <a:lnTo>
                      <a:pt x="542" y="3393"/>
                    </a:lnTo>
                    <a:lnTo>
                      <a:pt x="691" y="4008"/>
                    </a:lnTo>
                    <a:lnTo>
                      <a:pt x="896" y="4941"/>
                    </a:lnTo>
                    <a:lnTo>
                      <a:pt x="1008" y="5481"/>
                    </a:lnTo>
                    <a:lnTo>
                      <a:pt x="1082" y="6078"/>
                    </a:lnTo>
                    <a:lnTo>
                      <a:pt x="1175" y="6693"/>
                    </a:lnTo>
                    <a:lnTo>
                      <a:pt x="1231" y="7327"/>
                    </a:lnTo>
                    <a:lnTo>
                      <a:pt x="1250" y="7961"/>
                    </a:lnTo>
                    <a:lnTo>
                      <a:pt x="1250" y="8613"/>
                    </a:lnTo>
                    <a:lnTo>
                      <a:pt x="1231" y="8930"/>
                    </a:lnTo>
                    <a:lnTo>
                      <a:pt x="1194" y="9229"/>
                    </a:lnTo>
                    <a:lnTo>
                      <a:pt x="1157" y="9527"/>
                    </a:lnTo>
                    <a:lnTo>
                      <a:pt x="1101" y="9825"/>
                    </a:lnTo>
                    <a:lnTo>
                      <a:pt x="1026" y="10105"/>
                    </a:lnTo>
                    <a:lnTo>
                      <a:pt x="952" y="10384"/>
                    </a:lnTo>
                    <a:lnTo>
                      <a:pt x="858" y="10645"/>
                    </a:lnTo>
                    <a:lnTo>
                      <a:pt x="747" y="10888"/>
                    </a:lnTo>
                    <a:lnTo>
                      <a:pt x="411" y="11559"/>
                    </a:lnTo>
                    <a:lnTo>
                      <a:pt x="262" y="11895"/>
                    </a:lnTo>
                    <a:lnTo>
                      <a:pt x="131" y="12249"/>
                    </a:lnTo>
                    <a:lnTo>
                      <a:pt x="75" y="12435"/>
                    </a:lnTo>
                    <a:lnTo>
                      <a:pt x="38" y="12603"/>
                    </a:lnTo>
                    <a:lnTo>
                      <a:pt x="1" y="12771"/>
                    </a:lnTo>
                    <a:lnTo>
                      <a:pt x="1" y="12957"/>
                    </a:lnTo>
                    <a:lnTo>
                      <a:pt x="1" y="13125"/>
                    </a:lnTo>
                    <a:lnTo>
                      <a:pt x="20" y="13293"/>
                    </a:lnTo>
                    <a:lnTo>
                      <a:pt x="57" y="13461"/>
                    </a:lnTo>
                    <a:lnTo>
                      <a:pt x="131" y="13628"/>
                    </a:lnTo>
                    <a:lnTo>
                      <a:pt x="187" y="13759"/>
                    </a:lnTo>
                    <a:lnTo>
                      <a:pt x="281" y="13889"/>
                    </a:lnTo>
                    <a:lnTo>
                      <a:pt x="467" y="14132"/>
                    </a:lnTo>
                    <a:lnTo>
                      <a:pt x="691" y="14355"/>
                    </a:lnTo>
                    <a:lnTo>
                      <a:pt x="914" y="14561"/>
                    </a:lnTo>
                    <a:lnTo>
                      <a:pt x="1138" y="14784"/>
                    </a:lnTo>
                    <a:lnTo>
                      <a:pt x="1362" y="15008"/>
                    </a:lnTo>
                    <a:lnTo>
                      <a:pt x="1455" y="15120"/>
                    </a:lnTo>
                    <a:lnTo>
                      <a:pt x="1548" y="15250"/>
                    </a:lnTo>
                    <a:lnTo>
                      <a:pt x="1623" y="15381"/>
                    </a:lnTo>
                    <a:lnTo>
                      <a:pt x="1679" y="15511"/>
                    </a:lnTo>
                    <a:lnTo>
                      <a:pt x="1753" y="15754"/>
                    </a:lnTo>
                    <a:lnTo>
                      <a:pt x="1772" y="15996"/>
                    </a:lnTo>
                    <a:lnTo>
                      <a:pt x="1772" y="16238"/>
                    </a:lnTo>
                    <a:lnTo>
                      <a:pt x="1735" y="16481"/>
                    </a:lnTo>
                    <a:lnTo>
                      <a:pt x="1679" y="16723"/>
                    </a:lnTo>
                    <a:lnTo>
                      <a:pt x="1604" y="16966"/>
                    </a:lnTo>
                    <a:lnTo>
                      <a:pt x="1399" y="17450"/>
                    </a:lnTo>
                    <a:lnTo>
                      <a:pt x="1213" y="17935"/>
                    </a:lnTo>
                    <a:lnTo>
                      <a:pt x="1119" y="18177"/>
                    </a:lnTo>
                    <a:lnTo>
                      <a:pt x="1045" y="18438"/>
                    </a:lnTo>
                    <a:lnTo>
                      <a:pt x="989" y="18681"/>
                    </a:lnTo>
                    <a:lnTo>
                      <a:pt x="952" y="18923"/>
                    </a:lnTo>
                    <a:lnTo>
                      <a:pt x="952" y="19165"/>
                    </a:lnTo>
                    <a:lnTo>
                      <a:pt x="989" y="19426"/>
                    </a:lnTo>
                    <a:lnTo>
                      <a:pt x="1045" y="19576"/>
                    </a:lnTo>
                    <a:lnTo>
                      <a:pt x="1101" y="19725"/>
                    </a:lnTo>
                    <a:lnTo>
                      <a:pt x="1175" y="19874"/>
                    </a:lnTo>
                    <a:lnTo>
                      <a:pt x="1269" y="20004"/>
                    </a:lnTo>
                    <a:lnTo>
                      <a:pt x="1362" y="20135"/>
                    </a:lnTo>
                    <a:lnTo>
                      <a:pt x="1492" y="20247"/>
                    </a:lnTo>
                    <a:lnTo>
                      <a:pt x="1604" y="20359"/>
                    </a:lnTo>
                    <a:lnTo>
                      <a:pt x="1753" y="20470"/>
                    </a:lnTo>
                    <a:lnTo>
                      <a:pt x="1884" y="20564"/>
                    </a:lnTo>
                    <a:lnTo>
                      <a:pt x="2033" y="20638"/>
                    </a:lnTo>
                    <a:lnTo>
                      <a:pt x="2350" y="20787"/>
                    </a:lnTo>
                    <a:lnTo>
                      <a:pt x="2685" y="20881"/>
                    </a:lnTo>
                    <a:lnTo>
                      <a:pt x="3021" y="20955"/>
                    </a:lnTo>
                    <a:lnTo>
                      <a:pt x="3375" y="20992"/>
                    </a:lnTo>
                    <a:lnTo>
                      <a:pt x="5389" y="20992"/>
                    </a:lnTo>
                    <a:lnTo>
                      <a:pt x="5706" y="21030"/>
                    </a:lnTo>
                    <a:lnTo>
                      <a:pt x="5967" y="21048"/>
                    </a:lnTo>
                    <a:lnTo>
                      <a:pt x="6209" y="21104"/>
                    </a:lnTo>
                    <a:lnTo>
                      <a:pt x="6675" y="21216"/>
                    </a:lnTo>
                    <a:lnTo>
                      <a:pt x="7160" y="21365"/>
                    </a:lnTo>
                    <a:lnTo>
                      <a:pt x="7607" y="21552"/>
                    </a:lnTo>
                    <a:lnTo>
                      <a:pt x="8073" y="21776"/>
                    </a:lnTo>
                    <a:lnTo>
                      <a:pt x="8521" y="21999"/>
                    </a:lnTo>
                    <a:lnTo>
                      <a:pt x="9378" y="22484"/>
                    </a:lnTo>
                    <a:lnTo>
                      <a:pt x="10255" y="22987"/>
                    </a:lnTo>
                    <a:lnTo>
                      <a:pt x="10702" y="23230"/>
                    </a:lnTo>
                    <a:lnTo>
                      <a:pt x="11149" y="23453"/>
                    </a:lnTo>
                    <a:lnTo>
                      <a:pt x="11597" y="23658"/>
                    </a:lnTo>
                    <a:lnTo>
                      <a:pt x="12063" y="23845"/>
                    </a:lnTo>
                    <a:lnTo>
                      <a:pt x="12529" y="23994"/>
                    </a:lnTo>
                    <a:lnTo>
                      <a:pt x="13014" y="24106"/>
                    </a:lnTo>
                    <a:lnTo>
                      <a:pt x="13256" y="24143"/>
                    </a:lnTo>
                    <a:lnTo>
                      <a:pt x="13517" y="24162"/>
                    </a:lnTo>
                    <a:lnTo>
                      <a:pt x="13760" y="24180"/>
                    </a:lnTo>
                    <a:lnTo>
                      <a:pt x="14021" y="24180"/>
                    </a:lnTo>
                    <a:lnTo>
                      <a:pt x="14263" y="24162"/>
                    </a:lnTo>
                    <a:lnTo>
                      <a:pt x="14524" y="24125"/>
                    </a:lnTo>
                    <a:lnTo>
                      <a:pt x="14766" y="24069"/>
                    </a:lnTo>
                    <a:lnTo>
                      <a:pt x="15009" y="24013"/>
                    </a:lnTo>
                    <a:lnTo>
                      <a:pt x="15251" y="23938"/>
                    </a:lnTo>
                    <a:lnTo>
                      <a:pt x="15475" y="23845"/>
                    </a:lnTo>
                    <a:lnTo>
                      <a:pt x="15698" y="23733"/>
                    </a:lnTo>
                    <a:lnTo>
                      <a:pt x="15904" y="23621"/>
                    </a:lnTo>
                    <a:lnTo>
                      <a:pt x="16109" y="23472"/>
                    </a:lnTo>
                    <a:lnTo>
                      <a:pt x="16295" y="23323"/>
                    </a:lnTo>
                    <a:lnTo>
                      <a:pt x="16463" y="23136"/>
                    </a:lnTo>
                    <a:lnTo>
                      <a:pt x="16612" y="22950"/>
                    </a:lnTo>
                    <a:lnTo>
                      <a:pt x="16724" y="22801"/>
                    </a:lnTo>
                    <a:lnTo>
                      <a:pt x="16817" y="22652"/>
                    </a:lnTo>
                    <a:lnTo>
                      <a:pt x="16985" y="22335"/>
                    </a:lnTo>
                    <a:lnTo>
                      <a:pt x="17134" y="21981"/>
                    </a:lnTo>
                    <a:lnTo>
                      <a:pt x="17283" y="21645"/>
                    </a:lnTo>
                    <a:lnTo>
                      <a:pt x="17432" y="21309"/>
                    </a:lnTo>
                    <a:lnTo>
                      <a:pt x="17600" y="20992"/>
                    </a:lnTo>
                    <a:lnTo>
                      <a:pt x="17786" y="20676"/>
                    </a:lnTo>
                    <a:lnTo>
                      <a:pt x="17898" y="20545"/>
                    </a:lnTo>
                    <a:lnTo>
                      <a:pt x="18029" y="20396"/>
                    </a:lnTo>
                    <a:lnTo>
                      <a:pt x="18141" y="20284"/>
                    </a:lnTo>
                    <a:lnTo>
                      <a:pt x="18290" y="20154"/>
                    </a:lnTo>
                    <a:lnTo>
                      <a:pt x="18588" y="19967"/>
                    </a:lnTo>
                    <a:lnTo>
                      <a:pt x="18886" y="19781"/>
                    </a:lnTo>
                    <a:lnTo>
                      <a:pt x="19222" y="19632"/>
                    </a:lnTo>
                    <a:lnTo>
                      <a:pt x="19875" y="19315"/>
                    </a:lnTo>
                    <a:lnTo>
                      <a:pt x="20191" y="19147"/>
                    </a:lnTo>
                    <a:lnTo>
                      <a:pt x="20508" y="18942"/>
                    </a:lnTo>
                    <a:lnTo>
                      <a:pt x="20713" y="18774"/>
                    </a:lnTo>
                    <a:lnTo>
                      <a:pt x="20900" y="18588"/>
                    </a:lnTo>
                    <a:lnTo>
                      <a:pt x="21086" y="18364"/>
                    </a:lnTo>
                    <a:lnTo>
                      <a:pt x="21235" y="18140"/>
                    </a:lnTo>
                    <a:lnTo>
                      <a:pt x="21366" y="17898"/>
                    </a:lnTo>
                    <a:lnTo>
                      <a:pt x="21478" y="17655"/>
                    </a:lnTo>
                    <a:lnTo>
                      <a:pt x="21571" y="17394"/>
                    </a:lnTo>
                    <a:lnTo>
                      <a:pt x="21627" y="17115"/>
                    </a:lnTo>
                    <a:lnTo>
                      <a:pt x="21664" y="16854"/>
                    </a:lnTo>
                    <a:lnTo>
                      <a:pt x="21683" y="16574"/>
                    </a:lnTo>
                    <a:lnTo>
                      <a:pt x="21683" y="16294"/>
                    </a:lnTo>
                    <a:lnTo>
                      <a:pt x="21664" y="16033"/>
                    </a:lnTo>
                    <a:lnTo>
                      <a:pt x="21608" y="15754"/>
                    </a:lnTo>
                    <a:lnTo>
                      <a:pt x="21515" y="15493"/>
                    </a:lnTo>
                    <a:lnTo>
                      <a:pt x="21422" y="15250"/>
                    </a:lnTo>
                    <a:lnTo>
                      <a:pt x="21291" y="15008"/>
                    </a:lnTo>
                    <a:lnTo>
                      <a:pt x="21124" y="14747"/>
                    </a:lnTo>
                    <a:lnTo>
                      <a:pt x="20937" y="14486"/>
                    </a:lnTo>
                    <a:lnTo>
                      <a:pt x="20546" y="13983"/>
                    </a:lnTo>
                    <a:lnTo>
                      <a:pt x="20378" y="13740"/>
                    </a:lnTo>
                    <a:lnTo>
                      <a:pt x="20247" y="13461"/>
                    </a:lnTo>
                    <a:lnTo>
                      <a:pt x="20191" y="13330"/>
                    </a:lnTo>
                    <a:lnTo>
                      <a:pt x="20154" y="13181"/>
                    </a:lnTo>
                    <a:lnTo>
                      <a:pt x="20136" y="13050"/>
                    </a:lnTo>
                    <a:lnTo>
                      <a:pt x="20117" y="12883"/>
                    </a:lnTo>
                    <a:lnTo>
                      <a:pt x="20136" y="12734"/>
                    </a:lnTo>
                    <a:lnTo>
                      <a:pt x="20154" y="12584"/>
                    </a:lnTo>
                    <a:lnTo>
                      <a:pt x="20191" y="12454"/>
                    </a:lnTo>
                    <a:lnTo>
                      <a:pt x="20229" y="12305"/>
                    </a:lnTo>
                    <a:lnTo>
                      <a:pt x="20359" y="12025"/>
                    </a:lnTo>
                    <a:lnTo>
                      <a:pt x="20490" y="11745"/>
                    </a:lnTo>
                    <a:lnTo>
                      <a:pt x="20639" y="11484"/>
                    </a:lnTo>
                    <a:lnTo>
                      <a:pt x="20769" y="11205"/>
                    </a:lnTo>
                    <a:lnTo>
                      <a:pt x="20881" y="10925"/>
                    </a:lnTo>
                    <a:lnTo>
                      <a:pt x="20919" y="10776"/>
                    </a:lnTo>
                    <a:lnTo>
                      <a:pt x="20937" y="10627"/>
                    </a:lnTo>
                    <a:lnTo>
                      <a:pt x="20937" y="10366"/>
                    </a:lnTo>
                    <a:lnTo>
                      <a:pt x="20900" y="10123"/>
                    </a:lnTo>
                    <a:lnTo>
                      <a:pt x="20825" y="9862"/>
                    </a:lnTo>
                    <a:lnTo>
                      <a:pt x="20732" y="9639"/>
                    </a:lnTo>
                    <a:lnTo>
                      <a:pt x="20602" y="9415"/>
                    </a:lnTo>
                    <a:lnTo>
                      <a:pt x="20434" y="9191"/>
                    </a:lnTo>
                    <a:lnTo>
                      <a:pt x="20266" y="9005"/>
                    </a:lnTo>
                    <a:lnTo>
                      <a:pt x="20080" y="8818"/>
                    </a:lnTo>
                    <a:lnTo>
                      <a:pt x="19875" y="8651"/>
                    </a:lnTo>
                    <a:lnTo>
                      <a:pt x="19688" y="8483"/>
                    </a:lnTo>
                    <a:lnTo>
                      <a:pt x="19259" y="8185"/>
                    </a:lnTo>
                    <a:lnTo>
                      <a:pt x="18849" y="7868"/>
                    </a:lnTo>
                    <a:lnTo>
                      <a:pt x="18644" y="7719"/>
                    </a:lnTo>
                    <a:lnTo>
                      <a:pt x="18439" y="7551"/>
                    </a:lnTo>
                    <a:lnTo>
                      <a:pt x="18327" y="7420"/>
                    </a:lnTo>
                    <a:lnTo>
                      <a:pt x="18215" y="7271"/>
                    </a:lnTo>
                    <a:lnTo>
                      <a:pt x="18122" y="7085"/>
                    </a:lnTo>
                    <a:lnTo>
                      <a:pt x="18010" y="6898"/>
                    </a:lnTo>
                    <a:lnTo>
                      <a:pt x="17917" y="6674"/>
                    </a:lnTo>
                    <a:lnTo>
                      <a:pt x="17842" y="6413"/>
                    </a:lnTo>
                    <a:lnTo>
                      <a:pt x="17675" y="5873"/>
                    </a:lnTo>
                    <a:lnTo>
                      <a:pt x="17544" y="5276"/>
                    </a:lnTo>
                    <a:lnTo>
                      <a:pt x="17414" y="4642"/>
                    </a:lnTo>
                    <a:lnTo>
                      <a:pt x="17320" y="3990"/>
                    </a:lnTo>
                    <a:lnTo>
                      <a:pt x="17227" y="3337"/>
                    </a:lnTo>
                    <a:lnTo>
                      <a:pt x="17171" y="2685"/>
                    </a:lnTo>
                    <a:lnTo>
                      <a:pt x="17097" y="2070"/>
                    </a:lnTo>
                    <a:lnTo>
                      <a:pt x="17022" y="1007"/>
                    </a:lnTo>
                    <a:lnTo>
                      <a:pt x="16985" y="261"/>
                    </a:lnTo>
                    <a:lnTo>
                      <a:pt x="169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2659;p41">
                <a:extLst>
                  <a:ext uri="{FF2B5EF4-FFF2-40B4-BE49-F238E27FC236}">
                    <a16:creationId xmlns:a16="http://schemas.microsoft.com/office/drawing/2014/main" id="{924866AC-B5A6-C38B-EED4-7579FE673DD2}"/>
                  </a:ext>
                </a:extLst>
              </p:cNvPr>
              <p:cNvSpPr/>
              <p:nvPr/>
            </p:nvSpPr>
            <p:spPr>
              <a:xfrm>
                <a:off x="2002275" y="3271375"/>
                <a:ext cx="5420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4181" fill="none" extrusionOk="0">
                    <a:moveTo>
                      <a:pt x="16966" y="0"/>
                    </a:moveTo>
                    <a:lnTo>
                      <a:pt x="16966" y="0"/>
                    </a:lnTo>
                    <a:lnTo>
                      <a:pt x="16985" y="261"/>
                    </a:lnTo>
                    <a:lnTo>
                      <a:pt x="17022" y="1007"/>
                    </a:lnTo>
                    <a:lnTo>
                      <a:pt x="17097" y="2070"/>
                    </a:lnTo>
                    <a:lnTo>
                      <a:pt x="17171" y="2685"/>
                    </a:lnTo>
                    <a:lnTo>
                      <a:pt x="17227" y="3337"/>
                    </a:lnTo>
                    <a:lnTo>
                      <a:pt x="17320" y="3990"/>
                    </a:lnTo>
                    <a:lnTo>
                      <a:pt x="17414" y="4642"/>
                    </a:lnTo>
                    <a:lnTo>
                      <a:pt x="17544" y="5276"/>
                    </a:lnTo>
                    <a:lnTo>
                      <a:pt x="17675" y="5873"/>
                    </a:lnTo>
                    <a:lnTo>
                      <a:pt x="17842" y="6413"/>
                    </a:lnTo>
                    <a:lnTo>
                      <a:pt x="17917" y="6674"/>
                    </a:lnTo>
                    <a:lnTo>
                      <a:pt x="18010" y="6898"/>
                    </a:lnTo>
                    <a:lnTo>
                      <a:pt x="18122" y="7085"/>
                    </a:lnTo>
                    <a:lnTo>
                      <a:pt x="18215" y="7271"/>
                    </a:lnTo>
                    <a:lnTo>
                      <a:pt x="18327" y="7420"/>
                    </a:lnTo>
                    <a:lnTo>
                      <a:pt x="18439" y="7551"/>
                    </a:lnTo>
                    <a:lnTo>
                      <a:pt x="18439" y="7551"/>
                    </a:lnTo>
                    <a:lnTo>
                      <a:pt x="18644" y="7719"/>
                    </a:lnTo>
                    <a:lnTo>
                      <a:pt x="18849" y="7868"/>
                    </a:lnTo>
                    <a:lnTo>
                      <a:pt x="19259" y="8185"/>
                    </a:lnTo>
                    <a:lnTo>
                      <a:pt x="19688" y="8483"/>
                    </a:lnTo>
                    <a:lnTo>
                      <a:pt x="19875" y="8651"/>
                    </a:lnTo>
                    <a:lnTo>
                      <a:pt x="20080" y="8818"/>
                    </a:lnTo>
                    <a:lnTo>
                      <a:pt x="20080" y="8818"/>
                    </a:lnTo>
                    <a:lnTo>
                      <a:pt x="20266" y="9005"/>
                    </a:lnTo>
                    <a:lnTo>
                      <a:pt x="20434" y="9191"/>
                    </a:lnTo>
                    <a:lnTo>
                      <a:pt x="20602" y="9415"/>
                    </a:lnTo>
                    <a:lnTo>
                      <a:pt x="20732" y="9639"/>
                    </a:lnTo>
                    <a:lnTo>
                      <a:pt x="20825" y="9862"/>
                    </a:lnTo>
                    <a:lnTo>
                      <a:pt x="20900" y="10123"/>
                    </a:lnTo>
                    <a:lnTo>
                      <a:pt x="20937" y="10366"/>
                    </a:lnTo>
                    <a:lnTo>
                      <a:pt x="20937" y="10627"/>
                    </a:lnTo>
                    <a:lnTo>
                      <a:pt x="20937" y="10627"/>
                    </a:lnTo>
                    <a:lnTo>
                      <a:pt x="20919" y="10776"/>
                    </a:lnTo>
                    <a:lnTo>
                      <a:pt x="20881" y="10925"/>
                    </a:lnTo>
                    <a:lnTo>
                      <a:pt x="20769" y="11205"/>
                    </a:lnTo>
                    <a:lnTo>
                      <a:pt x="20639" y="11484"/>
                    </a:lnTo>
                    <a:lnTo>
                      <a:pt x="20490" y="11745"/>
                    </a:lnTo>
                    <a:lnTo>
                      <a:pt x="20359" y="12025"/>
                    </a:lnTo>
                    <a:lnTo>
                      <a:pt x="20229" y="12305"/>
                    </a:lnTo>
                    <a:lnTo>
                      <a:pt x="20191" y="12454"/>
                    </a:lnTo>
                    <a:lnTo>
                      <a:pt x="20154" y="12584"/>
                    </a:lnTo>
                    <a:lnTo>
                      <a:pt x="20136" y="12734"/>
                    </a:lnTo>
                    <a:lnTo>
                      <a:pt x="20117" y="12883"/>
                    </a:lnTo>
                    <a:lnTo>
                      <a:pt x="20117" y="12883"/>
                    </a:lnTo>
                    <a:lnTo>
                      <a:pt x="20136" y="13050"/>
                    </a:lnTo>
                    <a:lnTo>
                      <a:pt x="20154" y="13181"/>
                    </a:lnTo>
                    <a:lnTo>
                      <a:pt x="20191" y="13330"/>
                    </a:lnTo>
                    <a:lnTo>
                      <a:pt x="20247" y="13461"/>
                    </a:lnTo>
                    <a:lnTo>
                      <a:pt x="20378" y="13740"/>
                    </a:lnTo>
                    <a:lnTo>
                      <a:pt x="20546" y="13983"/>
                    </a:lnTo>
                    <a:lnTo>
                      <a:pt x="20937" y="14486"/>
                    </a:lnTo>
                    <a:lnTo>
                      <a:pt x="21124" y="14747"/>
                    </a:lnTo>
                    <a:lnTo>
                      <a:pt x="21291" y="15008"/>
                    </a:lnTo>
                    <a:lnTo>
                      <a:pt x="21291" y="15008"/>
                    </a:lnTo>
                    <a:lnTo>
                      <a:pt x="21422" y="15250"/>
                    </a:lnTo>
                    <a:lnTo>
                      <a:pt x="21515" y="15493"/>
                    </a:lnTo>
                    <a:lnTo>
                      <a:pt x="21608" y="15754"/>
                    </a:lnTo>
                    <a:lnTo>
                      <a:pt x="21664" y="16033"/>
                    </a:lnTo>
                    <a:lnTo>
                      <a:pt x="21683" y="16294"/>
                    </a:lnTo>
                    <a:lnTo>
                      <a:pt x="21683" y="16574"/>
                    </a:lnTo>
                    <a:lnTo>
                      <a:pt x="21664" y="16854"/>
                    </a:lnTo>
                    <a:lnTo>
                      <a:pt x="21627" y="17115"/>
                    </a:lnTo>
                    <a:lnTo>
                      <a:pt x="21571" y="17394"/>
                    </a:lnTo>
                    <a:lnTo>
                      <a:pt x="21478" y="17655"/>
                    </a:lnTo>
                    <a:lnTo>
                      <a:pt x="21366" y="17898"/>
                    </a:lnTo>
                    <a:lnTo>
                      <a:pt x="21235" y="18140"/>
                    </a:lnTo>
                    <a:lnTo>
                      <a:pt x="21086" y="18364"/>
                    </a:lnTo>
                    <a:lnTo>
                      <a:pt x="20900" y="18588"/>
                    </a:lnTo>
                    <a:lnTo>
                      <a:pt x="20713" y="18774"/>
                    </a:lnTo>
                    <a:lnTo>
                      <a:pt x="20508" y="18942"/>
                    </a:lnTo>
                    <a:lnTo>
                      <a:pt x="20508" y="18942"/>
                    </a:lnTo>
                    <a:lnTo>
                      <a:pt x="20191" y="19147"/>
                    </a:lnTo>
                    <a:lnTo>
                      <a:pt x="19875" y="19315"/>
                    </a:lnTo>
                    <a:lnTo>
                      <a:pt x="19222" y="19632"/>
                    </a:lnTo>
                    <a:lnTo>
                      <a:pt x="18886" y="19781"/>
                    </a:lnTo>
                    <a:lnTo>
                      <a:pt x="18588" y="19967"/>
                    </a:lnTo>
                    <a:lnTo>
                      <a:pt x="18290" y="20154"/>
                    </a:lnTo>
                    <a:lnTo>
                      <a:pt x="18141" y="20284"/>
                    </a:lnTo>
                    <a:lnTo>
                      <a:pt x="18029" y="20396"/>
                    </a:lnTo>
                    <a:lnTo>
                      <a:pt x="18029" y="20396"/>
                    </a:lnTo>
                    <a:lnTo>
                      <a:pt x="17898" y="20545"/>
                    </a:lnTo>
                    <a:lnTo>
                      <a:pt x="17786" y="20676"/>
                    </a:lnTo>
                    <a:lnTo>
                      <a:pt x="17600" y="20992"/>
                    </a:lnTo>
                    <a:lnTo>
                      <a:pt x="17432" y="21309"/>
                    </a:lnTo>
                    <a:lnTo>
                      <a:pt x="17283" y="21645"/>
                    </a:lnTo>
                    <a:lnTo>
                      <a:pt x="17134" y="21981"/>
                    </a:lnTo>
                    <a:lnTo>
                      <a:pt x="16985" y="22335"/>
                    </a:lnTo>
                    <a:lnTo>
                      <a:pt x="16817" y="22652"/>
                    </a:lnTo>
                    <a:lnTo>
                      <a:pt x="16724" y="22801"/>
                    </a:lnTo>
                    <a:lnTo>
                      <a:pt x="16612" y="22950"/>
                    </a:lnTo>
                    <a:lnTo>
                      <a:pt x="16612" y="22950"/>
                    </a:lnTo>
                    <a:lnTo>
                      <a:pt x="16463" y="23136"/>
                    </a:lnTo>
                    <a:lnTo>
                      <a:pt x="16295" y="23323"/>
                    </a:lnTo>
                    <a:lnTo>
                      <a:pt x="16109" y="23472"/>
                    </a:lnTo>
                    <a:lnTo>
                      <a:pt x="15904" y="23621"/>
                    </a:lnTo>
                    <a:lnTo>
                      <a:pt x="15698" y="23733"/>
                    </a:lnTo>
                    <a:lnTo>
                      <a:pt x="15475" y="23845"/>
                    </a:lnTo>
                    <a:lnTo>
                      <a:pt x="15251" y="23938"/>
                    </a:lnTo>
                    <a:lnTo>
                      <a:pt x="15009" y="24013"/>
                    </a:lnTo>
                    <a:lnTo>
                      <a:pt x="14766" y="24069"/>
                    </a:lnTo>
                    <a:lnTo>
                      <a:pt x="14524" y="24125"/>
                    </a:lnTo>
                    <a:lnTo>
                      <a:pt x="14263" y="24162"/>
                    </a:lnTo>
                    <a:lnTo>
                      <a:pt x="14021" y="24180"/>
                    </a:lnTo>
                    <a:lnTo>
                      <a:pt x="13760" y="24180"/>
                    </a:lnTo>
                    <a:lnTo>
                      <a:pt x="13517" y="24162"/>
                    </a:lnTo>
                    <a:lnTo>
                      <a:pt x="13256" y="24143"/>
                    </a:lnTo>
                    <a:lnTo>
                      <a:pt x="13014" y="24106"/>
                    </a:lnTo>
                    <a:lnTo>
                      <a:pt x="13014" y="24106"/>
                    </a:lnTo>
                    <a:lnTo>
                      <a:pt x="12529" y="23994"/>
                    </a:lnTo>
                    <a:lnTo>
                      <a:pt x="12063" y="23845"/>
                    </a:lnTo>
                    <a:lnTo>
                      <a:pt x="11597" y="23658"/>
                    </a:lnTo>
                    <a:lnTo>
                      <a:pt x="11149" y="23453"/>
                    </a:lnTo>
                    <a:lnTo>
                      <a:pt x="10702" y="23230"/>
                    </a:lnTo>
                    <a:lnTo>
                      <a:pt x="10255" y="22987"/>
                    </a:lnTo>
                    <a:lnTo>
                      <a:pt x="9378" y="22484"/>
                    </a:lnTo>
                    <a:lnTo>
                      <a:pt x="9378" y="22484"/>
                    </a:lnTo>
                    <a:lnTo>
                      <a:pt x="8521" y="21999"/>
                    </a:lnTo>
                    <a:lnTo>
                      <a:pt x="8073" y="21776"/>
                    </a:lnTo>
                    <a:lnTo>
                      <a:pt x="7607" y="21552"/>
                    </a:lnTo>
                    <a:lnTo>
                      <a:pt x="7160" y="21365"/>
                    </a:lnTo>
                    <a:lnTo>
                      <a:pt x="6675" y="21216"/>
                    </a:lnTo>
                    <a:lnTo>
                      <a:pt x="6209" y="21104"/>
                    </a:lnTo>
                    <a:lnTo>
                      <a:pt x="5967" y="21048"/>
                    </a:lnTo>
                    <a:lnTo>
                      <a:pt x="5706" y="21030"/>
                    </a:lnTo>
                    <a:lnTo>
                      <a:pt x="5706" y="21030"/>
                    </a:lnTo>
                    <a:lnTo>
                      <a:pt x="5389" y="20992"/>
                    </a:lnTo>
                    <a:lnTo>
                      <a:pt x="5090" y="20992"/>
                    </a:lnTo>
                    <a:lnTo>
                      <a:pt x="4457" y="20992"/>
                    </a:lnTo>
                    <a:lnTo>
                      <a:pt x="4457" y="20992"/>
                    </a:lnTo>
                    <a:lnTo>
                      <a:pt x="3730" y="20992"/>
                    </a:lnTo>
                    <a:lnTo>
                      <a:pt x="3375" y="20992"/>
                    </a:lnTo>
                    <a:lnTo>
                      <a:pt x="3021" y="20955"/>
                    </a:lnTo>
                    <a:lnTo>
                      <a:pt x="3021" y="20955"/>
                    </a:lnTo>
                    <a:lnTo>
                      <a:pt x="2685" y="20881"/>
                    </a:lnTo>
                    <a:lnTo>
                      <a:pt x="2350" y="20787"/>
                    </a:lnTo>
                    <a:lnTo>
                      <a:pt x="2033" y="20638"/>
                    </a:lnTo>
                    <a:lnTo>
                      <a:pt x="1884" y="20564"/>
                    </a:lnTo>
                    <a:lnTo>
                      <a:pt x="1753" y="20470"/>
                    </a:lnTo>
                    <a:lnTo>
                      <a:pt x="1604" y="20359"/>
                    </a:lnTo>
                    <a:lnTo>
                      <a:pt x="1492" y="20247"/>
                    </a:lnTo>
                    <a:lnTo>
                      <a:pt x="1362" y="20135"/>
                    </a:lnTo>
                    <a:lnTo>
                      <a:pt x="1269" y="20004"/>
                    </a:lnTo>
                    <a:lnTo>
                      <a:pt x="1175" y="19874"/>
                    </a:lnTo>
                    <a:lnTo>
                      <a:pt x="1101" y="19725"/>
                    </a:lnTo>
                    <a:lnTo>
                      <a:pt x="1045" y="19576"/>
                    </a:lnTo>
                    <a:lnTo>
                      <a:pt x="989" y="19426"/>
                    </a:lnTo>
                    <a:lnTo>
                      <a:pt x="989" y="19426"/>
                    </a:lnTo>
                    <a:lnTo>
                      <a:pt x="952" y="19165"/>
                    </a:lnTo>
                    <a:lnTo>
                      <a:pt x="952" y="18923"/>
                    </a:lnTo>
                    <a:lnTo>
                      <a:pt x="989" y="18681"/>
                    </a:lnTo>
                    <a:lnTo>
                      <a:pt x="1045" y="18438"/>
                    </a:lnTo>
                    <a:lnTo>
                      <a:pt x="1119" y="18177"/>
                    </a:lnTo>
                    <a:lnTo>
                      <a:pt x="1213" y="17935"/>
                    </a:lnTo>
                    <a:lnTo>
                      <a:pt x="1399" y="17450"/>
                    </a:lnTo>
                    <a:lnTo>
                      <a:pt x="1604" y="16966"/>
                    </a:lnTo>
                    <a:lnTo>
                      <a:pt x="1679" y="16723"/>
                    </a:lnTo>
                    <a:lnTo>
                      <a:pt x="1735" y="16481"/>
                    </a:lnTo>
                    <a:lnTo>
                      <a:pt x="1772" y="16238"/>
                    </a:lnTo>
                    <a:lnTo>
                      <a:pt x="1772" y="15996"/>
                    </a:lnTo>
                    <a:lnTo>
                      <a:pt x="1753" y="15754"/>
                    </a:lnTo>
                    <a:lnTo>
                      <a:pt x="1679" y="15511"/>
                    </a:lnTo>
                    <a:lnTo>
                      <a:pt x="1679" y="15511"/>
                    </a:lnTo>
                    <a:lnTo>
                      <a:pt x="1623" y="15381"/>
                    </a:lnTo>
                    <a:lnTo>
                      <a:pt x="1548" y="15250"/>
                    </a:lnTo>
                    <a:lnTo>
                      <a:pt x="1455" y="15120"/>
                    </a:lnTo>
                    <a:lnTo>
                      <a:pt x="1362" y="15008"/>
                    </a:lnTo>
                    <a:lnTo>
                      <a:pt x="1138" y="14784"/>
                    </a:lnTo>
                    <a:lnTo>
                      <a:pt x="914" y="14561"/>
                    </a:lnTo>
                    <a:lnTo>
                      <a:pt x="691" y="14355"/>
                    </a:lnTo>
                    <a:lnTo>
                      <a:pt x="467" y="14132"/>
                    </a:lnTo>
                    <a:lnTo>
                      <a:pt x="281" y="13889"/>
                    </a:lnTo>
                    <a:lnTo>
                      <a:pt x="187" y="13759"/>
                    </a:lnTo>
                    <a:lnTo>
                      <a:pt x="131" y="13628"/>
                    </a:lnTo>
                    <a:lnTo>
                      <a:pt x="131" y="13628"/>
                    </a:lnTo>
                    <a:lnTo>
                      <a:pt x="57" y="13461"/>
                    </a:lnTo>
                    <a:lnTo>
                      <a:pt x="20" y="13293"/>
                    </a:lnTo>
                    <a:lnTo>
                      <a:pt x="1" y="13125"/>
                    </a:lnTo>
                    <a:lnTo>
                      <a:pt x="1" y="12957"/>
                    </a:lnTo>
                    <a:lnTo>
                      <a:pt x="1" y="12771"/>
                    </a:lnTo>
                    <a:lnTo>
                      <a:pt x="38" y="12603"/>
                    </a:lnTo>
                    <a:lnTo>
                      <a:pt x="75" y="12435"/>
                    </a:lnTo>
                    <a:lnTo>
                      <a:pt x="131" y="12249"/>
                    </a:lnTo>
                    <a:lnTo>
                      <a:pt x="262" y="11895"/>
                    </a:lnTo>
                    <a:lnTo>
                      <a:pt x="411" y="11559"/>
                    </a:lnTo>
                    <a:lnTo>
                      <a:pt x="747" y="10888"/>
                    </a:lnTo>
                    <a:lnTo>
                      <a:pt x="747" y="10888"/>
                    </a:lnTo>
                    <a:lnTo>
                      <a:pt x="858" y="10645"/>
                    </a:lnTo>
                    <a:lnTo>
                      <a:pt x="952" y="10384"/>
                    </a:lnTo>
                    <a:lnTo>
                      <a:pt x="1026" y="10105"/>
                    </a:lnTo>
                    <a:lnTo>
                      <a:pt x="1101" y="9825"/>
                    </a:lnTo>
                    <a:lnTo>
                      <a:pt x="1157" y="9527"/>
                    </a:lnTo>
                    <a:lnTo>
                      <a:pt x="1194" y="9229"/>
                    </a:lnTo>
                    <a:lnTo>
                      <a:pt x="1231" y="8930"/>
                    </a:lnTo>
                    <a:lnTo>
                      <a:pt x="1250" y="8613"/>
                    </a:lnTo>
                    <a:lnTo>
                      <a:pt x="1250" y="7961"/>
                    </a:lnTo>
                    <a:lnTo>
                      <a:pt x="1231" y="7327"/>
                    </a:lnTo>
                    <a:lnTo>
                      <a:pt x="1175" y="6693"/>
                    </a:lnTo>
                    <a:lnTo>
                      <a:pt x="1082" y="6078"/>
                    </a:lnTo>
                    <a:lnTo>
                      <a:pt x="1008" y="5481"/>
                    </a:lnTo>
                    <a:lnTo>
                      <a:pt x="896" y="4941"/>
                    </a:lnTo>
                    <a:lnTo>
                      <a:pt x="691" y="4008"/>
                    </a:lnTo>
                    <a:lnTo>
                      <a:pt x="542" y="3393"/>
                    </a:lnTo>
                    <a:lnTo>
                      <a:pt x="467" y="3170"/>
                    </a:lnTo>
                    <a:lnTo>
                      <a:pt x="579" y="37"/>
                    </a:lnTo>
                    <a:lnTo>
                      <a:pt x="169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660;p41">
                <a:extLst>
                  <a:ext uri="{FF2B5EF4-FFF2-40B4-BE49-F238E27FC236}">
                    <a16:creationId xmlns:a16="http://schemas.microsoft.com/office/drawing/2014/main" id="{082C2692-7246-F6EB-A8D1-0F7AD79BC00D}"/>
                  </a:ext>
                </a:extLst>
              </p:cNvPr>
              <p:cNvSpPr/>
              <p:nvPr/>
            </p:nvSpPr>
            <p:spPr>
              <a:xfrm>
                <a:off x="2829575" y="3479700"/>
                <a:ext cx="392000" cy="382675"/>
              </a:xfrm>
              <a:custGeom>
                <a:avLst/>
                <a:gdLst/>
                <a:ahLst/>
                <a:cxnLst/>
                <a:rect l="l" t="t" r="r" b="b"/>
                <a:pathLst>
                  <a:path w="15680" h="15307" extrusionOk="0">
                    <a:moveTo>
                      <a:pt x="13256" y="1"/>
                    </a:moveTo>
                    <a:lnTo>
                      <a:pt x="13125" y="57"/>
                    </a:lnTo>
                    <a:lnTo>
                      <a:pt x="12939" y="169"/>
                    </a:lnTo>
                    <a:lnTo>
                      <a:pt x="12734" y="318"/>
                    </a:lnTo>
                    <a:lnTo>
                      <a:pt x="12510" y="485"/>
                    </a:lnTo>
                    <a:lnTo>
                      <a:pt x="11988" y="914"/>
                    </a:lnTo>
                    <a:lnTo>
                      <a:pt x="10814" y="1940"/>
                    </a:lnTo>
                    <a:lnTo>
                      <a:pt x="10217" y="2443"/>
                    </a:lnTo>
                    <a:lnTo>
                      <a:pt x="9937" y="2667"/>
                    </a:lnTo>
                    <a:lnTo>
                      <a:pt x="9658" y="2872"/>
                    </a:lnTo>
                    <a:lnTo>
                      <a:pt x="9732" y="2163"/>
                    </a:lnTo>
                    <a:lnTo>
                      <a:pt x="9751" y="1790"/>
                    </a:lnTo>
                    <a:lnTo>
                      <a:pt x="9770" y="1455"/>
                    </a:lnTo>
                    <a:lnTo>
                      <a:pt x="9770" y="1138"/>
                    </a:lnTo>
                    <a:lnTo>
                      <a:pt x="9751" y="896"/>
                    </a:lnTo>
                    <a:lnTo>
                      <a:pt x="9714" y="802"/>
                    </a:lnTo>
                    <a:lnTo>
                      <a:pt x="9695" y="746"/>
                    </a:lnTo>
                    <a:lnTo>
                      <a:pt x="9658" y="709"/>
                    </a:lnTo>
                    <a:lnTo>
                      <a:pt x="9620" y="691"/>
                    </a:lnTo>
                    <a:lnTo>
                      <a:pt x="9583" y="709"/>
                    </a:lnTo>
                    <a:lnTo>
                      <a:pt x="9546" y="765"/>
                    </a:lnTo>
                    <a:lnTo>
                      <a:pt x="9434" y="914"/>
                    </a:lnTo>
                    <a:lnTo>
                      <a:pt x="9322" y="1138"/>
                    </a:lnTo>
                    <a:lnTo>
                      <a:pt x="9192" y="1418"/>
                    </a:lnTo>
                    <a:lnTo>
                      <a:pt x="8875" y="2126"/>
                    </a:lnTo>
                    <a:lnTo>
                      <a:pt x="8558" y="2946"/>
                    </a:lnTo>
                    <a:lnTo>
                      <a:pt x="8259" y="3785"/>
                    </a:lnTo>
                    <a:lnTo>
                      <a:pt x="7980" y="4550"/>
                    </a:lnTo>
                    <a:lnTo>
                      <a:pt x="7793" y="5146"/>
                    </a:lnTo>
                    <a:lnTo>
                      <a:pt x="7700" y="5482"/>
                    </a:lnTo>
                    <a:lnTo>
                      <a:pt x="1" y="11709"/>
                    </a:lnTo>
                    <a:lnTo>
                      <a:pt x="802" y="15307"/>
                    </a:lnTo>
                    <a:lnTo>
                      <a:pt x="9527" y="7514"/>
                    </a:lnTo>
                    <a:lnTo>
                      <a:pt x="9937" y="7328"/>
                    </a:lnTo>
                    <a:lnTo>
                      <a:pt x="10888" y="6917"/>
                    </a:lnTo>
                    <a:lnTo>
                      <a:pt x="11429" y="6675"/>
                    </a:lnTo>
                    <a:lnTo>
                      <a:pt x="11951" y="6414"/>
                    </a:lnTo>
                    <a:lnTo>
                      <a:pt x="12398" y="6190"/>
                    </a:lnTo>
                    <a:lnTo>
                      <a:pt x="12566" y="6078"/>
                    </a:lnTo>
                    <a:lnTo>
                      <a:pt x="12697" y="5985"/>
                    </a:lnTo>
                    <a:lnTo>
                      <a:pt x="13386" y="5500"/>
                    </a:lnTo>
                    <a:lnTo>
                      <a:pt x="14356" y="4811"/>
                    </a:lnTo>
                    <a:lnTo>
                      <a:pt x="14803" y="4475"/>
                    </a:lnTo>
                    <a:lnTo>
                      <a:pt x="15176" y="4177"/>
                    </a:lnTo>
                    <a:lnTo>
                      <a:pt x="15307" y="4028"/>
                    </a:lnTo>
                    <a:lnTo>
                      <a:pt x="15418" y="3916"/>
                    </a:lnTo>
                    <a:lnTo>
                      <a:pt x="15474" y="3823"/>
                    </a:lnTo>
                    <a:lnTo>
                      <a:pt x="15474" y="3785"/>
                    </a:lnTo>
                    <a:lnTo>
                      <a:pt x="15474" y="3748"/>
                    </a:lnTo>
                    <a:lnTo>
                      <a:pt x="15456" y="3729"/>
                    </a:lnTo>
                    <a:lnTo>
                      <a:pt x="15418" y="3711"/>
                    </a:lnTo>
                    <a:lnTo>
                      <a:pt x="15344" y="3692"/>
                    </a:lnTo>
                    <a:lnTo>
                      <a:pt x="15213" y="3692"/>
                    </a:lnTo>
                    <a:lnTo>
                      <a:pt x="15083" y="3711"/>
                    </a:lnTo>
                    <a:lnTo>
                      <a:pt x="14729" y="3804"/>
                    </a:lnTo>
                    <a:lnTo>
                      <a:pt x="14337" y="3934"/>
                    </a:lnTo>
                    <a:lnTo>
                      <a:pt x="13946" y="4065"/>
                    </a:lnTo>
                    <a:lnTo>
                      <a:pt x="13610" y="4195"/>
                    </a:lnTo>
                    <a:lnTo>
                      <a:pt x="13293" y="4326"/>
                    </a:lnTo>
                    <a:lnTo>
                      <a:pt x="13685" y="4009"/>
                    </a:lnTo>
                    <a:lnTo>
                      <a:pt x="14095" y="3655"/>
                    </a:lnTo>
                    <a:lnTo>
                      <a:pt x="14542" y="3263"/>
                    </a:lnTo>
                    <a:lnTo>
                      <a:pt x="14990" y="2853"/>
                    </a:lnTo>
                    <a:lnTo>
                      <a:pt x="15363" y="2462"/>
                    </a:lnTo>
                    <a:lnTo>
                      <a:pt x="15512" y="2294"/>
                    </a:lnTo>
                    <a:lnTo>
                      <a:pt x="15605" y="2145"/>
                    </a:lnTo>
                    <a:lnTo>
                      <a:pt x="15661" y="2033"/>
                    </a:lnTo>
                    <a:lnTo>
                      <a:pt x="15679" y="1996"/>
                    </a:lnTo>
                    <a:lnTo>
                      <a:pt x="15661" y="1958"/>
                    </a:lnTo>
                    <a:lnTo>
                      <a:pt x="15642" y="1940"/>
                    </a:lnTo>
                    <a:lnTo>
                      <a:pt x="15605" y="1921"/>
                    </a:lnTo>
                    <a:lnTo>
                      <a:pt x="15474" y="1921"/>
                    </a:lnTo>
                    <a:lnTo>
                      <a:pt x="15325" y="1958"/>
                    </a:lnTo>
                    <a:lnTo>
                      <a:pt x="15120" y="2014"/>
                    </a:lnTo>
                    <a:lnTo>
                      <a:pt x="14635" y="2219"/>
                    </a:lnTo>
                    <a:lnTo>
                      <a:pt x="14113" y="2480"/>
                    </a:lnTo>
                    <a:lnTo>
                      <a:pt x="13573" y="2760"/>
                    </a:lnTo>
                    <a:lnTo>
                      <a:pt x="13125" y="3002"/>
                    </a:lnTo>
                    <a:lnTo>
                      <a:pt x="12697" y="3245"/>
                    </a:lnTo>
                    <a:lnTo>
                      <a:pt x="12697" y="3245"/>
                    </a:lnTo>
                    <a:lnTo>
                      <a:pt x="13144" y="2872"/>
                    </a:lnTo>
                    <a:lnTo>
                      <a:pt x="13591" y="2480"/>
                    </a:lnTo>
                    <a:lnTo>
                      <a:pt x="14113" y="2033"/>
                    </a:lnTo>
                    <a:lnTo>
                      <a:pt x="14598" y="1548"/>
                    </a:lnTo>
                    <a:lnTo>
                      <a:pt x="14822" y="1324"/>
                    </a:lnTo>
                    <a:lnTo>
                      <a:pt x="15008" y="1119"/>
                    </a:lnTo>
                    <a:lnTo>
                      <a:pt x="15157" y="914"/>
                    </a:lnTo>
                    <a:lnTo>
                      <a:pt x="15269" y="746"/>
                    </a:lnTo>
                    <a:lnTo>
                      <a:pt x="15288" y="672"/>
                    </a:lnTo>
                    <a:lnTo>
                      <a:pt x="15307" y="616"/>
                    </a:lnTo>
                    <a:lnTo>
                      <a:pt x="15307" y="560"/>
                    </a:lnTo>
                    <a:lnTo>
                      <a:pt x="15288" y="523"/>
                    </a:lnTo>
                    <a:lnTo>
                      <a:pt x="15213" y="467"/>
                    </a:lnTo>
                    <a:lnTo>
                      <a:pt x="15120" y="448"/>
                    </a:lnTo>
                    <a:lnTo>
                      <a:pt x="14990" y="448"/>
                    </a:lnTo>
                    <a:lnTo>
                      <a:pt x="14859" y="485"/>
                    </a:lnTo>
                    <a:lnTo>
                      <a:pt x="14691" y="560"/>
                    </a:lnTo>
                    <a:lnTo>
                      <a:pt x="14524" y="635"/>
                    </a:lnTo>
                    <a:lnTo>
                      <a:pt x="14132" y="877"/>
                    </a:lnTo>
                    <a:lnTo>
                      <a:pt x="13666" y="1194"/>
                    </a:lnTo>
                    <a:lnTo>
                      <a:pt x="13163" y="1567"/>
                    </a:lnTo>
                    <a:lnTo>
                      <a:pt x="12063" y="2387"/>
                    </a:lnTo>
                    <a:lnTo>
                      <a:pt x="12063" y="2387"/>
                    </a:lnTo>
                    <a:lnTo>
                      <a:pt x="12324" y="2089"/>
                    </a:lnTo>
                    <a:lnTo>
                      <a:pt x="12566" y="1753"/>
                    </a:lnTo>
                    <a:lnTo>
                      <a:pt x="12846" y="1380"/>
                    </a:lnTo>
                    <a:lnTo>
                      <a:pt x="13125" y="970"/>
                    </a:lnTo>
                    <a:lnTo>
                      <a:pt x="13237" y="765"/>
                    </a:lnTo>
                    <a:lnTo>
                      <a:pt x="13330" y="579"/>
                    </a:lnTo>
                    <a:lnTo>
                      <a:pt x="13405" y="411"/>
                    </a:lnTo>
                    <a:lnTo>
                      <a:pt x="13461" y="262"/>
                    </a:lnTo>
                    <a:lnTo>
                      <a:pt x="13461" y="131"/>
                    </a:lnTo>
                    <a:lnTo>
                      <a:pt x="13461" y="94"/>
                    </a:lnTo>
                    <a:lnTo>
                      <a:pt x="13442" y="38"/>
                    </a:lnTo>
                    <a:lnTo>
                      <a:pt x="13405" y="19"/>
                    </a:lnTo>
                    <a:lnTo>
                      <a:pt x="133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661;p41">
                <a:extLst>
                  <a:ext uri="{FF2B5EF4-FFF2-40B4-BE49-F238E27FC236}">
                    <a16:creationId xmlns:a16="http://schemas.microsoft.com/office/drawing/2014/main" id="{0883FBF4-DCF9-1D84-D387-D71AFE708B65}"/>
                  </a:ext>
                </a:extLst>
              </p:cNvPr>
              <p:cNvSpPr/>
              <p:nvPr/>
            </p:nvSpPr>
            <p:spPr>
              <a:xfrm>
                <a:off x="2827700" y="3477375"/>
                <a:ext cx="395750" cy="38687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5475" extrusionOk="0">
                    <a:moveTo>
                      <a:pt x="13424" y="168"/>
                    </a:moveTo>
                    <a:lnTo>
                      <a:pt x="13443" y="187"/>
                    </a:lnTo>
                    <a:lnTo>
                      <a:pt x="13461" y="243"/>
                    </a:lnTo>
                    <a:lnTo>
                      <a:pt x="13461" y="317"/>
                    </a:lnTo>
                    <a:lnTo>
                      <a:pt x="13443" y="411"/>
                    </a:lnTo>
                    <a:lnTo>
                      <a:pt x="13387" y="523"/>
                    </a:lnTo>
                    <a:lnTo>
                      <a:pt x="13256" y="802"/>
                    </a:lnTo>
                    <a:lnTo>
                      <a:pt x="13070" y="1100"/>
                    </a:lnTo>
                    <a:lnTo>
                      <a:pt x="12846" y="1436"/>
                    </a:lnTo>
                    <a:lnTo>
                      <a:pt x="12604" y="1790"/>
                    </a:lnTo>
                    <a:lnTo>
                      <a:pt x="12343" y="2126"/>
                    </a:lnTo>
                    <a:lnTo>
                      <a:pt x="12082" y="2443"/>
                    </a:lnTo>
                    <a:lnTo>
                      <a:pt x="12063" y="2480"/>
                    </a:lnTo>
                    <a:lnTo>
                      <a:pt x="12082" y="2536"/>
                    </a:lnTo>
                    <a:lnTo>
                      <a:pt x="12138" y="2573"/>
                    </a:lnTo>
                    <a:lnTo>
                      <a:pt x="12194" y="2555"/>
                    </a:lnTo>
                    <a:lnTo>
                      <a:pt x="12697" y="2163"/>
                    </a:lnTo>
                    <a:lnTo>
                      <a:pt x="13573" y="1529"/>
                    </a:lnTo>
                    <a:lnTo>
                      <a:pt x="13965" y="1231"/>
                    </a:lnTo>
                    <a:lnTo>
                      <a:pt x="14338" y="989"/>
                    </a:lnTo>
                    <a:lnTo>
                      <a:pt x="14673" y="784"/>
                    </a:lnTo>
                    <a:lnTo>
                      <a:pt x="14953" y="653"/>
                    </a:lnTo>
                    <a:lnTo>
                      <a:pt x="15065" y="634"/>
                    </a:lnTo>
                    <a:lnTo>
                      <a:pt x="15158" y="616"/>
                    </a:lnTo>
                    <a:lnTo>
                      <a:pt x="15232" y="634"/>
                    </a:lnTo>
                    <a:lnTo>
                      <a:pt x="15288" y="672"/>
                    </a:lnTo>
                    <a:lnTo>
                      <a:pt x="15307" y="709"/>
                    </a:lnTo>
                    <a:lnTo>
                      <a:pt x="15270" y="784"/>
                    </a:lnTo>
                    <a:lnTo>
                      <a:pt x="15214" y="895"/>
                    </a:lnTo>
                    <a:lnTo>
                      <a:pt x="15139" y="1026"/>
                    </a:lnTo>
                    <a:lnTo>
                      <a:pt x="15027" y="1156"/>
                    </a:lnTo>
                    <a:lnTo>
                      <a:pt x="14729" y="1473"/>
                    </a:lnTo>
                    <a:lnTo>
                      <a:pt x="14375" y="1828"/>
                    </a:lnTo>
                    <a:lnTo>
                      <a:pt x="13965" y="2219"/>
                    </a:lnTo>
                    <a:lnTo>
                      <a:pt x="13536" y="2592"/>
                    </a:lnTo>
                    <a:lnTo>
                      <a:pt x="12716" y="3282"/>
                    </a:lnTo>
                    <a:lnTo>
                      <a:pt x="12697" y="3300"/>
                    </a:lnTo>
                    <a:lnTo>
                      <a:pt x="12678" y="3338"/>
                    </a:lnTo>
                    <a:lnTo>
                      <a:pt x="12678" y="3356"/>
                    </a:lnTo>
                    <a:lnTo>
                      <a:pt x="12697" y="3394"/>
                    </a:lnTo>
                    <a:lnTo>
                      <a:pt x="12716" y="3412"/>
                    </a:lnTo>
                    <a:lnTo>
                      <a:pt x="12753" y="3431"/>
                    </a:lnTo>
                    <a:lnTo>
                      <a:pt x="12772" y="3431"/>
                    </a:lnTo>
                    <a:lnTo>
                      <a:pt x="12809" y="3412"/>
                    </a:lnTo>
                    <a:lnTo>
                      <a:pt x="13760" y="2890"/>
                    </a:lnTo>
                    <a:lnTo>
                      <a:pt x="14207" y="2648"/>
                    </a:lnTo>
                    <a:lnTo>
                      <a:pt x="14636" y="2443"/>
                    </a:lnTo>
                    <a:lnTo>
                      <a:pt x="15009" y="2275"/>
                    </a:lnTo>
                    <a:lnTo>
                      <a:pt x="15326" y="2144"/>
                    </a:lnTo>
                    <a:lnTo>
                      <a:pt x="15549" y="2089"/>
                    </a:lnTo>
                    <a:lnTo>
                      <a:pt x="15624" y="2070"/>
                    </a:lnTo>
                    <a:lnTo>
                      <a:pt x="15661" y="2089"/>
                    </a:lnTo>
                    <a:lnTo>
                      <a:pt x="15661" y="2126"/>
                    </a:lnTo>
                    <a:lnTo>
                      <a:pt x="15624" y="2200"/>
                    </a:lnTo>
                    <a:lnTo>
                      <a:pt x="15475" y="2387"/>
                    </a:lnTo>
                    <a:lnTo>
                      <a:pt x="15251" y="2648"/>
                    </a:lnTo>
                    <a:lnTo>
                      <a:pt x="14934" y="2946"/>
                    </a:lnTo>
                    <a:lnTo>
                      <a:pt x="14580" y="3282"/>
                    </a:lnTo>
                    <a:lnTo>
                      <a:pt x="14170" y="3636"/>
                    </a:lnTo>
                    <a:lnTo>
                      <a:pt x="13312" y="4363"/>
                    </a:lnTo>
                    <a:lnTo>
                      <a:pt x="13275" y="4400"/>
                    </a:lnTo>
                    <a:lnTo>
                      <a:pt x="13294" y="4456"/>
                    </a:lnTo>
                    <a:lnTo>
                      <a:pt x="13331" y="4494"/>
                    </a:lnTo>
                    <a:lnTo>
                      <a:pt x="13387" y="4494"/>
                    </a:lnTo>
                    <a:lnTo>
                      <a:pt x="14133" y="4195"/>
                    </a:lnTo>
                    <a:lnTo>
                      <a:pt x="14766" y="3990"/>
                    </a:lnTo>
                    <a:lnTo>
                      <a:pt x="15027" y="3916"/>
                    </a:lnTo>
                    <a:lnTo>
                      <a:pt x="15232" y="3878"/>
                    </a:lnTo>
                    <a:lnTo>
                      <a:pt x="15382" y="3860"/>
                    </a:lnTo>
                    <a:lnTo>
                      <a:pt x="15438" y="3860"/>
                    </a:lnTo>
                    <a:lnTo>
                      <a:pt x="15475" y="3878"/>
                    </a:lnTo>
                    <a:lnTo>
                      <a:pt x="15456" y="3934"/>
                    </a:lnTo>
                    <a:lnTo>
                      <a:pt x="15400" y="3990"/>
                    </a:lnTo>
                    <a:lnTo>
                      <a:pt x="15251" y="4158"/>
                    </a:lnTo>
                    <a:lnTo>
                      <a:pt x="14990" y="4363"/>
                    </a:lnTo>
                    <a:lnTo>
                      <a:pt x="14692" y="4605"/>
                    </a:lnTo>
                    <a:lnTo>
                      <a:pt x="14021" y="5090"/>
                    </a:lnTo>
                    <a:lnTo>
                      <a:pt x="13424" y="5519"/>
                    </a:lnTo>
                    <a:lnTo>
                      <a:pt x="13014" y="5799"/>
                    </a:lnTo>
                    <a:lnTo>
                      <a:pt x="12716" y="6022"/>
                    </a:lnTo>
                    <a:lnTo>
                      <a:pt x="12585" y="6097"/>
                    </a:lnTo>
                    <a:lnTo>
                      <a:pt x="12417" y="6209"/>
                    </a:lnTo>
                    <a:lnTo>
                      <a:pt x="11989" y="6432"/>
                    </a:lnTo>
                    <a:lnTo>
                      <a:pt x="11485" y="6675"/>
                    </a:lnTo>
                    <a:lnTo>
                      <a:pt x="10945" y="6936"/>
                    </a:lnTo>
                    <a:lnTo>
                      <a:pt x="9994" y="7346"/>
                    </a:lnTo>
                    <a:lnTo>
                      <a:pt x="9565" y="7532"/>
                    </a:lnTo>
                    <a:lnTo>
                      <a:pt x="9546" y="7532"/>
                    </a:lnTo>
                    <a:lnTo>
                      <a:pt x="933" y="15232"/>
                    </a:lnTo>
                    <a:lnTo>
                      <a:pt x="169" y="11820"/>
                    </a:lnTo>
                    <a:lnTo>
                      <a:pt x="7831" y="5631"/>
                    </a:lnTo>
                    <a:lnTo>
                      <a:pt x="7850" y="5575"/>
                    </a:lnTo>
                    <a:lnTo>
                      <a:pt x="7962" y="5239"/>
                    </a:lnTo>
                    <a:lnTo>
                      <a:pt x="8148" y="4643"/>
                    </a:lnTo>
                    <a:lnTo>
                      <a:pt x="8390" y="3916"/>
                    </a:lnTo>
                    <a:lnTo>
                      <a:pt x="8689" y="3114"/>
                    </a:lnTo>
                    <a:lnTo>
                      <a:pt x="9006" y="2331"/>
                    </a:lnTo>
                    <a:lnTo>
                      <a:pt x="9285" y="1641"/>
                    </a:lnTo>
                    <a:lnTo>
                      <a:pt x="9528" y="1119"/>
                    </a:lnTo>
                    <a:lnTo>
                      <a:pt x="9621" y="970"/>
                    </a:lnTo>
                    <a:lnTo>
                      <a:pt x="9695" y="877"/>
                    </a:lnTo>
                    <a:lnTo>
                      <a:pt x="9714" y="914"/>
                    </a:lnTo>
                    <a:lnTo>
                      <a:pt x="9733" y="989"/>
                    </a:lnTo>
                    <a:lnTo>
                      <a:pt x="9751" y="1119"/>
                    </a:lnTo>
                    <a:lnTo>
                      <a:pt x="9751" y="1306"/>
                    </a:lnTo>
                    <a:lnTo>
                      <a:pt x="9751" y="1567"/>
                    </a:lnTo>
                    <a:lnTo>
                      <a:pt x="9751" y="1921"/>
                    </a:lnTo>
                    <a:lnTo>
                      <a:pt x="9714" y="2368"/>
                    </a:lnTo>
                    <a:lnTo>
                      <a:pt x="9658" y="2946"/>
                    </a:lnTo>
                    <a:lnTo>
                      <a:pt x="9658" y="3002"/>
                    </a:lnTo>
                    <a:lnTo>
                      <a:pt x="9695" y="3021"/>
                    </a:lnTo>
                    <a:lnTo>
                      <a:pt x="9733" y="3039"/>
                    </a:lnTo>
                    <a:lnTo>
                      <a:pt x="9770" y="3021"/>
                    </a:lnTo>
                    <a:lnTo>
                      <a:pt x="10217" y="2704"/>
                    </a:lnTo>
                    <a:lnTo>
                      <a:pt x="10665" y="2331"/>
                    </a:lnTo>
                    <a:lnTo>
                      <a:pt x="11597" y="1529"/>
                    </a:lnTo>
                    <a:lnTo>
                      <a:pt x="12175" y="1026"/>
                    </a:lnTo>
                    <a:lnTo>
                      <a:pt x="12716" y="597"/>
                    </a:lnTo>
                    <a:lnTo>
                      <a:pt x="12939" y="411"/>
                    </a:lnTo>
                    <a:lnTo>
                      <a:pt x="13144" y="280"/>
                    </a:lnTo>
                    <a:lnTo>
                      <a:pt x="13312" y="187"/>
                    </a:lnTo>
                    <a:lnTo>
                      <a:pt x="13368" y="168"/>
                    </a:lnTo>
                    <a:close/>
                    <a:moveTo>
                      <a:pt x="13387" y="1"/>
                    </a:moveTo>
                    <a:lnTo>
                      <a:pt x="13331" y="19"/>
                    </a:lnTo>
                    <a:lnTo>
                      <a:pt x="13163" y="75"/>
                    </a:lnTo>
                    <a:lnTo>
                      <a:pt x="12977" y="187"/>
                    </a:lnTo>
                    <a:lnTo>
                      <a:pt x="12753" y="355"/>
                    </a:lnTo>
                    <a:lnTo>
                      <a:pt x="12194" y="802"/>
                    </a:lnTo>
                    <a:lnTo>
                      <a:pt x="11504" y="1399"/>
                    </a:lnTo>
                    <a:lnTo>
                      <a:pt x="10646" y="2126"/>
                    </a:lnTo>
                    <a:lnTo>
                      <a:pt x="10236" y="2480"/>
                    </a:lnTo>
                    <a:lnTo>
                      <a:pt x="9826" y="2778"/>
                    </a:lnTo>
                    <a:lnTo>
                      <a:pt x="9882" y="2163"/>
                    </a:lnTo>
                    <a:lnTo>
                      <a:pt x="9919" y="1697"/>
                    </a:lnTo>
                    <a:lnTo>
                      <a:pt x="9919" y="1343"/>
                    </a:lnTo>
                    <a:lnTo>
                      <a:pt x="9919" y="1100"/>
                    </a:lnTo>
                    <a:lnTo>
                      <a:pt x="9882" y="933"/>
                    </a:lnTo>
                    <a:lnTo>
                      <a:pt x="9863" y="821"/>
                    </a:lnTo>
                    <a:lnTo>
                      <a:pt x="9826" y="765"/>
                    </a:lnTo>
                    <a:lnTo>
                      <a:pt x="9807" y="746"/>
                    </a:lnTo>
                    <a:lnTo>
                      <a:pt x="9751" y="709"/>
                    </a:lnTo>
                    <a:lnTo>
                      <a:pt x="9677" y="709"/>
                    </a:lnTo>
                    <a:lnTo>
                      <a:pt x="9639" y="728"/>
                    </a:lnTo>
                    <a:lnTo>
                      <a:pt x="9584" y="784"/>
                    </a:lnTo>
                    <a:lnTo>
                      <a:pt x="9472" y="933"/>
                    </a:lnTo>
                    <a:lnTo>
                      <a:pt x="9341" y="1156"/>
                    </a:lnTo>
                    <a:lnTo>
                      <a:pt x="9192" y="1436"/>
                    </a:lnTo>
                    <a:lnTo>
                      <a:pt x="8894" y="2144"/>
                    </a:lnTo>
                    <a:lnTo>
                      <a:pt x="8577" y="2983"/>
                    </a:lnTo>
                    <a:lnTo>
                      <a:pt x="8260" y="3822"/>
                    </a:lnTo>
                    <a:lnTo>
                      <a:pt x="7999" y="4587"/>
                    </a:lnTo>
                    <a:lnTo>
                      <a:pt x="7812" y="5183"/>
                    </a:lnTo>
                    <a:lnTo>
                      <a:pt x="7701" y="5519"/>
                    </a:lnTo>
                    <a:lnTo>
                      <a:pt x="20" y="11727"/>
                    </a:lnTo>
                    <a:lnTo>
                      <a:pt x="1" y="11764"/>
                    </a:lnTo>
                    <a:lnTo>
                      <a:pt x="1" y="11820"/>
                    </a:lnTo>
                    <a:lnTo>
                      <a:pt x="803" y="15418"/>
                    </a:lnTo>
                    <a:lnTo>
                      <a:pt x="821" y="15456"/>
                    </a:lnTo>
                    <a:lnTo>
                      <a:pt x="859" y="15474"/>
                    </a:lnTo>
                    <a:lnTo>
                      <a:pt x="877" y="15474"/>
                    </a:lnTo>
                    <a:lnTo>
                      <a:pt x="933" y="15456"/>
                    </a:lnTo>
                    <a:lnTo>
                      <a:pt x="9639" y="7663"/>
                    </a:lnTo>
                    <a:lnTo>
                      <a:pt x="10143" y="7458"/>
                    </a:lnTo>
                    <a:lnTo>
                      <a:pt x="11094" y="7048"/>
                    </a:lnTo>
                    <a:lnTo>
                      <a:pt x="11616" y="6805"/>
                    </a:lnTo>
                    <a:lnTo>
                      <a:pt x="12119" y="6563"/>
                    </a:lnTo>
                    <a:lnTo>
                      <a:pt x="12529" y="6339"/>
                    </a:lnTo>
                    <a:lnTo>
                      <a:pt x="12697" y="6227"/>
                    </a:lnTo>
                    <a:lnTo>
                      <a:pt x="12827" y="6153"/>
                    </a:lnTo>
                    <a:lnTo>
                      <a:pt x="13107" y="5929"/>
                    </a:lnTo>
                    <a:lnTo>
                      <a:pt x="13517" y="5649"/>
                    </a:lnTo>
                    <a:lnTo>
                      <a:pt x="14505" y="4941"/>
                    </a:lnTo>
                    <a:lnTo>
                      <a:pt x="14897" y="4661"/>
                    </a:lnTo>
                    <a:lnTo>
                      <a:pt x="15195" y="4419"/>
                    </a:lnTo>
                    <a:lnTo>
                      <a:pt x="15400" y="4214"/>
                    </a:lnTo>
                    <a:lnTo>
                      <a:pt x="15549" y="4065"/>
                    </a:lnTo>
                    <a:lnTo>
                      <a:pt x="15605" y="3990"/>
                    </a:lnTo>
                    <a:lnTo>
                      <a:pt x="15624" y="3916"/>
                    </a:lnTo>
                    <a:lnTo>
                      <a:pt x="15624" y="3860"/>
                    </a:lnTo>
                    <a:lnTo>
                      <a:pt x="15624" y="3822"/>
                    </a:lnTo>
                    <a:lnTo>
                      <a:pt x="15587" y="3766"/>
                    </a:lnTo>
                    <a:lnTo>
                      <a:pt x="15531" y="3729"/>
                    </a:lnTo>
                    <a:lnTo>
                      <a:pt x="15400" y="3711"/>
                    </a:lnTo>
                    <a:lnTo>
                      <a:pt x="15232" y="3711"/>
                    </a:lnTo>
                    <a:lnTo>
                      <a:pt x="15027" y="3748"/>
                    </a:lnTo>
                    <a:lnTo>
                      <a:pt x="14804" y="3804"/>
                    </a:lnTo>
                    <a:lnTo>
                      <a:pt x="14300" y="3972"/>
                    </a:lnTo>
                    <a:lnTo>
                      <a:pt x="13834" y="4139"/>
                    </a:lnTo>
                    <a:lnTo>
                      <a:pt x="14580" y="3505"/>
                    </a:lnTo>
                    <a:lnTo>
                      <a:pt x="14916" y="3189"/>
                    </a:lnTo>
                    <a:lnTo>
                      <a:pt x="15251" y="2890"/>
                    </a:lnTo>
                    <a:lnTo>
                      <a:pt x="15512" y="2592"/>
                    </a:lnTo>
                    <a:lnTo>
                      <a:pt x="15699" y="2350"/>
                    </a:lnTo>
                    <a:lnTo>
                      <a:pt x="15773" y="2238"/>
                    </a:lnTo>
                    <a:lnTo>
                      <a:pt x="15810" y="2144"/>
                    </a:lnTo>
                    <a:lnTo>
                      <a:pt x="15829" y="2070"/>
                    </a:lnTo>
                    <a:lnTo>
                      <a:pt x="15810" y="2014"/>
                    </a:lnTo>
                    <a:lnTo>
                      <a:pt x="15773" y="1958"/>
                    </a:lnTo>
                    <a:lnTo>
                      <a:pt x="15699" y="1939"/>
                    </a:lnTo>
                    <a:lnTo>
                      <a:pt x="15531" y="1939"/>
                    </a:lnTo>
                    <a:lnTo>
                      <a:pt x="15270" y="2014"/>
                    </a:lnTo>
                    <a:lnTo>
                      <a:pt x="14971" y="2107"/>
                    </a:lnTo>
                    <a:lnTo>
                      <a:pt x="14636" y="2256"/>
                    </a:lnTo>
                    <a:lnTo>
                      <a:pt x="14263" y="2443"/>
                    </a:lnTo>
                    <a:lnTo>
                      <a:pt x="13499" y="2834"/>
                    </a:lnTo>
                    <a:lnTo>
                      <a:pt x="13499" y="2834"/>
                    </a:lnTo>
                    <a:lnTo>
                      <a:pt x="14133" y="2275"/>
                    </a:lnTo>
                    <a:lnTo>
                      <a:pt x="14449" y="1977"/>
                    </a:lnTo>
                    <a:lnTo>
                      <a:pt x="14766" y="1678"/>
                    </a:lnTo>
                    <a:lnTo>
                      <a:pt x="15027" y="1399"/>
                    </a:lnTo>
                    <a:lnTo>
                      <a:pt x="15251" y="1138"/>
                    </a:lnTo>
                    <a:lnTo>
                      <a:pt x="15400" y="895"/>
                    </a:lnTo>
                    <a:lnTo>
                      <a:pt x="15438" y="802"/>
                    </a:lnTo>
                    <a:lnTo>
                      <a:pt x="15456" y="728"/>
                    </a:lnTo>
                    <a:lnTo>
                      <a:pt x="15456" y="672"/>
                    </a:lnTo>
                    <a:lnTo>
                      <a:pt x="15456" y="616"/>
                    </a:lnTo>
                    <a:lnTo>
                      <a:pt x="15419" y="560"/>
                    </a:lnTo>
                    <a:lnTo>
                      <a:pt x="15344" y="504"/>
                    </a:lnTo>
                    <a:lnTo>
                      <a:pt x="15270" y="467"/>
                    </a:lnTo>
                    <a:lnTo>
                      <a:pt x="15177" y="448"/>
                    </a:lnTo>
                    <a:lnTo>
                      <a:pt x="15065" y="467"/>
                    </a:lnTo>
                    <a:lnTo>
                      <a:pt x="14953" y="485"/>
                    </a:lnTo>
                    <a:lnTo>
                      <a:pt x="14804" y="541"/>
                    </a:lnTo>
                    <a:lnTo>
                      <a:pt x="14487" y="709"/>
                    </a:lnTo>
                    <a:lnTo>
                      <a:pt x="14114" y="933"/>
                    </a:lnTo>
                    <a:lnTo>
                      <a:pt x="13685" y="1231"/>
                    </a:lnTo>
                    <a:lnTo>
                      <a:pt x="12622" y="2033"/>
                    </a:lnTo>
                    <a:lnTo>
                      <a:pt x="12622" y="2033"/>
                    </a:lnTo>
                    <a:lnTo>
                      <a:pt x="13014" y="1492"/>
                    </a:lnTo>
                    <a:lnTo>
                      <a:pt x="13200" y="1212"/>
                    </a:lnTo>
                    <a:lnTo>
                      <a:pt x="13368" y="933"/>
                    </a:lnTo>
                    <a:lnTo>
                      <a:pt x="13499" y="672"/>
                    </a:lnTo>
                    <a:lnTo>
                      <a:pt x="13592" y="429"/>
                    </a:lnTo>
                    <a:lnTo>
                      <a:pt x="13610" y="336"/>
                    </a:lnTo>
                    <a:lnTo>
                      <a:pt x="13629" y="243"/>
                    </a:lnTo>
                    <a:lnTo>
                      <a:pt x="13610" y="150"/>
                    </a:lnTo>
                    <a:lnTo>
                      <a:pt x="13592" y="94"/>
                    </a:lnTo>
                    <a:lnTo>
                      <a:pt x="13536" y="38"/>
                    </a:lnTo>
                    <a:lnTo>
                      <a:pt x="1344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662;p41">
                <a:extLst>
                  <a:ext uri="{FF2B5EF4-FFF2-40B4-BE49-F238E27FC236}">
                    <a16:creationId xmlns:a16="http://schemas.microsoft.com/office/drawing/2014/main" id="{B1FF1F0A-7647-F4BC-EF65-C433A2804A5B}"/>
                  </a:ext>
                </a:extLst>
              </p:cNvPr>
              <p:cNvSpPr/>
              <p:nvPr/>
            </p:nvSpPr>
            <p:spPr>
              <a:xfrm>
                <a:off x="2827700" y="3477375"/>
                <a:ext cx="395750" cy="38687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5475" fill="none" extrusionOk="0">
                    <a:moveTo>
                      <a:pt x="877" y="15474"/>
                    </a:moveTo>
                    <a:lnTo>
                      <a:pt x="877" y="15474"/>
                    </a:lnTo>
                    <a:lnTo>
                      <a:pt x="859" y="15474"/>
                    </a:lnTo>
                    <a:lnTo>
                      <a:pt x="859" y="15474"/>
                    </a:lnTo>
                    <a:lnTo>
                      <a:pt x="821" y="15456"/>
                    </a:lnTo>
                    <a:lnTo>
                      <a:pt x="803" y="15418"/>
                    </a:lnTo>
                    <a:lnTo>
                      <a:pt x="1" y="11820"/>
                    </a:lnTo>
                    <a:lnTo>
                      <a:pt x="1" y="11820"/>
                    </a:lnTo>
                    <a:lnTo>
                      <a:pt x="1" y="11764"/>
                    </a:lnTo>
                    <a:lnTo>
                      <a:pt x="20" y="11727"/>
                    </a:lnTo>
                    <a:lnTo>
                      <a:pt x="7701" y="5519"/>
                    </a:lnTo>
                    <a:lnTo>
                      <a:pt x="7701" y="5519"/>
                    </a:lnTo>
                    <a:lnTo>
                      <a:pt x="7812" y="5183"/>
                    </a:lnTo>
                    <a:lnTo>
                      <a:pt x="7999" y="4587"/>
                    </a:lnTo>
                    <a:lnTo>
                      <a:pt x="8260" y="3822"/>
                    </a:lnTo>
                    <a:lnTo>
                      <a:pt x="8577" y="2983"/>
                    </a:lnTo>
                    <a:lnTo>
                      <a:pt x="8894" y="2144"/>
                    </a:lnTo>
                    <a:lnTo>
                      <a:pt x="9192" y="1436"/>
                    </a:lnTo>
                    <a:lnTo>
                      <a:pt x="9341" y="1156"/>
                    </a:lnTo>
                    <a:lnTo>
                      <a:pt x="9472" y="933"/>
                    </a:lnTo>
                    <a:lnTo>
                      <a:pt x="9584" y="784"/>
                    </a:lnTo>
                    <a:lnTo>
                      <a:pt x="9639" y="728"/>
                    </a:lnTo>
                    <a:lnTo>
                      <a:pt x="9677" y="709"/>
                    </a:lnTo>
                    <a:lnTo>
                      <a:pt x="9677" y="709"/>
                    </a:lnTo>
                    <a:lnTo>
                      <a:pt x="9751" y="709"/>
                    </a:lnTo>
                    <a:lnTo>
                      <a:pt x="9807" y="746"/>
                    </a:lnTo>
                    <a:lnTo>
                      <a:pt x="9807" y="746"/>
                    </a:lnTo>
                    <a:lnTo>
                      <a:pt x="9826" y="765"/>
                    </a:lnTo>
                    <a:lnTo>
                      <a:pt x="9863" y="821"/>
                    </a:lnTo>
                    <a:lnTo>
                      <a:pt x="9882" y="933"/>
                    </a:lnTo>
                    <a:lnTo>
                      <a:pt x="9919" y="1100"/>
                    </a:lnTo>
                    <a:lnTo>
                      <a:pt x="9919" y="1343"/>
                    </a:lnTo>
                    <a:lnTo>
                      <a:pt x="9919" y="1697"/>
                    </a:lnTo>
                    <a:lnTo>
                      <a:pt x="9882" y="2163"/>
                    </a:lnTo>
                    <a:lnTo>
                      <a:pt x="9826" y="2778"/>
                    </a:lnTo>
                    <a:lnTo>
                      <a:pt x="9826" y="2778"/>
                    </a:lnTo>
                    <a:lnTo>
                      <a:pt x="10236" y="2480"/>
                    </a:lnTo>
                    <a:lnTo>
                      <a:pt x="10646" y="2126"/>
                    </a:lnTo>
                    <a:lnTo>
                      <a:pt x="11504" y="1399"/>
                    </a:lnTo>
                    <a:lnTo>
                      <a:pt x="11504" y="1399"/>
                    </a:lnTo>
                    <a:lnTo>
                      <a:pt x="12194" y="802"/>
                    </a:lnTo>
                    <a:lnTo>
                      <a:pt x="12753" y="355"/>
                    </a:lnTo>
                    <a:lnTo>
                      <a:pt x="12977" y="187"/>
                    </a:lnTo>
                    <a:lnTo>
                      <a:pt x="13163" y="75"/>
                    </a:lnTo>
                    <a:lnTo>
                      <a:pt x="13331" y="19"/>
                    </a:lnTo>
                    <a:lnTo>
                      <a:pt x="13387" y="1"/>
                    </a:lnTo>
                    <a:lnTo>
                      <a:pt x="13443" y="1"/>
                    </a:lnTo>
                    <a:lnTo>
                      <a:pt x="13443" y="1"/>
                    </a:lnTo>
                    <a:lnTo>
                      <a:pt x="13536" y="38"/>
                    </a:lnTo>
                    <a:lnTo>
                      <a:pt x="13592" y="94"/>
                    </a:lnTo>
                    <a:lnTo>
                      <a:pt x="13592" y="94"/>
                    </a:lnTo>
                    <a:lnTo>
                      <a:pt x="13610" y="150"/>
                    </a:lnTo>
                    <a:lnTo>
                      <a:pt x="13629" y="243"/>
                    </a:lnTo>
                    <a:lnTo>
                      <a:pt x="13610" y="336"/>
                    </a:lnTo>
                    <a:lnTo>
                      <a:pt x="13592" y="429"/>
                    </a:lnTo>
                    <a:lnTo>
                      <a:pt x="13499" y="672"/>
                    </a:lnTo>
                    <a:lnTo>
                      <a:pt x="13368" y="933"/>
                    </a:lnTo>
                    <a:lnTo>
                      <a:pt x="13200" y="1212"/>
                    </a:lnTo>
                    <a:lnTo>
                      <a:pt x="13014" y="1492"/>
                    </a:lnTo>
                    <a:lnTo>
                      <a:pt x="12622" y="2033"/>
                    </a:lnTo>
                    <a:lnTo>
                      <a:pt x="12622" y="2033"/>
                    </a:lnTo>
                    <a:lnTo>
                      <a:pt x="13685" y="1231"/>
                    </a:lnTo>
                    <a:lnTo>
                      <a:pt x="14114" y="933"/>
                    </a:lnTo>
                    <a:lnTo>
                      <a:pt x="14487" y="709"/>
                    </a:lnTo>
                    <a:lnTo>
                      <a:pt x="14804" y="541"/>
                    </a:lnTo>
                    <a:lnTo>
                      <a:pt x="14953" y="485"/>
                    </a:lnTo>
                    <a:lnTo>
                      <a:pt x="15065" y="467"/>
                    </a:lnTo>
                    <a:lnTo>
                      <a:pt x="15177" y="448"/>
                    </a:lnTo>
                    <a:lnTo>
                      <a:pt x="15270" y="467"/>
                    </a:lnTo>
                    <a:lnTo>
                      <a:pt x="15344" y="504"/>
                    </a:lnTo>
                    <a:lnTo>
                      <a:pt x="15419" y="560"/>
                    </a:lnTo>
                    <a:lnTo>
                      <a:pt x="15419" y="560"/>
                    </a:lnTo>
                    <a:lnTo>
                      <a:pt x="15456" y="616"/>
                    </a:lnTo>
                    <a:lnTo>
                      <a:pt x="15456" y="672"/>
                    </a:lnTo>
                    <a:lnTo>
                      <a:pt x="15456" y="728"/>
                    </a:lnTo>
                    <a:lnTo>
                      <a:pt x="15456" y="728"/>
                    </a:lnTo>
                    <a:lnTo>
                      <a:pt x="15438" y="802"/>
                    </a:lnTo>
                    <a:lnTo>
                      <a:pt x="15400" y="895"/>
                    </a:lnTo>
                    <a:lnTo>
                      <a:pt x="15251" y="1138"/>
                    </a:lnTo>
                    <a:lnTo>
                      <a:pt x="15027" y="1399"/>
                    </a:lnTo>
                    <a:lnTo>
                      <a:pt x="14766" y="1678"/>
                    </a:lnTo>
                    <a:lnTo>
                      <a:pt x="14449" y="1977"/>
                    </a:lnTo>
                    <a:lnTo>
                      <a:pt x="14133" y="2275"/>
                    </a:lnTo>
                    <a:lnTo>
                      <a:pt x="13499" y="2834"/>
                    </a:lnTo>
                    <a:lnTo>
                      <a:pt x="13499" y="2834"/>
                    </a:lnTo>
                    <a:lnTo>
                      <a:pt x="14263" y="2443"/>
                    </a:lnTo>
                    <a:lnTo>
                      <a:pt x="14636" y="2256"/>
                    </a:lnTo>
                    <a:lnTo>
                      <a:pt x="14971" y="2107"/>
                    </a:lnTo>
                    <a:lnTo>
                      <a:pt x="15270" y="2014"/>
                    </a:lnTo>
                    <a:lnTo>
                      <a:pt x="15531" y="1939"/>
                    </a:lnTo>
                    <a:lnTo>
                      <a:pt x="15624" y="1939"/>
                    </a:lnTo>
                    <a:lnTo>
                      <a:pt x="15699" y="1939"/>
                    </a:lnTo>
                    <a:lnTo>
                      <a:pt x="15773" y="1958"/>
                    </a:lnTo>
                    <a:lnTo>
                      <a:pt x="15810" y="2014"/>
                    </a:lnTo>
                    <a:lnTo>
                      <a:pt x="15810" y="2014"/>
                    </a:lnTo>
                    <a:lnTo>
                      <a:pt x="15829" y="2070"/>
                    </a:lnTo>
                    <a:lnTo>
                      <a:pt x="15810" y="2144"/>
                    </a:lnTo>
                    <a:lnTo>
                      <a:pt x="15773" y="2238"/>
                    </a:lnTo>
                    <a:lnTo>
                      <a:pt x="15699" y="2350"/>
                    </a:lnTo>
                    <a:lnTo>
                      <a:pt x="15512" y="2592"/>
                    </a:lnTo>
                    <a:lnTo>
                      <a:pt x="15251" y="2890"/>
                    </a:lnTo>
                    <a:lnTo>
                      <a:pt x="14916" y="3189"/>
                    </a:lnTo>
                    <a:lnTo>
                      <a:pt x="14580" y="3505"/>
                    </a:lnTo>
                    <a:lnTo>
                      <a:pt x="13834" y="4139"/>
                    </a:lnTo>
                    <a:lnTo>
                      <a:pt x="13834" y="4139"/>
                    </a:lnTo>
                    <a:lnTo>
                      <a:pt x="14300" y="3972"/>
                    </a:lnTo>
                    <a:lnTo>
                      <a:pt x="14804" y="3804"/>
                    </a:lnTo>
                    <a:lnTo>
                      <a:pt x="15027" y="3748"/>
                    </a:lnTo>
                    <a:lnTo>
                      <a:pt x="15232" y="3711"/>
                    </a:lnTo>
                    <a:lnTo>
                      <a:pt x="15400" y="3711"/>
                    </a:lnTo>
                    <a:lnTo>
                      <a:pt x="15531" y="3729"/>
                    </a:lnTo>
                    <a:lnTo>
                      <a:pt x="15531" y="3729"/>
                    </a:lnTo>
                    <a:lnTo>
                      <a:pt x="15587" y="3766"/>
                    </a:lnTo>
                    <a:lnTo>
                      <a:pt x="15624" y="3822"/>
                    </a:lnTo>
                    <a:lnTo>
                      <a:pt x="15624" y="3822"/>
                    </a:lnTo>
                    <a:lnTo>
                      <a:pt x="15624" y="3860"/>
                    </a:lnTo>
                    <a:lnTo>
                      <a:pt x="15624" y="3916"/>
                    </a:lnTo>
                    <a:lnTo>
                      <a:pt x="15605" y="3990"/>
                    </a:lnTo>
                    <a:lnTo>
                      <a:pt x="15549" y="4065"/>
                    </a:lnTo>
                    <a:lnTo>
                      <a:pt x="15400" y="4214"/>
                    </a:lnTo>
                    <a:lnTo>
                      <a:pt x="15195" y="4419"/>
                    </a:lnTo>
                    <a:lnTo>
                      <a:pt x="14897" y="4661"/>
                    </a:lnTo>
                    <a:lnTo>
                      <a:pt x="14505" y="4941"/>
                    </a:lnTo>
                    <a:lnTo>
                      <a:pt x="13517" y="5649"/>
                    </a:lnTo>
                    <a:lnTo>
                      <a:pt x="13517" y="5649"/>
                    </a:lnTo>
                    <a:lnTo>
                      <a:pt x="13107" y="5929"/>
                    </a:lnTo>
                    <a:lnTo>
                      <a:pt x="12827" y="6153"/>
                    </a:lnTo>
                    <a:lnTo>
                      <a:pt x="12827" y="6153"/>
                    </a:lnTo>
                    <a:lnTo>
                      <a:pt x="12697" y="6227"/>
                    </a:lnTo>
                    <a:lnTo>
                      <a:pt x="12529" y="6339"/>
                    </a:lnTo>
                    <a:lnTo>
                      <a:pt x="12119" y="6563"/>
                    </a:lnTo>
                    <a:lnTo>
                      <a:pt x="11616" y="6805"/>
                    </a:lnTo>
                    <a:lnTo>
                      <a:pt x="11094" y="7048"/>
                    </a:lnTo>
                    <a:lnTo>
                      <a:pt x="10143" y="7458"/>
                    </a:lnTo>
                    <a:lnTo>
                      <a:pt x="9639" y="7663"/>
                    </a:lnTo>
                    <a:lnTo>
                      <a:pt x="933" y="15456"/>
                    </a:lnTo>
                    <a:lnTo>
                      <a:pt x="933" y="15456"/>
                    </a:lnTo>
                    <a:lnTo>
                      <a:pt x="877" y="15474"/>
                    </a:lnTo>
                    <a:lnTo>
                      <a:pt x="877" y="154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663;p41">
                <a:extLst>
                  <a:ext uri="{FF2B5EF4-FFF2-40B4-BE49-F238E27FC236}">
                    <a16:creationId xmlns:a16="http://schemas.microsoft.com/office/drawing/2014/main" id="{E7E398CF-7AC0-2D95-6224-5CB8D063BBB8}"/>
                  </a:ext>
                </a:extLst>
              </p:cNvPr>
              <p:cNvSpPr/>
              <p:nvPr/>
            </p:nvSpPr>
            <p:spPr>
              <a:xfrm>
                <a:off x="2831900" y="3481575"/>
                <a:ext cx="387350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5494" h="15065" fill="none" extrusionOk="0">
                    <a:moveTo>
                      <a:pt x="1" y="11652"/>
                    </a:moveTo>
                    <a:lnTo>
                      <a:pt x="765" y="15064"/>
                    </a:lnTo>
                    <a:lnTo>
                      <a:pt x="9378" y="7364"/>
                    </a:lnTo>
                    <a:lnTo>
                      <a:pt x="9378" y="7364"/>
                    </a:lnTo>
                    <a:lnTo>
                      <a:pt x="9397" y="7364"/>
                    </a:lnTo>
                    <a:lnTo>
                      <a:pt x="9397" y="7364"/>
                    </a:lnTo>
                    <a:lnTo>
                      <a:pt x="9826" y="7178"/>
                    </a:lnTo>
                    <a:lnTo>
                      <a:pt x="10777" y="6768"/>
                    </a:lnTo>
                    <a:lnTo>
                      <a:pt x="11317" y="6507"/>
                    </a:lnTo>
                    <a:lnTo>
                      <a:pt x="11821" y="6264"/>
                    </a:lnTo>
                    <a:lnTo>
                      <a:pt x="12249" y="6041"/>
                    </a:lnTo>
                    <a:lnTo>
                      <a:pt x="12417" y="5929"/>
                    </a:lnTo>
                    <a:lnTo>
                      <a:pt x="12548" y="5854"/>
                    </a:lnTo>
                    <a:lnTo>
                      <a:pt x="12548" y="5854"/>
                    </a:lnTo>
                    <a:lnTo>
                      <a:pt x="12846" y="5631"/>
                    </a:lnTo>
                    <a:lnTo>
                      <a:pt x="13256" y="5351"/>
                    </a:lnTo>
                    <a:lnTo>
                      <a:pt x="13256" y="5351"/>
                    </a:lnTo>
                    <a:lnTo>
                      <a:pt x="13853" y="4922"/>
                    </a:lnTo>
                    <a:lnTo>
                      <a:pt x="14524" y="4437"/>
                    </a:lnTo>
                    <a:lnTo>
                      <a:pt x="14822" y="4195"/>
                    </a:lnTo>
                    <a:lnTo>
                      <a:pt x="15083" y="3990"/>
                    </a:lnTo>
                    <a:lnTo>
                      <a:pt x="15232" y="3822"/>
                    </a:lnTo>
                    <a:lnTo>
                      <a:pt x="15288" y="3766"/>
                    </a:lnTo>
                    <a:lnTo>
                      <a:pt x="15307" y="3710"/>
                    </a:lnTo>
                    <a:lnTo>
                      <a:pt x="15307" y="3710"/>
                    </a:lnTo>
                    <a:lnTo>
                      <a:pt x="15270" y="3692"/>
                    </a:lnTo>
                    <a:lnTo>
                      <a:pt x="15214" y="3692"/>
                    </a:lnTo>
                    <a:lnTo>
                      <a:pt x="15064" y="3710"/>
                    </a:lnTo>
                    <a:lnTo>
                      <a:pt x="14859" y="3748"/>
                    </a:lnTo>
                    <a:lnTo>
                      <a:pt x="14598" y="3822"/>
                    </a:lnTo>
                    <a:lnTo>
                      <a:pt x="13965" y="4027"/>
                    </a:lnTo>
                    <a:lnTo>
                      <a:pt x="13219" y="4326"/>
                    </a:lnTo>
                    <a:lnTo>
                      <a:pt x="13219" y="4326"/>
                    </a:lnTo>
                    <a:lnTo>
                      <a:pt x="13163" y="4326"/>
                    </a:lnTo>
                    <a:lnTo>
                      <a:pt x="13126" y="4288"/>
                    </a:lnTo>
                    <a:lnTo>
                      <a:pt x="13126" y="4288"/>
                    </a:lnTo>
                    <a:lnTo>
                      <a:pt x="13107" y="4232"/>
                    </a:lnTo>
                    <a:lnTo>
                      <a:pt x="13144" y="4195"/>
                    </a:lnTo>
                    <a:lnTo>
                      <a:pt x="13144" y="4195"/>
                    </a:lnTo>
                    <a:lnTo>
                      <a:pt x="14002" y="3468"/>
                    </a:lnTo>
                    <a:lnTo>
                      <a:pt x="14412" y="3114"/>
                    </a:lnTo>
                    <a:lnTo>
                      <a:pt x="14766" y="2778"/>
                    </a:lnTo>
                    <a:lnTo>
                      <a:pt x="15083" y="2480"/>
                    </a:lnTo>
                    <a:lnTo>
                      <a:pt x="15307" y="2219"/>
                    </a:lnTo>
                    <a:lnTo>
                      <a:pt x="15456" y="2032"/>
                    </a:lnTo>
                    <a:lnTo>
                      <a:pt x="15493" y="1958"/>
                    </a:lnTo>
                    <a:lnTo>
                      <a:pt x="15493" y="1921"/>
                    </a:lnTo>
                    <a:lnTo>
                      <a:pt x="15493" y="1921"/>
                    </a:lnTo>
                    <a:lnTo>
                      <a:pt x="15456" y="1902"/>
                    </a:lnTo>
                    <a:lnTo>
                      <a:pt x="15381" y="1921"/>
                    </a:lnTo>
                    <a:lnTo>
                      <a:pt x="15158" y="1976"/>
                    </a:lnTo>
                    <a:lnTo>
                      <a:pt x="14841" y="2107"/>
                    </a:lnTo>
                    <a:lnTo>
                      <a:pt x="14468" y="2275"/>
                    </a:lnTo>
                    <a:lnTo>
                      <a:pt x="14039" y="2480"/>
                    </a:lnTo>
                    <a:lnTo>
                      <a:pt x="13592" y="2722"/>
                    </a:lnTo>
                    <a:lnTo>
                      <a:pt x="12641" y="3244"/>
                    </a:lnTo>
                    <a:lnTo>
                      <a:pt x="12641" y="3244"/>
                    </a:lnTo>
                    <a:lnTo>
                      <a:pt x="12604" y="3263"/>
                    </a:lnTo>
                    <a:lnTo>
                      <a:pt x="12585" y="3263"/>
                    </a:lnTo>
                    <a:lnTo>
                      <a:pt x="12548" y="3244"/>
                    </a:lnTo>
                    <a:lnTo>
                      <a:pt x="12529" y="3226"/>
                    </a:lnTo>
                    <a:lnTo>
                      <a:pt x="12529" y="3226"/>
                    </a:lnTo>
                    <a:lnTo>
                      <a:pt x="12510" y="3188"/>
                    </a:lnTo>
                    <a:lnTo>
                      <a:pt x="12510" y="3170"/>
                    </a:lnTo>
                    <a:lnTo>
                      <a:pt x="12529" y="3132"/>
                    </a:lnTo>
                    <a:lnTo>
                      <a:pt x="12548" y="3114"/>
                    </a:lnTo>
                    <a:lnTo>
                      <a:pt x="12548" y="3114"/>
                    </a:lnTo>
                    <a:lnTo>
                      <a:pt x="13368" y="2424"/>
                    </a:lnTo>
                    <a:lnTo>
                      <a:pt x="13797" y="2051"/>
                    </a:lnTo>
                    <a:lnTo>
                      <a:pt x="14207" y="1660"/>
                    </a:lnTo>
                    <a:lnTo>
                      <a:pt x="14561" y="1305"/>
                    </a:lnTo>
                    <a:lnTo>
                      <a:pt x="14859" y="988"/>
                    </a:lnTo>
                    <a:lnTo>
                      <a:pt x="14971" y="858"/>
                    </a:lnTo>
                    <a:lnTo>
                      <a:pt x="15046" y="727"/>
                    </a:lnTo>
                    <a:lnTo>
                      <a:pt x="15102" y="616"/>
                    </a:lnTo>
                    <a:lnTo>
                      <a:pt x="15139" y="541"/>
                    </a:lnTo>
                    <a:lnTo>
                      <a:pt x="15139" y="541"/>
                    </a:lnTo>
                    <a:lnTo>
                      <a:pt x="15120" y="504"/>
                    </a:lnTo>
                    <a:lnTo>
                      <a:pt x="15120" y="504"/>
                    </a:lnTo>
                    <a:lnTo>
                      <a:pt x="15064" y="466"/>
                    </a:lnTo>
                    <a:lnTo>
                      <a:pt x="14990" y="448"/>
                    </a:lnTo>
                    <a:lnTo>
                      <a:pt x="14897" y="466"/>
                    </a:lnTo>
                    <a:lnTo>
                      <a:pt x="14785" y="485"/>
                    </a:lnTo>
                    <a:lnTo>
                      <a:pt x="14505" y="616"/>
                    </a:lnTo>
                    <a:lnTo>
                      <a:pt x="14170" y="821"/>
                    </a:lnTo>
                    <a:lnTo>
                      <a:pt x="13797" y="1063"/>
                    </a:lnTo>
                    <a:lnTo>
                      <a:pt x="13405" y="1361"/>
                    </a:lnTo>
                    <a:lnTo>
                      <a:pt x="12529" y="1995"/>
                    </a:lnTo>
                    <a:lnTo>
                      <a:pt x="12529" y="1995"/>
                    </a:lnTo>
                    <a:lnTo>
                      <a:pt x="12026" y="2387"/>
                    </a:lnTo>
                    <a:lnTo>
                      <a:pt x="12026" y="2387"/>
                    </a:lnTo>
                    <a:lnTo>
                      <a:pt x="11970" y="2405"/>
                    </a:lnTo>
                    <a:lnTo>
                      <a:pt x="11914" y="2368"/>
                    </a:lnTo>
                    <a:lnTo>
                      <a:pt x="11914" y="2368"/>
                    </a:lnTo>
                    <a:lnTo>
                      <a:pt x="11895" y="2312"/>
                    </a:lnTo>
                    <a:lnTo>
                      <a:pt x="11914" y="2275"/>
                    </a:lnTo>
                    <a:lnTo>
                      <a:pt x="11914" y="2275"/>
                    </a:lnTo>
                    <a:lnTo>
                      <a:pt x="12175" y="1958"/>
                    </a:lnTo>
                    <a:lnTo>
                      <a:pt x="12436" y="1622"/>
                    </a:lnTo>
                    <a:lnTo>
                      <a:pt x="12678" y="1268"/>
                    </a:lnTo>
                    <a:lnTo>
                      <a:pt x="12902" y="932"/>
                    </a:lnTo>
                    <a:lnTo>
                      <a:pt x="13088" y="634"/>
                    </a:lnTo>
                    <a:lnTo>
                      <a:pt x="13219" y="355"/>
                    </a:lnTo>
                    <a:lnTo>
                      <a:pt x="13275" y="243"/>
                    </a:lnTo>
                    <a:lnTo>
                      <a:pt x="13293" y="149"/>
                    </a:lnTo>
                    <a:lnTo>
                      <a:pt x="13293" y="75"/>
                    </a:lnTo>
                    <a:lnTo>
                      <a:pt x="13275" y="19"/>
                    </a:lnTo>
                    <a:lnTo>
                      <a:pt x="13275" y="19"/>
                    </a:lnTo>
                    <a:lnTo>
                      <a:pt x="13256" y="0"/>
                    </a:lnTo>
                    <a:lnTo>
                      <a:pt x="13256" y="0"/>
                    </a:lnTo>
                    <a:lnTo>
                      <a:pt x="13200" y="0"/>
                    </a:lnTo>
                    <a:lnTo>
                      <a:pt x="13144" y="19"/>
                    </a:lnTo>
                    <a:lnTo>
                      <a:pt x="12976" y="112"/>
                    </a:lnTo>
                    <a:lnTo>
                      <a:pt x="12771" y="243"/>
                    </a:lnTo>
                    <a:lnTo>
                      <a:pt x="12548" y="429"/>
                    </a:lnTo>
                    <a:lnTo>
                      <a:pt x="12007" y="858"/>
                    </a:lnTo>
                    <a:lnTo>
                      <a:pt x="11429" y="1361"/>
                    </a:lnTo>
                    <a:lnTo>
                      <a:pt x="11429" y="1361"/>
                    </a:lnTo>
                    <a:lnTo>
                      <a:pt x="10497" y="2163"/>
                    </a:lnTo>
                    <a:lnTo>
                      <a:pt x="10049" y="2536"/>
                    </a:lnTo>
                    <a:lnTo>
                      <a:pt x="9602" y="2853"/>
                    </a:lnTo>
                    <a:lnTo>
                      <a:pt x="9602" y="2853"/>
                    </a:lnTo>
                    <a:lnTo>
                      <a:pt x="9565" y="2871"/>
                    </a:lnTo>
                    <a:lnTo>
                      <a:pt x="9527" y="2853"/>
                    </a:lnTo>
                    <a:lnTo>
                      <a:pt x="9527" y="2853"/>
                    </a:lnTo>
                    <a:lnTo>
                      <a:pt x="9490" y="2834"/>
                    </a:lnTo>
                    <a:lnTo>
                      <a:pt x="9490" y="2778"/>
                    </a:lnTo>
                    <a:lnTo>
                      <a:pt x="9490" y="2778"/>
                    </a:lnTo>
                    <a:lnTo>
                      <a:pt x="9546" y="2200"/>
                    </a:lnTo>
                    <a:lnTo>
                      <a:pt x="9583" y="1753"/>
                    </a:lnTo>
                    <a:lnTo>
                      <a:pt x="9583" y="1399"/>
                    </a:lnTo>
                    <a:lnTo>
                      <a:pt x="9583" y="1138"/>
                    </a:lnTo>
                    <a:lnTo>
                      <a:pt x="9583" y="951"/>
                    </a:lnTo>
                    <a:lnTo>
                      <a:pt x="9565" y="821"/>
                    </a:lnTo>
                    <a:lnTo>
                      <a:pt x="9546" y="746"/>
                    </a:lnTo>
                    <a:lnTo>
                      <a:pt x="9527" y="709"/>
                    </a:lnTo>
                    <a:lnTo>
                      <a:pt x="9527" y="709"/>
                    </a:lnTo>
                    <a:lnTo>
                      <a:pt x="9453" y="802"/>
                    </a:lnTo>
                    <a:lnTo>
                      <a:pt x="9360" y="951"/>
                    </a:lnTo>
                    <a:lnTo>
                      <a:pt x="9117" y="1473"/>
                    </a:lnTo>
                    <a:lnTo>
                      <a:pt x="8838" y="2163"/>
                    </a:lnTo>
                    <a:lnTo>
                      <a:pt x="8521" y="2946"/>
                    </a:lnTo>
                    <a:lnTo>
                      <a:pt x="8222" y="3748"/>
                    </a:lnTo>
                    <a:lnTo>
                      <a:pt x="7980" y="4475"/>
                    </a:lnTo>
                    <a:lnTo>
                      <a:pt x="7794" y="5071"/>
                    </a:lnTo>
                    <a:lnTo>
                      <a:pt x="7682" y="5407"/>
                    </a:lnTo>
                    <a:lnTo>
                      <a:pt x="7682" y="5407"/>
                    </a:lnTo>
                    <a:lnTo>
                      <a:pt x="7663" y="5463"/>
                    </a:lnTo>
                    <a:lnTo>
                      <a:pt x="1" y="1165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664;p41">
                <a:extLst>
                  <a:ext uri="{FF2B5EF4-FFF2-40B4-BE49-F238E27FC236}">
                    <a16:creationId xmlns:a16="http://schemas.microsoft.com/office/drawing/2014/main" id="{BAF7B312-3CA3-002F-ECF2-0D55EECC67EA}"/>
                  </a:ext>
                </a:extLst>
              </p:cNvPr>
              <p:cNvSpPr/>
              <p:nvPr/>
            </p:nvSpPr>
            <p:spPr>
              <a:xfrm>
                <a:off x="3214550" y="3574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665;p41">
                <a:extLst>
                  <a:ext uri="{FF2B5EF4-FFF2-40B4-BE49-F238E27FC236}">
                    <a16:creationId xmlns:a16="http://schemas.microsoft.com/office/drawing/2014/main" id="{CEFA1A19-E78A-103C-629A-972EA4BF1842}"/>
                  </a:ext>
                </a:extLst>
              </p:cNvPr>
              <p:cNvSpPr/>
              <p:nvPr/>
            </p:nvSpPr>
            <p:spPr>
              <a:xfrm>
                <a:off x="2130000" y="3536575"/>
                <a:ext cx="390125" cy="260100"/>
              </a:xfrm>
              <a:custGeom>
                <a:avLst/>
                <a:gdLst/>
                <a:ahLst/>
                <a:cxnLst/>
                <a:rect l="l" t="t" r="r" b="b"/>
                <a:pathLst>
                  <a:path w="15605" h="10404" extrusionOk="0">
                    <a:moveTo>
                      <a:pt x="8539" y="0"/>
                    </a:moveTo>
                    <a:lnTo>
                      <a:pt x="4008" y="802"/>
                    </a:lnTo>
                    <a:lnTo>
                      <a:pt x="4941" y="4698"/>
                    </a:lnTo>
                    <a:lnTo>
                      <a:pt x="0" y="6954"/>
                    </a:lnTo>
                    <a:lnTo>
                      <a:pt x="9154" y="10403"/>
                    </a:lnTo>
                    <a:lnTo>
                      <a:pt x="15604" y="3449"/>
                    </a:lnTo>
                    <a:lnTo>
                      <a:pt x="9639" y="3859"/>
                    </a:lnTo>
                    <a:lnTo>
                      <a:pt x="85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666;p41">
                <a:extLst>
                  <a:ext uri="{FF2B5EF4-FFF2-40B4-BE49-F238E27FC236}">
                    <a16:creationId xmlns:a16="http://schemas.microsoft.com/office/drawing/2014/main" id="{4340A793-D1C7-4B62-9185-2BCBA74E163E}"/>
                  </a:ext>
                </a:extLst>
              </p:cNvPr>
              <p:cNvSpPr/>
              <p:nvPr/>
            </p:nvSpPr>
            <p:spPr>
              <a:xfrm>
                <a:off x="2344375" y="3546350"/>
                <a:ext cx="47100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3543" extrusionOk="0">
                    <a:moveTo>
                      <a:pt x="76" y="1"/>
                    </a:moveTo>
                    <a:lnTo>
                      <a:pt x="38" y="19"/>
                    </a:lnTo>
                    <a:lnTo>
                      <a:pt x="20" y="38"/>
                    </a:lnTo>
                    <a:lnTo>
                      <a:pt x="1" y="75"/>
                    </a:lnTo>
                    <a:lnTo>
                      <a:pt x="20" y="94"/>
                    </a:lnTo>
                    <a:lnTo>
                      <a:pt x="989" y="3487"/>
                    </a:lnTo>
                    <a:lnTo>
                      <a:pt x="1008" y="3524"/>
                    </a:lnTo>
                    <a:lnTo>
                      <a:pt x="1064" y="3543"/>
                    </a:lnTo>
                    <a:lnTo>
                      <a:pt x="1809" y="3487"/>
                    </a:lnTo>
                    <a:lnTo>
                      <a:pt x="1847" y="3487"/>
                    </a:lnTo>
                    <a:lnTo>
                      <a:pt x="1865" y="3468"/>
                    </a:lnTo>
                    <a:lnTo>
                      <a:pt x="1884" y="3431"/>
                    </a:lnTo>
                    <a:lnTo>
                      <a:pt x="1884" y="3412"/>
                    </a:lnTo>
                    <a:lnTo>
                      <a:pt x="1884" y="3375"/>
                    </a:lnTo>
                    <a:lnTo>
                      <a:pt x="1865" y="3356"/>
                    </a:lnTo>
                    <a:lnTo>
                      <a:pt x="1828" y="3338"/>
                    </a:lnTo>
                    <a:lnTo>
                      <a:pt x="1809" y="3338"/>
                    </a:lnTo>
                    <a:lnTo>
                      <a:pt x="1120" y="3375"/>
                    </a:lnTo>
                    <a:lnTo>
                      <a:pt x="169" y="57"/>
                    </a:lnTo>
                    <a:lnTo>
                      <a:pt x="150" y="19"/>
                    </a:ln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667;p41">
                <a:extLst>
                  <a:ext uri="{FF2B5EF4-FFF2-40B4-BE49-F238E27FC236}">
                    <a16:creationId xmlns:a16="http://schemas.microsoft.com/office/drawing/2014/main" id="{B1992727-4F15-E1BF-5F4D-E7DDB01A94D6}"/>
                  </a:ext>
                </a:extLst>
              </p:cNvPr>
              <p:cNvSpPr/>
              <p:nvPr/>
            </p:nvSpPr>
            <p:spPr>
              <a:xfrm>
                <a:off x="2236725" y="3588775"/>
                <a:ext cx="1912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2872" extrusionOk="0">
                    <a:moveTo>
                      <a:pt x="19" y="0"/>
                    </a:moveTo>
                    <a:lnTo>
                      <a:pt x="0" y="38"/>
                    </a:lnTo>
                    <a:lnTo>
                      <a:pt x="0" y="56"/>
                    </a:lnTo>
                    <a:lnTo>
                      <a:pt x="0" y="93"/>
                    </a:lnTo>
                    <a:lnTo>
                      <a:pt x="578" y="2554"/>
                    </a:lnTo>
                    <a:lnTo>
                      <a:pt x="224" y="2722"/>
                    </a:lnTo>
                    <a:lnTo>
                      <a:pt x="187" y="2741"/>
                    </a:lnTo>
                    <a:lnTo>
                      <a:pt x="187" y="2759"/>
                    </a:lnTo>
                    <a:lnTo>
                      <a:pt x="168" y="2797"/>
                    </a:lnTo>
                    <a:lnTo>
                      <a:pt x="187" y="2834"/>
                    </a:lnTo>
                    <a:lnTo>
                      <a:pt x="205" y="2871"/>
                    </a:lnTo>
                    <a:lnTo>
                      <a:pt x="280" y="2871"/>
                    </a:lnTo>
                    <a:lnTo>
                      <a:pt x="709" y="2685"/>
                    </a:lnTo>
                    <a:lnTo>
                      <a:pt x="746" y="2648"/>
                    </a:lnTo>
                    <a:lnTo>
                      <a:pt x="765" y="2592"/>
                    </a:lnTo>
                    <a:lnTo>
                      <a:pt x="150" y="56"/>
                    </a:lnTo>
                    <a:lnTo>
                      <a:pt x="131" y="19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668;p41">
                <a:extLst>
                  <a:ext uri="{FF2B5EF4-FFF2-40B4-BE49-F238E27FC236}">
                    <a16:creationId xmlns:a16="http://schemas.microsoft.com/office/drawing/2014/main" id="{330B690B-A5D7-91D7-BE77-3833E80683AC}"/>
                  </a:ext>
                </a:extLst>
              </p:cNvPr>
              <p:cNvSpPr/>
              <p:nvPr/>
            </p:nvSpPr>
            <p:spPr>
              <a:xfrm>
                <a:off x="2568575" y="4662625"/>
                <a:ext cx="199500" cy="808200"/>
              </a:xfrm>
              <a:custGeom>
                <a:avLst/>
                <a:gdLst/>
                <a:ahLst/>
                <a:cxnLst/>
                <a:rect l="l" t="t" r="r" b="b"/>
                <a:pathLst>
                  <a:path w="7980" h="32328" extrusionOk="0">
                    <a:moveTo>
                      <a:pt x="373" y="0"/>
                    </a:moveTo>
                    <a:lnTo>
                      <a:pt x="1510" y="8185"/>
                    </a:lnTo>
                    <a:lnTo>
                      <a:pt x="1305" y="8464"/>
                    </a:lnTo>
                    <a:lnTo>
                      <a:pt x="1100" y="8763"/>
                    </a:lnTo>
                    <a:lnTo>
                      <a:pt x="839" y="9154"/>
                    </a:lnTo>
                    <a:lnTo>
                      <a:pt x="578" y="9583"/>
                    </a:lnTo>
                    <a:lnTo>
                      <a:pt x="336" y="10030"/>
                    </a:lnTo>
                    <a:lnTo>
                      <a:pt x="224" y="10254"/>
                    </a:lnTo>
                    <a:lnTo>
                      <a:pt x="149" y="10478"/>
                    </a:lnTo>
                    <a:lnTo>
                      <a:pt x="56" y="10683"/>
                    </a:lnTo>
                    <a:lnTo>
                      <a:pt x="19" y="10888"/>
                    </a:lnTo>
                    <a:lnTo>
                      <a:pt x="0" y="11018"/>
                    </a:lnTo>
                    <a:lnTo>
                      <a:pt x="0" y="11242"/>
                    </a:lnTo>
                    <a:lnTo>
                      <a:pt x="75" y="11876"/>
                    </a:lnTo>
                    <a:lnTo>
                      <a:pt x="205" y="12771"/>
                    </a:lnTo>
                    <a:lnTo>
                      <a:pt x="392" y="13852"/>
                    </a:lnTo>
                    <a:lnTo>
                      <a:pt x="858" y="16500"/>
                    </a:lnTo>
                    <a:lnTo>
                      <a:pt x="1436" y="19427"/>
                    </a:lnTo>
                    <a:lnTo>
                      <a:pt x="2014" y="22298"/>
                    </a:lnTo>
                    <a:lnTo>
                      <a:pt x="2517" y="24796"/>
                    </a:lnTo>
                    <a:lnTo>
                      <a:pt x="3021" y="27201"/>
                    </a:lnTo>
                    <a:lnTo>
                      <a:pt x="2648" y="28599"/>
                    </a:lnTo>
                    <a:lnTo>
                      <a:pt x="4326" y="32328"/>
                    </a:lnTo>
                    <a:lnTo>
                      <a:pt x="7047" y="32309"/>
                    </a:lnTo>
                    <a:lnTo>
                      <a:pt x="5109" y="27294"/>
                    </a:lnTo>
                    <a:lnTo>
                      <a:pt x="79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669;p41">
                <a:extLst>
                  <a:ext uri="{FF2B5EF4-FFF2-40B4-BE49-F238E27FC236}">
                    <a16:creationId xmlns:a16="http://schemas.microsoft.com/office/drawing/2014/main" id="{F001CA81-DB68-0F7F-5400-544F304AD663}"/>
                  </a:ext>
                </a:extLst>
              </p:cNvPr>
              <p:cNvSpPr/>
              <p:nvPr/>
            </p:nvSpPr>
            <p:spPr>
              <a:xfrm>
                <a:off x="2566700" y="4660750"/>
                <a:ext cx="203250" cy="812400"/>
              </a:xfrm>
              <a:custGeom>
                <a:avLst/>
                <a:gdLst/>
                <a:ahLst/>
                <a:cxnLst/>
                <a:rect l="l" t="t" r="r" b="b"/>
                <a:pathLst>
                  <a:path w="8130" h="32496" extrusionOk="0">
                    <a:moveTo>
                      <a:pt x="7961" y="150"/>
                    </a:moveTo>
                    <a:lnTo>
                      <a:pt x="5090" y="27369"/>
                    </a:lnTo>
                    <a:lnTo>
                      <a:pt x="5090" y="27406"/>
                    </a:lnTo>
                    <a:lnTo>
                      <a:pt x="6992" y="32309"/>
                    </a:lnTo>
                    <a:lnTo>
                      <a:pt x="4456" y="32328"/>
                    </a:lnTo>
                    <a:lnTo>
                      <a:pt x="2797" y="28674"/>
                    </a:lnTo>
                    <a:lnTo>
                      <a:pt x="3170" y="27294"/>
                    </a:lnTo>
                    <a:lnTo>
                      <a:pt x="3170" y="27257"/>
                    </a:lnTo>
                    <a:lnTo>
                      <a:pt x="2219" y="22596"/>
                    </a:lnTo>
                    <a:lnTo>
                      <a:pt x="1679" y="19986"/>
                    </a:lnTo>
                    <a:lnTo>
                      <a:pt x="1194" y="17432"/>
                    </a:lnTo>
                    <a:lnTo>
                      <a:pt x="747" y="15083"/>
                    </a:lnTo>
                    <a:lnTo>
                      <a:pt x="411" y="13107"/>
                    </a:lnTo>
                    <a:lnTo>
                      <a:pt x="280" y="12324"/>
                    </a:lnTo>
                    <a:lnTo>
                      <a:pt x="206" y="11690"/>
                    </a:lnTo>
                    <a:lnTo>
                      <a:pt x="169" y="11224"/>
                    </a:lnTo>
                    <a:lnTo>
                      <a:pt x="150" y="11075"/>
                    </a:lnTo>
                    <a:lnTo>
                      <a:pt x="169" y="10982"/>
                    </a:lnTo>
                    <a:lnTo>
                      <a:pt x="224" y="10776"/>
                    </a:lnTo>
                    <a:lnTo>
                      <a:pt x="299" y="10571"/>
                    </a:lnTo>
                    <a:lnTo>
                      <a:pt x="374" y="10366"/>
                    </a:lnTo>
                    <a:lnTo>
                      <a:pt x="485" y="10143"/>
                    </a:lnTo>
                    <a:lnTo>
                      <a:pt x="728" y="9695"/>
                    </a:lnTo>
                    <a:lnTo>
                      <a:pt x="989" y="9285"/>
                    </a:lnTo>
                    <a:lnTo>
                      <a:pt x="1231" y="8894"/>
                    </a:lnTo>
                    <a:lnTo>
                      <a:pt x="1455" y="8595"/>
                    </a:lnTo>
                    <a:lnTo>
                      <a:pt x="1660" y="8297"/>
                    </a:lnTo>
                    <a:lnTo>
                      <a:pt x="1679" y="8278"/>
                    </a:lnTo>
                    <a:lnTo>
                      <a:pt x="1679" y="8241"/>
                    </a:lnTo>
                    <a:lnTo>
                      <a:pt x="541" y="150"/>
                    </a:lnTo>
                    <a:close/>
                    <a:moveTo>
                      <a:pt x="411" y="1"/>
                    </a:moveTo>
                    <a:lnTo>
                      <a:pt x="374" y="19"/>
                    </a:lnTo>
                    <a:lnTo>
                      <a:pt x="355" y="57"/>
                    </a:lnTo>
                    <a:lnTo>
                      <a:pt x="355" y="94"/>
                    </a:lnTo>
                    <a:lnTo>
                      <a:pt x="1511" y="8241"/>
                    </a:lnTo>
                    <a:lnTo>
                      <a:pt x="1231" y="8614"/>
                    </a:lnTo>
                    <a:lnTo>
                      <a:pt x="1008" y="8931"/>
                    </a:lnTo>
                    <a:lnTo>
                      <a:pt x="765" y="9304"/>
                    </a:lnTo>
                    <a:lnTo>
                      <a:pt x="523" y="9714"/>
                    </a:lnTo>
                    <a:lnTo>
                      <a:pt x="299" y="10143"/>
                    </a:lnTo>
                    <a:lnTo>
                      <a:pt x="131" y="10553"/>
                    </a:lnTo>
                    <a:lnTo>
                      <a:pt x="57" y="10758"/>
                    </a:lnTo>
                    <a:lnTo>
                      <a:pt x="1" y="10944"/>
                    </a:lnTo>
                    <a:lnTo>
                      <a:pt x="1" y="11075"/>
                    </a:lnTo>
                    <a:lnTo>
                      <a:pt x="1" y="11280"/>
                    </a:lnTo>
                    <a:lnTo>
                      <a:pt x="75" y="11895"/>
                    </a:lnTo>
                    <a:lnTo>
                      <a:pt x="187" y="12753"/>
                    </a:lnTo>
                    <a:lnTo>
                      <a:pt x="355" y="13797"/>
                    </a:lnTo>
                    <a:lnTo>
                      <a:pt x="821" y="16332"/>
                    </a:lnTo>
                    <a:lnTo>
                      <a:pt x="1362" y="19166"/>
                    </a:lnTo>
                    <a:lnTo>
                      <a:pt x="1921" y="22000"/>
                    </a:lnTo>
                    <a:lnTo>
                      <a:pt x="2443" y="24498"/>
                    </a:lnTo>
                    <a:lnTo>
                      <a:pt x="3021" y="27257"/>
                    </a:lnTo>
                    <a:lnTo>
                      <a:pt x="2648" y="28655"/>
                    </a:lnTo>
                    <a:lnTo>
                      <a:pt x="2648" y="28711"/>
                    </a:lnTo>
                    <a:lnTo>
                      <a:pt x="4326" y="32440"/>
                    </a:lnTo>
                    <a:lnTo>
                      <a:pt x="4345" y="32477"/>
                    </a:lnTo>
                    <a:lnTo>
                      <a:pt x="4401" y="32496"/>
                    </a:lnTo>
                    <a:lnTo>
                      <a:pt x="7122" y="32459"/>
                    </a:lnTo>
                    <a:lnTo>
                      <a:pt x="7160" y="32459"/>
                    </a:lnTo>
                    <a:lnTo>
                      <a:pt x="7178" y="32421"/>
                    </a:lnTo>
                    <a:lnTo>
                      <a:pt x="7197" y="32403"/>
                    </a:lnTo>
                    <a:lnTo>
                      <a:pt x="7197" y="32347"/>
                    </a:lnTo>
                    <a:lnTo>
                      <a:pt x="5258" y="27369"/>
                    </a:lnTo>
                    <a:lnTo>
                      <a:pt x="8129" y="75"/>
                    </a:lnTo>
                    <a:lnTo>
                      <a:pt x="8129" y="57"/>
                    </a:lnTo>
                    <a:lnTo>
                      <a:pt x="8111" y="19"/>
                    </a:lnTo>
                    <a:lnTo>
                      <a:pt x="809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670;p41">
                <a:extLst>
                  <a:ext uri="{FF2B5EF4-FFF2-40B4-BE49-F238E27FC236}">
                    <a16:creationId xmlns:a16="http://schemas.microsoft.com/office/drawing/2014/main" id="{5473C879-2565-0451-8134-63AD3264D0B9}"/>
                  </a:ext>
                </a:extLst>
              </p:cNvPr>
              <p:cNvSpPr/>
              <p:nvPr/>
            </p:nvSpPr>
            <p:spPr>
              <a:xfrm>
                <a:off x="2620775" y="5348225"/>
                <a:ext cx="142175" cy="12680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5072" extrusionOk="0">
                    <a:moveTo>
                      <a:pt x="877" y="0"/>
                    </a:moveTo>
                    <a:lnTo>
                      <a:pt x="0" y="1306"/>
                    </a:lnTo>
                    <a:lnTo>
                      <a:pt x="299" y="5071"/>
                    </a:lnTo>
                    <a:lnTo>
                      <a:pt x="746" y="1622"/>
                    </a:lnTo>
                    <a:lnTo>
                      <a:pt x="2256" y="5071"/>
                    </a:lnTo>
                    <a:lnTo>
                      <a:pt x="5687" y="5071"/>
                    </a:lnTo>
                    <a:lnTo>
                      <a:pt x="5668" y="5034"/>
                    </a:lnTo>
                    <a:lnTo>
                      <a:pt x="5612" y="4941"/>
                    </a:lnTo>
                    <a:lnTo>
                      <a:pt x="5556" y="4885"/>
                    </a:lnTo>
                    <a:lnTo>
                      <a:pt x="5481" y="4829"/>
                    </a:lnTo>
                    <a:lnTo>
                      <a:pt x="5370" y="4773"/>
                    </a:lnTo>
                    <a:lnTo>
                      <a:pt x="5239" y="4699"/>
                    </a:lnTo>
                    <a:lnTo>
                      <a:pt x="5071" y="4643"/>
                    </a:lnTo>
                    <a:lnTo>
                      <a:pt x="4866" y="4587"/>
                    </a:lnTo>
                    <a:lnTo>
                      <a:pt x="4643" y="4531"/>
                    </a:lnTo>
                    <a:lnTo>
                      <a:pt x="4363" y="4493"/>
                    </a:lnTo>
                    <a:lnTo>
                      <a:pt x="4027" y="4456"/>
                    </a:lnTo>
                    <a:lnTo>
                      <a:pt x="3226" y="4456"/>
                    </a:lnTo>
                    <a:lnTo>
                      <a:pt x="2760" y="4475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671;p41">
                <a:extLst>
                  <a:ext uri="{FF2B5EF4-FFF2-40B4-BE49-F238E27FC236}">
                    <a16:creationId xmlns:a16="http://schemas.microsoft.com/office/drawing/2014/main" id="{F50B1570-F154-DC45-E3AE-1E0F8D3F126D}"/>
                  </a:ext>
                </a:extLst>
              </p:cNvPr>
              <p:cNvSpPr/>
              <p:nvPr/>
            </p:nvSpPr>
            <p:spPr>
              <a:xfrm>
                <a:off x="2033050" y="4662625"/>
                <a:ext cx="398525" cy="812400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32496" extrusionOk="0">
                    <a:moveTo>
                      <a:pt x="8334" y="0"/>
                    </a:moveTo>
                    <a:lnTo>
                      <a:pt x="8241" y="914"/>
                    </a:lnTo>
                    <a:lnTo>
                      <a:pt x="7980" y="3337"/>
                    </a:lnTo>
                    <a:lnTo>
                      <a:pt x="7569" y="6842"/>
                    </a:lnTo>
                    <a:lnTo>
                      <a:pt x="7327" y="8874"/>
                    </a:lnTo>
                    <a:lnTo>
                      <a:pt x="7047" y="11000"/>
                    </a:lnTo>
                    <a:lnTo>
                      <a:pt x="6749" y="13200"/>
                    </a:lnTo>
                    <a:lnTo>
                      <a:pt x="6451" y="15381"/>
                    </a:lnTo>
                    <a:lnTo>
                      <a:pt x="6115" y="17525"/>
                    </a:lnTo>
                    <a:lnTo>
                      <a:pt x="5798" y="19538"/>
                    </a:lnTo>
                    <a:lnTo>
                      <a:pt x="5444" y="21403"/>
                    </a:lnTo>
                    <a:lnTo>
                      <a:pt x="5276" y="22260"/>
                    </a:lnTo>
                    <a:lnTo>
                      <a:pt x="5109" y="23043"/>
                    </a:lnTo>
                    <a:lnTo>
                      <a:pt x="4941" y="23770"/>
                    </a:lnTo>
                    <a:lnTo>
                      <a:pt x="4754" y="24404"/>
                    </a:lnTo>
                    <a:lnTo>
                      <a:pt x="4587" y="24982"/>
                    </a:lnTo>
                    <a:lnTo>
                      <a:pt x="4419" y="25448"/>
                    </a:lnTo>
                    <a:lnTo>
                      <a:pt x="4083" y="26287"/>
                    </a:lnTo>
                    <a:lnTo>
                      <a:pt x="3710" y="27070"/>
                    </a:lnTo>
                    <a:lnTo>
                      <a:pt x="3356" y="27797"/>
                    </a:lnTo>
                    <a:lnTo>
                      <a:pt x="2983" y="28487"/>
                    </a:lnTo>
                    <a:lnTo>
                      <a:pt x="2610" y="29121"/>
                    </a:lnTo>
                    <a:lnTo>
                      <a:pt x="2237" y="29680"/>
                    </a:lnTo>
                    <a:lnTo>
                      <a:pt x="1883" y="30221"/>
                    </a:lnTo>
                    <a:lnTo>
                      <a:pt x="1548" y="30687"/>
                    </a:lnTo>
                    <a:lnTo>
                      <a:pt x="1231" y="31097"/>
                    </a:lnTo>
                    <a:lnTo>
                      <a:pt x="932" y="31470"/>
                    </a:lnTo>
                    <a:lnTo>
                      <a:pt x="448" y="32029"/>
                    </a:lnTo>
                    <a:lnTo>
                      <a:pt x="131" y="32365"/>
                    </a:lnTo>
                    <a:lnTo>
                      <a:pt x="0" y="32495"/>
                    </a:lnTo>
                    <a:lnTo>
                      <a:pt x="2797" y="32495"/>
                    </a:lnTo>
                    <a:lnTo>
                      <a:pt x="7047" y="27797"/>
                    </a:lnTo>
                    <a:lnTo>
                      <a:pt x="6488" y="25952"/>
                    </a:lnTo>
                    <a:lnTo>
                      <a:pt x="7644" y="23659"/>
                    </a:lnTo>
                    <a:lnTo>
                      <a:pt x="8819" y="21291"/>
                    </a:lnTo>
                    <a:lnTo>
                      <a:pt x="10198" y="18532"/>
                    </a:lnTo>
                    <a:lnTo>
                      <a:pt x="11578" y="15698"/>
                    </a:lnTo>
                    <a:lnTo>
                      <a:pt x="12790" y="13144"/>
                    </a:lnTo>
                    <a:lnTo>
                      <a:pt x="13274" y="12062"/>
                    </a:lnTo>
                    <a:lnTo>
                      <a:pt x="13666" y="11186"/>
                    </a:lnTo>
                    <a:lnTo>
                      <a:pt x="13927" y="10515"/>
                    </a:lnTo>
                    <a:lnTo>
                      <a:pt x="14020" y="10291"/>
                    </a:lnTo>
                    <a:lnTo>
                      <a:pt x="14057" y="10124"/>
                    </a:lnTo>
                    <a:lnTo>
                      <a:pt x="14076" y="9863"/>
                    </a:lnTo>
                    <a:lnTo>
                      <a:pt x="14057" y="9583"/>
                    </a:lnTo>
                    <a:lnTo>
                      <a:pt x="14020" y="9303"/>
                    </a:lnTo>
                    <a:lnTo>
                      <a:pt x="13964" y="8986"/>
                    </a:lnTo>
                    <a:lnTo>
                      <a:pt x="13889" y="8688"/>
                    </a:lnTo>
                    <a:lnTo>
                      <a:pt x="13796" y="8371"/>
                    </a:lnTo>
                    <a:lnTo>
                      <a:pt x="13591" y="7775"/>
                    </a:lnTo>
                    <a:lnTo>
                      <a:pt x="13367" y="7252"/>
                    </a:lnTo>
                    <a:lnTo>
                      <a:pt x="13181" y="6805"/>
                    </a:lnTo>
                    <a:lnTo>
                      <a:pt x="12976" y="6414"/>
                    </a:lnTo>
                    <a:lnTo>
                      <a:pt x="15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672;p41">
                <a:extLst>
                  <a:ext uri="{FF2B5EF4-FFF2-40B4-BE49-F238E27FC236}">
                    <a16:creationId xmlns:a16="http://schemas.microsoft.com/office/drawing/2014/main" id="{F15766AF-F890-9452-22AB-349D43D189A5}"/>
                  </a:ext>
                </a:extLst>
              </p:cNvPr>
              <p:cNvSpPr/>
              <p:nvPr/>
            </p:nvSpPr>
            <p:spPr>
              <a:xfrm>
                <a:off x="2031175" y="4660750"/>
                <a:ext cx="402725" cy="816125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32645" extrusionOk="0">
                    <a:moveTo>
                      <a:pt x="15903" y="150"/>
                    </a:moveTo>
                    <a:lnTo>
                      <a:pt x="12976" y="6451"/>
                    </a:lnTo>
                    <a:lnTo>
                      <a:pt x="12976" y="6489"/>
                    </a:lnTo>
                    <a:lnTo>
                      <a:pt x="12976" y="6526"/>
                    </a:lnTo>
                    <a:lnTo>
                      <a:pt x="13181" y="6936"/>
                    </a:lnTo>
                    <a:lnTo>
                      <a:pt x="13368" y="7365"/>
                    </a:lnTo>
                    <a:lnTo>
                      <a:pt x="13592" y="7887"/>
                    </a:lnTo>
                    <a:lnTo>
                      <a:pt x="13797" y="8483"/>
                    </a:lnTo>
                    <a:lnTo>
                      <a:pt x="13890" y="8782"/>
                    </a:lnTo>
                    <a:lnTo>
                      <a:pt x="13964" y="9080"/>
                    </a:lnTo>
                    <a:lnTo>
                      <a:pt x="14020" y="9378"/>
                    </a:lnTo>
                    <a:lnTo>
                      <a:pt x="14058" y="9677"/>
                    </a:lnTo>
                    <a:lnTo>
                      <a:pt x="14058" y="9938"/>
                    </a:lnTo>
                    <a:lnTo>
                      <a:pt x="14039" y="10180"/>
                    </a:lnTo>
                    <a:lnTo>
                      <a:pt x="14002" y="10348"/>
                    </a:lnTo>
                    <a:lnTo>
                      <a:pt x="13927" y="10571"/>
                    </a:lnTo>
                    <a:lnTo>
                      <a:pt x="13666" y="11224"/>
                    </a:lnTo>
                    <a:lnTo>
                      <a:pt x="13293" y="12100"/>
                    </a:lnTo>
                    <a:lnTo>
                      <a:pt x="12790" y="13181"/>
                    </a:lnTo>
                    <a:lnTo>
                      <a:pt x="11597" y="15717"/>
                    </a:lnTo>
                    <a:lnTo>
                      <a:pt x="10217" y="18513"/>
                    </a:lnTo>
                    <a:lnTo>
                      <a:pt x="8856" y="21254"/>
                    </a:lnTo>
                    <a:lnTo>
                      <a:pt x="7663" y="23640"/>
                    </a:lnTo>
                    <a:lnTo>
                      <a:pt x="6489" y="25989"/>
                    </a:lnTo>
                    <a:lnTo>
                      <a:pt x="6470" y="26008"/>
                    </a:lnTo>
                    <a:lnTo>
                      <a:pt x="6470" y="26045"/>
                    </a:lnTo>
                    <a:lnTo>
                      <a:pt x="7029" y="27854"/>
                    </a:lnTo>
                    <a:lnTo>
                      <a:pt x="2835" y="32477"/>
                    </a:lnTo>
                    <a:lnTo>
                      <a:pt x="280" y="32477"/>
                    </a:lnTo>
                    <a:lnTo>
                      <a:pt x="560" y="32179"/>
                    </a:lnTo>
                    <a:lnTo>
                      <a:pt x="970" y="31713"/>
                    </a:lnTo>
                    <a:lnTo>
                      <a:pt x="1474" y="31079"/>
                    </a:lnTo>
                    <a:lnTo>
                      <a:pt x="1772" y="30687"/>
                    </a:lnTo>
                    <a:lnTo>
                      <a:pt x="2070" y="30277"/>
                    </a:lnTo>
                    <a:lnTo>
                      <a:pt x="2368" y="29811"/>
                    </a:lnTo>
                    <a:lnTo>
                      <a:pt x="2685" y="29327"/>
                    </a:lnTo>
                    <a:lnTo>
                      <a:pt x="3002" y="28786"/>
                    </a:lnTo>
                    <a:lnTo>
                      <a:pt x="3338" y="28208"/>
                    </a:lnTo>
                    <a:lnTo>
                      <a:pt x="3655" y="27611"/>
                    </a:lnTo>
                    <a:lnTo>
                      <a:pt x="3972" y="26959"/>
                    </a:lnTo>
                    <a:lnTo>
                      <a:pt x="4270" y="26269"/>
                    </a:lnTo>
                    <a:lnTo>
                      <a:pt x="4568" y="25561"/>
                    </a:lnTo>
                    <a:lnTo>
                      <a:pt x="4736" y="25094"/>
                    </a:lnTo>
                    <a:lnTo>
                      <a:pt x="4904" y="24554"/>
                    </a:lnTo>
                    <a:lnTo>
                      <a:pt x="5072" y="23939"/>
                    </a:lnTo>
                    <a:lnTo>
                      <a:pt x="5221" y="23249"/>
                    </a:lnTo>
                    <a:lnTo>
                      <a:pt x="5389" y="22503"/>
                    </a:lnTo>
                    <a:lnTo>
                      <a:pt x="5556" y="21701"/>
                    </a:lnTo>
                    <a:lnTo>
                      <a:pt x="5892" y="19930"/>
                    </a:lnTo>
                    <a:lnTo>
                      <a:pt x="6209" y="17991"/>
                    </a:lnTo>
                    <a:lnTo>
                      <a:pt x="6526" y="15941"/>
                    </a:lnTo>
                    <a:lnTo>
                      <a:pt x="6843" y="13834"/>
                    </a:lnTo>
                    <a:lnTo>
                      <a:pt x="7122" y="11709"/>
                    </a:lnTo>
                    <a:lnTo>
                      <a:pt x="7383" y="9639"/>
                    </a:lnTo>
                    <a:lnTo>
                      <a:pt x="7644" y="7626"/>
                    </a:lnTo>
                    <a:lnTo>
                      <a:pt x="8055" y="4084"/>
                    </a:lnTo>
                    <a:lnTo>
                      <a:pt x="8353" y="1455"/>
                    </a:lnTo>
                    <a:lnTo>
                      <a:pt x="8483" y="150"/>
                    </a:lnTo>
                    <a:close/>
                    <a:moveTo>
                      <a:pt x="8390" y="1"/>
                    </a:moveTo>
                    <a:lnTo>
                      <a:pt x="8353" y="19"/>
                    </a:lnTo>
                    <a:lnTo>
                      <a:pt x="8334" y="38"/>
                    </a:lnTo>
                    <a:lnTo>
                      <a:pt x="8334" y="75"/>
                    </a:lnTo>
                    <a:lnTo>
                      <a:pt x="8222" y="1026"/>
                    </a:lnTo>
                    <a:lnTo>
                      <a:pt x="7961" y="3487"/>
                    </a:lnTo>
                    <a:lnTo>
                      <a:pt x="7551" y="7011"/>
                    </a:lnTo>
                    <a:lnTo>
                      <a:pt x="7309" y="9043"/>
                    </a:lnTo>
                    <a:lnTo>
                      <a:pt x="7029" y="11168"/>
                    </a:lnTo>
                    <a:lnTo>
                      <a:pt x="6731" y="13349"/>
                    </a:lnTo>
                    <a:lnTo>
                      <a:pt x="6433" y="15512"/>
                    </a:lnTo>
                    <a:lnTo>
                      <a:pt x="6116" y="17637"/>
                    </a:lnTo>
                    <a:lnTo>
                      <a:pt x="5780" y="19651"/>
                    </a:lnTo>
                    <a:lnTo>
                      <a:pt x="5445" y="21496"/>
                    </a:lnTo>
                    <a:lnTo>
                      <a:pt x="5258" y="22335"/>
                    </a:lnTo>
                    <a:lnTo>
                      <a:pt x="5090" y="23118"/>
                    </a:lnTo>
                    <a:lnTo>
                      <a:pt x="4923" y="23827"/>
                    </a:lnTo>
                    <a:lnTo>
                      <a:pt x="4755" y="24461"/>
                    </a:lnTo>
                    <a:lnTo>
                      <a:pt x="4587" y="25020"/>
                    </a:lnTo>
                    <a:lnTo>
                      <a:pt x="4419" y="25505"/>
                    </a:lnTo>
                    <a:lnTo>
                      <a:pt x="4084" y="26325"/>
                    </a:lnTo>
                    <a:lnTo>
                      <a:pt x="3729" y="27089"/>
                    </a:lnTo>
                    <a:lnTo>
                      <a:pt x="3357" y="27816"/>
                    </a:lnTo>
                    <a:lnTo>
                      <a:pt x="3002" y="28488"/>
                    </a:lnTo>
                    <a:lnTo>
                      <a:pt x="2629" y="29121"/>
                    </a:lnTo>
                    <a:lnTo>
                      <a:pt x="2257" y="29681"/>
                    </a:lnTo>
                    <a:lnTo>
                      <a:pt x="1902" y="30203"/>
                    </a:lnTo>
                    <a:lnTo>
                      <a:pt x="1567" y="30687"/>
                    </a:lnTo>
                    <a:lnTo>
                      <a:pt x="1250" y="31098"/>
                    </a:lnTo>
                    <a:lnTo>
                      <a:pt x="970" y="31470"/>
                    </a:lnTo>
                    <a:lnTo>
                      <a:pt x="485" y="32030"/>
                    </a:lnTo>
                    <a:lnTo>
                      <a:pt x="150" y="32384"/>
                    </a:lnTo>
                    <a:lnTo>
                      <a:pt x="19" y="32496"/>
                    </a:lnTo>
                    <a:lnTo>
                      <a:pt x="1" y="32552"/>
                    </a:lnTo>
                    <a:lnTo>
                      <a:pt x="1" y="32589"/>
                    </a:lnTo>
                    <a:lnTo>
                      <a:pt x="38" y="32626"/>
                    </a:lnTo>
                    <a:lnTo>
                      <a:pt x="75" y="32645"/>
                    </a:lnTo>
                    <a:lnTo>
                      <a:pt x="2909" y="32645"/>
                    </a:lnTo>
                    <a:lnTo>
                      <a:pt x="2928" y="32626"/>
                    </a:lnTo>
                    <a:lnTo>
                      <a:pt x="7178" y="27928"/>
                    </a:lnTo>
                    <a:lnTo>
                      <a:pt x="7197" y="27891"/>
                    </a:lnTo>
                    <a:lnTo>
                      <a:pt x="7197" y="27854"/>
                    </a:lnTo>
                    <a:lnTo>
                      <a:pt x="6638" y="26027"/>
                    </a:lnTo>
                    <a:lnTo>
                      <a:pt x="7999" y="23361"/>
                    </a:lnTo>
                    <a:lnTo>
                      <a:pt x="9192" y="20956"/>
                    </a:lnTo>
                    <a:lnTo>
                      <a:pt x="10534" y="18252"/>
                    </a:lnTo>
                    <a:lnTo>
                      <a:pt x="11858" y="15549"/>
                    </a:lnTo>
                    <a:lnTo>
                      <a:pt x="13014" y="13107"/>
                    </a:lnTo>
                    <a:lnTo>
                      <a:pt x="13480" y="12063"/>
                    </a:lnTo>
                    <a:lnTo>
                      <a:pt x="13853" y="11224"/>
                    </a:lnTo>
                    <a:lnTo>
                      <a:pt x="14095" y="10590"/>
                    </a:lnTo>
                    <a:lnTo>
                      <a:pt x="14170" y="10366"/>
                    </a:lnTo>
                    <a:lnTo>
                      <a:pt x="14207" y="10217"/>
                    </a:lnTo>
                    <a:lnTo>
                      <a:pt x="14226" y="9975"/>
                    </a:lnTo>
                    <a:lnTo>
                      <a:pt x="14226" y="9714"/>
                    </a:lnTo>
                    <a:lnTo>
                      <a:pt x="14188" y="9434"/>
                    </a:lnTo>
                    <a:lnTo>
                      <a:pt x="14132" y="9155"/>
                    </a:lnTo>
                    <a:lnTo>
                      <a:pt x="14076" y="8856"/>
                    </a:lnTo>
                    <a:lnTo>
                      <a:pt x="14002" y="8577"/>
                    </a:lnTo>
                    <a:lnTo>
                      <a:pt x="13797" y="7999"/>
                    </a:lnTo>
                    <a:lnTo>
                      <a:pt x="13610" y="7477"/>
                    </a:lnTo>
                    <a:lnTo>
                      <a:pt x="13405" y="7029"/>
                    </a:lnTo>
                    <a:lnTo>
                      <a:pt x="13144" y="6489"/>
                    </a:lnTo>
                    <a:lnTo>
                      <a:pt x="16090" y="113"/>
                    </a:lnTo>
                    <a:lnTo>
                      <a:pt x="16108" y="75"/>
                    </a:lnTo>
                    <a:lnTo>
                      <a:pt x="16090" y="38"/>
                    </a:lnTo>
                    <a:lnTo>
                      <a:pt x="1605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673;p41">
                <a:extLst>
                  <a:ext uri="{FF2B5EF4-FFF2-40B4-BE49-F238E27FC236}">
                    <a16:creationId xmlns:a16="http://schemas.microsoft.com/office/drawing/2014/main" id="{26BF97E0-114D-54A8-37B5-3FDE507759E3}"/>
                  </a:ext>
                </a:extLst>
              </p:cNvPr>
              <p:cNvSpPr/>
              <p:nvPr/>
            </p:nvSpPr>
            <p:spPr>
              <a:xfrm>
                <a:off x="2033050" y="5342175"/>
                <a:ext cx="18552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7421" h="5314" extrusionOk="0">
                    <a:moveTo>
                      <a:pt x="6936" y="0"/>
                    </a:moveTo>
                    <a:lnTo>
                      <a:pt x="6376" y="727"/>
                    </a:lnTo>
                    <a:lnTo>
                      <a:pt x="5798" y="1436"/>
                    </a:lnTo>
                    <a:lnTo>
                      <a:pt x="5220" y="2125"/>
                    </a:lnTo>
                    <a:lnTo>
                      <a:pt x="4605" y="2778"/>
                    </a:lnTo>
                    <a:lnTo>
                      <a:pt x="4009" y="3375"/>
                    </a:lnTo>
                    <a:lnTo>
                      <a:pt x="3412" y="3897"/>
                    </a:lnTo>
                    <a:lnTo>
                      <a:pt x="3114" y="4139"/>
                    </a:lnTo>
                    <a:lnTo>
                      <a:pt x="2834" y="4363"/>
                    </a:lnTo>
                    <a:lnTo>
                      <a:pt x="2536" y="4568"/>
                    </a:lnTo>
                    <a:lnTo>
                      <a:pt x="2256" y="4735"/>
                    </a:lnTo>
                    <a:lnTo>
                      <a:pt x="541" y="4698"/>
                    </a:lnTo>
                    <a:lnTo>
                      <a:pt x="0" y="5313"/>
                    </a:lnTo>
                    <a:lnTo>
                      <a:pt x="2797" y="5313"/>
                    </a:lnTo>
                    <a:lnTo>
                      <a:pt x="6451" y="1286"/>
                    </a:lnTo>
                    <a:lnTo>
                      <a:pt x="6917" y="5313"/>
                    </a:lnTo>
                    <a:lnTo>
                      <a:pt x="7420" y="1510"/>
                    </a:lnTo>
                    <a:lnTo>
                      <a:pt x="693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674;p41">
                <a:extLst>
                  <a:ext uri="{FF2B5EF4-FFF2-40B4-BE49-F238E27FC236}">
                    <a16:creationId xmlns:a16="http://schemas.microsoft.com/office/drawing/2014/main" id="{CAC1D1C7-F342-2925-1AAE-AD8DAC6A6738}"/>
                  </a:ext>
                </a:extLst>
              </p:cNvPr>
              <p:cNvSpPr/>
              <p:nvPr/>
            </p:nvSpPr>
            <p:spPr>
              <a:xfrm>
                <a:off x="2130000" y="3622800"/>
                <a:ext cx="753675" cy="1264500"/>
              </a:xfrm>
              <a:custGeom>
                <a:avLst/>
                <a:gdLst/>
                <a:ahLst/>
                <a:cxnLst/>
                <a:rect l="l" t="t" r="r" b="b"/>
                <a:pathLst>
                  <a:path w="30147" h="50580" extrusionOk="0">
                    <a:moveTo>
                      <a:pt x="15604" y="0"/>
                    </a:moveTo>
                    <a:lnTo>
                      <a:pt x="10683" y="187"/>
                    </a:lnTo>
                    <a:lnTo>
                      <a:pt x="9713" y="1566"/>
                    </a:lnTo>
                    <a:lnTo>
                      <a:pt x="7718" y="2703"/>
                    </a:lnTo>
                    <a:lnTo>
                      <a:pt x="4008" y="2293"/>
                    </a:lnTo>
                    <a:lnTo>
                      <a:pt x="3412" y="1883"/>
                    </a:lnTo>
                    <a:lnTo>
                      <a:pt x="0" y="3505"/>
                    </a:lnTo>
                    <a:lnTo>
                      <a:pt x="2908" y="10068"/>
                    </a:lnTo>
                    <a:lnTo>
                      <a:pt x="3058" y="11596"/>
                    </a:lnTo>
                    <a:lnTo>
                      <a:pt x="8110" y="17376"/>
                    </a:lnTo>
                    <a:lnTo>
                      <a:pt x="8147" y="17674"/>
                    </a:lnTo>
                    <a:lnTo>
                      <a:pt x="8166" y="18010"/>
                    </a:lnTo>
                    <a:lnTo>
                      <a:pt x="8184" y="18364"/>
                    </a:lnTo>
                    <a:lnTo>
                      <a:pt x="8166" y="18755"/>
                    </a:lnTo>
                    <a:lnTo>
                      <a:pt x="8147" y="19613"/>
                    </a:lnTo>
                    <a:lnTo>
                      <a:pt x="8073" y="20564"/>
                    </a:lnTo>
                    <a:lnTo>
                      <a:pt x="7942" y="21608"/>
                    </a:lnTo>
                    <a:lnTo>
                      <a:pt x="7812" y="22726"/>
                    </a:lnTo>
                    <a:lnTo>
                      <a:pt x="7625" y="23901"/>
                    </a:lnTo>
                    <a:lnTo>
                      <a:pt x="7420" y="25150"/>
                    </a:lnTo>
                    <a:lnTo>
                      <a:pt x="7178" y="26455"/>
                    </a:lnTo>
                    <a:lnTo>
                      <a:pt x="6917" y="27797"/>
                    </a:lnTo>
                    <a:lnTo>
                      <a:pt x="6637" y="29177"/>
                    </a:lnTo>
                    <a:lnTo>
                      <a:pt x="6339" y="30575"/>
                    </a:lnTo>
                    <a:lnTo>
                      <a:pt x="5705" y="33428"/>
                    </a:lnTo>
                    <a:lnTo>
                      <a:pt x="5034" y="36280"/>
                    </a:lnTo>
                    <a:lnTo>
                      <a:pt x="4363" y="39058"/>
                    </a:lnTo>
                    <a:lnTo>
                      <a:pt x="3691" y="41686"/>
                    </a:lnTo>
                    <a:lnTo>
                      <a:pt x="3058" y="44091"/>
                    </a:lnTo>
                    <a:lnTo>
                      <a:pt x="2498" y="46235"/>
                    </a:lnTo>
                    <a:lnTo>
                      <a:pt x="1641" y="49386"/>
                    </a:lnTo>
                    <a:lnTo>
                      <a:pt x="1324" y="50561"/>
                    </a:lnTo>
                    <a:lnTo>
                      <a:pt x="1566" y="50579"/>
                    </a:lnTo>
                    <a:lnTo>
                      <a:pt x="1827" y="50579"/>
                    </a:lnTo>
                    <a:lnTo>
                      <a:pt x="2088" y="50542"/>
                    </a:lnTo>
                    <a:lnTo>
                      <a:pt x="2349" y="50467"/>
                    </a:lnTo>
                    <a:lnTo>
                      <a:pt x="2610" y="50374"/>
                    </a:lnTo>
                    <a:lnTo>
                      <a:pt x="2871" y="50262"/>
                    </a:lnTo>
                    <a:lnTo>
                      <a:pt x="3393" y="50001"/>
                    </a:lnTo>
                    <a:lnTo>
                      <a:pt x="3915" y="49722"/>
                    </a:lnTo>
                    <a:lnTo>
                      <a:pt x="4437" y="49461"/>
                    </a:lnTo>
                    <a:lnTo>
                      <a:pt x="4698" y="49349"/>
                    </a:lnTo>
                    <a:lnTo>
                      <a:pt x="4959" y="49274"/>
                    </a:lnTo>
                    <a:lnTo>
                      <a:pt x="5220" y="49200"/>
                    </a:lnTo>
                    <a:lnTo>
                      <a:pt x="5463" y="49181"/>
                    </a:lnTo>
                    <a:lnTo>
                      <a:pt x="5761" y="49181"/>
                    </a:lnTo>
                    <a:lnTo>
                      <a:pt x="6022" y="49218"/>
                    </a:lnTo>
                    <a:lnTo>
                      <a:pt x="6302" y="49293"/>
                    </a:lnTo>
                    <a:lnTo>
                      <a:pt x="6563" y="49368"/>
                    </a:lnTo>
                    <a:lnTo>
                      <a:pt x="6824" y="49479"/>
                    </a:lnTo>
                    <a:lnTo>
                      <a:pt x="7085" y="49591"/>
                    </a:lnTo>
                    <a:lnTo>
                      <a:pt x="7607" y="49852"/>
                    </a:lnTo>
                    <a:lnTo>
                      <a:pt x="8110" y="50113"/>
                    </a:lnTo>
                    <a:lnTo>
                      <a:pt x="8390" y="50225"/>
                    </a:lnTo>
                    <a:lnTo>
                      <a:pt x="8651" y="50337"/>
                    </a:lnTo>
                    <a:lnTo>
                      <a:pt x="8930" y="50430"/>
                    </a:lnTo>
                    <a:lnTo>
                      <a:pt x="9210" y="50486"/>
                    </a:lnTo>
                    <a:lnTo>
                      <a:pt x="9508" y="50542"/>
                    </a:lnTo>
                    <a:lnTo>
                      <a:pt x="9806" y="50561"/>
                    </a:lnTo>
                    <a:lnTo>
                      <a:pt x="10105" y="50542"/>
                    </a:lnTo>
                    <a:lnTo>
                      <a:pt x="10403" y="50505"/>
                    </a:lnTo>
                    <a:lnTo>
                      <a:pt x="10701" y="50449"/>
                    </a:lnTo>
                    <a:lnTo>
                      <a:pt x="11018" y="50374"/>
                    </a:lnTo>
                    <a:lnTo>
                      <a:pt x="11615" y="50188"/>
                    </a:lnTo>
                    <a:lnTo>
                      <a:pt x="12230" y="49983"/>
                    </a:lnTo>
                    <a:lnTo>
                      <a:pt x="12845" y="49759"/>
                    </a:lnTo>
                    <a:lnTo>
                      <a:pt x="13181" y="49666"/>
                    </a:lnTo>
                    <a:lnTo>
                      <a:pt x="13498" y="49591"/>
                    </a:lnTo>
                    <a:lnTo>
                      <a:pt x="13833" y="49517"/>
                    </a:lnTo>
                    <a:lnTo>
                      <a:pt x="14169" y="49461"/>
                    </a:lnTo>
                    <a:lnTo>
                      <a:pt x="14523" y="49442"/>
                    </a:lnTo>
                    <a:lnTo>
                      <a:pt x="14877" y="49423"/>
                    </a:lnTo>
                    <a:lnTo>
                      <a:pt x="15232" y="49442"/>
                    </a:lnTo>
                    <a:lnTo>
                      <a:pt x="15604" y="49479"/>
                    </a:lnTo>
                    <a:lnTo>
                      <a:pt x="15977" y="49535"/>
                    </a:lnTo>
                    <a:lnTo>
                      <a:pt x="16332" y="49610"/>
                    </a:lnTo>
                    <a:lnTo>
                      <a:pt x="17077" y="49796"/>
                    </a:lnTo>
                    <a:lnTo>
                      <a:pt x="17823" y="50001"/>
                    </a:lnTo>
                    <a:lnTo>
                      <a:pt x="18550" y="50206"/>
                    </a:lnTo>
                    <a:lnTo>
                      <a:pt x="19296" y="50374"/>
                    </a:lnTo>
                    <a:lnTo>
                      <a:pt x="19669" y="50449"/>
                    </a:lnTo>
                    <a:lnTo>
                      <a:pt x="20023" y="50505"/>
                    </a:lnTo>
                    <a:lnTo>
                      <a:pt x="20396" y="50542"/>
                    </a:lnTo>
                    <a:lnTo>
                      <a:pt x="20750" y="50561"/>
                    </a:lnTo>
                    <a:lnTo>
                      <a:pt x="21086" y="50542"/>
                    </a:lnTo>
                    <a:lnTo>
                      <a:pt x="21402" y="50486"/>
                    </a:lnTo>
                    <a:lnTo>
                      <a:pt x="21663" y="50412"/>
                    </a:lnTo>
                    <a:lnTo>
                      <a:pt x="21906" y="50318"/>
                    </a:lnTo>
                    <a:lnTo>
                      <a:pt x="22130" y="50225"/>
                    </a:lnTo>
                    <a:lnTo>
                      <a:pt x="22335" y="50095"/>
                    </a:lnTo>
                    <a:lnTo>
                      <a:pt x="22708" y="49852"/>
                    </a:lnTo>
                    <a:lnTo>
                      <a:pt x="23062" y="49629"/>
                    </a:lnTo>
                    <a:lnTo>
                      <a:pt x="23248" y="49517"/>
                    </a:lnTo>
                    <a:lnTo>
                      <a:pt x="23435" y="49442"/>
                    </a:lnTo>
                    <a:lnTo>
                      <a:pt x="23621" y="49368"/>
                    </a:lnTo>
                    <a:lnTo>
                      <a:pt x="23845" y="49349"/>
                    </a:lnTo>
                    <a:lnTo>
                      <a:pt x="24087" y="49330"/>
                    </a:lnTo>
                    <a:lnTo>
                      <a:pt x="24348" y="49368"/>
                    </a:lnTo>
                    <a:lnTo>
                      <a:pt x="24572" y="49423"/>
                    </a:lnTo>
                    <a:lnTo>
                      <a:pt x="24758" y="49498"/>
                    </a:lnTo>
                    <a:lnTo>
                      <a:pt x="24963" y="49573"/>
                    </a:lnTo>
                    <a:lnTo>
                      <a:pt x="25131" y="49647"/>
                    </a:lnTo>
                    <a:lnTo>
                      <a:pt x="25877" y="50039"/>
                    </a:lnTo>
                    <a:lnTo>
                      <a:pt x="26082" y="50151"/>
                    </a:lnTo>
                    <a:lnTo>
                      <a:pt x="26306" y="50244"/>
                    </a:lnTo>
                    <a:lnTo>
                      <a:pt x="26548" y="50318"/>
                    </a:lnTo>
                    <a:lnTo>
                      <a:pt x="26809" y="50393"/>
                    </a:lnTo>
                    <a:lnTo>
                      <a:pt x="27107" y="50467"/>
                    </a:lnTo>
                    <a:lnTo>
                      <a:pt x="27424" y="50505"/>
                    </a:lnTo>
                    <a:lnTo>
                      <a:pt x="27760" y="50542"/>
                    </a:lnTo>
                    <a:lnTo>
                      <a:pt x="28151" y="50561"/>
                    </a:lnTo>
                    <a:lnTo>
                      <a:pt x="27573" y="46944"/>
                    </a:lnTo>
                    <a:lnTo>
                      <a:pt x="26940" y="43197"/>
                    </a:lnTo>
                    <a:lnTo>
                      <a:pt x="26175" y="38815"/>
                    </a:lnTo>
                    <a:lnTo>
                      <a:pt x="25765" y="36541"/>
                    </a:lnTo>
                    <a:lnTo>
                      <a:pt x="25336" y="34285"/>
                    </a:lnTo>
                    <a:lnTo>
                      <a:pt x="24926" y="32141"/>
                    </a:lnTo>
                    <a:lnTo>
                      <a:pt x="24516" y="30146"/>
                    </a:lnTo>
                    <a:lnTo>
                      <a:pt x="24124" y="28357"/>
                    </a:lnTo>
                    <a:lnTo>
                      <a:pt x="23919" y="27574"/>
                    </a:lnTo>
                    <a:lnTo>
                      <a:pt x="23752" y="26846"/>
                    </a:lnTo>
                    <a:lnTo>
                      <a:pt x="23565" y="26231"/>
                    </a:lnTo>
                    <a:lnTo>
                      <a:pt x="23397" y="25691"/>
                    </a:lnTo>
                    <a:lnTo>
                      <a:pt x="23248" y="25262"/>
                    </a:lnTo>
                    <a:lnTo>
                      <a:pt x="23099" y="24926"/>
                    </a:lnTo>
                    <a:lnTo>
                      <a:pt x="22950" y="24665"/>
                    </a:lnTo>
                    <a:lnTo>
                      <a:pt x="22782" y="24348"/>
                    </a:lnTo>
                    <a:lnTo>
                      <a:pt x="22372" y="23696"/>
                    </a:lnTo>
                    <a:lnTo>
                      <a:pt x="21869" y="22987"/>
                    </a:lnTo>
                    <a:lnTo>
                      <a:pt x="21328" y="22223"/>
                    </a:lnTo>
                    <a:lnTo>
                      <a:pt x="20713" y="21440"/>
                    </a:lnTo>
                    <a:lnTo>
                      <a:pt x="20097" y="20638"/>
                    </a:lnTo>
                    <a:lnTo>
                      <a:pt x="18811" y="19072"/>
                    </a:lnTo>
                    <a:lnTo>
                      <a:pt x="17599" y="17618"/>
                    </a:lnTo>
                    <a:lnTo>
                      <a:pt x="16574" y="16444"/>
                    </a:lnTo>
                    <a:lnTo>
                      <a:pt x="15604" y="15344"/>
                    </a:lnTo>
                    <a:lnTo>
                      <a:pt x="16276" y="7905"/>
                    </a:lnTo>
                    <a:lnTo>
                      <a:pt x="15772" y="6656"/>
                    </a:lnTo>
                    <a:lnTo>
                      <a:pt x="27051" y="11223"/>
                    </a:lnTo>
                    <a:lnTo>
                      <a:pt x="30146" y="9042"/>
                    </a:lnTo>
                    <a:lnTo>
                      <a:pt x="28822" y="5220"/>
                    </a:lnTo>
                    <a:lnTo>
                      <a:pt x="27350" y="6358"/>
                    </a:lnTo>
                    <a:lnTo>
                      <a:pt x="156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675;p41">
                <a:extLst>
                  <a:ext uri="{FF2B5EF4-FFF2-40B4-BE49-F238E27FC236}">
                    <a16:creationId xmlns:a16="http://schemas.microsoft.com/office/drawing/2014/main" id="{1C7ADF2D-FA4F-224A-F92E-2E5B8CC57B4D}"/>
                  </a:ext>
                </a:extLst>
              </p:cNvPr>
              <p:cNvSpPr/>
              <p:nvPr/>
            </p:nvSpPr>
            <p:spPr>
              <a:xfrm>
                <a:off x="2130000" y="3710425"/>
                <a:ext cx="185975" cy="3864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15456" extrusionOk="0">
                    <a:moveTo>
                      <a:pt x="0" y="0"/>
                    </a:moveTo>
                    <a:lnTo>
                      <a:pt x="37" y="634"/>
                    </a:lnTo>
                    <a:lnTo>
                      <a:pt x="131" y="2331"/>
                    </a:lnTo>
                    <a:lnTo>
                      <a:pt x="205" y="3468"/>
                    </a:lnTo>
                    <a:lnTo>
                      <a:pt x="317" y="4736"/>
                    </a:lnTo>
                    <a:lnTo>
                      <a:pt x="448" y="6096"/>
                    </a:lnTo>
                    <a:lnTo>
                      <a:pt x="597" y="7495"/>
                    </a:lnTo>
                    <a:lnTo>
                      <a:pt x="764" y="8912"/>
                    </a:lnTo>
                    <a:lnTo>
                      <a:pt x="970" y="10291"/>
                    </a:lnTo>
                    <a:lnTo>
                      <a:pt x="1081" y="10962"/>
                    </a:lnTo>
                    <a:lnTo>
                      <a:pt x="1193" y="11596"/>
                    </a:lnTo>
                    <a:lnTo>
                      <a:pt x="1324" y="12211"/>
                    </a:lnTo>
                    <a:lnTo>
                      <a:pt x="1454" y="12789"/>
                    </a:lnTo>
                    <a:lnTo>
                      <a:pt x="1603" y="13311"/>
                    </a:lnTo>
                    <a:lnTo>
                      <a:pt x="1753" y="13796"/>
                    </a:lnTo>
                    <a:lnTo>
                      <a:pt x="1920" y="14225"/>
                    </a:lnTo>
                    <a:lnTo>
                      <a:pt x="2088" y="14598"/>
                    </a:lnTo>
                    <a:lnTo>
                      <a:pt x="2256" y="14915"/>
                    </a:lnTo>
                    <a:lnTo>
                      <a:pt x="2349" y="15045"/>
                    </a:lnTo>
                    <a:lnTo>
                      <a:pt x="2442" y="15157"/>
                    </a:lnTo>
                    <a:lnTo>
                      <a:pt x="2536" y="15250"/>
                    </a:lnTo>
                    <a:lnTo>
                      <a:pt x="2629" y="15325"/>
                    </a:lnTo>
                    <a:lnTo>
                      <a:pt x="2741" y="15381"/>
                    </a:lnTo>
                    <a:lnTo>
                      <a:pt x="2834" y="15418"/>
                    </a:lnTo>
                    <a:lnTo>
                      <a:pt x="3076" y="15455"/>
                    </a:lnTo>
                    <a:lnTo>
                      <a:pt x="3319" y="15455"/>
                    </a:lnTo>
                    <a:lnTo>
                      <a:pt x="3561" y="15437"/>
                    </a:lnTo>
                    <a:lnTo>
                      <a:pt x="3803" y="15381"/>
                    </a:lnTo>
                    <a:lnTo>
                      <a:pt x="4027" y="15325"/>
                    </a:lnTo>
                    <a:lnTo>
                      <a:pt x="4251" y="15250"/>
                    </a:lnTo>
                    <a:lnTo>
                      <a:pt x="4474" y="15138"/>
                    </a:lnTo>
                    <a:lnTo>
                      <a:pt x="4680" y="15027"/>
                    </a:lnTo>
                    <a:lnTo>
                      <a:pt x="4885" y="14896"/>
                    </a:lnTo>
                    <a:lnTo>
                      <a:pt x="5090" y="14766"/>
                    </a:lnTo>
                    <a:lnTo>
                      <a:pt x="5276" y="14616"/>
                    </a:lnTo>
                    <a:lnTo>
                      <a:pt x="5463" y="14449"/>
                    </a:lnTo>
                    <a:lnTo>
                      <a:pt x="5817" y="14113"/>
                    </a:lnTo>
                    <a:lnTo>
                      <a:pt x="6134" y="13759"/>
                    </a:lnTo>
                    <a:lnTo>
                      <a:pt x="6432" y="13405"/>
                    </a:lnTo>
                    <a:lnTo>
                      <a:pt x="6674" y="13050"/>
                    </a:lnTo>
                    <a:lnTo>
                      <a:pt x="6898" y="12715"/>
                    </a:lnTo>
                    <a:lnTo>
                      <a:pt x="7085" y="12417"/>
                    </a:lnTo>
                    <a:lnTo>
                      <a:pt x="7346" y="11969"/>
                    </a:lnTo>
                    <a:lnTo>
                      <a:pt x="7439" y="11801"/>
                    </a:lnTo>
                    <a:lnTo>
                      <a:pt x="4773" y="9434"/>
                    </a:lnTo>
                    <a:lnTo>
                      <a:pt x="4661" y="54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676;p41">
                <a:extLst>
                  <a:ext uri="{FF2B5EF4-FFF2-40B4-BE49-F238E27FC236}">
                    <a16:creationId xmlns:a16="http://schemas.microsoft.com/office/drawing/2014/main" id="{B5611A09-9BE8-1FEE-272E-FA0E61682A6B}"/>
                  </a:ext>
                </a:extLst>
              </p:cNvPr>
              <p:cNvSpPr/>
              <p:nvPr/>
            </p:nvSpPr>
            <p:spPr>
              <a:xfrm>
                <a:off x="2200375" y="3822275"/>
                <a:ext cx="927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7421" extrusionOk="0">
                    <a:moveTo>
                      <a:pt x="56" y="1"/>
                    </a:moveTo>
                    <a:lnTo>
                      <a:pt x="19" y="19"/>
                    </a:lnTo>
                    <a:lnTo>
                      <a:pt x="0" y="56"/>
                    </a:lnTo>
                    <a:lnTo>
                      <a:pt x="0" y="75"/>
                    </a:lnTo>
                    <a:lnTo>
                      <a:pt x="149" y="3617"/>
                    </a:lnTo>
                    <a:lnTo>
                      <a:pt x="168" y="3673"/>
                    </a:lnTo>
                    <a:lnTo>
                      <a:pt x="3561" y="7402"/>
                    </a:lnTo>
                    <a:lnTo>
                      <a:pt x="3598" y="7421"/>
                    </a:lnTo>
                    <a:lnTo>
                      <a:pt x="3654" y="7421"/>
                    </a:lnTo>
                    <a:lnTo>
                      <a:pt x="3692" y="7402"/>
                    </a:lnTo>
                    <a:lnTo>
                      <a:pt x="3710" y="7383"/>
                    </a:lnTo>
                    <a:lnTo>
                      <a:pt x="3710" y="7346"/>
                    </a:lnTo>
                    <a:lnTo>
                      <a:pt x="3710" y="7309"/>
                    </a:lnTo>
                    <a:lnTo>
                      <a:pt x="3692" y="7290"/>
                    </a:lnTo>
                    <a:lnTo>
                      <a:pt x="317" y="3580"/>
                    </a:lnTo>
                    <a:lnTo>
                      <a:pt x="168" y="75"/>
                    </a:lnTo>
                    <a:lnTo>
                      <a:pt x="149" y="38"/>
                    </a:lnTo>
                    <a:lnTo>
                      <a:pt x="149" y="19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77;p41">
                <a:extLst>
                  <a:ext uri="{FF2B5EF4-FFF2-40B4-BE49-F238E27FC236}">
                    <a16:creationId xmlns:a16="http://schemas.microsoft.com/office/drawing/2014/main" id="{2E485456-8B16-8EE2-B5B0-A7B9B9BBCA22}"/>
                  </a:ext>
                </a:extLst>
              </p:cNvPr>
              <p:cNvSpPr/>
              <p:nvPr/>
            </p:nvSpPr>
            <p:spPr>
              <a:xfrm>
                <a:off x="2500525" y="3748625"/>
                <a:ext cx="25650" cy="424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698" extrusionOk="0">
                    <a:moveTo>
                      <a:pt x="38" y="1"/>
                    </a:moveTo>
                    <a:lnTo>
                      <a:pt x="19" y="38"/>
                    </a:lnTo>
                    <a:lnTo>
                      <a:pt x="0" y="57"/>
                    </a:lnTo>
                    <a:lnTo>
                      <a:pt x="0" y="94"/>
                    </a:lnTo>
                    <a:lnTo>
                      <a:pt x="0" y="113"/>
                    </a:lnTo>
                    <a:lnTo>
                      <a:pt x="877" y="1660"/>
                    </a:lnTo>
                    <a:lnTo>
                      <a:pt x="914" y="1697"/>
                    </a:lnTo>
                    <a:lnTo>
                      <a:pt x="989" y="1697"/>
                    </a:lnTo>
                    <a:lnTo>
                      <a:pt x="1026" y="1660"/>
                    </a:lnTo>
                    <a:lnTo>
                      <a:pt x="1026" y="1641"/>
                    </a:lnTo>
                    <a:lnTo>
                      <a:pt x="1026" y="1604"/>
                    </a:lnTo>
                    <a:lnTo>
                      <a:pt x="1026" y="1586"/>
                    </a:lnTo>
                    <a:lnTo>
                      <a:pt x="150" y="38"/>
                    </a:lnTo>
                    <a:lnTo>
                      <a:pt x="131" y="20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678;p41">
                <a:extLst>
                  <a:ext uri="{FF2B5EF4-FFF2-40B4-BE49-F238E27FC236}">
                    <a16:creationId xmlns:a16="http://schemas.microsoft.com/office/drawing/2014/main" id="{837425E9-16FB-B864-1AF8-279569103945}"/>
                  </a:ext>
                </a:extLst>
              </p:cNvPr>
              <p:cNvSpPr/>
              <p:nvPr/>
            </p:nvSpPr>
            <p:spPr>
              <a:xfrm>
                <a:off x="2829575" y="3723925"/>
                <a:ext cx="109100" cy="13472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389" extrusionOk="0">
                    <a:moveTo>
                      <a:pt x="1958" y="1"/>
                    </a:moveTo>
                    <a:lnTo>
                      <a:pt x="1" y="1343"/>
                    </a:lnTo>
                    <a:lnTo>
                      <a:pt x="1324" y="3357"/>
                    </a:lnTo>
                    <a:lnTo>
                      <a:pt x="2219" y="4736"/>
                    </a:lnTo>
                    <a:lnTo>
                      <a:pt x="2648" y="5389"/>
                    </a:lnTo>
                    <a:lnTo>
                      <a:pt x="2722" y="5351"/>
                    </a:lnTo>
                    <a:lnTo>
                      <a:pt x="2909" y="5184"/>
                    </a:lnTo>
                    <a:lnTo>
                      <a:pt x="3505" y="4643"/>
                    </a:lnTo>
                    <a:lnTo>
                      <a:pt x="4363" y="3860"/>
                    </a:lnTo>
                    <a:lnTo>
                      <a:pt x="19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679;p41">
                <a:extLst>
                  <a:ext uri="{FF2B5EF4-FFF2-40B4-BE49-F238E27FC236}">
                    <a16:creationId xmlns:a16="http://schemas.microsoft.com/office/drawing/2014/main" id="{3C3EE397-15C9-2B54-37B4-2F6EA6D7DD4A}"/>
                  </a:ext>
                </a:extLst>
              </p:cNvPr>
              <p:cNvSpPr/>
              <p:nvPr/>
            </p:nvSpPr>
            <p:spPr>
              <a:xfrm>
                <a:off x="2827250" y="3722075"/>
                <a:ext cx="113275" cy="13890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5556" extrusionOk="0">
                    <a:moveTo>
                      <a:pt x="2032" y="187"/>
                    </a:moveTo>
                    <a:lnTo>
                      <a:pt x="4344" y="3915"/>
                    </a:lnTo>
                    <a:lnTo>
                      <a:pt x="3431" y="4754"/>
                    </a:lnTo>
                    <a:lnTo>
                      <a:pt x="2760" y="5351"/>
                    </a:lnTo>
                    <a:lnTo>
                      <a:pt x="2126" y="4381"/>
                    </a:lnTo>
                    <a:lnTo>
                      <a:pt x="205" y="1436"/>
                    </a:lnTo>
                    <a:lnTo>
                      <a:pt x="2032" y="187"/>
                    </a:lnTo>
                    <a:close/>
                    <a:moveTo>
                      <a:pt x="2051" y="0"/>
                    </a:moveTo>
                    <a:lnTo>
                      <a:pt x="2014" y="19"/>
                    </a:lnTo>
                    <a:lnTo>
                      <a:pt x="38" y="1343"/>
                    </a:lnTo>
                    <a:lnTo>
                      <a:pt x="19" y="1361"/>
                    </a:lnTo>
                    <a:lnTo>
                      <a:pt x="0" y="1398"/>
                    </a:lnTo>
                    <a:lnTo>
                      <a:pt x="0" y="1436"/>
                    </a:lnTo>
                    <a:lnTo>
                      <a:pt x="19" y="1454"/>
                    </a:lnTo>
                    <a:lnTo>
                      <a:pt x="1697" y="4009"/>
                    </a:lnTo>
                    <a:lnTo>
                      <a:pt x="2368" y="5034"/>
                    </a:lnTo>
                    <a:lnTo>
                      <a:pt x="2666" y="5500"/>
                    </a:lnTo>
                    <a:lnTo>
                      <a:pt x="2666" y="5519"/>
                    </a:lnTo>
                    <a:lnTo>
                      <a:pt x="2704" y="5556"/>
                    </a:lnTo>
                    <a:lnTo>
                      <a:pt x="2722" y="5556"/>
                    </a:lnTo>
                    <a:lnTo>
                      <a:pt x="2760" y="5537"/>
                    </a:lnTo>
                    <a:lnTo>
                      <a:pt x="2815" y="5500"/>
                    </a:lnTo>
                    <a:lnTo>
                      <a:pt x="3076" y="5295"/>
                    </a:lnTo>
                    <a:lnTo>
                      <a:pt x="3598" y="4829"/>
                    </a:lnTo>
                    <a:lnTo>
                      <a:pt x="4512" y="3990"/>
                    </a:lnTo>
                    <a:lnTo>
                      <a:pt x="4531" y="3934"/>
                    </a:lnTo>
                    <a:lnTo>
                      <a:pt x="4531" y="3878"/>
                    </a:lnTo>
                    <a:lnTo>
                      <a:pt x="2126" y="38"/>
                    </a:lnTo>
                    <a:lnTo>
                      <a:pt x="2107" y="19"/>
                    </a:lnTo>
                    <a:lnTo>
                      <a:pt x="207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680;p41">
                <a:extLst>
                  <a:ext uri="{FF2B5EF4-FFF2-40B4-BE49-F238E27FC236}">
                    <a16:creationId xmlns:a16="http://schemas.microsoft.com/office/drawing/2014/main" id="{0F8596BB-E154-8333-A00D-9DA3372E4304}"/>
                  </a:ext>
                </a:extLst>
              </p:cNvPr>
              <p:cNvSpPr/>
              <p:nvPr/>
            </p:nvSpPr>
            <p:spPr>
              <a:xfrm>
                <a:off x="2903675" y="3811100"/>
                <a:ext cx="21950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877" extrusionOk="0">
                    <a:moveTo>
                      <a:pt x="411" y="0"/>
                    </a:moveTo>
                    <a:lnTo>
                      <a:pt x="318" y="19"/>
                    </a:lnTo>
                    <a:lnTo>
                      <a:pt x="243" y="37"/>
                    </a:lnTo>
                    <a:lnTo>
                      <a:pt x="169" y="93"/>
                    </a:lnTo>
                    <a:lnTo>
                      <a:pt x="94" y="149"/>
                    </a:lnTo>
                    <a:lnTo>
                      <a:pt x="57" y="205"/>
                    </a:lnTo>
                    <a:lnTo>
                      <a:pt x="19" y="298"/>
                    </a:lnTo>
                    <a:lnTo>
                      <a:pt x="1" y="373"/>
                    </a:lnTo>
                    <a:lnTo>
                      <a:pt x="1" y="466"/>
                    </a:lnTo>
                    <a:lnTo>
                      <a:pt x="19" y="541"/>
                    </a:lnTo>
                    <a:lnTo>
                      <a:pt x="38" y="634"/>
                    </a:lnTo>
                    <a:lnTo>
                      <a:pt x="94" y="709"/>
                    </a:lnTo>
                    <a:lnTo>
                      <a:pt x="150" y="764"/>
                    </a:lnTo>
                    <a:lnTo>
                      <a:pt x="206" y="802"/>
                    </a:lnTo>
                    <a:lnTo>
                      <a:pt x="299" y="839"/>
                    </a:lnTo>
                    <a:lnTo>
                      <a:pt x="374" y="858"/>
                    </a:lnTo>
                    <a:lnTo>
                      <a:pt x="467" y="876"/>
                    </a:lnTo>
                    <a:lnTo>
                      <a:pt x="541" y="858"/>
                    </a:lnTo>
                    <a:lnTo>
                      <a:pt x="635" y="820"/>
                    </a:lnTo>
                    <a:lnTo>
                      <a:pt x="709" y="783"/>
                    </a:lnTo>
                    <a:lnTo>
                      <a:pt x="765" y="727"/>
                    </a:lnTo>
                    <a:lnTo>
                      <a:pt x="802" y="653"/>
                    </a:lnTo>
                    <a:lnTo>
                      <a:pt x="840" y="578"/>
                    </a:lnTo>
                    <a:lnTo>
                      <a:pt x="858" y="485"/>
                    </a:lnTo>
                    <a:lnTo>
                      <a:pt x="877" y="410"/>
                    </a:lnTo>
                    <a:lnTo>
                      <a:pt x="858" y="317"/>
                    </a:lnTo>
                    <a:lnTo>
                      <a:pt x="821" y="242"/>
                    </a:lnTo>
                    <a:lnTo>
                      <a:pt x="784" y="168"/>
                    </a:lnTo>
                    <a:lnTo>
                      <a:pt x="728" y="93"/>
                    </a:lnTo>
                    <a:lnTo>
                      <a:pt x="653" y="56"/>
                    </a:lnTo>
                    <a:lnTo>
                      <a:pt x="579" y="19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681;p41">
                <a:extLst>
                  <a:ext uri="{FF2B5EF4-FFF2-40B4-BE49-F238E27FC236}">
                    <a16:creationId xmlns:a16="http://schemas.microsoft.com/office/drawing/2014/main" id="{E9AAE8C4-ED10-79F1-9E5B-3C23CDABE537}"/>
                  </a:ext>
                </a:extLst>
              </p:cNvPr>
              <p:cNvSpPr/>
              <p:nvPr/>
            </p:nvSpPr>
            <p:spPr>
              <a:xfrm>
                <a:off x="2334125" y="4052525"/>
                <a:ext cx="191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766" h="243" extrusionOk="0">
                    <a:moveTo>
                      <a:pt x="672" y="0"/>
                    </a:moveTo>
                    <a:lnTo>
                      <a:pt x="57" y="93"/>
                    </a:lnTo>
                    <a:lnTo>
                      <a:pt x="38" y="93"/>
                    </a:lnTo>
                    <a:lnTo>
                      <a:pt x="19" y="112"/>
                    </a:lnTo>
                    <a:lnTo>
                      <a:pt x="1" y="149"/>
                    </a:lnTo>
                    <a:lnTo>
                      <a:pt x="1" y="187"/>
                    </a:lnTo>
                    <a:lnTo>
                      <a:pt x="19" y="224"/>
                    </a:lnTo>
                    <a:lnTo>
                      <a:pt x="75" y="243"/>
                    </a:lnTo>
                    <a:lnTo>
                      <a:pt x="94" y="243"/>
                    </a:lnTo>
                    <a:lnTo>
                      <a:pt x="691" y="149"/>
                    </a:lnTo>
                    <a:lnTo>
                      <a:pt x="728" y="131"/>
                    </a:lnTo>
                    <a:lnTo>
                      <a:pt x="747" y="112"/>
                    </a:lnTo>
                    <a:lnTo>
                      <a:pt x="765" y="93"/>
                    </a:lnTo>
                    <a:lnTo>
                      <a:pt x="765" y="56"/>
                    </a:lnTo>
                    <a:lnTo>
                      <a:pt x="747" y="19"/>
                    </a:lnTo>
                    <a:lnTo>
                      <a:pt x="72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682;p41">
                <a:extLst>
                  <a:ext uri="{FF2B5EF4-FFF2-40B4-BE49-F238E27FC236}">
                    <a16:creationId xmlns:a16="http://schemas.microsoft.com/office/drawing/2014/main" id="{7F30CF8B-F84A-589C-3013-3A5181972E92}"/>
                  </a:ext>
                </a:extLst>
              </p:cNvPr>
              <p:cNvSpPr/>
              <p:nvPr/>
            </p:nvSpPr>
            <p:spPr>
              <a:xfrm>
                <a:off x="2364900" y="4017575"/>
                <a:ext cx="127725" cy="35900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1436" extrusionOk="0">
                    <a:moveTo>
                      <a:pt x="5034" y="0"/>
                    </a:moveTo>
                    <a:lnTo>
                      <a:pt x="4997" y="19"/>
                    </a:lnTo>
                    <a:lnTo>
                      <a:pt x="4046" y="298"/>
                    </a:lnTo>
                    <a:lnTo>
                      <a:pt x="2890" y="634"/>
                    </a:lnTo>
                    <a:lnTo>
                      <a:pt x="2256" y="802"/>
                    </a:lnTo>
                    <a:lnTo>
                      <a:pt x="1566" y="969"/>
                    </a:lnTo>
                    <a:lnTo>
                      <a:pt x="839" y="1119"/>
                    </a:lnTo>
                    <a:lnTo>
                      <a:pt x="75" y="1268"/>
                    </a:lnTo>
                    <a:lnTo>
                      <a:pt x="38" y="1286"/>
                    </a:lnTo>
                    <a:lnTo>
                      <a:pt x="19" y="1305"/>
                    </a:lnTo>
                    <a:lnTo>
                      <a:pt x="0" y="1342"/>
                    </a:lnTo>
                    <a:lnTo>
                      <a:pt x="0" y="1361"/>
                    </a:lnTo>
                    <a:lnTo>
                      <a:pt x="38" y="1417"/>
                    </a:lnTo>
                    <a:lnTo>
                      <a:pt x="93" y="1436"/>
                    </a:lnTo>
                    <a:lnTo>
                      <a:pt x="112" y="1436"/>
                    </a:lnTo>
                    <a:lnTo>
                      <a:pt x="877" y="1286"/>
                    </a:lnTo>
                    <a:lnTo>
                      <a:pt x="1604" y="1119"/>
                    </a:lnTo>
                    <a:lnTo>
                      <a:pt x="2293" y="951"/>
                    </a:lnTo>
                    <a:lnTo>
                      <a:pt x="2946" y="783"/>
                    </a:lnTo>
                    <a:lnTo>
                      <a:pt x="4102" y="466"/>
                    </a:lnTo>
                    <a:lnTo>
                      <a:pt x="5053" y="168"/>
                    </a:lnTo>
                    <a:lnTo>
                      <a:pt x="5071" y="149"/>
                    </a:lnTo>
                    <a:lnTo>
                      <a:pt x="5090" y="131"/>
                    </a:lnTo>
                    <a:lnTo>
                      <a:pt x="5109" y="93"/>
                    </a:lnTo>
                    <a:lnTo>
                      <a:pt x="5090" y="56"/>
                    </a:lnTo>
                    <a:lnTo>
                      <a:pt x="5071" y="37"/>
                    </a:lnTo>
                    <a:lnTo>
                      <a:pt x="5053" y="19"/>
                    </a:lnTo>
                    <a:lnTo>
                      <a:pt x="503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683;p41">
                <a:extLst>
                  <a:ext uri="{FF2B5EF4-FFF2-40B4-BE49-F238E27FC236}">
                    <a16:creationId xmlns:a16="http://schemas.microsoft.com/office/drawing/2014/main" id="{ED9BE209-3C97-C4AD-637A-14B2AC9C4066}"/>
                  </a:ext>
                </a:extLst>
              </p:cNvPr>
              <p:cNvSpPr/>
              <p:nvPr/>
            </p:nvSpPr>
            <p:spPr>
              <a:xfrm>
                <a:off x="2502850" y="4007300"/>
                <a:ext cx="196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784" h="393" extrusionOk="0">
                    <a:moveTo>
                      <a:pt x="672" y="1"/>
                    </a:moveTo>
                    <a:lnTo>
                      <a:pt x="38" y="225"/>
                    </a:lnTo>
                    <a:lnTo>
                      <a:pt x="19" y="243"/>
                    </a:lnTo>
                    <a:lnTo>
                      <a:pt x="1" y="262"/>
                    </a:lnTo>
                    <a:lnTo>
                      <a:pt x="1" y="299"/>
                    </a:lnTo>
                    <a:lnTo>
                      <a:pt x="1" y="336"/>
                    </a:lnTo>
                    <a:lnTo>
                      <a:pt x="19" y="374"/>
                    </a:lnTo>
                    <a:lnTo>
                      <a:pt x="75" y="392"/>
                    </a:lnTo>
                    <a:lnTo>
                      <a:pt x="94" y="374"/>
                    </a:lnTo>
                    <a:lnTo>
                      <a:pt x="728" y="150"/>
                    </a:lnTo>
                    <a:lnTo>
                      <a:pt x="746" y="131"/>
                    </a:lnTo>
                    <a:lnTo>
                      <a:pt x="765" y="113"/>
                    </a:lnTo>
                    <a:lnTo>
                      <a:pt x="784" y="75"/>
                    </a:lnTo>
                    <a:lnTo>
                      <a:pt x="765" y="38"/>
                    </a:lnTo>
                    <a:lnTo>
                      <a:pt x="746" y="20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684;p41">
                <a:extLst>
                  <a:ext uri="{FF2B5EF4-FFF2-40B4-BE49-F238E27FC236}">
                    <a16:creationId xmlns:a16="http://schemas.microsoft.com/office/drawing/2014/main" id="{2BD95263-DD57-4DCB-0B01-337DE42F4772}"/>
                  </a:ext>
                </a:extLst>
              </p:cNvPr>
              <p:cNvSpPr/>
              <p:nvPr/>
            </p:nvSpPr>
            <p:spPr>
              <a:xfrm>
                <a:off x="2334600" y="4084225"/>
                <a:ext cx="20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43" extrusionOk="0">
                    <a:moveTo>
                      <a:pt x="728" y="0"/>
                    </a:moveTo>
                    <a:lnTo>
                      <a:pt x="597" y="19"/>
                    </a:lnTo>
                    <a:lnTo>
                      <a:pt x="75" y="75"/>
                    </a:lnTo>
                    <a:lnTo>
                      <a:pt x="38" y="93"/>
                    </a:lnTo>
                    <a:lnTo>
                      <a:pt x="19" y="112"/>
                    </a:lnTo>
                    <a:lnTo>
                      <a:pt x="0" y="131"/>
                    </a:lnTo>
                    <a:lnTo>
                      <a:pt x="0" y="168"/>
                    </a:lnTo>
                    <a:lnTo>
                      <a:pt x="19" y="224"/>
                    </a:lnTo>
                    <a:lnTo>
                      <a:pt x="75" y="242"/>
                    </a:lnTo>
                    <a:lnTo>
                      <a:pt x="94" y="242"/>
                    </a:lnTo>
                    <a:lnTo>
                      <a:pt x="616" y="186"/>
                    </a:lnTo>
                    <a:lnTo>
                      <a:pt x="746" y="168"/>
                    </a:lnTo>
                    <a:lnTo>
                      <a:pt x="765" y="149"/>
                    </a:lnTo>
                    <a:lnTo>
                      <a:pt x="802" y="131"/>
                    </a:lnTo>
                    <a:lnTo>
                      <a:pt x="802" y="112"/>
                    </a:lnTo>
                    <a:lnTo>
                      <a:pt x="821" y="75"/>
                    </a:lnTo>
                    <a:lnTo>
                      <a:pt x="802" y="37"/>
                    </a:lnTo>
                    <a:lnTo>
                      <a:pt x="783" y="19"/>
                    </a:lnTo>
                    <a:lnTo>
                      <a:pt x="74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685;p41">
                <a:extLst>
                  <a:ext uri="{FF2B5EF4-FFF2-40B4-BE49-F238E27FC236}">
                    <a16:creationId xmlns:a16="http://schemas.microsoft.com/office/drawing/2014/main" id="{26D81B8E-7F3C-49C2-7134-E8E626493975}"/>
                  </a:ext>
                </a:extLst>
              </p:cNvPr>
              <p:cNvSpPr/>
              <p:nvPr/>
            </p:nvSpPr>
            <p:spPr>
              <a:xfrm>
                <a:off x="2366750" y="4052050"/>
                <a:ext cx="13520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362" extrusionOk="0">
                    <a:moveTo>
                      <a:pt x="5296" y="1"/>
                    </a:moveTo>
                    <a:lnTo>
                      <a:pt x="4736" y="187"/>
                    </a:lnTo>
                    <a:lnTo>
                      <a:pt x="4158" y="373"/>
                    </a:lnTo>
                    <a:lnTo>
                      <a:pt x="3543" y="523"/>
                    </a:lnTo>
                    <a:lnTo>
                      <a:pt x="2891" y="690"/>
                    </a:lnTo>
                    <a:lnTo>
                      <a:pt x="2219" y="821"/>
                    </a:lnTo>
                    <a:lnTo>
                      <a:pt x="1530" y="970"/>
                    </a:lnTo>
                    <a:lnTo>
                      <a:pt x="803" y="1082"/>
                    </a:lnTo>
                    <a:lnTo>
                      <a:pt x="57" y="1194"/>
                    </a:lnTo>
                    <a:lnTo>
                      <a:pt x="38" y="1212"/>
                    </a:lnTo>
                    <a:lnTo>
                      <a:pt x="19" y="1231"/>
                    </a:lnTo>
                    <a:lnTo>
                      <a:pt x="1" y="1268"/>
                    </a:lnTo>
                    <a:lnTo>
                      <a:pt x="1" y="1287"/>
                    </a:lnTo>
                    <a:lnTo>
                      <a:pt x="19" y="1343"/>
                    </a:lnTo>
                    <a:lnTo>
                      <a:pt x="75" y="1362"/>
                    </a:lnTo>
                    <a:lnTo>
                      <a:pt x="94" y="1362"/>
                    </a:lnTo>
                    <a:lnTo>
                      <a:pt x="840" y="1250"/>
                    </a:lnTo>
                    <a:lnTo>
                      <a:pt x="1567" y="1119"/>
                    </a:lnTo>
                    <a:lnTo>
                      <a:pt x="2257" y="989"/>
                    </a:lnTo>
                    <a:lnTo>
                      <a:pt x="2928" y="840"/>
                    </a:lnTo>
                    <a:lnTo>
                      <a:pt x="3580" y="690"/>
                    </a:lnTo>
                    <a:lnTo>
                      <a:pt x="4196" y="523"/>
                    </a:lnTo>
                    <a:lnTo>
                      <a:pt x="4792" y="355"/>
                    </a:lnTo>
                    <a:lnTo>
                      <a:pt x="5351" y="168"/>
                    </a:lnTo>
                    <a:lnTo>
                      <a:pt x="5389" y="150"/>
                    </a:lnTo>
                    <a:lnTo>
                      <a:pt x="5407" y="112"/>
                    </a:lnTo>
                    <a:lnTo>
                      <a:pt x="5407" y="94"/>
                    </a:lnTo>
                    <a:lnTo>
                      <a:pt x="5407" y="57"/>
                    </a:lnTo>
                    <a:lnTo>
                      <a:pt x="5389" y="38"/>
                    </a:lnTo>
                    <a:lnTo>
                      <a:pt x="5370" y="19"/>
                    </a:lnTo>
                    <a:lnTo>
                      <a:pt x="533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686;p41">
                <a:extLst>
                  <a:ext uri="{FF2B5EF4-FFF2-40B4-BE49-F238E27FC236}">
                    <a16:creationId xmlns:a16="http://schemas.microsoft.com/office/drawing/2014/main" id="{1EAE77C2-F699-639F-58DE-21A3EA4B1D0E}"/>
                  </a:ext>
                </a:extLst>
              </p:cNvPr>
              <p:cNvSpPr/>
              <p:nvPr/>
            </p:nvSpPr>
            <p:spPr>
              <a:xfrm>
                <a:off x="2513575" y="4033875"/>
                <a:ext cx="317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672" extrusionOk="0">
                    <a:moveTo>
                      <a:pt x="1138" y="1"/>
                    </a:moveTo>
                    <a:lnTo>
                      <a:pt x="1082" y="38"/>
                    </a:lnTo>
                    <a:lnTo>
                      <a:pt x="877" y="150"/>
                    </a:lnTo>
                    <a:lnTo>
                      <a:pt x="541" y="317"/>
                    </a:lnTo>
                    <a:lnTo>
                      <a:pt x="38" y="523"/>
                    </a:lnTo>
                    <a:lnTo>
                      <a:pt x="19" y="541"/>
                    </a:lnTo>
                    <a:lnTo>
                      <a:pt x="0" y="560"/>
                    </a:lnTo>
                    <a:lnTo>
                      <a:pt x="0" y="597"/>
                    </a:lnTo>
                    <a:lnTo>
                      <a:pt x="0" y="634"/>
                    </a:lnTo>
                    <a:lnTo>
                      <a:pt x="38" y="672"/>
                    </a:lnTo>
                    <a:lnTo>
                      <a:pt x="112" y="672"/>
                    </a:lnTo>
                    <a:lnTo>
                      <a:pt x="616" y="467"/>
                    </a:lnTo>
                    <a:lnTo>
                      <a:pt x="951" y="299"/>
                    </a:lnTo>
                    <a:lnTo>
                      <a:pt x="1156" y="187"/>
                    </a:lnTo>
                    <a:lnTo>
                      <a:pt x="1231" y="150"/>
                    </a:lnTo>
                    <a:lnTo>
                      <a:pt x="1250" y="112"/>
                    </a:lnTo>
                    <a:lnTo>
                      <a:pt x="1268" y="94"/>
                    </a:lnTo>
                    <a:lnTo>
                      <a:pt x="1268" y="56"/>
                    </a:lnTo>
                    <a:lnTo>
                      <a:pt x="1250" y="38"/>
                    </a:lnTo>
                    <a:lnTo>
                      <a:pt x="12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687;p41">
                <a:extLst>
                  <a:ext uri="{FF2B5EF4-FFF2-40B4-BE49-F238E27FC236}">
                    <a16:creationId xmlns:a16="http://schemas.microsoft.com/office/drawing/2014/main" id="{0A641C6B-7B95-4373-85E6-98861BEC7BAE}"/>
                  </a:ext>
                </a:extLst>
              </p:cNvPr>
              <p:cNvSpPr/>
              <p:nvPr/>
            </p:nvSpPr>
            <p:spPr>
              <a:xfrm>
                <a:off x="2389125" y="4021300"/>
                <a:ext cx="876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2499" extrusionOk="0">
                    <a:moveTo>
                      <a:pt x="3058" y="0"/>
                    </a:moveTo>
                    <a:lnTo>
                      <a:pt x="75" y="597"/>
                    </a:lnTo>
                    <a:lnTo>
                      <a:pt x="38" y="615"/>
                    </a:lnTo>
                    <a:lnTo>
                      <a:pt x="19" y="634"/>
                    </a:lnTo>
                    <a:lnTo>
                      <a:pt x="1" y="671"/>
                    </a:lnTo>
                    <a:lnTo>
                      <a:pt x="1" y="709"/>
                    </a:lnTo>
                    <a:lnTo>
                      <a:pt x="355" y="2424"/>
                    </a:lnTo>
                    <a:lnTo>
                      <a:pt x="374" y="2461"/>
                    </a:lnTo>
                    <a:lnTo>
                      <a:pt x="392" y="2480"/>
                    </a:lnTo>
                    <a:lnTo>
                      <a:pt x="430" y="2498"/>
                    </a:lnTo>
                    <a:lnTo>
                      <a:pt x="448" y="2498"/>
                    </a:lnTo>
                    <a:lnTo>
                      <a:pt x="3450" y="1902"/>
                    </a:lnTo>
                    <a:lnTo>
                      <a:pt x="3468" y="1883"/>
                    </a:lnTo>
                    <a:lnTo>
                      <a:pt x="3506" y="1864"/>
                    </a:lnTo>
                    <a:lnTo>
                      <a:pt x="3506" y="1827"/>
                    </a:lnTo>
                    <a:lnTo>
                      <a:pt x="3506" y="1790"/>
                    </a:lnTo>
                    <a:lnTo>
                      <a:pt x="3170" y="75"/>
                    </a:lnTo>
                    <a:lnTo>
                      <a:pt x="3151" y="37"/>
                    </a:lnTo>
                    <a:lnTo>
                      <a:pt x="3133" y="19"/>
                    </a:lnTo>
                    <a:lnTo>
                      <a:pt x="309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688;p41">
                <a:extLst>
                  <a:ext uri="{FF2B5EF4-FFF2-40B4-BE49-F238E27FC236}">
                    <a16:creationId xmlns:a16="http://schemas.microsoft.com/office/drawing/2014/main" id="{608A1EB5-589E-1C26-D8F4-7B4353D880F3}"/>
                  </a:ext>
                </a:extLst>
              </p:cNvPr>
              <p:cNvSpPr/>
              <p:nvPr/>
            </p:nvSpPr>
            <p:spPr>
              <a:xfrm>
                <a:off x="2364425" y="4044125"/>
                <a:ext cx="6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03" extrusionOk="0">
                    <a:moveTo>
                      <a:pt x="75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7"/>
                    </a:lnTo>
                    <a:lnTo>
                      <a:pt x="1" y="94"/>
                    </a:lnTo>
                    <a:lnTo>
                      <a:pt x="94" y="1828"/>
                    </a:lnTo>
                    <a:lnTo>
                      <a:pt x="112" y="1865"/>
                    </a:lnTo>
                    <a:lnTo>
                      <a:pt x="131" y="1884"/>
                    </a:lnTo>
                    <a:lnTo>
                      <a:pt x="150" y="1902"/>
                    </a:lnTo>
                    <a:lnTo>
                      <a:pt x="224" y="1902"/>
                    </a:lnTo>
                    <a:lnTo>
                      <a:pt x="243" y="1884"/>
                    </a:lnTo>
                    <a:lnTo>
                      <a:pt x="262" y="1846"/>
                    </a:lnTo>
                    <a:lnTo>
                      <a:pt x="262" y="1809"/>
                    </a:lnTo>
                    <a:lnTo>
                      <a:pt x="168" y="75"/>
                    </a:lnTo>
                    <a:lnTo>
                      <a:pt x="150" y="57"/>
                    </a:lnTo>
                    <a:lnTo>
                      <a:pt x="131" y="19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689;p41">
                <a:extLst>
                  <a:ext uri="{FF2B5EF4-FFF2-40B4-BE49-F238E27FC236}">
                    <a16:creationId xmlns:a16="http://schemas.microsoft.com/office/drawing/2014/main" id="{6C2891A6-AFA6-B335-C51F-93F12BBF5C96}"/>
                  </a:ext>
                </a:extLst>
              </p:cNvPr>
              <p:cNvSpPr/>
              <p:nvPr/>
            </p:nvSpPr>
            <p:spPr>
              <a:xfrm>
                <a:off x="2349525" y="4045050"/>
                <a:ext cx="6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03" extrusionOk="0">
                    <a:moveTo>
                      <a:pt x="37" y="1"/>
                    </a:moveTo>
                    <a:lnTo>
                      <a:pt x="19" y="20"/>
                    </a:lnTo>
                    <a:lnTo>
                      <a:pt x="0" y="57"/>
                    </a:lnTo>
                    <a:lnTo>
                      <a:pt x="0" y="76"/>
                    </a:lnTo>
                    <a:lnTo>
                      <a:pt x="93" y="1828"/>
                    </a:lnTo>
                    <a:lnTo>
                      <a:pt x="93" y="1847"/>
                    </a:lnTo>
                    <a:lnTo>
                      <a:pt x="112" y="1884"/>
                    </a:lnTo>
                    <a:lnTo>
                      <a:pt x="149" y="1884"/>
                    </a:lnTo>
                    <a:lnTo>
                      <a:pt x="168" y="1903"/>
                    </a:lnTo>
                    <a:lnTo>
                      <a:pt x="186" y="1903"/>
                    </a:lnTo>
                    <a:lnTo>
                      <a:pt x="205" y="1884"/>
                    </a:lnTo>
                    <a:lnTo>
                      <a:pt x="242" y="1865"/>
                    </a:lnTo>
                    <a:lnTo>
                      <a:pt x="242" y="1847"/>
                    </a:lnTo>
                    <a:lnTo>
                      <a:pt x="261" y="1809"/>
                    </a:lnTo>
                    <a:lnTo>
                      <a:pt x="149" y="76"/>
                    </a:lnTo>
                    <a:lnTo>
                      <a:pt x="149" y="38"/>
                    </a:lnTo>
                    <a:lnTo>
                      <a:pt x="131" y="20"/>
                    </a:lnTo>
                    <a:lnTo>
                      <a:pt x="7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690;p41">
                <a:extLst>
                  <a:ext uri="{FF2B5EF4-FFF2-40B4-BE49-F238E27FC236}">
                    <a16:creationId xmlns:a16="http://schemas.microsoft.com/office/drawing/2014/main" id="{FF739CB3-749A-170C-317B-07FF0F548242}"/>
                  </a:ext>
                </a:extLst>
              </p:cNvPr>
              <p:cNvSpPr/>
              <p:nvPr/>
            </p:nvSpPr>
            <p:spPr>
              <a:xfrm>
                <a:off x="2487000" y="4013375"/>
                <a:ext cx="1680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828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112"/>
                    </a:lnTo>
                    <a:lnTo>
                      <a:pt x="504" y="1771"/>
                    </a:lnTo>
                    <a:lnTo>
                      <a:pt x="541" y="1809"/>
                    </a:lnTo>
                    <a:lnTo>
                      <a:pt x="579" y="1827"/>
                    </a:lnTo>
                    <a:lnTo>
                      <a:pt x="616" y="1827"/>
                    </a:lnTo>
                    <a:lnTo>
                      <a:pt x="635" y="1809"/>
                    </a:lnTo>
                    <a:lnTo>
                      <a:pt x="653" y="1790"/>
                    </a:lnTo>
                    <a:lnTo>
                      <a:pt x="672" y="1753"/>
                    </a:lnTo>
                    <a:lnTo>
                      <a:pt x="653" y="1734"/>
                    </a:lnTo>
                    <a:lnTo>
                      <a:pt x="169" y="56"/>
                    </a:lnTo>
                    <a:lnTo>
                      <a:pt x="150" y="38"/>
                    </a:lnTo>
                    <a:lnTo>
                      <a:pt x="131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691;p41">
                <a:extLst>
                  <a:ext uri="{FF2B5EF4-FFF2-40B4-BE49-F238E27FC236}">
                    <a16:creationId xmlns:a16="http://schemas.microsoft.com/office/drawing/2014/main" id="{2388A097-3849-27FD-B7AB-6DB8E3C5DE3A}"/>
                  </a:ext>
                </a:extLst>
              </p:cNvPr>
              <p:cNvSpPr/>
              <p:nvPr/>
            </p:nvSpPr>
            <p:spPr>
              <a:xfrm>
                <a:off x="2501450" y="4009175"/>
                <a:ext cx="1680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828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94"/>
                    </a:lnTo>
                    <a:lnTo>
                      <a:pt x="504" y="1772"/>
                    </a:lnTo>
                    <a:lnTo>
                      <a:pt x="541" y="1809"/>
                    </a:lnTo>
                    <a:lnTo>
                      <a:pt x="579" y="1827"/>
                    </a:lnTo>
                    <a:lnTo>
                      <a:pt x="616" y="1827"/>
                    </a:lnTo>
                    <a:lnTo>
                      <a:pt x="635" y="1809"/>
                    </a:lnTo>
                    <a:lnTo>
                      <a:pt x="653" y="1790"/>
                    </a:lnTo>
                    <a:lnTo>
                      <a:pt x="672" y="1753"/>
                    </a:lnTo>
                    <a:lnTo>
                      <a:pt x="653" y="1716"/>
                    </a:lnTo>
                    <a:lnTo>
                      <a:pt x="169" y="56"/>
                    </a:lnTo>
                    <a:lnTo>
                      <a:pt x="150" y="19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692;p41">
                <a:extLst>
                  <a:ext uri="{FF2B5EF4-FFF2-40B4-BE49-F238E27FC236}">
                    <a16:creationId xmlns:a16="http://schemas.microsoft.com/office/drawing/2014/main" id="{71D7DBDD-AE89-EF50-B6E7-8ACC2E70DD8A}"/>
                  </a:ext>
                </a:extLst>
              </p:cNvPr>
              <p:cNvSpPr/>
              <p:nvPr/>
            </p:nvSpPr>
            <p:spPr>
              <a:xfrm>
                <a:off x="2024200" y="3120350"/>
                <a:ext cx="398525" cy="483825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19353" extrusionOk="0">
                    <a:moveTo>
                      <a:pt x="8166" y="1"/>
                    </a:moveTo>
                    <a:lnTo>
                      <a:pt x="7532" y="38"/>
                    </a:lnTo>
                    <a:lnTo>
                      <a:pt x="6898" y="131"/>
                    </a:lnTo>
                    <a:lnTo>
                      <a:pt x="6208" y="262"/>
                    </a:lnTo>
                    <a:lnTo>
                      <a:pt x="5537" y="430"/>
                    </a:lnTo>
                    <a:lnTo>
                      <a:pt x="4903" y="635"/>
                    </a:lnTo>
                    <a:lnTo>
                      <a:pt x="4325" y="858"/>
                    </a:lnTo>
                    <a:lnTo>
                      <a:pt x="3785" y="1101"/>
                    </a:lnTo>
                    <a:lnTo>
                      <a:pt x="3300" y="1362"/>
                    </a:lnTo>
                    <a:lnTo>
                      <a:pt x="2853" y="1660"/>
                    </a:lnTo>
                    <a:lnTo>
                      <a:pt x="2442" y="1958"/>
                    </a:lnTo>
                    <a:lnTo>
                      <a:pt x="2069" y="2275"/>
                    </a:lnTo>
                    <a:lnTo>
                      <a:pt x="1734" y="2592"/>
                    </a:lnTo>
                    <a:lnTo>
                      <a:pt x="1436" y="2946"/>
                    </a:lnTo>
                    <a:lnTo>
                      <a:pt x="1175" y="3301"/>
                    </a:lnTo>
                    <a:lnTo>
                      <a:pt x="951" y="3655"/>
                    </a:lnTo>
                    <a:lnTo>
                      <a:pt x="746" y="4028"/>
                    </a:lnTo>
                    <a:lnTo>
                      <a:pt x="559" y="4401"/>
                    </a:lnTo>
                    <a:lnTo>
                      <a:pt x="410" y="4773"/>
                    </a:lnTo>
                    <a:lnTo>
                      <a:pt x="298" y="5146"/>
                    </a:lnTo>
                    <a:lnTo>
                      <a:pt x="205" y="5519"/>
                    </a:lnTo>
                    <a:lnTo>
                      <a:pt x="112" y="5892"/>
                    </a:lnTo>
                    <a:lnTo>
                      <a:pt x="56" y="6265"/>
                    </a:lnTo>
                    <a:lnTo>
                      <a:pt x="19" y="6619"/>
                    </a:lnTo>
                    <a:lnTo>
                      <a:pt x="0" y="6973"/>
                    </a:lnTo>
                    <a:lnTo>
                      <a:pt x="0" y="7328"/>
                    </a:lnTo>
                    <a:lnTo>
                      <a:pt x="0" y="7663"/>
                    </a:lnTo>
                    <a:lnTo>
                      <a:pt x="19" y="7980"/>
                    </a:lnTo>
                    <a:lnTo>
                      <a:pt x="93" y="8577"/>
                    </a:lnTo>
                    <a:lnTo>
                      <a:pt x="168" y="9080"/>
                    </a:lnTo>
                    <a:lnTo>
                      <a:pt x="280" y="9509"/>
                    </a:lnTo>
                    <a:lnTo>
                      <a:pt x="392" y="9826"/>
                    </a:lnTo>
                    <a:lnTo>
                      <a:pt x="503" y="10161"/>
                    </a:lnTo>
                    <a:lnTo>
                      <a:pt x="653" y="10534"/>
                    </a:lnTo>
                    <a:lnTo>
                      <a:pt x="970" y="11299"/>
                    </a:lnTo>
                    <a:lnTo>
                      <a:pt x="1268" y="12026"/>
                    </a:lnTo>
                    <a:lnTo>
                      <a:pt x="1380" y="12361"/>
                    </a:lnTo>
                    <a:lnTo>
                      <a:pt x="1454" y="12622"/>
                    </a:lnTo>
                    <a:lnTo>
                      <a:pt x="1492" y="12921"/>
                    </a:lnTo>
                    <a:lnTo>
                      <a:pt x="1529" y="13312"/>
                    </a:lnTo>
                    <a:lnTo>
                      <a:pt x="1603" y="13778"/>
                    </a:lnTo>
                    <a:lnTo>
                      <a:pt x="1697" y="14300"/>
                    </a:lnTo>
                    <a:lnTo>
                      <a:pt x="1753" y="14561"/>
                    </a:lnTo>
                    <a:lnTo>
                      <a:pt x="1827" y="14841"/>
                    </a:lnTo>
                    <a:lnTo>
                      <a:pt x="1920" y="15120"/>
                    </a:lnTo>
                    <a:lnTo>
                      <a:pt x="2014" y="15400"/>
                    </a:lnTo>
                    <a:lnTo>
                      <a:pt x="2144" y="15680"/>
                    </a:lnTo>
                    <a:lnTo>
                      <a:pt x="2275" y="15959"/>
                    </a:lnTo>
                    <a:lnTo>
                      <a:pt x="2442" y="16220"/>
                    </a:lnTo>
                    <a:lnTo>
                      <a:pt x="2629" y="16463"/>
                    </a:lnTo>
                    <a:lnTo>
                      <a:pt x="2890" y="16742"/>
                    </a:lnTo>
                    <a:lnTo>
                      <a:pt x="3169" y="17022"/>
                    </a:lnTo>
                    <a:lnTo>
                      <a:pt x="3430" y="17264"/>
                    </a:lnTo>
                    <a:lnTo>
                      <a:pt x="3710" y="17488"/>
                    </a:lnTo>
                    <a:lnTo>
                      <a:pt x="4008" y="17712"/>
                    </a:lnTo>
                    <a:lnTo>
                      <a:pt x="4288" y="17917"/>
                    </a:lnTo>
                    <a:lnTo>
                      <a:pt x="4586" y="18085"/>
                    </a:lnTo>
                    <a:lnTo>
                      <a:pt x="4866" y="18253"/>
                    </a:lnTo>
                    <a:lnTo>
                      <a:pt x="5164" y="18420"/>
                    </a:lnTo>
                    <a:lnTo>
                      <a:pt x="5463" y="18551"/>
                    </a:lnTo>
                    <a:lnTo>
                      <a:pt x="5742" y="18681"/>
                    </a:lnTo>
                    <a:lnTo>
                      <a:pt x="6040" y="18793"/>
                    </a:lnTo>
                    <a:lnTo>
                      <a:pt x="6618" y="18980"/>
                    </a:lnTo>
                    <a:lnTo>
                      <a:pt x="7159" y="19129"/>
                    </a:lnTo>
                    <a:lnTo>
                      <a:pt x="7700" y="19241"/>
                    </a:lnTo>
                    <a:lnTo>
                      <a:pt x="8203" y="19297"/>
                    </a:lnTo>
                    <a:lnTo>
                      <a:pt x="8688" y="19334"/>
                    </a:lnTo>
                    <a:lnTo>
                      <a:pt x="9117" y="19352"/>
                    </a:lnTo>
                    <a:lnTo>
                      <a:pt x="9489" y="19334"/>
                    </a:lnTo>
                    <a:lnTo>
                      <a:pt x="9825" y="19297"/>
                    </a:lnTo>
                    <a:lnTo>
                      <a:pt x="10105" y="19259"/>
                    </a:lnTo>
                    <a:lnTo>
                      <a:pt x="10310" y="19185"/>
                    </a:lnTo>
                    <a:lnTo>
                      <a:pt x="10496" y="19110"/>
                    </a:lnTo>
                    <a:lnTo>
                      <a:pt x="10720" y="18998"/>
                    </a:lnTo>
                    <a:lnTo>
                      <a:pt x="10981" y="18849"/>
                    </a:lnTo>
                    <a:lnTo>
                      <a:pt x="11261" y="18663"/>
                    </a:lnTo>
                    <a:lnTo>
                      <a:pt x="11559" y="18458"/>
                    </a:lnTo>
                    <a:lnTo>
                      <a:pt x="11894" y="18215"/>
                    </a:lnTo>
                    <a:lnTo>
                      <a:pt x="12230" y="17954"/>
                    </a:lnTo>
                    <a:lnTo>
                      <a:pt x="12566" y="17656"/>
                    </a:lnTo>
                    <a:lnTo>
                      <a:pt x="12920" y="17358"/>
                    </a:lnTo>
                    <a:lnTo>
                      <a:pt x="13255" y="17022"/>
                    </a:lnTo>
                    <a:lnTo>
                      <a:pt x="13591" y="16686"/>
                    </a:lnTo>
                    <a:lnTo>
                      <a:pt x="13927" y="16314"/>
                    </a:lnTo>
                    <a:lnTo>
                      <a:pt x="14225" y="15941"/>
                    </a:lnTo>
                    <a:lnTo>
                      <a:pt x="14523" y="15568"/>
                    </a:lnTo>
                    <a:lnTo>
                      <a:pt x="14784" y="15176"/>
                    </a:lnTo>
                    <a:lnTo>
                      <a:pt x="15008" y="14766"/>
                    </a:lnTo>
                    <a:lnTo>
                      <a:pt x="15120" y="14561"/>
                    </a:lnTo>
                    <a:lnTo>
                      <a:pt x="15213" y="14337"/>
                    </a:lnTo>
                    <a:lnTo>
                      <a:pt x="15381" y="13853"/>
                    </a:lnTo>
                    <a:lnTo>
                      <a:pt x="15530" y="13331"/>
                    </a:lnTo>
                    <a:lnTo>
                      <a:pt x="15642" y="12771"/>
                    </a:lnTo>
                    <a:lnTo>
                      <a:pt x="15735" y="12175"/>
                    </a:lnTo>
                    <a:lnTo>
                      <a:pt x="15810" y="11578"/>
                    </a:lnTo>
                    <a:lnTo>
                      <a:pt x="15865" y="10963"/>
                    </a:lnTo>
                    <a:lnTo>
                      <a:pt x="15903" y="10348"/>
                    </a:lnTo>
                    <a:lnTo>
                      <a:pt x="15940" y="9751"/>
                    </a:lnTo>
                    <a:lnTo>
                      <a:pt x="15940" y="9173"/>
                    </a:lnTo>
                    <a:lnTo>
                      <a:pt x="15940" y="8614"/>
                    </a:lnTo>
                    <a:lnTo>
                      <a:pt x="15921" y="8111"/>
                    </a:lnTo>
                    <a:lnTo>
                      <a:pt x="15884" y="7645"/>
                    </a:lnTo>
                    <a:lnTo>
                      <a:pt x="15865" y="7234"/>
                    </a:lnTo>
                    <a:lnTo>
                      <a:pt x="15810" y="6880"/>
                    </a:lnTo>
                    <a:lnTo>
                      <a:pt x="15772" y="6619"/>
                    </a:lnTo>
                    <a:lnTo>
                      <a:pt x="15716" y="6321"/>
                    </a:lnTo>
                    <a:lnTo>
                      <a:pt x="15604" y="5929"/>
                    </a:lnTo>
                    <a:lnTo>
                      <a:pt x="15455" y="5426"/>
                    </a:lnTo>
                    <a:lnTo>
                      <a:pt x="15232" y="4867"/>
                    </a:lnTo>
                    <a:lnTo>
                      <a:pt x="15101" y="4568"/>
                    </a:lnTo>
                    <a:lnTo>
                      <a:pt x="14952" y="4270"/>
                    </a:lnTo>
                    <a:lnTo>
                      <a:pt x="14803" y="3953"/>
                    </a:lnTo>
                    <a:lnTo>
                      <a:pt x="14616" y="3618"/>
                    </a:lnTo>
                    <a:lnTo>
                      <a:pt x="14411" y="3301"/>
                    </a:lnTo>
                    <a:lnTo>
                      <a:pt x="14206" y="2984"/>
                    </a:lnTo>
                    <a:lnTo>
                      <a:pt x="13964" y="2667"/>
                    </a:lnTo>
                    <a:lnTo>
                      <a:pt x="13703" y="2350"/>
                    </a:lnTo>
                    <a:lnTo>
                      <a:pt x="13423" y="2052"/>
                    </a:lnTo>
                    <a:lnTo>
                      <a:pt x="13125" y="1753"/>
                    </a:lnTo>
                    <a:lnTo>
                      <a:pt x="12808" y="1474"/>
                    </a:lnTo>
                    <a:lnTo>
                      <a:pt x="12454" y="1213"/>
                    </a:lnTo>
                    <a:lnTo>
                      <a:pt x="12081" y="970"/>
                    </a:lnTo>
                    <a:lnTo>
                      <a:pt x="11689" y="747"/>
                    </a:lnTo>
                    <a:lnTo>
                      <a:pt x="11261" y="541"/>
                    </a:lnTo>
                    <a:lnTo>
                      <a:pt x="10813" y="374"/>
                    </a:lnTo>
                    <a:lnTo>
                      <a:pt x="10347" y="225"/>
                    </a:lnTo>
                    <a:lnTo>
                      <a:pt x="9844" y="113"/>
                    </a:lnTo>
                    <a:lnTo>
                      <a:pt x="9303" y="38"/>
                    </a:lnTo>
                    <a:lnTo>
                      <a:pt x="874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693;p41">
                <a:extLst>
                  <a:ext uri="{FF2B5EF4-FFF2-40B4-BE49-F238E27FC236}">
                    <a16:creationId xmlns:a16="http://schemas.microsoft.com/office/drawing/2014/main" id="{E4F5EA09-5A57-9C3C-F41A-EAFE42DA647E}"/>
                  </a:ext>
                </a:extLst>
              </p:cNvPr>
              <p:cNvSpPr/>
              <p:nvPr/>
            </p:nvSpPr>
            <p:spPr>
              <a:xfrm>
                <a:off x="2024200" y="3120350"/>
                <a:ext cx="398525" cy="483825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19353" fill="none" extrusionOk="0">
                    <a:moveTo>
                      <a:pt x="10310" y="19185"/>
                    </a:moveTo>
                    <a:lnTo>
                      <a:pt x="10310" y="19185"/>
                    </a:lnTo>
                    <a:lnTo>
                      <a:pt x="10496" y="19110"/>
                    </a:lnTo>
                    <a:lnTo>
                      <a:pt x="10720" y="18998"/>
                    </a:lnTo>
                    <a:lnTo>
                      <a:pt x="10981" y="18849"/>
                    </a:lnTo>
                    <a:lnTo>
                      <a:pt x="11261" y="18663"/>
                    </a:lnTo>
                    <a:lnTo>
                      <a:pt x="11559" y="18458"/>
                    </a:lnTo>
                    <a:lnTo>
                      <a:pt x="11894" y="18215"/>
                    </a:lnTo>
                    <a:lnTo>
                      <a:pt x="12230" y="17954"/>
                    </a:lnTo>
                    <a:lnTo>
                      <a:pt x="12566" y="17656"/>
                    </a:lnTo>
                    <a:lnTo>
                      <a:pt x="12920" y="17358"/>
                    </a:lnTo>
                    <a:lnTo>
                      <a:pt x="13255" y="17022"/>
                    </a:lnTo>
                    <a:lnTo>
                      <a:pt x="13591" y="16686"/>
                    </a:lnTo>
                    <a:lnTo>
                      <a:pt x="13927" y="16314"/>
                    </a:lnTo>
                    <a:lnTo>
                      <a:pt x="14225" y="15941"/>
                    </a:lnTo>
                    <a:lnTo>
                      <a:pt x="14523" y="15568"/>
                    </a:lnTo>
                    <a:lnTo>
                      <a:pt x="14784" y="15176"/>
                    </a:lnTo>
                    <a:lnTo>
                      <a:pt x="15008" y="14766"/>
                    </a:lnTo>
                    <a:lnTo>
                      <a:pt x="15008" y="14766"/>
                    </a:lnTo>
                    <a:lnTo>
                      <a:pt x="15120" y="14561"/>
                    </a:lnTo>
                    <a:lnTo>
                      <a:pt x="15213" y="14337"/>
                    </a:lnTo>
                    <a:lnTo>
                      <a:pt x="15381" y="13853"/>
                    </a:lnTo>
                    <a:lnTo>
                      <a:pt x="15530" y="13331"/>
                    </a:lnTo>
                    <a:lnTo>
                      <a:pt x="15642" y="12771"/>
                    </a:lnTo>
                    <a:lnTo>
                      <a:pt x="15735" y="12175"/>
                    </a:lnTo>
                    <a:lnTo>
                      <a:pt x="15810" y="11578"/>
                    </a:lnTo>
                    <a:lnTo>
                      <a:pt x="15865" y="10963"/>
                    </a:lnTo>
                    <a:lnTo>
                      <a:pt x="15903" y="10348"/>
                    </a:lnTo>
                    <a:lnTo>
                      <a:pt x="15940" y="9751"/>
                    </a:lnTo>
                    <a:lnTo>
                      <a:pt x="15940" y="9173"/>
                    </a:lnTo>
                    <a:lnTo>
                      <a:pt x="15940" y="8614"/>
                    </a:lnTo>
                    <a:lnTo>
                      <a:pt x="15921" y="8111"/>
                    </a:lnTo>
                    <a:lnTo>
                      <a:pt x="15884" y="7645"/>
                    </a:lnTo>
                    <a:lnTo>
                      <a:pt x="15865" y="7234"/>
                    </a:lnTo>
                    <a:lnTo>
                      <a:pt x="15810" y="6880"/>
                    </a:lnTo>
                    <a:lnTo>
                      <a:pt x="15772" y="6619"/>
                    </a:lnTo>
                    <a:lnTo>
                      <a:pt x="15772" y="6619"/>
                    </a:lnTo>
                    <a:lnTo>
                      <a:pt x="15716" y="6321"/>
                    </a:lnTo>
                    <a:lnTo>
                      <a:pt x="15604" y="5929"/>
                    </a:lnTo>
                    <a:lnTo>
                      <a:pt x="15455" y="5426"/>
                    </a:lnTo>
                    <a:lnTo>
                      <a:pt x="15232" y="4867"/>
                    </a:lnTo>
                    <a:lnTo>
                      <a:pt x="15101" y="4568"/>
                    </a:lnTo>
                    <a:lnTo>
                      <a:pt x="14952" y="4270"/>
                    </a:lnTo>
                    <a:lnTo>
                      <a:pt x="14803" y="3953"/>
                    </a:lnTo>
                    <a:lnTo>
                      <a:pt x="14616" y="3618"/>
                    </a:lnTo>
                    <a:lnTo>
                      <a:pt x="14411" y="3301"/>
                    </a:lnTo>
                    <a:lnTo>
                      <a:pt x="14206" y="2984"/>
                    </a:lnTo>
                    <a:lnTo>
                      <a:pt x="13964" y="2667"/>
                    </a:lnTo>
                    <a:lnTo>
                      <a:pt x="13703" y="2350"/>
                    </a:lnTo>
                    <a:lnTo>
                      <a:pt x="13423" y="2052"/>
                    </a:lnTo>
                    <a:lnTo>
                      <a:pt x="13125" y="1753"/>
                    </a:lnTo>
                    <a:lnTo>
                      <a:pt x="12808" y="1474"/>
                    </a:lnTo>
                    <a:lnTo>
                      <a:pt x="12454" y="1213"/>
                    </a:lnTo>
                    <a:lnTo>
                      <a:pt x="12081" y="970"/>
                    </a:lnTo>
                    <a:lnTo>
                      <a:pt x="11689" y="747"/>
                    </a:lnTo>
                    <a:lnTo>
                      <a:pt x="11261" y="541"/>
                    </a:lnTo>
                    <a:lnTo>
                      <a:pt x="10813" y="374"/>
                    </a:lnTo>
                    <a:lnTo>
                      <a:pt x="10347" y="225"/>
                    </a:lnTo>
                    <a:lnTo>
                      <a:pt x="9844" y="113"/>
                    </a:lnTo>
                    <a:lnTo>
                      <a:pt x="9303" y="38"/>
                    </a:lnTo>
                    <a:lnTo>
                      <a:pt x="8744" y="1"/>
                    </a:lnTo>
                    <a:lnTo>
                      <a:pt x="8166" y="1"/>
                    </a:lnTo>
                    <a:lnTo>
                      <a:pt x="7532" y="38"/>
                    </a:lnTo>
                    <a:lnTo>
                      <a:pt x="6898" y="131"/>
                    </a:lnTo>
                    <a:lnTo>
                      <a:pt x="6208" y="262"/>
                    </a:lnTo>
                    <a:lnTo>
                      <a:pt x="6208" y="262"/>
                    </a:lnTo>
                    <a:lnTo>
                      <a:pt x="5537" y="430"/>
                    </a:lnTo>
                    <a:lnTo>
                      <a:pt x="4903" y="635"/>
                    </a:lnTo>
                    <a:lnTo>
                      <a:pt x="4325" y="858"/>
                    </a:lnTo>
                    <a:lnTo>
                      <a:pt x="3785" y="1101"/>
                    </a:lnTo>
                    <a:lnTo>
                      <a:pt x="3300" y="1362"/>
                    </a:lnTo>
                    <a:lnTo>
                      <a:pt x="2853" y="1660"/>
                    </a:lnTo>
                    <a:lnTo>
                      <a:pt x="2442" y="1958"/>
                    </a:lnTo>
                    <a:lnTo>
                      <a:pt x="2069" y="2275"/>
                    </a:lnTo>
                    <a:lnTo>
                      <a:pt x="1734" y="2592"/>
                    </a:lnTo>
                    <a:lnTo>
                      <a:pt x="1436" y="2946"/>
                    </a:lnTo>
                    <a:lnTo>
                      <a:pt x="1175" y="3301"/>
                    </a:lnTo>
                    <a:lnTo>
                      <a:pt x="951" y="3655"/>
                    </a:lnTo>
                    <a:lnTo>
                      <a:pt x="746" y="4028"/>
                    </a:lnTo>
                    <a:lnTo>
                      <a:pt x="559" y="4401"/>
                    </a:lnTo>
                    <a:lnTo>
                      <a:pt x="410" y="4773"/>
                    </a:lnTo>
                    <a:lnTo>
                      <a:pt x="298" y="5146"/>
                    </a:lnTo>
                    <a:lnTo>
                      <a:pt x="205" y="5519"/>
                    </a:lnTo>
                    <a:lnTo>
                      <a:pt x="112" y="5892"/>
                    </a:lnTo>
                    <a:lnTo>
                      <a:pt x="56" y="6265"/>
                    </a:lnTo>
                    <a:lnTo>
                      <a:pt x="19" y="6619"/>
                    </a:lnTo>
                    <a:lnTo>
                      <a:pt x="0" y="6973"/>
                    </a:lnTo>
                    <a:lnTo>
                      <a:pt x="0" y="7328"/>
                    </a:lnTo>
                    <a:lnTo>
                      <a:pt x="0" y="7663"/>
                    </a:lnTo>
                    <a:lnTo>
                      <a:pt x="19" y="7980"/>
                    </a:lnTo>
                    <a:lnTo>
                      <a:pt x="93" y="8577"/>
                    </a:lnTo>
                    <a:lnTo>
                      <a:pt x="168" y="9080"/>
                    </a:lnTo>
                    <a:lnTo>
                      <a:pt x="280" y="9509"/>
                    </a:lnTo>
                    <a:lnTo>
                      <a:pt x="392" y="9826"/>
                    </a:lnTo>
                    <a:lnTo>
                      <a:pt x="392" y="9826"/>
                    </a:lnTo>
                    <a:lnTo>
                      <a:pt x="503" y="10161"/>
                    </a:lnTo>
                    <a:lnTo>
                      <a:pt x="653" y="10534"/>
                    </a:lnTo>
                    <a:lnTo>
                      <a:pt x="970" y="11299"/>
                    </a:lnTo>
                    <a:lnTo>
                      <a:pt x="1268" y="12026"/>
                    </a:lnTo>
                    <a:lnTo>
                      <a:pt x="1380" y="12361"/>
                    </a:lnTo>
                    <a:lnTo>
                      <a:pt x="1454" y="12622"/>
                    </a:lnTo>
                    <a:lnTo>
                      <a:pt x="1454" y="12622"/>
                    </a:lnTo>
                    <a:lnTo>
                      <a:pt x="1492" y="12921"/>
                    </a:lnTo>
                    <a:lnTo>
                      <a:pt x="1529" y="13312"/>
                    </a:lnTo>
                    <a:lnTo>
                      <a:pt x="1603" y="13778"/>
                    </a:lnTo>
                    <a:lnTo>
                      <a:pt x="1697" y="14300"/>
                    </a:lnTo>
                    <a:lnTo>
                      <a:pt x="1753" y="14561"/>
                    </a:lnTo>
                    <a:lnTo>
                      <a:pt x="1827" y="14841"/>
                    </a:lnTo>
                    <a:lnTo>
                      <a:pt x="1920" y="15120"/>
                    </a:lnTo>
                    <a:lnTo>
                      <a:pt x="2014" y="15400"/>
                    </a:lnTo>
                    <a:lnTo>
                      <a:pt x="2144" y="15680"/>
                    </a:lnTo>
                    <a:lnTo>
                      <a:pt x="2275" y="15959"/>
                    </a:lnTo>
                    <a:lnTo>
                      <a:pt x="2442" y="16220"/>
                    </a:lnTo>
                    <a:lnTo>
                      <a:pt x="2629" y="16463"/>
                    </a:lnTo>
                    <a:lnTo>
                      <a:pt x="2629" y="16463"/>
                    </a:lnTo>
                    <a:lnTo>
                      <a:pt x="2890" y="16742"/>
                    </a:lnTo>
                    <a:lnTo>
                      <a:pt x="3169" y="17022"/>
                    </a:lnTo>
                    <a:lnTo>
                      <a:pt x="3430" y="17264"/>
                    </a:lnTo>
                    <a:lnTo>
                      <a:pt x="3710" y="17488"/>
                    </a:lnTo>
                    <a:lnTo>
                      <a:pt x="4008" y="17712"/>
                    </a:lnTo>
                    <a:lnTo>
                      <a:pt x="4288" y="17917"/>
                    </a:lnTo>
                    <a:lnTo>
                      <a:pt x="4586" y="18085"/>
                    </a:lnTo>
                    <a:lnTo>
                      <a:pt x="4866" y="18253"/>
                    </a:lnTo>
                    <a:lnTo>
                      <a:pt x="5164" y="18420"/>
                    </a:lnTo>
                    <a:lnTo>
                      <a:pt x="5463" y="18551"/>
                    </a:lnTo>
                    <a:lnTo>
                      <a:pt x="5742" y="18681"/>
                    </a:lnTo>
                    <a:lnTo>
                      <a:pt x="6040" y="18793"/>
                    </a:lnTo>
                    <a:lnTo>
                      <a:pt x="6618" y="18980"/>
                    </a:lnTo>
                    <a:lnTo>
                      <a:pt x="7159" y="19129"/>
                    </a:lnTo>
                    <a:lnTo>
                      <a:pt x="7700" y="19241"/>
                    </a:lnTo>
                    <a:lnTo>
                      <a:pt x="8203" y="19297"/>
                    </a:lnTo>
                    <a:lnTo>
                      <a:pt x="8688" y="19334"/>
                    </a:lnTo>
                    <a:lnTo>
                      <a:pt x="9117" y="19352"/>
                    </a:lnTo>
                    <a:lnTo>
                      <a:pt x="9489" y="19334"/>
                    </a:lnTo>
                    <a:lnTo>
                      <a:pt x="9825" y="19297"/>
                    </a:lnTo>
                    <a:lnTo>
                      <a:pt x="10105" y="19259"/>
                    </a:lnTo>
                    <a:lnTo>
                      <a:pt x="10310" y="191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694;p41">
                <a:extLst>
                  <a:ext uri="{FF2B5EF4-FFF2-40B4-BE49-F238E27FC236}">
                    <a16:creationId xmlns:a16="http://schemas.microsoft.com/office/drawing/2014/main" id="{2057EC32-281E-EFBA-BB0D-0D7A5327CC80}"/>
                  </a:ext>
                </a:extLst>
              </p:cNvPr>
              <p:cNvSpPr/>
              <p:nvPr/>
            </p:nvSpPr>
            <p:spPr>
              <a:xfrm>
                <a:off x="2021850" y="3118500"/>
                <a:ext cx="402725" cy="487550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19502" extrusionOk="0">
                    <a:moveTo>
                      <a:pt x="8539" y="149"/>
                    </a:moveTo>
                    <a:lnTo>
                      <a:pt x="9061" y="168"/>
                    </a:lnTo>
                    <a:lnTo>
                      <a:pt x="9583" y="224"/>
                    </a:lnTo>
                    <a:lnTo>
                      <a:pt x="10068" y="299"/>
                    </a:lnTo>
                    <a:lnTo>
                      <a:pt x="10553" y="429"/>
                    </a:lnTo>
                    <a:lnTo>
                      <a:pt x="11019" y="578"/>
                    </a:lnTo>
                    <a:lnTo>
                      <a:pt x="11466" y="765"/>
                    </a:lnTo>
                    <a:lnTo>
                      <a:pt x="11895" y="970"/>
                    </a:lnTo>
                    <a:lnTo>
                      <a:pt x="12324" y="1231"/>
                    </a:lnTo>
                    <a:lnTo>
                      <a:pt x="12566" y="1398"/>
                    </a:lnTo>
                    <a:lnTo>
                      <a:pt x="12809" y="1585"/>
                    </a:lnTo>
                    <a:lnTo>
                      <a:pt x="13032" y="1771"/>
                    </a:lnTo>
                    <a:lnTo>
                      <a:pt x="13256" y="1976"/>
                    </a:lnTo>
                    <a:lnTo>
                      <a:pt x="13461" y="2181"/>
                    </a:lnTo>
                    <a:lnTo>
                      <a:pt x="13666" y="2387"/>
                    </a:lnTo>
                    <a:lnTo>
                      <a:pt x="14021" y="2834"/>
                    </a:lnTo>
                    <a:lnTo>
                      <a:pt x="14337" y="3263"/>
                    </a:lnTo>
                    <a:lnTo>
                      <a:pt x="14617" y="3710"/>
                    </a:lnTo>
                    <a:lnTo>
                      <a:pt x="14860" y="4158"/>
                    </a:lnTo>
                    <a:lnTo>
                      <a:pt x="15083" y="4586"/>
                    </a:lnTo>
                    <a:lnTo>
                      <a:pt x="15251" y="4997"/>
                    </a:lnTo>
                    <a:lnTo>
                      <a:pt x="15400" y="5388"/>
                    </a:lnTo>
                    <a:lnTo>
                      <a:pt x="15531" y="5742"/>
                    </a:lnTo>
                    <a:lnTo>
                      <a:pt x="15624" y="6041"/>
                    </a:lnTo>
                    <a:lnTo>
                      <a:pt x="15754" y="6507"/>
                    </a:lnTo>
                    <a:lnTo>
                      <a:pt x="15792" y="6712"/>
                    </a:lnTo>
                    <a:lnTo>
                      <a:pt x="15829" y="6973"/>
                    </a:lnTo>
                    <a:lnTo>
                      <a:pt x="15866" y="7290"/>
                    </a:lnTo>
                    <a:lnTo>
                      <a:pt x="15922" y="8147"/>
                    </a:lnTo>
                    <a:lnTo>
                      <a:pt x="15941" y="8669"/>
                    </a:lnTo>
                    <a:lnTo>
                      <a:pt x="15959" y="9210"/>
                    </a:lnTo>
                    <a:lnTo>
                      <a:pt x="15941" y="9788"/>
                    </a:lnTo>
                    <a:lnTo>
                      <a:pt x="15922" y="10385"/>
                    </a:lnTo>
                    <a:lnTo>
                      <a:pt x="15885" y="10981"/>
                    </a:lnTo>
                    <a:lnTo>
                      <a:pt x="15848" y="11596"/>
                    </a:lnTo>
                    <a:lnTo>
                      <a:pt x="15773" y="12193"/>
                    </a:lnTo>
                    <a:lnTo>
                      <a:pt x="15680" y="12789"/>
                    </a:lnTo>
                    <a:lnTo>
                      <a:pt x="15549" y="13349"/>
                    </a:lnTo>
                    <a:lnTo>
                      <a:pt x="15400" y="13889"/>
                    </a:lnTo>
                    <a:lnTo>
                      <a:pt x="15232" y="14374"/>
                    </a:lnTo>
                    <a:lnTo>
                      <a:pt x="15139" y="14598"/>
                    </a:lnTo>
                    <a:lnTo>
                      <a:pt x="15027" y="14803"/>
                    </a:lnTo>
                    <a:lnTo>
                      <a:pt x="14804" y="15213"/>
                    </a:lnTo>
                    <a:lnTo>
                      <a:pt x="14543" y="15605"/>
                    </a:lnTo>
                    <a:lnTo>
                      <a:pt x="14244" y="15996"/>
                    </a:lnTo>
                    <a:lnTo>
                      <a:pt x="13927" y="16350"/>
                    </a:lnTo>
                    <a:lnTo>
                      <a:pt x="13610" y="16723"/>
                    </a:lnTo>
                    <a:lnTo>
                      <a:pt x="13275" y="17059"/>
                    </a:lnTo>
                    <a:lnTo>
                      <a:pt x="12921" y="17394"/>
                    </a:lnTo>
                    <a:lnTo>
                      <a:pt x="12585" y="17693"/>
                    </a:lnTo>
                    <a:lnTo>
                      <a:pt x="12231" y="17972"/>
                    </a:lnTo>
                    <a:lnTo>
                      <a:pt x="11914" y="18233"/>
                    </a:lnTo>
                    <a:lnTo>
                      <a:pt x="11597" y="18476"/>
                    </a:lnTo>
                    <a:lnTo>
                      <a:pt x="11280" y="18681"/>
                    </a:lnTo>
                    <a:lnTo>
                      <a:pt x="11019" y="18849"/>
                    </a:lnTo>
                    <a:lnTo>
                      <a:pt x="10758" y="18998"/>
                    </a:lnTo>
                    <a:lnTo>
                      <a:pt x="10553" y="19110"/>
                    </a:lnTo>
                    <a:lnTo>
                      <a:pt x="10366" y="19184"/>
                    </a:lnTo>
                    <a:lnTo>
                      <a:pt x="10180" y="19240"/>
                    </a:lnTo>
                    <a:lnTo>
                      <a:pt x="9919" y="19296"/>
                    </a:lnTo>
                    <a:lnTo>
                      <a:pt x="9602" y="19315"/>
                    </a:lnTo>
                    <a:lnTo>
                      <a:pt x="9229" y="19333"/>
                    </a:lnTo>
                    <a:lnTo>
                      <a:pt x="8800" y="19333"/>
                    </a:lnTo>
                    <a:lnTo>
                      <a:pt x="8334" y="19296"/>
                    </a:lnTo>
                    <a:lnTo>
                      <a:pt x="7831" y="19221"/>
                    </a:lnTo>
                    <a:lnTo>
                      <a:pt x="7309" y="19110"/>
                    </a:lnTo>
                    <a:lnTo>
                      <a:pt x="6750" y="18979"/>
                    </a:lnTo>
                    <a:lnTo>
                      <a:pt x="6172" y="18793"/>
                    </a:lnTo>
                    <a:lnTo>
                      <a:pt x="5892" y="18681"/>
                    </a:lnTo>
                    <a:lnTo>
                      <a:pt x="5594" y="18550"/>
                    </a:lnTo>
                    <a:lnTo>
                      <a:pt x="5314" y="18420"/>
                    </a:lnTo>
                    <a:lnTo>
                      <a:pt x="5016" y="18271"/>
                    </a:lnTo>
                    <a:lnTo>
                      <a:pt x="4736" y="18103"/>
                    </a:lnTo>
                    <a:lnTo>
                      <a:pt x="4438" y="17916"/>
                    </a:lnTo>
                    <a:lnTo>
                      <a:pt x="4158" y="17730"/>
                    </a:lnTo>
                    <a:lnTo>
                      <a:pt x="3860" y="17506"/>
                    </a:lnTo>
                    <a:lnTo>
                      <a:pt x="3580" y="17283"/>
                    </a:lnTo>
                    <a:lnTo>
                      <a:pt x="3319" y="17040"/>
                    </a:lnTo>
                    <a:lnTo>
                      <a:pt x="3040" y="16779"/>
                    </a:lnTo>
                    <a:lnTo>
                      <a:pt x="2779" y="16481"/>
                    </a:lnTo>
                    <a:lnTo>
                      <a:pt x="2630" y="16294"/>
                    </a:lnTo>
                    <a:lnTo>
                      <a:pt x="2499" y="16089"/>
                    </a:lnTo>
                    <a:lnTo>
                      <a:pt x="2387" y="15866"/>
                    </a:lnTo>
                    <a:lnTo>
                      <a:pt x="2275" y="15642"/>
                    </a:lnTo>
                    <a:lnTo>
                      <a:pt x="2182" y="15418"/>
                    </a:lnTo>
                    <a:lnTo>
                      <a:pt x="2089" y="15194"/>
                    </a:lnTo>
                    <a:lnTo>
                      <a:pt x="1958" y="14747"/>
                    </a:lnTo>
                    <a:lnTo>
                      <a:pt x="1847" y="14300"/>
                    </a:lnTo>
                    <a:lnTo>
                      <a:pt x="1772" y="13871"/>
                    </a:lnTo>
                    <a:lnTo>
                      <a:pt x="1679" y="13144"/>
                    </a:lnTo>
                    <a:lnTo>
                      <a:pt x="1623" y="12678"/>
                    </a:lnTo>
                    <a:lnTo>
                      <a:pt x="1548" y="12379"/>
                    </a:lnTo>
                    <a:lnTo>
                      <a:pt x="1418" y="12006"/>
                    </a:lnTo>
                    <a:lnTo>
                      <a:pt x="1064" y="11168"/>
                    </a:lnTo>
                    <a:lnTo>
                      <a:pt x="784" y="10496"/>
                    </a:lnTo>
                    <a:lnTo>
                      <a:pt x="653" y="10179"/>
                    </a:lnTo>
                    <a:lnTo>
                      <a:pt x="560" y="9881"/>
                    </a:lnTo>
                    <a:lnTo>
                      <a:pt x="430" y="9490"/>
                    </a:lnTo>
                    <a:lnTo>
                      <a:pt x="374" y="9229"/>
                    </a:lnTo>
                    <a:lnTo>
                      <a:pt x="318" y="8949"/>
                    </a:lnTo>
                    <a:lnTo>
                      <a:pt x="262" y="8632"/>
                    </a:lnTo>
                    <a:lnTo>
                      <a:pt x="206" y="8278"/>
                    </a:lnTo>
                    <a:lnTo>
                      <a:pt x="187" y="7905"/>
                    </a:lnTo>
                    <a:lnTo>
                      <a:pt x="169" y="7513"/>
                    </a:lnTo>
                    <a:lnTo>
                      <a:pt x="169" y="7103"/>
                    </a:lnTo>
                    <a:lnTo>
                      <a:pt x="206" y="6693"/>
                    </a:lnTo>
                    <a:lnTo>
                      <a:pt x="243" y="6246"/>
                    </a:lnTo>
                    <a:lnTo>
                      <a:pt x="336" y="5798"/>
                    </a:lnTo>
                    <a:lnTo>
                      <a:pt x="430" y="5351"/>
                    </a:lnTo>
                    <a:lnTo>
                      <a:pt x="579" y="4903"/>
                    </a:lnTo>
                    <a:lnTo>
                      <a:pt x="747" y="4456"/>
                    </a:lnTo>
                    <a:lnTo>
                      <a:pt x="970" y="4009"/>
                    </a:lnTo>
                    <a:lnTo>
                      <a:pt x="1157" y="3673"/>
                    </a:lnTo>
                    <a:lnTo>
                      <a:pt x="1380" y="3356"/>
                    </a:lnTo>
                    <a:lnTo>
                      <a:pt x="1604" y="3058"/>
                    </a:lnTo>
                    <a:lnTo>
                      <a:pt x="1847" y="2778"/>
                    </a:lnTo>
                    <a:lnTo>
                      <a:pt x="2126" y="2498"/>
                    </a:lnTo>
                    <a:lnTo>
                      <a:pt x="2406" y="2237"/>
                    </a:lnTo>
                    <a:lnTo>
                      <a:pt x="2723" y="1995"/>
                    </a:lnTo>
                    <a:lnTo>
                      <a:pt x="3040" y="1753"/>
                    </a:lnTo>
                    <a:lnTo>
                      <a:pt x="3394" y="1529"/>
                    </a:lnTo>
                    <a:lnTo>
                      <a:pt x="3748" y="1343"/>
                    </a:lnTo>
                    <a:lnTo>
                      <a:pt x="4140" y="1137"/>
                    </a:lnTo>
                    <a:lnTo>
                      <a:pt x="4531" y="970"/>
                    </a:lnTo>
                    <a:lnTo>
                      <a:pt x="4941" y="802"/>
                    </a:lnTo>
                    <a:lnTo>
                      <a:pt x="5389" y="671"/>
                    </a:lnTo>
                    <a:lnTo>
                      <a:pt x="5836" y="541"/>
                    </a:lnTo>
                    <a:lnTo>
                      <a:pt x="6321" y="410"/>
                    </a:lnTo>
                    <a:lnTo>
                      <a:pt x="6899" y="299"/>
                    </a:lnTo>
                    <a:lnTo>
                      <a:pt x="7458" y="224"/>
                    </a:lnTo>
                    <a:lnTo>
                      <a:pt x="8017" y="168"/>
                    </a:lnTo>
                    <a:lnTo>
                      <a:pt x="8539" y="149"/>
                    </a:lnTo>
                    <a:close/>
                    <a:moveTo>
                      <a:pt x="8017" y="0"/>
                    </a:moveTo>
                    <a:lnTo>
                      <a:pt x="7589" y="38"/>
                    </a:lnTo>
                    <a:lnTo>
                      <a:pt x="7160" y="93"/>
                    </a:lnTo>
                    <a:lnTo>
                      <a:pt x="6731" y="168"/>
                    </a:lnTo>
                    <a:lnTo>
                      <a:pt x="6284" y="261"/>
                    </a:lnTo>
                    <a:lnTo>
                      <a:pt x="5799" y="373"/>
                    </a:lnTo>
                    <a:lnTo>
                      <a:pt x="5333" y="504"/>
                    </a:lnTo>
                    <a:lnTo>
                      <a:pt x="4885" y="653"/>
                    </a:lnTo>
                    <a:lnTo>
                      <a:pt x="4457" y="821"/>
                    </a:lnTo>
                    <a:lnTo>
                      <a:pt x="4046" y="1007"/>
                    </a:lnTo>
                    <a:lnTo>
                      <a:pt x="3674" y="1193"/>
                    </a:lnTo>
                    <a:lnTo>
                      <a:pt x="3301" y="1398"/>
                    </a:lnTo>
                    <a:lnTo>
                      <a:pt x="2947" y="1622"/>
                    </a:lnTo>
                    <a:lnTo>
                      <a:pt x="2611" y="1865"/>
                    </a:lnTo>
                    <a:lnTo>
                      <a:pt x="2294" y="2107"/>
                    </a:lnTo>
                    <a:lnTo>
                      <a:pt x="2014" y="2387"/>
                    </a:lnTo>
                    <a:lnTo>
                      <a:pt x="1735" y="2666"/>
                    </a:lnTo>
                    <a:lnTo>
                      <a:pt x="1474" y="2964"/>
                    </a:lnTo>
                    <a:lnTo>
                      <a:pt x="1250" y="3263"/>
                    </a:lnTo>
                    <a:lnTo>
                      <a:pt x="1026" y="3598"/>
                    </a:lnTo>
                    <a:lnTo>
                      <a:pt x="821" y="3934"/>
                    </a:lnTo>
                    <a:lnTo>
                      <a:pt x="616" y="4381"/>
                    </a:lnTo>
                    <a:lnTo>
                      <a:pt x="430" y="4847"/>
                    </a:lnTo>
                    <a:lnTo>
                      <a:pt x="281" y="5314"/>
                    </a:lnTo>
                    <a:lnTo>
                      <a:pt x="169" y="5761"/>
                    </a:lnTo>
                    <a:lnTo>
                      <a:pt x="94" y="6227"/>
                    </a:lnTo>
                    <a:lnTo>
                      <a:pt x="38" y="6675"/>
                    </a:lnTo>
                    <a:lnTo>
                      <a:pt x="20" y="7103"/>
                    </a:lnTo>
                    <a:lnTo>
                      <a:pt x="1" y="7513"/>
                    </a:lnTo>
                    <a:lnTo>
                      <a:pt x="20" y="7924"/>
                    </a:lnTo>
                    <a:lnTo>
                      <a:pt x="57" y="8296"/>
                    </a:lnTo>
                    <a:lnTo>
                      <a:pt x="94" y="8651"/>
                    </a:lnTo>
                    <a:lnTo>
                      <a:pt x="150" y="8986"/>
                    </a:lnTo>
                    <a:lnTo>
                      <a:pt x="206" y="9266"/>
                    </a:lnTo>
                    <a:lnTo>
                      <a:pt x="281" y="9527"/>
                    </a:lnTo>
                    <a:lnTo>
                      <a:pt x="411" y="9937"/>
                    </a:lnTo>
                    <a:lnTo>
                      <a:pt x="504" y="10235"/>
                    </a:lnTo>
                    <a:lnTo>
                      <a:pt x="635" y="10552"/>
                    </a:lnTo>
                    <a:lnTo>
                      <a:pt x="914" y="11223"/>
                    </a:lnTo>
                    <a:lnTo>
                      <a:pt x="1250" y="12044"/>
                    </a:lnTo>
                    <a:lnTo>
                      <a:pt x="1380" y="12417"/>
                    </a:lnTo>
                    <a:lnTo>
                      <a:pt x="1455" y="12715"/>
                    </a:lnTo>
                    <a:lnTo>
                      <a:pt x="1530" y="13162"/>
                    </a:lnTo>
                    <a:lnTo>
                      <a:pt x="1623" y="13908"/>
                    </a:lnTo>
                    <a:lnTo>
                      <a:pt x="1697" y="14337"/>
                    </a:lnTo>
                    <a:lnTo>
                      <a:pt x="1809" y="14803"/>
                    </a:lnTo>
                    <a:lnTo>
                      <a:pt x="1940" y="15269"/>
                    </a:lnTo>
                    <a:lnTo>
                      <a:pt x="2033" y="15493"/>
                    </a:lnTo>
                    <a:lnTo>
                      <a:pt x="2126" y="15716"/>
                    </a:lnTo>
                    <a:lnTo>
                      <a:pt x="2238" y="15959"/>
                    </a:lnTo>
                    <a:lnTo>
                      <a:pt x="2369" y="16164"/>
                    </a:lnTo>
                    <a:lnTo>
                      <a:pt x="2499" y="16388"/>
                    </a:lnTo>
                    <a:lnTo>
                      <a:pt x="2667" y="16593"/>
                    </a:lnTo>
                    <a:lnTo>
                      <a:pt x="3058" y="17021"/>
                    </a:lnTo>
                    <a:lnTo>
                      <a:pt x="3469" y="17394"/>
                    </a:lnTo>
                    <a:lnTo>
                      <a:pt x="3897" y="17730"/>
                    </a:lnTo>
                    <a:lnTo>
                      <a:pt x="4326" y="18047"/>
                    </a:lnTo>
                    <a:lnTo>
                      <a:pt x="4755" y="18308"/>
                    </a:lnTo>
                    <a:lnTo>
                      <a:pt x="5184" y="18550"/>
                    </a:lnTo>
                    <a:lnTo>
                      <a:pt x="5631" y="18755"/>
                    </a:lnTo>
                    <a:lnTo>
                      <a:pt x="6060" y="18942"/>
                    </a:lnTo>
                    <a:lnTo>
                      <a:pt x="6489" y="19091"/>
                    </a:lnTo>
                    <a:lnTo>
                      <a:pt x="6918" y="19203"/>
                    </a:lnTo>
                    <a:lnTo>
                      <a:pt x="7309" y="19296"/>
                    </a:lnTo>
                    <a:lnTo>
                      <a:pt x="7719" y="19389"/>
                    </a:lnTo>
                    <a:lnTo>
                      <a:pt x="8092" y="19445"/>
                    </a:lnTo>
                    <a:lnTo>
                      <a:pt x="8465" y="19482"/>
                    </a:lnTo>
                    <a:lnTo>
                      <a:pt x="8800" y="19501"/>
                    </a:lnTo>
                    <a:lnTo>
                      <a:pt x="9546" y="19501"/>
                    </a:lnTo>
                    <a:lnTo>
                      <a:pt x="9919" y="19464"/>
                    </a:lnTo>
                    <a:lnTo>
                      <a:pt x="10199" y="19408"/>
                    </a:lnTo>
                    <a:lnTo>
                      <a:pt x="10422" y="19352"/>
                    </a:lnTo>
                    <a:lnTo>
                      <a:pt x="10609" y="19259"/>
                    </a:lnTo>
                    <a:lnTo>
                      <a:pt x="10833" y="19147"/>
                    </a:lnTo>
                    <a:lnTo>
                      <a:pt x="11094" y="18998"/>
                    </a:lnTo>
                    <a:lnTo>
                      <a:pt x="11373" y="18830"/>
                    </a:lnTo>
                    <a:lnTo>
                      <a:pt x="11672" y="18606"/>
                    </a:lnTo>
                    <a:lnTo>
                      <a:pt x="12007" y="18382"/>
                    </a:lnTo>
                    <a:lnTo>
                      <a:pt x="12343" y="18121"/>
                    </a:lnTo>
                    <a:lnTo>
                      <a:pt x="12678" y="17823"/>
                    </a:lnTo>
                    <a:lnTo>
                      <a:pt x="13032" y="17525"/>
                    </a:lnTo>
                    <a:lnTo>
                      <a:pt x="13387" y="17189"/>
                    </a:lnTo>
                    <a:lnTo>
                      <a:pt x="13722" y="16835"/>
                    </a:lnTo>
                    <a:lnTo>
                      <a:pt x="14058" y="16481"/>
                    </a:lnTo>
                    <a:lnTo>
                      <a:pt x="14375" y="16089"/>
                    </a:lnTo>
                    <a:lnTo>
                      <a:pt x="14673" y="15698"/>
                    </a:lnTo>
                    <a:lnTo>
                      <a:pt x="14934" y="15306"/>
                    </a:lnTo>
                    <a:lnTo>
                      <a:pt x="15176" y="14878"/>
                    </a:lnTo>
                    <a:lnTo>
                      <a:pt x="15288" y="14672"/>
                    </a:lnTo>
                    <a:lnTo>
                      <a:pt x="15382" y="14449"/>
                    </a:lnTo>
                    <a:lnTo>
                      <a:pt x="15549" y="13945"/>
                    </a:lnTo>
                    <a:lnTo>
                      <a:pt x="15698" y="13405"/>
                    </a:lnTo>
                    <a:lnTo>
                      <a:pt x="15829" y="12845"/>
                    </a:lnTo>
                    <a:lnTo>
                      <a:pt x="15922" y="12249"/>
                    </a:lnTo>
                    <a:lnTo>
                      <a:pt x="15997" y="11634"/>
                    </a:lnTo>
                    <a:lnTo>
                      <a:pt x="16053" y="11018"/>
                    </a:lnTo>
                    <a:lnTo>
                      <a:pt x="16090" y="10385"/>
                    </a:lnTo>
                    <a:lnTo>
                      <a:pt x="16109" y="9788"/>
                    </a:lnTo>
                    <a:lnTo>
                      <a:pt x="16109" y="9210"/>
                    </a:lnTo>
                    <a:lnTo>
                      <a:pt x="16109" y="8651"/>
                    </a:lnTo>
                    <a:lnTo>
                      <a:pt x="16090" y="8147"/>
                    </a:lnTo>
                    <a:lnTo>
                      <a:pt x="16034" y="7271"/>
                    </a:lnTo>
                    <a:lnTo>
                      <a:pt x="15997" y="6936"/>
                    </a:lnTo>
                    <a:lnTo>
                      <a:pt x="15941" y="6675"/>
                    </a:lnTo>
                    <a:lnTo>
                      <a:pt x="15885" y="6395"/>
                    </a:lnTo>
                    <a:lnTo>
                      <a:pt x="15754" y="5891"/>
                    </a:lnTo>
                    <a:lnTo>
                      <a:pt x="15661" y="5575"/>
                    </a:lnTo>
                    <a:lnTo>
                      <a:pt x="15531" y="5220"/>
                    </a:lnTo>
                    <a:lnTo>
                      <a:pt x="15382" y="4829"/>
                    </a:lnTo>
                    <a:lnTo>
                      <a:pt x="15195" y="4419"/>
                    </a:lnTo>
                    <a:lnTo>
                      <a:pt x="14971" y="3990"/>
                    </a:lnTo>
                    <a:lnTo>
                      <a:pt x="14729" y="3561"/>
                    </a:lnTo>
                    <a:lnTo>
                      <a:pt x="14449" y="3114"/>
                    </a:lnTo>
                    <a:lnTo>
                      <a:pt x="14114" y="2685"/>
                    </a:lnTo>
                    <a:lnTo>
                      <a:pt x="13760" y="2256"/>
                    </a:lnTo>
                    <a:lnTo>
                      <a:pt x="13554" y="2032"/>
                    </a:lnTo>
                    <a:lnTo>
                      <a:pt x="13349" y="1846"/>
                    </a:lnTo>
                    <a:lnTo>
                      <a:pt x="13126" y="1641"/>
                    </a:lnTo>
                    <a:lnTo>
                      <a:pt x="12902" y="1454"/>
                    </a:lnTo>
                    <a:lnTo>
                      <a:pt x="12660" y="1268"/>
                    </a:lnTo>
                    <a:lnTo>
                      <a:pt x="12417" y="1100"/>
                    </a:lnTo>
                    <a:lnTo>
                      <a:pt x="12100" y="895"/>
                    </a:lnTo>
                    <a:lnTo>
                      <a:pt x="11765" y="727"/>
                    </a:lnTo>
                    <a:lnTo>
                      <a:pt x="11429" y="560"/>
                    </a:lnTo>
                    <a:lnTo>
                      <a:pt x="11094" y="429"/>
                    </a:lnTo>
                    <a:lnTo>
                      <a:pt x="10739" y="299"/>
                    </a:lnTo>
                    <a:lnTo>
                      <a:pt x="10366" y="205"/>
                    </a:lnTo>
                    <a:lnTo>
                      <a:pt x="9994" y="131"/>
                    </a:lnTo>
                    <a:lnTo>
                      <a:pt x="9621" y="56"/>
                    </a:lnTo>
                    <a:lnTo>
                      <a:pt x="9229" y="19"/>
                    </a:lnTo>
                    <a:lnTo>
                      <a:pt x="883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695;p41">
                <a:extLst>
                  <a:ext uri="{FF2B5EF4-FFF2-40B4-BE49-F238E27FC236}">
                    <a16:creationId xmlns:a16="http://schemas.microsoft.com/office/drawing/2014/main" id="{2573412B-BC38-D9E9-CC68-D2BDDB36051A}"/>
                  </a:ext>
                </a:extLst>
              </p:cNvPr>
              <p:cNvSpPr/>
              <p:nvPr/>
            </p:nvSpPr>
            <p:spPr>
              <a:xfrm>
                <a:off x="2021850" y="3118500"/>
                <a:ext cx="402725" cy="487550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19502" fill="none" extrusionOk="0">
                    <a:moveTo>
                      <a:pt x="9136" y="19501"/>
                    </a:moveTo>
                    <a:lnTo>
                      <a:pt x="9136" y="19501"/>
                    </a:lnTo>
                    <a:lnTo>
                      <a:pt x="8800" y="19501"/>
                    </a:lnTo>
                    <a:lnTo>
                      <a:pt x="8465" y="19482"/>
                    </a:lnTo>
                    <a:lnTo>
                      <a:pt x="8092" y="19445"/>
                    </a:lnTo>
                    <a:lnTo>
                      <a:pt x="7719" y="19389"/>
                    </a:lnTo>
                    <a:lnTo>
                      <a:pt x="7309" y="19296"/>
                    </a:lnTo>
                    <a:lnTo>
                      <a:pt x="6918" y="19203"/>
                    </a:lnTo>
                    <a:lnTo>
                      <a:pt x="6489" y="19091"/>
                    </a:lnTo>
                    <a:lnTo>
                      <a:pt x="6060" y="18942"/>
                    </a:lnTo>
                    <a:lnTo>
                      <a:pt x="5631" y="18755"/>
                    </a:lnTo>
                    <a:lnTo>
                      <a:pt x="5184" y="18550"/>
                    </a:lnTo>
                    <a:lnTo>
                      <a:pt x="4755" y="18308"/>
                    </a:lnTo>
                    <a:lnTo>
                      <a:pt x="4326" y="18047"/>
                    </a:lnTo>
                    <a:lnTo>
                      <a:pt x="3897" y="17730"/>
                    </a:lnTo>
                    <a:lnTo>
                      <a:pt x="3469" y="17394"/>
                    </a:lnTo>
                    <a:lnTo>
                      <a:pt x="3058" y="17021"/>
                    </a:lnTo>
                    <a:lnTo>
                      <a:pt x="2667" y="16593"/>
                    </a:lnTo>
                    <a:lnTo>
                      <a:pt x="2667" y="16593"/>
                    </a:lnTo>
                    <a:lnTo>
                      <a:pt x="2499" y="16388"/>
                    </a:lnTo>
                    <a:lnTo>
                      <a:pt x="2369" y="16164"/>
                    </a:lnTo>
                    <a:lnTo>
                      <a:pt x="2238" y="15959"/>
                    </a:lnTo>
                    <a:lnTo>
                      <a:pt x="2126" y="15716"/>
                    </a:lnTo>
                    <a:lnTo>
                      <a:pt x="2033" y="15493"/>
                    </a:lnTo>
                    <a:lnTo>
                      <a:pt x="1940" y="15269"/>
                    </a:lnTo>
                    <a:lnTo>
                      <a:pt x="1809" y="14803"/>
                    </a:lnTo>
                    <a:lnTo>
                      <a:pt x="1697" y="14337"/>
                    </a:lnTo>
                    <a:lnTo>
                      <a:pt x="1623" y="13908"/>
                    </a:lnTo>
                    <a:lnTo>
                      <a:pt x="1530" y="13162"/>
                    </a:lnTo>
                    <a:lnTo>
                      <a:pt x="1530" y="13162"/>
                    </a:lnTo>
                    <a:lnTo>
                      <a:pt x="1455" y="12715"/>
                    </a:lnTo>
                    <a:lnTo>
                      <a:pt x="1455" y="12715"/>
                    </a:lnTo>
                    <a:lnTo>
                      <a:pt x="1380" y="12417"/>
                    </a:lnTo>
                    <a:lnTo>
                      <a:pt x="1250" y="12044"/>
                    </a:lnTo>
                    <a:lnTo>
                      <a:pt x="914" y="11223"/>
                    </a:lnTo>
                    <a:lnTo>
                      <a:pt x="914" y="11223"/>
                    </a:lnTo>
                    <a:lnTo>
                      <a:pt x="635" y="10552"/>
                    </a:lnTo>
                    <a:lnTo>
                      <a:pt x="504" y="10235"/>
                    </a:lnTo>
                    <a:lnTo>
                      <a:pt x="411" y="9937"/>
                    </a:lnTo>
                    <a:lnTo>
                      <a:pt x="411" y="9937"/>
                    </a:lnTo>
                    <a:lnTo>
                      <a:pt x="281" y="9527"/>
                    </a:lnTo>
                    <a:lnTo>
                      <a:pt x="206" y="9266"/>
                    </a:lnTo>
                    <a:lnTo>
                      <a:pt x="150" y="8986"/>
                    </a:lnTo>
                    <a:lnTo>
                      <a:pt x="94" y="8651"/>
                    </a:lnTo>
                    <a:lnTo>
                      <a:pt x="57" y="8296"/>
                    </a:lnTo>
                    <a:lnTo>
                      <a:pt x="20" y="7924"/>
                    </a:lnTo>
                    <a:lnTo>
                      <a:pt x="1" y="7513"/>
                    </a:lnTo>
                    <a:lnTo>
                      <a:pt x="20" y="7103"/>
                    </a:lnTo>
                    <a:lnTo>
                      <a:pt x="38" y="6675"/>
                    </a:lnTo>
                    <a:lnTo>
                      <a:pt x="94" y="6227"/>
                    </a:lnTo>
                    <a:lnTo>
                      <a:pt x="169" y="5761"/>
                    </a:lnTo>
                    <a:lnTo>
                      <a:pt x="281" y="5314"/>
                    </a:lnTo>
                    <a:lnTo>
                      <a:pt x="430" y="4847"/>
                    </a:lnTo>
                    <a:lnTo>
                      <a:pt x="616" y="4381"/>
                    </a:lnTo>
                    <a:lnTo>
                      <a:pt x="821" y="3934"/>
                    </a:lnTo>
                    <a:lnTo>
                      <a:pt x="821" y="3934"/>
                    </a:lnTo>
                    <a:lnTo>
                      <a:pt x="1026" y="3598"/>
                    </a:lnTo>
                    <a:lnTo>
                      <a:pt x="1250" y="3263"/>
                    </a:lnTo>
                    <a:lnTo>
                      <a:pt x="1474" y="2964"/>
                    </a:lnTo>
                    <a:lnTo>
                      <a:pt x="1735" y="2666"/>
                    </a:lnTo>
                    <a:lnTo>
                      <a:pt x="2014" y="2387"/>
                    </a:lnTo>
                    <a:lnTo>
                      <a:pt x="2294" y="2107"/>
                    </a:lnTo>
                    <a:lnTo>
                      <a:pt x="2611" y="1865"/>
                    </a:lnTo>
                    <a:lnTo>
                      <a:pt x="2947" y="1622"/>
                    </a:lnTo>
                    <a:lnTo>
                      <a:pt x="3301" y="1398"/>
                    </a:lnTo>
                    <a:lnTo>
                      <a:pt x="3674" y="1193"/>
                    </a:lnTo>
                    <a:lnTo>
                      <a:pt x="4046" y="1007"/>
                    </a:lnTo>
                    <a:lnTo>
                      <a:pt x="4457" y="821"/>
                    </a:lnTo>
                    <a:lnTo>
                      <a:pt x="4885" y="653"/>
                    </a:lnTo>
                    <a:lnTo>
                      <a:pt x="5333" y="504"/>
                    </a:lnTo>
                    <a:lnTo>
                      <a:pt x="5799" y="373"/>
                    </a:lnTo>
                    <a:lnTo>
                      <a:pt x="6284" y="261"/>
                    </a:lnTo>
                    <a:lnTo>
                      <a:pt x="6284" y="261"/>
                    </a:lnTo>
                    <a:lnTo>
                      <a:pt x="6731" y="168"/>
                    </a:lnTo>
                    <a:lnTo>
                      <a:pt x="7160" y="93"/>
                    </a:lnTo>
                    <a:lnTo>
                      <a:pt x="7589" y="38"/>
                    </a:lnTo>
                    <a:lnTo>
                      <a:pt x="8017" y="0"/>
                    </a:lnTo>
                    <a:lnTo>
                      <a:pt x="8428" y="0"/>
                    </a:lnTo>
                    <a:lnTo>
                      <a:pt x="8838" y="0"/>
                    </a:lnTo>
                    <a:lnTo>
                      <a:pt x="9229" y="19"/>
                    </a:lnTo>
                    <a:lnTo>
                      <a:pt x="9621" y="56"/>
                    </a:lnTo>
                    <a:lnTo>
                      <a:pt x="9994" y="131"/>
                    </a:lnTo>
                    <a:lnTo>
                      <a:pt x="10366" y="205"/>
                    </a:lnTo>
                    <a:lnTo>
                      <a:pt x="10739" y="299"/>
                    </a:lnTo>
                    <a:lnTo>
                      <a:pt x="11094" y="429"/>
                    </a:lnTo>
                    <a:lnTo>
                      <a:pt x="11429" y="560"/>
                    </a:lnTo>
                    <a:lnTo>
                      <a:pt x="11765" y="727"/>
                    </a:lnTo>
                    <a:lnTo>
                      <a:pt x="12100" y="895"/>
                    </a:lnTo>
                    <a:lnTo>
                      <a:pt x="12417" y="1100"/>
                    </a:lnTo>
                    <a:lnTo>
                      <a:pt x="12417" y="1100"/>
                    </a:lnTo>
                    <a:lnTo>
                      <a:pt x="12660" y="1268"/>
                    </a:lnTo>
                    <a:lnTo>
                      <a:pt x="12902" y="1454"/>
                    </a:lnTo>
                    <a:lnTo>
                      <a:pt x="13126" y="1641"/>
                    </a:lnTo>
                    <a:lnTo>
                      <a:pt x="13349" y="1846"/>
                    </a:lnTo>
                    <a:lnTo>
                      <a:pt x="13554" y="2032"/>
                    </a:lnTo>
                    <a:lnTo>
                      <a:pt x="13760" y="2256"/>
                    </a:lnTo>
                    <a:lnTo>
                      <a:pt x="14114" y="2685"/>
                    </a:lnTo>
                    <a:lnTo>
                      <a:pt x="14449" y="3114"/>
                    </a:lnTo>
                    <a:lnTo>
                      <a:pt x="14729" y="3561"/>
                    </a:lnTo>
                    <a:lnTo>
                      <a:pt x="14971" y="3990"/>
                    </a:lnTo>
                    <a:lnTo>
                      <a:pt x="15195" y="4419"/>
                    </a:lnTo>
                    <a:lnTo>
                      <a:pt x="15382" y="4829"/>
                    </a:lnTo>
                    <a:lnTo>
                      <a:pt x="15531" y="5220"/>
                    </a:lnTo>
                    <a:lnTo>
                      <a:pt x="15661" y="5575"/>
                    </a:lnTo>
                    <a:lnTo>
                      <a:pt x="15754" y="5891"/>
                    </a:lnTo>
                    <a:lnTo>
                      <a:pt x="15885" y="6395"/>
                    </a:lnTo>
                    <a:lnTo>
                      <a:pt x="15941" y="6675"/>
                    </a:lnTo>
                    <a:lnTo>
                      <a:pt x="15941" y="6675"/>
                    </a:lnTo>
                    <a:lnTo>
                      <a:pt x="15997" y="6936"/>
                    </a:lnTo>
                    <a:lnTo>
                      <a:pt x="16034" y="7271"/>
                    </a:lnTo>
                    <a:lnTo>
                      <a:pt x="16090" y="8147"/>
                    </a:lnTo>
                    <a:lnTo>
                      <a:pt x="16109" y="8651"/>
                    </a:lnTo>
                    <a:lnTo>
                      <a:pt x="16109" y="9210"/>
                    </a:lnTo>
                    <a:lnTo>
                      <a:pt x="16109" y="9788"/>
                    </a:lnTo>
                    <a:lnTo>
                      <a:pt x="16090" y="10385"/>
                    </a:lnTo>
                    <a:lnTo>
                      <a:pt x="16053" y="11018"/>
                    </a:lnTo>
                    <a:lnTo>
                      <a:pt x="15997" y="11634"/>
                    </a:lnTo>
                    <a:lnTo>
                      <a:pt x="15922" y="12249"/>
                    </a:lnTo>
                    <a:lnTo>
                      <a:pt x="15829" y="12845"/>
                    </a:lnTo>
                    <a:lnTo>
                      <a:pt x="15698" y="13405"/>
                    </a:lnTo>
                    <a:lnTo>
                      <a:pt x="15549" y="13945"/>
                    </a:lnTo>
                    <a:lnTo>
                      <a:pt x="15382" y="14449"/>
                    </a:lnTo>
                    <a:lnTo>
                      <a:pt x="15288" y="14672"/>
                    </a:lnTo>
                    <a:lnTo>
                      <a:pt x="15176" y="14878"/>
                    </a:lnTo>
                    <a:lnTo>
                      <a:pt x="15176" y="14878"/>
                    </a:lnTo>
                    <a:lnTo>
                      <a:pt x="14934" y="15306"/>
                    </a:lnTo>
                    <a:lnTo>
                      <a:pt x="14673" y="15698"/>
                    </a:lnTo>
                    <a:lnTo>
                      <a:pt x="14375" y="16089"/>
                    </a:lnTo>
                    <a:lnTo>
                      <a:pt x="14058" y="16481"/>
                    </a:lnTo>
                    <a:lnTo>
                      <a:pt x="13722" y="16835"/>
                    </a:lnTo>
                    <a:lnTo>
                      <a:pt x="13387" y="17189"/>
                    </a:lnTo>
                    <a:lnTo>
                      <a:pt x="13032" y="17525"/>
                    </a:lnTo>
                    <a:lnTo>
                      <a:pt x="12678" y="17823"/>
                    </a:lnTo>
                    <a:lnTo>
                      <a:pt x="12343" y="18121"/>
                    </a:lnTo>
                    <a:lnTo>
                      <a:pt x="12007" y="18382"/>
                    </a:lnTo>
                    <a:lnTo>
                      <a:pt x="11672" y="18606"/>
                    </a:lnTo>
                    <a:lnTo>
                      <a:pt x="11373" y="18830"/>
                    </a:lnTo>
                    <a:lnTo>
                      <a:pt x="11094" y="18998"/>
                    </a:lnTo>
                    <a:lnTo>
                      <a:pt x="10833" y="19147"/>
                    </a:lnTo>
                    <a:lnTo>
                      <a:pt x="10609" y="19259"/>
                    </a:lnTo>
                    <a:lnTo>
                      <a:pt x="10422" y="19352"/>
                    </a:lnTo>
                    <a:lnTo>
                      <a:pt x="10422" y="19352"/>
                    </a:lnTo>
                    <a:lnTo>
                      <a:pt x="10199" y="19408"/>
                    </a:lnTo>
                    <a:lnTo>
                      <a:pt x="9919" y="19464"/>
                    </a:lnTo>
                    <a:lnTo>
                      <a:pt x="9546" y="19501"/>
                    </a:lnTo>
                    <a:lnTo>
                      <a:pt x="9136" y="195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696;p41">
                <a:extLst>
                  <a:ext uri="{FF2B5EF4-FFF2-40B4-BE49-F238E27FC236}">
                    <a16:creationId xmlns:a16="http://schemas.microsoft.com/office/drawing/2014/main" id="{EF53D12D-7431-D84A-935C-A8613F427245}"/>
                  </a:ext>
                </a:extLst>
              </p:cNvPr>
              <p:cNvSpPr/>
              <p:nvPr/>
            </p:nvSpPr>
            <p:spPr>
              <a:xfrm>
                <a:off x="2026050" y="3122225"/>
                <a:ext cx="394800" cy="479625"/>
              </a:xfrm>
              <a:custGeom>
                <a:avLst/>
                <a:gdLst/>
                <a:ahLst/>
                <a:cxnLst/>
                <a:rect l="l" t="t" r="r" b="b"/>
                <a:pathLst>
                  <a:path w="15792" h="19185" fill="none" extrusionOk="0">
                    <a:moveTo>
                      <a:pt x="8371" y="0"/>
                    </a:moveTo>
                    <a:lnTo>
                      <a:pt x="8371" y="0"/>
                    </a:lnTo>
                    <a:lnTo>
                      <a:pt x="7849" y="19"/>
                    </a:lnTo>
                    <a:lnTo>
                      <a:pt x="7290" y="75"/>
                    </a:lnTo>
                    <a:lnTo>
                      <a:pt x="6731" y="150"/>
                    </a:lnTo>
                    <a:lnTo>
                      <a:pt x="6153" y="261"/>
                    </a:lnTo>
                    <a:lnTo>
                      <a:pt x="6153" y="261"/>
                    </a:lnTo>
                    <a:lnTo>
                      <a:pt x="5668" y="392"/>
                    </a:lnTo>
                    <a:lnTo>
                      <a:pt x="5221" y="522"/>
                    </a:lnTo>
                    <a:lnTo>
                      <a:pt x="4773" y="653"/>
                    </a:lnTo>
                    <a:lnTo>
                      <a:pt x="4363" y="821"/>
                    </a:lnTo>
                    <a:lnTo>
                      <a:pt x="3972" y="988"/>
                    </a:lnTo>
                    <a:lnTo>
                      <a:pt x="3580" y="1194"/>
                    </a:lnTo>
                    <a:lnTo>
                      <a:pt x="3226" y="1380"/>
                    </a:lnTo>
                    <a:lnTo>
                      <a:pt x="2872" y="1604"/>
                    </a:lnTo>
                    <a:lnTo>
                      <a:pt x="2555" y="1846"/>
                    </a:lnTo>
                    <a:lnTo>
                      <a:pt x="2238" y="2088"/>
                    </a:lnTo>
                    <a:lnTo>
                      <a:pt x="1958" y="2349"/>
                    </a:lnTo>
                    <a:lnTo>
                      <a:pt x="1679" y="2629"/>
                    </a:lnTo>
                    <a:lnTo>
                      <a:pt x="1436" y="2909"/>
                    </a:lnTo>
                    <a:lnTo>
                      <a:pt x="1212" y="3207"/>
                    </a:lnTo>
                    <a:lnTo>
                      <a:pt x="989" y="3524"/>
                    </a:lnTo>
                    <a:lnTo>
                      <a:pt x="802" y="3860"/>
                    </a:lnTo>
                    <a:lnTo>
                      <a:pt x="802" y="3860"/>
                    </a:lnTo>
                    <a:lnTo>
                      <a:pt x="579" y="4307"/>
                    </a:lnTo>
                    <a:lnTo>
                      <a:pt x="411" y="4754"/>
                    </a:lnTo>
                    <a:lnTo>
                      <a:pt x="262" y="5202"/>
                    </a:lnTo>
                    <a:lnTo>
                      <a:pt x="168" y="5649"/>
                    </a:lnTo>
                    <a:lnTo>
                      <a:pt x="75" y="6097"/>
                    </a:lnTo>
                    <a:lnTo>
                      <a:pt x="38" y="6544"/>
                    </a:lnTo>
                    <a:lnTo>
                      <a:pt x="1" y="6954"/>
                    </a:lnTo>
                    <a:lnTo>
                      <a:pt x="1" y="7364"/>
                    </a:lnTo>
                    <a:lnTo>
                      <a:pt x="19" y="7756"/>
                    </a:lnTo>
                    <a:lnTo>
                      <a:pt x="38" y="8129"/>
                    </a:lnTo>
                    <a:lnTo>
                      <a:pt x="94" y="8483"/>
                    </a:lnTo>
                    <a:lnTo>
                      <a:pt x="150" y="8800"/>
                    </a:lnTo>
                    <a:lnTo>
                      <a:pt x="206" y="9080"/>
                    </a:lnTo>
                    <a:lnTo>
                      <a:pt x="262" y="9341"/>
                    </a:lnTo>
                    <a:lnTo>
                      <a:pt x="392" y="9732"/>
                    </a:lnTo>
                    <a:lnTo>
                      <a:pt x="392" y="9732"/>
                    </a:lnTo>
                    <a:lnTo>
                      <a:pt x="485" y="10030"/>
                    </a:lnTo>
                    <a:lnTo>
                      <a:pt x="616" y="10347"/>
                    </a:lnTo>
                    <a:lnTo>
                      <a:pt x="896" y="11019"/>
                    </a:lnTo>
                    <a:lnTo>
                      <a:pt x="896" y="11019"/>
                    </a:lnTo>
                    <a:lnTo>
                      <a:pt x="1250" y="11857"/>
                    </a:lnTo>
                    <a:lnTo>
                      <a:pt x="1380" y="12230"/>
                    </a:lnTo>
                    <a:lnTo>
                      <a:pt x="1455" y="12529"/>
                    </a:lnTo>
                    <a:lnTo>
                      <a:pt x="1455" y="12529"/>
                    </a:lnTo>
                    <a:lnTo>
                      <a:pt x="1511" y="12995"/>
                    </a:lnTo>
                    <a:lnTo>
                      <a:pt x="1511" y="12995"/>
                    </a:lnTo>
                    <a:lnTo>
                      <a:pt x="1604" y="13722"/>
                    </a:lnTo>
                    <a:lnTo>
                      <a:pt x="1679" y="14151"/>
                    </a:lnTo>
                    <a:lnTo>
                      <a:pt x="1790" y="14598"/>
                    </a:lnTo>
                    <a:lnTo>
                      <a:pt x="1921" y="15045"/>
                    </a:lnTo>
                    <a:lnTo>
                      <a:pt x="2014" y="15269"/>
                    </a:lnTo>
                    <a:lnTo>
                      <a:pt x="2107" y="15493"/>
                    </a:lnTo>
                    <a:lnTo>
                      <a:pt x="2219" y="15717"/>
                    </a:lnTo>
                    <a:lnTo>
                      <a:pt x="2331" y="15940"/>
                    </a:lnTo>
                    <a:lnTo>
                      <a:pt x="2462" y="16145"/>
                    </a:lnTo>
                    <a:lnTo>
                      <a:pt x="2611" y="16332"/>
                    </a:lnTo>
                    <a:lnTo>
                      <a:pt x="2611" y="16332"/>
                    </a:lnTo>
                    <a:lnTo>
                      <a:pt x="2872" y="16630"/>
                    </a:lnTo>
                    <a:lnTo>
                      <a:pt x="3151" y="16891"/>
                    </a:lnTo>
                    <a:lnTo>
                      <a:pt x="3412" y="17134"/>
                    </a:lnTo>
                    <a:lnTo>
                      <a:pt x="3692" y="17357"/>
                    </a:lnTo>
                    <a:lnTo>
                      <a:pt x="3990" y="17581"/>
                    </a:lnTo>
                    <a:lnTo>
                      <a:pt x="4270" y="17767"/>
                    </a:lnTo>
                    <a:lnTo>
                      <a:pt x="4568" y="17954"/>
                    </a:lnTo>
                    <a:lnTo>
                      <a:pt x="4848" y="18122"/>
                    </a:lnTo>
                    <a:lnTo>
                      <a:pt x="5146" y="18271"/>
                    </a:lnTo>
                    <a:lnTo>
                      <a:pt x="5426" y="18401"/>
                    </a:lnTo>
                    <a:lnTo>
                      <a:pt x="5724" y="18532"/>
                    </a:lnTo>
                    <a:lnTo>
                      <a:pt x="6004" y="18644"/>
                    </a:lnTo>
                    <a:lnTo>
                      <a:pt x="6582" y="18830"/>
                    </a:lnTo>
                    <a:lnTo>
                      <a:pt x="7141" y="18961"/>
                    </a:lnTo>
                    <a:lnTo>
                      <a:pt x="7663" y="19072"/>
                    </a:lnTo>
                    <a:lnTo>
                      <a:pt x="8166" y="19147"/>
                    </a:lnTo>
                    <a:lnTo>
                      <a:pt x="8632" y="19184"/>
                    </a:lnTo>
                    <a:lnTo>
                      <a:pt x="9061" y="19184"/>
                    </a:lnTo>
                    <a:lnTo>
                      <a:pt x="9434" y="19166"/>
                    </a:lnTo>
                    <a:lnTo>
                      <a:pt x="9751" y="19147"/>
                    </a:lnTo>
                    <a:lnTo>
                      <a:pt x="10012" y="19091"/>
                    </a:lnTo>
                    <a:lnTo>
                      <a:pt x="10198" y="19035"/>
                    </a:lnTo>
                    <a:lnTo>
                      <a:pt x="10198" y="19035"/>
                    </a:lnTo>
                    <a:lnTo>
                      <a:pt x="10385" y="18961"/>
                    </a:lnTo>
                    <a:lnTo>
                      <a:pt x="10590" y="18849"/>
                    </a:lnTo>
                    <a:lnTo>
                      <a:pt x="10851" y="18700"/>
                    </a:lnTo>
                    <a:lnTo>
                      <a:pt x="11112" y="18532"/>
                    </a:lnTo>
                    <a:lnTo>
                      <a:pt x="11429" y="18327"/>
                    </a:lnTo>
                    <a:lnTo>
                      <a:pt x="11746" y="18084"/>
                    </a:lnTo>
                    <a:lnTo>
                      <a:pt x="12063" y="17823"/>
                    </a:lnTo>
                    <a:lnTo>
                      <a:pt x="12417" y="17544"/>
                    </a:lnTo>
                    <a:lnTo>
                      <a:pt x="12753" y="17245"/>
                    </a:lnTo>
                    <a:lnTo>
                      <a:pt x="13107" y="16910"/>
                    </a:lnTo>
                    <a:lnTo>
                      <a:pt x="13442" y="16574"/>
                    </a:lnTo>
                    <a:lnTo>
                      <a:pt x="13759" y="16201"/>
                    </a:lnTo>
                    <a:lnTo>
                      <a:pt x="14076" y="15847"/>
                    </a:lnTo>
                    <a:lnTo>
                      <a:pt x="14375" y="15456"/>
                    </a:lnTo>
                    <a:lnTo>
                      <a:pt x="14636" y="15064"/>
                    </a:lnTo>
                    <a:lnTo>
                      <a:pt x="14859" y="14654"/>
                    </a:lnTo>
                    <a:lnTo>
                      <a:pt x="14859" y="14654"/>
                    </a:lnTo>
                    <a:lnTo>
                      <a:pt x="14971" y="14449"/>
                    </a:lnTo>
                    <a:lnTo>
                      <a:pt x="15064" y="14225"/>
                    </a:lnTo>
                    <a:lnTo>
                      <a:pt x="15232" y="13740"/>
                    </a:lnTo>
                    <a:lnTo>
                      <a:pt x="15381" y="13200"/>
                    </a:lnTo>
                    <a:lnTo>
                      <a:pt x="15512" y="12640"/>
                    </a:lnTo>
                    <a:lnTo>
                      <a:pt x="15605" y="12044"/>
                    </a:lnTo>
                    <a:lnTo>
                      <a:pt x="15680" y="11447"/>
                    </a:lnTo>
                    <a:lnTo>
                      <a:pt x="15717" y="10832"/>
                    </a:lnTo>
                    <a:lnTo>
                      <a:pt x="15754" y="10236"/>
                    </a:lnTo>
                    <a:lnTo>
                      <a:pt x="15773" y="9639"/>
                    </a:lnTo>
                    <a:lnTo>
                      <a:pt x="15791" y="9061"/>
                    </a:lnTo>
                    <a:lnTo>
                      <a:pt x="15773" y="8520"/>
                    </a:lnTo>
                    <a:lnTo>
                      <a:pt x="15754" y="7998"/>
                    </a:lnTo>
                    <a:lnTo>
                      <a:pt x="15698" y="7141"/>
                    </a:lnTo>
                    <a:lnTo>
                      <a:pt x="15661" y="6824"/>
                    </a:lnTo>
                    <a:lnTo>
                      <a:pt x="15624" y="6563"/>
                    </a:lnTo>
                    <a:lnTo>
                      <a:pt x="15624" y="6563"/>
                    </a:lnTo>
                    <a:lnTo>
                      <a:pt x="15586" y="6358"/>
                    </a:lnTo>
                    <a:lnTo>
                      <a:pt x="15456" y="5892"/>
                    </a:lnTo>
                    <a:lnTo>
                      <a:pt x="15363" y="5593"/>
                    </a:lnTo>
                    <a:lnTo>
                      <a:pt x="15232" y="5239"/>
                    </a:lnTo>
                    <a:lnTo>
                      <a:pt x="15083" y="4848"/>
                    </a:lnTo>
                    <a:lnTo>
                      <a:pt x="14915" y="4437"/>
                    </a:lnTo>
                    <a:lnTo>
                      <a:pt x="14692" y="4009"/>
                    </a:lnTo>
                    <a:lnTo>
                      <a:pt x="14449" y="3561"/>
                    </a:lnTo>
                    <a:lnTo>
                      <a:pt x="14169" y="3114"/>
                    </a:lnTo>
                    <a:lnTo>
                      <a:pt x="13853" y="2685"/>
                    </a:lnTo>
                    <a:lnTo>
                      <a:pt x="13498" y="2238"/>
                    </a:lnTo>
                    <a:lnTo>
                      <a:pt x="13293" y="2032"/>
                    </a:lnTo>
                    <a:lnTo>
                      <a:pt x="13088" y="1827"/>
                    </a:lnTo>
                    <a:lnTo>
                      <a:pt x="12864" y="1622"/>
                    </a:lnTo>
                    <a:lnTo>
                      <a:pt x="12641" y="1436"/>
                    </a:lnTo>
                    <a:lnTo>
                      <a:pt x="12398" y="1249"/>
                    </a:lnTo>
                    <a:lnTo>
                      <a:pt x="12156" y="1082"/>
                    </a:lnTo>
                    <a:lnTo>
                      <a:pt x="12156" y="1082"/>
                    </a:lnTo>
                    <a:lnTo>
                      <a:pt x="11727" y="821"/>
                    </a:lnTo>
                    <a:lnTo>
                      <a:pt x="11298" y="616"/>
                    </a:lnTo>
                    <a:lnTo>
                      <a:pt x="10851" y="429"/>
                    </a:lnTo>
                    <a:lnTo>
                      <a:pt x="10385" y="280"/>
                    </a:lnTo>
                    <a:lnTo>
                      <a:pt x="9900" y="150"/>
                    </a:lnTo>
                    <a:lnTo>
                      <a:pt x="9415" y="75"/>
                    </a:lnTo>
                    <a:lnTo>
                      <a:pt x="8893" y="19"/>
                    </a:lnTo>
                    <a:lnTo>
                      <a:pt x="83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697;p41">
                <a:extLst>
                  <a:ext uri="{FF2B5EF4-FFF2-40B4-BE49-F238E27FC236}">
                    <a16:creationId xmlns:a16="http://schemas.microsoft.com/office/drawing/2014/main" id="{E689FEF3-01A5-EF07-8E95-60D76346C3DE}"/>
                  </a:ext>
                </a:extLst>
              </p:cNvPr>
              <p:cNvSpPr/>
              <p:nvPr/>
            </p:nvSpPr>
            <p:spPr>
              <a:xfrm>
                <a:off x="2238575" y="3310525"/>
                <a:ext cx="44325" cy="443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1772" extrusionOk="0">
                    <a:moveTo>
                      <a:pt x="840" y="0"/>
                    </a:moveTo>
                    <a:lnTo>
                      <a:pt x="653" y="19"/>
                    </a:lnTo>
                    <a:lnTo>
                      <a:pt x="486" y="93"/>
                    </a:lnTo>
                    <a:lnTo>
                      <a:pt x="337" y="187"/>
                    </a:lnTo>
                    <a:lnTo>
                      <a:pt x="206" y="299"/>
                    </a:lnTo>
                    <a:lnTo>
                      <a:pt x="113" y="429"/>
                    </a:lnTo>
                    <a:lnTo>
                      <a:pt x="38" y="597"/>
                    </a:lnTo>
                    <a:lnTo>
                      <a:pt x="1" y="765"/>
                    </a:lnTo>
                    <a:lnTo>
                      <a:pt x="1" y="932"/>
                    </a:lnTo>
                    <a:lnTo>
                      <a:pt x="20" y="1119"/>
                    </a:lnTo>
                    <a:lnTo>
                      <a:pt x="94" y="1287"/>
                    </a:lnTo>
                    <a:lnTo>
                      <a:pt x="187" y="1417"/>
                    </a:lnTo>
                    <a:lnTo>
                      <a:pt x="299" y="1548"/>
                    </a:lnTo>
                    <a:lnTo>
                      <a:pt x="448" y="1641"/>
                    </a:lnTo>
                    <a:lnTo>
                      <a:pt x="598" y="1715"/>
                    </a:lnTo>
                    <a:lnTo>
                      <a:pt x="765" y="1753"/>
                    </a:lnTo>
                    <a:lnTo>
                      <a:pt x="933" y="1771"/>
                    </a:lnTo>
                    <a:lnTo>
                      <a:pt x="1120" y="1734"/>
                    </a:lnTo>
                    <a:lnTo>
                      <a:pt x="1287" y="1678"/>
                    </a:lnTo>
                    <a:lnTo>
                      <a:pt x="1436" y="1585"/>
                    </a:lnTo>
                    <a:lnTo>
                      <a:pt x="1548" y="1454"/>
                    </a:lnTo>
                    <a:lnTo>
                      <a:pt x="1660" y="1324"/>
                    </a:lnTo>
                    <a:lnTo>
                      <a:pt x="1716" y="1175"/>
                    </a:lnTo>
                    <a:lnTo>
                      <a:pt x="1772" y="1007"/>
                    </a:lnTo>
                    <a:lnTo>
                      <a:pt x="1772" y="821"/>
                    </a:lnTo>
                    <a:lnTo>
                      <a:pt x="1735" y="653"/>
                    </a:lnTo>
                    <a:lnTo>
                      <a:pt x="1679" y="485"/>
                    </a:lnTo>
                    <a:lnTo>
                      <a:pt x="1586" y="336"/>
                    </a:lnTo>
                    <a:lnTo>
                      <a:pt x="1474" y="205"/>
                    </a:lnTo>
                    <a:lnTo>
                      <a:pt x="1325" y="112"/>
                    </a:lnTo>
                    <a:lnTo>
                      <a:pt x="1175" y="38"/>
                    </a:lnTo>
                    <a:lnTo>
                      <a:pt x="100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698;p41">
                <a:extLst>
                  <a:ext uri="{FF2B5EF4-FFF2-40B4-BE49-F238E27FC236}">
                    <a16:creationId xmlns:a16="http://schemas.microsoft.com/office/drawing/2014/main" id="{3C1D9071-9BA6-2778-B948-A30CCE2A33E8}"/>
                  </a:ext>
                </a:extLst>
              </p:cNvPr>
              <p:cNvSpPr/>
              <p:nvPr/>
            </p:nvSpPr>
            <p:spPr>
              <a:xfrm>
                <a:off x="2095500" y="3348725"/>
                <a:ext cx="44300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773" extrusionOk="0">
                    <a:moveTo>
                      <a:pt x="821" y="1"/>
                    </a:moveTo>
                    <a:lnTo>
                      <a:pt x="653" y="38"/>
                    </a:lnTo>
                    <a:lnTo>
                      <a:pt x="485" y="94"/>
                    </a:lnTo>
                    <a:lnTo>
                      <a:pt x="336" y="187"/>
                    </a:lnTo>
                    <a:lnTo>
                      <a:pt x="206" y="318"/>
                    </a:lnTo>
                    <a:lnTo>
                      <a:pt x="112" y="448"/>
                    </a:lnTo>
                    <a:lnTo>
                      <a:pt x="38" y="598"/>
                    </a:lnTo>
                    <a:lnTo>
                      <a:pt x="1" y="765"/>
                    </a:lnTo>
                    <a:lnTo>
                      <a:pt x="1" y="952"/>
                    </a:lnTo>
                    <a:lnTo>
                      <a:pt x="19" y="1120"/>
                    </a:lnTo>
                    <a:lnTo>
                      <a:pt x="94" y="1287"/>
                    </a:lnTo>
                    <a:lnTo>
                      <a:pt x="187" y="1437"/>
                    </a:lnTo>
                    <a:lnTo>
                      <a:pt x="299" y="1567"/>
                    </a:lnTo>
                    <a:lnTo>
                      <a:pt x="429" y="1660"/>
                    </a:lnTo>
                    <a:lnTo>
                      <a:pt x="597" y="1735"/>
                    </a:lnTo>
                    <a:lnTo>
                      <a:pt x="765" y="1772"/>
                    </a:lnTo>
                    <a:lnTo>
                      <a:pt x="933" y="1772"/>
                    </a:lnTo>
                    <a:lnTo>
                      <a:pt x="1119" y="1753"/>
                    </a:lnTo>
                    <a:lnTo>
                      <a:pt x="1287" y="1679"/>
                    </a:lnTo>
                    <a:lnTo>
                      <a:pt x="1417" y="1586"/>
                    </a:lnTo>
                    <a:lnTo>
                      <a:pt x="1548" y="1474"/>
                    </a:lnTo>
                    <a:lnTo>
                      <a:pt x="1641" y="1343"/>
                    </a:lnTo>
                    <a:lnTo>
                      <a:pt x="1716" y="1176"/>
                    </a:lnTo>
                    <a:lnTo>
                      <a:pt x="1753" y="1008"/>
                    </a:lnTo>
                    <a:lnTo>
                      <a:pt x="1772" y="840"/>
                    </a:lnTo>
                    <a:lnTo>
                      <a:pt x="1734" y="653"/>
                    </a:lnTo>
                    <a:lnTo>
                      <a:pt x="1678" y="486"/>
                    </a:lnTo>
                    <a:lnTo>
                      <a:pt x="1585" y="337"/>
                    </a:lnTo>
                    <a:lnTo>
                      <a:pt x="1455" y="225"/>
                    </a:lnTo>
                    <a:lnTo>
                      <a:pt x="1324" y="131"/>
                    </a:lnTo>
                    <a:lnTo>
                      <a:pt x="1175" y="57"/>
                    </a:lnTo>
                    <a:lnTo>
                      <a:pt x="1007" y="20"/>
                    </a:lnTo>
                    <a:lnTo>
                      <a:pt x="82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699;p41">
                <a:extLst>
                  <a:ext uri="{FF2B5EF4-FFF2-40B4-BE49-F238E27FC236}">
                    <a16:creationId xmlns:a16="http://schemas.microsoft.com/office/drawing/2014/main" id="{4EA5F74B-9F9A-F00A-542E-569FAF49139E}"/>
                  </a:ext>
                </a:extLst>
              </p:cNvPr>
              <p:cNvSpPr/>
              <p:nvPr/>
            </p:nvSpPr>
            <p:spPr>
              <a:xfrm>
                <a:off x="2215275" y="3260650"/>
                <a:ext cx="699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728" extrusionOk="0">
                    <a:moveTo>
                      <a:pt x="1436" y="0"/>
                    </a:moveTo>
                    <a:lnTo>
                      <a:pt x="1213" y="19"/>
                    </a:lnTo>
                    <a:lnTo>
                      <a:pt x="989" y="56"/>
                    </a:lnTo>
                    <a:lnTo>
                      <a:pt x="747" y="131"/>
                    </a:lnTo>
                    <a:lnTo>
                      <a:pt x="504" y="243"/>
                    </a:lnTo>
                    <a:lnTo>
                      <a:pt x="262" y="392"/>
                    </a:lnTo>
                    <a:lnTo>
                      <a:pt x="38" y="578"/>
                    </a:lnTo>
                    <a:lnTo>
                      <a:pt x="19" y="597"/>
                    </a:lnTo>
                    <a:lnTo>
                      <a:pt x="1" y="634"/>
                    </a:lnTo>
                    <a:lnTo>
                      <a:pt x="1" y="672"/>
                    </a:lnTo>
                    <a:lnTo>
                      <a:pt x="19" y="690"/>
                    </a:lnTo>
                    <a:lnTo>
                      <a:pt x="57" y="709"/>
                    </a:lnTo>
                    <a:lnTo>
                      <a:pt x="75" y="727"/>
                    </a:lnTo>
                    <a:lnTo>
                      <a:pt x="113" y="709"/>
                    </a:lnTo>
                    <a:lnTo>
                      <a:pt x="131" y="709"/>
                    </a:lnTo>
                    <a:lnTo>
                      <a:pt x="355" y="522"/>
                    </a:lnTo>
                    <a:lnTo>
                      <a:pt x="579" y="392"/>
                    </a:lnTo>
                    <a:lnTo>
                      <a:pt x="802" y="280"/>
                    </a:lnTo>
                    <a:lnTo>
                      <a:pt x="1026" y="205"/>
                    </a:lnTo>
                    <a:lnTo>
                      <a:pt x="1231" y="168"/>
                    </a:lnTo>
                    <a:lnTo>
                      <a:pt x="1436" y="150"/>
                    </a:lnTo>
                    <a:lnTo>
                      <a:pt x="1641" y="150"/>
                    </a:lnTo>
                    <a:lnTo>
                      <a:pt x="1828" y="168"/>
                    </a:lnTo>
                    <a:lnTo>
                      <a:pt x="1996" y="205"/>
                    </a:lnTo>
                    <a:lnTo>
                      <a:pt x="2163" y="243"/>
                    </a:lnTo>
                    <a:lnTo>
                      <a:pt x="2424" y="317"/>
                    </a:lnTo>
                    <a:lnTo>
                      <a:pt x="2592" y="411"/>
                    </a:lnTo>
                    <a:lnTo>
                      <a:pt x="2685" y="448"/>
                    </a:lnTo>
                    <a:lnTo>
                      <a:pt x="2704" y="466"/>
                    </a:lnTo>
                    <a:lnTo>
                      <a:pt x="2741" y="466"/>
                    </a:lnTo>
                    <a:lnTo>
                      <a:pt x="2760" y="448"/>
                    </a:lnTo>
                    <a:lnTo>
                      <a:pt x="2797" y="429"/>
                    </a:lnTo>
                    <a:lnTo>
                      <a:pt x="2797" y="392"/>
                    </a:lnTo>
                    <a:lnTo>
                      <a:pt x="2797" y="355"/>
                    </a:lnTo>
                    <a:lnTo>
                      <a:pt x="2779" y="336"/>
                    </a:lnTo>
                    <a:lnTo>
                      <a:pt x="2760" y="317"/>
                    </a:lnTo>
                    <a:lnTo>
                      <a:pt x="2685" y="280"/>
                    </a:lnTo>
                    <a:lnTo>
                      <a:pt x="2499" y="187"/>
                    </a:lnTo>
                    <a:lnTo>
                      <a:pt x="2219" y="94"/>
                    </a:lnTo>
                    <a:lnTo>
                      <a:pt x="2052" y="56"/>
                    </a:lnTo>
                    <a:lnTo>
                      <a:pt x="1865" y="19"/>
                    </a:lnTo>
                    <a:lnTo>
                      <a:pt x="166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700;p41">
                <a:extLst>
                  <a:ext uri="{FF2B5EF4-FFF2-40B4-BE49-F238E27FC236}">
                    <a16:creationId xmlns:a16="http://schemas.microsoft.com/office/drawing/2014/main" id="{257627AB-DFFF-2FAC-920E-8470C3452972}"/>
                  </a:ext>
                </a:extLst>
              </p:cNvPr>
              <p:cNvSpPr/>
              <p:nvPr/>
            </p:nvSpPr>
            <p:spPr>
              <a:xfrm>
                <a:off x="2069875" y="3297925"/>
                <a:ext cx="643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306" extrusionOk="0">
                    <a:moveTo>
                      <a:pt x="1920" y="1"/>
                    </a:moveTo>
                    <a:lnTo>
                      <a:pt x="1659" y="38"/>
                    </a:lnTo>
                    <a:lnTo>
                      <a:pt x="1417" y="75"/>
                    </a:lnTo>
                    <a:lnTo>
                      <a:pt x="1193" y="169"/>
                    </a:lnTo>
                    <a:lnTo>
                      <a:pt x="988" y="262"/>
                    </a:lnTo>
                    <a:lnTo>
                      <a:pt x="802" y="374"/>
                    </a:lnTo>
                    <a:lnTo>
                      <a:pt x="634" y="486"/>
                    </a:lnTo>
                    <a:lnTo>
                      <a:pt x="485" y="616"/>
                    </a:lnTo>
                    <a:lnTo>
                      <a:pt x="354" y="728"/>
                    </a:lnTo>
                    <a:lnTo>
                      <a:pt x="168" y="952"/>
                    </a:lnTo>
                    <a:lnTo>
                      <a:pt x="37" y="1119"/>
                    </a:lnTo>
                    <a:lnTo>
                      <a:pt x="0" y="1194"/>
                    </a:lnTo>
                    <a:lnTo>
                      <a:pt x="0" y="1213"/>
                    </a:lnTo>
                    <a:lnTo>
                      <a:pt x="0" y="1250"/>
                    </a:lnTo>
                    <a:lnTo>
                      <a:pt x="19" y="1287"/>
                    </a:lnTo>
                    <a:lnTo>
                      <a:pt x="37" y="1306"/>
                    </a:lnTo>
                    <a:lnTo>
                      <a:pt x="112" y="1306"/>
                    </a:lnTo>
                    <a:lnTo>
                      <a:pt x="149" y="1269"/>
                    </a:lnTo>
                    <a:lnTo>
                      <a:pt x="187" y="1194"/>
                    </a:lnTo>
                    <a:lnTo>
                      <a:pt x="298" y="1026"/>
                    </a:lnTo>
                    <a:lnTo>
                      <a:pt x="485" y="821"/>
                    </a:lnTo>
                    <a:lnTo>
                      <a:pt x="615" y="709"/>
                    </a:lnTo>
                    <a:lnTo>
                      <a:pt x="746" y="597"/>
                    </a:lnTo>
                    <a:lnTo>
                      <a:pt x="895" y="486"/>
                    </a:lnTo>
                    <a:lnTo>
                      <a:pt x="1063" y="392"/>
                    </a:lnTo>
                    <a:lnTo>
                      <a:pt x="1249" y="299"/>
                    </a:lnTo>
                    <a:lnTo>
                      <a:pt x="1454" y="243"/>
                    </a:lnTo>
                    <a:lnTo>
                      <a:pt x="1678" y="187"/>
                    </a:lnTo>
                    <a:lnTo>
                      <a:pt x="1920" y="169"/>
                    </a:lnTo>
                    <a:lnTo>
                      <a:pt x="2181" y="169"/>
                    </a:lnTo>
                    <a:lnTo>
                      <a:pt x="2461" y="206"/>
                    </a:lnTo>
                    <a:lnTo>
                      <a:pt x="2536" y="206"/>
                    </a:lnTo>
                    <a:lnTo>
                      <a:pt x="2554" y="187"/>
                    </a:lnTo>
                    <a:lnTo>
                      <a:pt x="2573" y="150"/>
                    </a:lnTo>
                    <a:lnTo>
                      <a:pt x="2573" y="113"/>
                    </a:lnTo>
                    <a:lnTo>
                      <a:pt x="2554" y="94"/>
                    </a:lnTo>
                    <a:lnTo>
                      <a:pt x="2536" y="75"/>
                    </a:lnTo>
                    <a:lnTo>
                      <a:pt x="2498" y="57"/>
                    </a:lnTo>
                    <a:lnTo>
                      <a:pt x="2200" y="20"/>
                    </a:lnTo>
                    <a:lnTo>
                      <a:pt x="192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701;p41">
                <a:extLst>
                  <a:ext uri="{FF2B5EF4-FFF2-40B4-BE49-F238E27FC236}">
                    <a16:creationId xmlns:a16="http://schemas.microsoft.com/office/drawing/2014/main" id="{78246B3E-3CCE-EDCA-C15F-13D60651B166}"/>
                  </a:ext>
                </a:extLst>
              </p:cNvPr>
              <p:cNvSpPr/>
              <p:nvPr/>
            </p:nvSpPr>
            <p:spPr>
              <a:xfrm>
                <a:off x="2158425" y="3368775"/>
                <a:ext cx="4850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3059" extrusionOk="0">
                    <a:moveTo>
                      <a:pt x="1063" y="1"/>
                    </a:moveTo>
                    <a:lnTo>
                      <a:pt x="1044" y="19"/>
                    </a:lnTo>
                    <a:lnTo>
                      <a:pt x="1007" y="38"/>
                    </a:lnTo>
                    <a:lnTo>
                      <a:pt x="1007" y="75"/>
                    </a:lnTo>
                    <a:lnTo>
                      <a:pt x="1007" y="112"/>
                    </a:lnTo>
                    <a:lnTo>
                      <a:pt x="1007" y="187"/>
                    </a:lnTo>
                    <a:lnTo>
                      <a:pt x="1026" y="355"/>
                    </a:lnTo>
                    <a:lnTo>
                      <a:pt x="1026" y="597"/>
                    </a:lnTo>
                    <a:lnTo>
                      <a:pt x="1007" y="746"/>
                    </a:lnTo>
                    <a:lnTo>
                      <a:pt x="988" y="896"/>
                    </a:lnTo>
                    <a:lnTo>
                      <a:pt x="951" y="1045"/>
                    </a:lnTo>
                    <a:lnTo>
                      <a:pt x="895" y="1194"/>
                    </a:lnTo>
                    <a:lnTo>
                      <a:pt x="821" y="1343"/>
                    </a:lnTo>
                    <a:lnTo>
                      <a:pt x="709" y="1473"/>
                    </a:lnTo>
                    <a:lnTo>
                      <a:pt x="597" y="1623"/>
                    </a:lnTo>
                    <a:lnTo>
                      <a:pt x="448" y="1734"/>
                    </a:lnTo>
                    <a:lnTo>
                      <a:pt x="280" y="1828"/>
                    </a:lnTo>
                    <a:lnTo>
                      <a:pt x="56" y="1921"/>
                    </a:lnTo>
                    <a:lnTo>
                      <a:pt x="38" y="1940"/>
                    </a:lnTo>
                    <a:lnTo>
                      <a:pt x="19" y="1958"/>
                    </a:lnTo>
                    <a:lnTo>
                      <a:pt x="0" y="1995"/>
                    </a:lnTo>
                    <a:lnTo>
                      <a:pt x="19" y="2033"/>
                    </a:lnTo>
                    <a:lnTo>
                      <a:pt x="149" y="2219"/>
                    </a:lnTo>
                    <a:lnTo>
                      <a:pt x="299" y="2387"/>
                    </a:lnTo>
                    <a:lnTo>
                      <a:pt x="485" y="2573"/>
                    </a:lnTo>
                    <a:lnTo>
                      <a:pt x="727" y="2741"/>
                    </a:lnTo>
                    <a:lnTo>
                      <a:pt x="858" y="2834"/>
                    </a:lnTo>
                    <a:lnTo>
                      <a:pt x="988" y="2909"/>
                    </a:lnTo>
                    <a:lnTo>
                      <a:pt x="1138" y="2965"/>
                    </a:lnTo>
                    <a:lnTo>
                      <a:pt x="1305" y="3021"/>
                    </a:lnTo>
                    <a:lnTo>
                      <a:pt x="1473" y="3058"/>
                    </a:lnTo>
                    <a:lnTo>
                      <a:pt x="1641" y="3058"/>
                    </a:lnTo>
                    <a:lnTo>
                      <a:pt x="1865" y="3039"/>
                    </a:lnTo>
                    <a:lnTo>
                      <a:pt x="1902" y="3039"/>
                    </a:lnTo>
                    <a:lnTo>
                      <a:pt x="1921" y="3002"/>
                    </a:lnTo>
                    <a:lnTo>
                      <a:pt x="1939" y="2984"/>
                    </a:lnTo>
                    <a:lnTo>
                      <a:pt x="1939" y="2946"/>
                    </a:lnTo>
                    <a:lnTo>
                      <a:pt x="1921" y="2928"/>
                    </a:lnTo>
                    <a:lnTo>
                      <a:pt x="1902" y="2890"/>
                    </a:lnTo>
                    <a:lnTo>
                      <a:pt x="1846" y="2890"/>
                    </a:lnTo>
                    <a:lnTo>
                      <a:pt x="1697" y="2909"/>
                    </a:lnTo>
                    <a:lnTo>
                      <a:pt x="1548" y="2890"/>
                    </a:lnTo>
                    <a:lnTo>
                      <a:pt x="1417" y="2872"/>
                    </a:lnTo>
                    <a:lnTo>
                      <a:pt x="1287" y="2853"/>
                    </a:lnTo>
                    <a:lnTo>
                      <a:pt x="1156" y="2797"/>
                    </a:lnTo>
                    <a:lnTo>
                      <a:pt x="1026" y="2741"/>
                    </a:lnTo>
                    <a:lnTo>
                      <a:pt x="802" y="2611"/>
                    </a:lnTo>
                    <a:lnTo>
                      <a:pt x="616" y="2443"/>
                    </a:lnTo>
                    <a:lnTo>
                      <a:pt x="448" y="2294"/>
                    </a:lnTo>
                    <a:lnTo>
                      <a:pt x="317" y="2145"/>
                    </a:lnTo>
                    <a:lnTo>
                      <a:pt x="224" y="2033"/>
                    </a:lnTo>
                    <a:lnTo>
                      <a:pt x="429" y="1940"/>
                    </a:lnTo>
                    <a:lnTo>
                      <a:pt x="616" y="1809"/>
                    </a:lnTo>
                    <a:lnTo>
                      <a:pt x="765" y="1679"/>
                    </a:lnTo>
                    <a:lnTo>
                      <a:pt x="877" y="1529"/>
                    </a:lnTo>
                    <a:lnTo>
                      <a:pt x="970" y="1380"/>
                    </a:lnTo>
                    <a:lnTo>
                      <a:pt x="1044" y="1212"/>
                    </a:lnTo>
                    <a:lnTo>
                      <a:pt x="1100" y="1045"/>
                    </a:lnTo>
                    <a:lnTo>
                      <a:pt x="1156" y="877"/>
                    </a:lnTo>
                    <a:lnTo>
                      <a:pt x="1175" y="728"/>
                    </a:lnTo>
                    <a:lnTo>
                      <a:pt x="1193" y="579"/>
                    </a:lnTo>
                    <a:lnTo>
                      <a:pt x="1193" y="318"/>
                    </a:lnTo>
                    <a:lnTo>
                      <a:pt x="1175" y="150"/>
                    </a:lnTo>
                    <a:lnTo>
                      <a:pt x="1156" y="75"/>
                    </a:lnTo>
                    <a:lnTo>
                      <a:pt x="1156" y="38"/>
                    </a:lnTo>
                    <a:lnTo>
                      <a:pt x="1138" y="19"/>
                    </a:lnTo>
                    <a:lnTo>
                      <a:pt x="1100" y="19"/>
                    </a:lnTo>
                    <a:lnTo>
                      <a:pt x="106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702;p41">
                <a:extLst>
                  <a:ext uri="{FF2B5EF4-FFF2-40B4-BE49-F238E27FC236}">
                    <a16:creationId xmlns:a16="http://schemas.microsoft.com/office/drawing/2014/main" id="{499CAEA4-FC11-DC97-4123-A1C5A3AECC84}"/>
                  </a:ext>
                </a:extLst>
              </p:cNvPr>
              <p:cNvSpPr/>
              <p:nvPr/>
            </p:nvSpPr>
            <p:spPr>
              <a:xfrm>
                <a:off x="2271675" y="3300725"/>
                <a:ext cx="1122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1101" extrusionOk="0">
                    <a:moveTo>
                      <a:pt x="448" y="1"/>
                    </a:moveTo>
                    <a:lnTo>
                      <a:pt x="1" y="635"/>
                    </a:lnTo>
                    <a:lnTo>
                      <a:pt x="280" y="1101"/>
                    </a:lnTo>
                    <a:lnTo>
                      <a:pt x="44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703;p41">
                <a:extLst>
                  <a:ext uri="{FF2B5EF4-FFF2-40B4-BE49-F238E27FC236}">
                    <a16:creationId xmlns:a16="http://schemas.microsoft.com/office/drawing/2014/main" id="{0ACE02FF-F8B4-F23D-4625-967A8EC2DFE1}"/>
                  </a:ext>
                </a:extLst>
              </p:cNvPr>
              <p:cNvSpPr/>
              <p:nvPr/>
            </p:nvSpPr>
            <p:spPr>
              <a:xfrm>
                <a:off x="2078250" y="3366450"/>
                <a:ext cx="21925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877" h="486" extrusionOk="0">
                    <a:moveTo>
                      <a:pt x="1" y="0"/>
                    </a:moveTo>
                    <a:lnTo>
                      <a:pt x="877" y="485"/>
                    </a:lnTo>
                    <a:lnTo>
                      <a:pt x="877" y="1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704;p41">
                <a:extLst>
                  <a:ext uri="{FF2B5EF4-FFF2-40B4-BE49-F238E27FC236}">
                    <a16:creationId xmlns:a16="http://schemas.microsoft.com/office/drawing/2014/main" id="{47A28509-898F-4E7D-1C54-178211575641}"/>
                  </a:ext>
                </a:extLst>
              </p:cNvPr>
              <p:cNvSpPr/>
              <p:nvPr/>
            </p:nvSpPr>
            <p:spPr>
              <a:xfrm>
                <a:off x="2160750" y="3431225"/>
                <a:ext cx="116550" cy="8112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3245" extrusionOk="0">
                    <a:moveTo>
                      <a:pt x="4531" y="1"/>
                    </a:moveTo>
                    <a:lnTo>
                      <a:pt x="4419" y="504"/>
                    </a:lnTo>
                    <a:lnTo>
                      <a:pt x="4270" y="952"/>
                    </a:lnTo>
                    <a:lnTo>
                      <a:pt x="4195" y="1157"/>
                    </a:lnTo>
                    <a:lnTo>
                      <a:pt x="4102" y="1343"/>
                    </a:lnTo>
                    <a:lnTo>
                      <a:pt x="4009" y="1530"/>
                    </a:lnTo>
                    <a:lnTo>
                      <a:pt x="3916" y="1679"/>
                    </a:lnTo>
                    <a:lnTo>
                      <a:pt x="3804" y="1828"/>
                    </a:lnTo>
                    <a:lnTo>
                      <a:pt x="3692" y="1958"/>
                    </a:lnTo>
                    <a:lnTo>
                      <a:pt x="3580" y="2070"/>
                    </a:lnTo>
                    <a:lnTo>
                      <a:pt x="3450" y="2182"/>
                    </a:lnTo>
                    <a:lnTo>
                      <a:pt x="3319" y="2275"/>
                    </a:lnTo>
                    <a:lnTo>
                      <a:pt x="3189" y="2350"/>
                    </a:lnTo>
                    <a:lnTo>
                      <a:pt x="3058" y="2424"/>
                    </a:lnTo>
                    <a:lnTo>
                      <a:pt x="2909" y="2462"/>
                    </a:lnTo>
                    <a:lnTo>
                      <a:pt x="2760" y="2518"/>
                    </a:lnTo>
                    <a:lnTo>
                      <a:pt x="2611" y="2536"/>
                    </a:lnTo>
                    <a:lnTo>
                      <a:pt x="2443" y="2555"/>
                    </a:lnTo>
                    <a:lnTo>
                      <a:pt x="2275" y="2555"/>
                    </a:lnTo>
                    <a:lnTo>
                      <a:pt x="2107" y="2536"/>
                    </a:lnTo>
                    <a:lnTo>
                      <a:pt x="1939" y="2518"/>
                    </a:lnTo>
                    <a:lnTo>
                      <a:pt x="1585" y="2443"/>
                    </a:lnTo>
                    <a:lnTo>
                      <a:pt x="1212" y="2313"/>
                    </a:lnTo>
                    <a:lnTo>
                      <a:pt x="821" y="2126"/>
                    </a:lnTo>
                    <a:lnTo>
                      <a:pt x="411" y="1902"/>
                    </a:lnTo>
                    <a:lnTo>
                      <a:pt x="1" y="1641"/>
                    </a:lnTo>
                    <a:lnTo>
                      <a:pt x="94" y="1809"/>
                    </a:lnTo>
                    <a:lnTo>
                      <a:pt x="187" y="1958"/>
                    </a:lnTo>
                    <a:lnTo>
                      <a:pt x="299" y="2126"/>
                    </a:lnTo>
                    <a:lnTo>
                      <a:pt x="429" y="2257"/>
                    </a:lnTo>
                    <a:lnTo>
                      <a:pt x="560" y="2387"/>
                    </a:lnTo>
                    <a:lnTo>
                      <a:pt x="690" y="2518"/>
                    </a:lnTo>
                    <a:lnTo>
                      <a:pt x="989" y="2741"/>
                    </a:lnTo>
                    <a:lnTo>
                      <a:pt x="1287" y="2928"/>
                    </a:lnTo>
                    <a:lnTo>
                      <a:pt x="1623" y="3077"/>
                    </a:lnTo>
                    <a:lnTo>
                      <a:pt x="1958" y="3170"/>
                    </a:lnTo>
                    <a:lnTo>
                      <a:pt x="2126" y="3207"/>
                    </a:lnTo>
                    <a:lnTo>
                      <a:pt x="2294" y="3226"/>
                    </a:lnTo>
                    <a:lnTo>
                      <a:pt x="2461" y="3245"/>
                    </a:lnTo>
                    <a:lnTo>
                      <a:pt x="2629" y="3245"/>
                    </a:lnTo>
                    <a:lnTo>
                      <a:pt x="2797" y="3226"/>
                    </a:lnTo>
                    <a:lnTo>
                      <a:pt x="2965" y="3207"/>
                    </a:lnTo>
                    <a:lnTo>
                      <a:pt x="3133" y="3170"/>
                    </a:lnTo>
                    <a:lnTo>
                      <a:pt x="3282" y="3114"/>
                    </a:lnTo>
                    <a:lnTo>
                      <a:pt x="3431" y="3040"/>
                    </a:lnTo>
                    <a:lnTo>
                      <a:pt x="3580" y="2965"/>
                    </a:lnTo>
                    <a:lnTo>
                      <a:pt x="3729" y="2872"/>
                    </a:lnTo>
                    <a:lnTo>
                      <a:pt x="3860" y="2760"/>
                    </a:lnTo>
                    <a:lnTo>
                      <a:pt x="3990" y="2630"/>
                    </a:lnTo>
                    <a:lnTo>
                      <a:pt x="4102" y="2499"/>
                    </a:lnTo>
                    <a:lnTo>
                      <a:pt x="4214" y="2350"/>
                    </a:lnTo>
                    <a:lnTo>
                      <a:pt x="4326" y="2182"/>
                    </a:lnTo>
                    <a:lnTo>
                      <a:pt x="4419" y="1996"/>
                    </a:lnTo>
                    <a:lnTo>
                      <a:pt x="4494" y="1791"/>
                    </a:lnTo>
                    <a:lnTo>
                      <a:pt x="4568" y="1567"/>
                    </a:lnTo>
                    <a:lnTo>
                      <a:pt x="4605" y="1343"/>
                    </a:lnTo>
                    <a:lnTo>
                      <a:pt x="4643" y="1119"/>
                    </a:lnTo>
                    <a:lnTo>
                      <a:pt x="4661" y="877"/>
                    </a:lnTo>
                    <a:lnTo>
                      <a:pt x="4643" y="653"/>
                    </a:lnTo>
                    <a:lnTo>
                      <a:pt x="4624" y="430"/>
                    </a:lnTo>
                    <a:lnTo>
                      <a:pt x="4587" y="225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705;p41">
                <a:extLst>
                  <a:ext uri="{FF2B5EF4-FFF2-40B4-BE49-F238E27FC236}">
                    <a16:creationId xmlns:a16="http://schemas.microsoft.com/office/drawing/2014/main" id="{EACE20E9-2202-0D88-3B94-72326C642457}"/>
                  </a:ext>
                </a:extLst>
              </p:cNvPr>
              <p:cNvSpPr/>
              <p:nvPr/>
            </p:nvSpPr>
            <p:spPr>
              <a:xfrm>
                <a:off x="2160750" y="3431225"/>
                <a:ext cx="113275" cy="7275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2910" extrusionOk="0">
                    <a:moveTo>
                      <a:pt x="4531" y="1"/>
                    </a:moveTo>
                    <a:lnTo>
                      <a:pt x="4456" y="75"/>
                    </a:lnTo>
                    <a:lnTo>
                      <a:pt x="4214" y="299"/>
                    </a:lnTo>
                    <a:lnTo>
                      <a:pt x="4046" y="430"/>
                    </a:lnTo>
                    <a:lnTo>
                      <a:pt x="3841" y="597"/>
                    </a:lnTo>
                    <a:lnTo>
                      <a:pt x="3599" y="747"/>
                    </a:lnTo>
                    <a:lnTo>
                      <a:pt x="3319" y="914"/>
                    </a:lnTo>
                    <a:lnTo>
                      <a:pt x="3002" y="1082"/>
                    </a:lnTo>
                    <a:lnTo>
                      <a:pt x="2667" y="1231"/>
                    </a:lnTo>
                    <a:lnTo>
                      <a:pt x="2294" y="1380"/>
                    </a:lnTo>
                    <a:lnTo>
                      <a:pt x="1884" y="1492"/>
                    </a:lnTo>
                    <a:lnTo>
                      <a:pt x="1455" y="1586"/>
                    </a:lnTo>
                    <a:lnTo>
                      <a:pt x="989" y="1641"/>
                    </a:lnTo>
                    <a:lnTo>
                      <a:pt x="504" y="1660"/>
                    </a:lnTo>
                    <a:lnTo>
                      <a:pt x="262" y="1660"/>
                    </a:lnTo>
                    <a:lnTo>
                      <a:pt x="1" y="1641"/>
                    </a:lnTo>
                    <a:lnTo>
                      <a:pt x="56" y="1716"/>
                    </a:lnTo>
                    <a:lnTo>
                      <a:pt x="262" y="1902"/>
                    </a:lnTo>
                    <a:lnTo>
                      <a:pt x="560" y="2163"/>
                    </a:lnTo>
                    <a:lnTo>
                      <a:pt x="746" y="2294"/>
                    </a:lnTo>
                    <a:lnTo>
                      <a:pt x="951" y="2443"/>
                    </a:lnTo>
                    <a:lnTo>
                      <a:pt x="1175" y="2574"/>
                    </a:lnTo>
                    <a:lnTo>
                      <a:pt x="1417" y="2685"/>
                    </a:lnTo>
                    <a:lnTo>
                      <a:pt x="1678" y="2779"/>
                    </a:lnTo>
                    <a:lnTo>
                      <a:pt x="1958" y="2853"/>
                    </a:lnTo>
                    <a:lnTo>
                      <a:pt x="2238" y="2909"/>
                    </a:lnTo>
                    <a:lnTo>
                      <a:pt x="2517" y="2909"/>
                    </a:lnTo>
                    <a:lnTo>
                      <a:pt x="2667" y="2891"/>
                    </a:lnTo>
                    <a:lnTo>
                      <a:pt x="2816" y="2872"/>
                    </a:lnTo>
                    <a:lnTo>
                      <a:pt x="2965" y="2835"/>
                    </a:lnTo>
                    <a:lnTo>
                      <a:pt x="3114" y="2797"/>
                    </a:lnTo>
                    <a:lnTo>
                      <a:pt x="3263" y="2723"/>
                    </a:lnTo>
                    <a:lnTo>
                      <a:pt x="3394" y="2667"/>
                    </a:lnTo>
                    <a:lnTo>
                      <a:pt x="3505" y="2574"/>
                    </a:lnTo>
                    <a:lnTo>
                      <a:pt x="3636" y="2499"/>
                    </a:lnTo>
                    <a:lnTo>
                      <a:pt x="3841" y="2313"/>
                    </a:lnTo>
                    <a:lnTo>
                      <a:pt x="4009" y="2108"/>
                    </a:lnTo>
                    <a:lnTo>
                      <a:pt x="4139" y="1884"/>
                    </a:lnTo>
                    <a:lnTo>
                      <a:pt x="4251" y="1641"/>
                    </a:lnTo>
                    <a:lnTo>
                      <a:pt x="4344" y="1399"/>
                    </a:lnTo>
                    <a:lnTo>
                      <a:pt x="4419" y="1175"/>
                    </a:lnTo>
                    <a:lnTo>
                      <a:pt x="4475" y="933"/>
                    </a:lnTo>
                    <a:lnTo>
                      <a:pt x="4494" y="728"/>
                    </a:lnTo>
                    <a:lnTo>
                      <a:pt x="4531" y="355"/>
                    </a:lnTo>
                    <a:lnTo>
                      <a:pt x="4531" y="94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706;p41">
                <a:extLst>
                  <a:ext uri="{FF2B5EF4-FFF2-40B4-BE49-F238E27FC236}">
                    <a16:creationId xmlns:a16="http://schemas.microsoft.com/office/drawing/2014/main" id="{C922038B-3385-DA5C-97D0-EEE24DCCDDBC}"/>
                  </a:ext>
                </a:extLst>
              </p:cNvPr>
              <p:cNvSpPr/>
              <p:nvPr/>
            </p:nvSpPr>
            <p:spPr>
              <a:xfrm>
                <a:off x="2158425" y="3429375"/>
                <a:ext cx="1179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3077" extrusionOk="0">
                    <a:moveTo>
                      <a:pt x="4549" y="261"/>
                    </a:moveTo>
                    <a:lnTo>
                      <a:pt x="4531" y="504"/>
                    </a:lnTo>
                    <a:lnTo>
                      <a:pt x="4512" y="821"/>
                    </a:lnTo>
                    <a:lnTo>
                      <a:pt x="4437" y="1175"/>
                    </a:lnTo>
                    <a:lnTo>
                      <a:pt x="4400" y="1361"/>
                    </a:lnTo>
                    <a:lnTo>
                      <a:pt x="4326" y="1548"/>
                    </a:lnTo>
                    <a:lnTo>
                      <a:pt x="4251" y="1734"/>
                    </a:lnTo>
                    <a:lnTo>
                      <a:pt x="4158" y="1921"/>
                    </a:lnTo>
                    <a:lnTo>
                      <a:pt x="4046" y="2107"/>
                    </a:lnTo>
                    <a:lnTo>
                      <a:pt x="3915" y="2275"/>
                    </a:lnTo>
                    <a:lnTo>
                      <a:pt x="3766" y="2424"/>
                    </a:lnTo>
                    <a:lnTo>
                      <a:pt x="3598" y="2573"/>
                    </a:lnTo>
                    <a:lnTo>
                      <a:pt x="3393" y="2685"/>
                    </a:lnTo>
                    <a:lnTo>
                      <a:pt x="3170" y="2778"/>
                    </a:lnTo>
                    <a:lnTo>
                      <a:pt x="2946" y="2853"/>
                    </a:lnTo>
                    <a:lnTo>
                      <a:pt x="2704" y="2890"/>
                    </a:lnTo>
                    <a:lnTo>
                      <a:pt x="2480" y="2909"/>
                    </a:lnTo>
                    <a:lnTo>
                      <a:pt x="2256" y="2890"/>
                    </a:lnTo>
                    <a:lnTo>
                      <a:pt x="2032" y="2853"/>
                    </a:lnTo>
                    <a:lnTo>
                      <a:pt x="1827" y="2797"/>
                    </a:lnTo>
                    <a:lnTo>
                      <a:pt x="1622" y="2722"/>
                    </a:lnTo>
                    <a:lnTo>
                      <a:pt x="1417" y="2629"/>
                    </a:lnTo>
                    <a:lnTo>
                      <a:pt x="1231" y="2517"/>
                    </a:lnTo>
                    <a:lnTo>
                      <a:pt x="1063" y="2424"/>
                    </a:lnTo>
                    <a:lnTo>
                      <a:pt x="746" y="2200"/>
                    </a:lnTo>
                    <a:lnTo>
                      <a:pt x="485" y="1995"/>
                    </a:lnTo>
                    <a:lnTo>
                      <a:pt x="299" y="1809"/>
                    </a:lnTo>
                    <a:lnTo>
                      <a:pt x="709" y="1827"/>
                    </a:lnTo>
                    <a:lnTo>
                      <a:pt x="1100" y="1790"/>
                    </a:lnTo>
                    <a:lnTo>
                      <a:pt x="1492" y="1753"/>
                    </a:lnTo>
                    <a:lnTo>
                      <a:pt x="1846" y="1678"/>
                    </a:lnTo>
                    <a:lnTo>
                      <a:pt x="2182" y="1585"/>
                    </a:lnTo>
                    <a:lnTo>
                      <a:pt x="2517" y="1492"/>
                    </a:lnTo>
                    <a:lnTo>
                      <a:pt x="2815" y="1380"/>
                    </a:lnTo>
                    <a:lnTo>
                      <a:pt x="3095" y="1249"/>
                    </a:lnTo>
                    <a:lnTo>
                      <a:pt x="3356" y="1119"/>
                    </a:lnTo>
                    <a:lnTo>
                      <a:pt x="3598" y="970"/>
                    </a:lnTo>
                    <a:lnTo>
                      <a:pt x="4009" y="709"/>
                    </a:lnTo>
                    <a:lnTo>
                      <a:pt x="4326" y="466"/>
                    </a:lnTo>
                    <a:lnTo>
                      <a:pt x="4549" y="261"/>
                    </a:lnTo>
                    <a:close/>
                    <a:moveTo>
                      <a:pt x="4605" y="0"/>
                    </a:moveTo>
                    <a:lnTo>
                      <a:pt x="4568" y="19"/>
                    </a:lnTo>
                    <a:lnTo>
                      <a:pt x="4475" y="112"/>
                    </a:lnTo>
                    <a:lnTo>
                      <a:pt x="4251" y="317"/>
                    </a:lnTo>
                    <a:lnTo>
                      <a:pt x="4065" y="448"/>
                    </a:lnTo>
                    <a:lnTo>
                      <a:pt x="3859" y="615"/>
                    </a:lnTo>
                    <a:lnTo>
                      <a:pt x="3617" y="765"/>
                    </a:lnTo>
                    <a:lnTo>
                      <a:pt x="3356" y="932"/>
                    </a:lnTo>
                    <a:lnTo>
                      <a:pt x="3039" y="1082"/>
                    </a:lnTo>
                    <a:lnTo>
                      <a:pt x="2704" y="1231"/>
                    </a:lnTo>
                    <a:lnTo>
                      <a:pt x="2349" y="1380"/>
                    </a:lnTo>
                    <a:lnTo>
                      <a:pt x="1939" y="1492"/>
                    </a:lnTo>
                    <a:lnTo>
                      <a:pt x="1529" y="1585"/>
                    </a:lnTo>
                    <a:lnTo>
                      <a:pt x="1063" y="1641"/>
                    </a:lnTo>
                    <a:lnTo>
                      <a:pt x="597" y="1660"/>
                    </a:lnTo>
                    <a:lnTo>
                      <a:pt x="355" y="1641"/>
                    </a:lnTo>
                    <a:lnTo>
                      <a:pt x="94" y="1622"/>
                    </a:lnTo>
                    <a:lnTo>
                      <a:pt x="56" y="1641"/>
                    </a:lnTo>
                    <a:lnTo>
                      <a:pt x="19" y="1678"/>
                    </a:lnTo>
                    <a:lnTo>
                      <a:pt x="0" y="1715"/>
                    </a:lnTo>
                    <a:lnTo>
                      <a:pt x="19" y="1771"/>
                    </a:lnTo>
                    <a:lnTo>
                      <a:pt x="243" y="1995"/>
                    </a:lnTo>
                    <a:lnTo>
                      <a:pt x="485" y="2200"/>
                    </a:lnTo>
                    <a:lnTo>
                      <a:pt x="783" y="2443"/>
                    </a:lnTo>
                    <a:lnTo>
                      <a:pt x="970" y="2554"/>
                    </a:lnTo>
                    <a:lnTo>
                      <a:pt x="1156" y="2666"/>
                    </a:lnTo>
                    <a:lnTo>
                      <a:pt x="1361" y="2778"/>
                    </a:lnTo>
                    <a:lnTo>
                      <a:pt x="1566" y="2871"/>
                    </a:lnTo>
                    <a:lnTo>
                      <a:pt x="1790" y="2946"/>
                    </a:lnTo>
                    <a:lnTo>
                      <a:pt x="2014" y="3020"/>
                    </a:lnTo>
                    <a:lnTo>
                      <a:pt x="2256" y="3058"/>
                    </a:lnTo>
                    <a:lnTo>
                      <a:pt x="2499" y="3076"/>
                    </a:lnTo>
                    <a:lnTo>
                      <a:pt x="2685" y="3058"/>
                    </a:lnTo>
                    <a:lnTo>
                      <a:pt x="2871" y="3039"/>
                    </a:lnTo>
                    <a:lnTo>
                      <a:pt x="3039" y="3002"/>
                    </a:lnTo>
                    <a:lnTo>
                      <a:pt x="3226" y="2946"/>
                    </a:lnTo>
                    <a:lnTo>
                      <a:pt x="3375" y="2871"/>
                    </a:lnTo>
                    <a:lnTo>
                      <a:pt x="3524" y="2815"/>
                    </a:lnTo>
                    <a:lnTo>
                      <a:pt x="3636" y="2722"/>
                    </a:lnTo>
                    <a:lnTo>
                      <a:pt x="3766" y="2648"/>
                    </a:lnTo>
                    <a:lnTo>
                      <a:pt x="3971" y="2443"/>
                    </a:lnTo>
                    <a:lnTo>
                      <a:pt x="4158" y="2237"/>
                    </a:lnTo>
                    <a:lnTo>
                      <a:pt x="4288" y="2014"/>
                    </a:lnTo>
                    <a:lnTo>
                      <a:pt x="4419" y="1771"/>
                    </a:lnTo>
                    <a:lnTo>
                      <a:pt x="4512" y="1529"/>
                    </a:lnTo>
                    <a:lnTo>
                      <a:pt x="4587" y="1287"/>
                    </a:lnTo>
                    <a:lnTo>
                      <a:pt x="4624" y="1044"/>
                    </a:lnTo>
                    <a:lnTo>
                      <a:pt x="4661" y="821"/>
                    </a:lnTo>
                    <a:lnTo>
                      <a:pt x="4698" y="448"/>
                    </a:lnTo>
                    <a:lnTo>
                      <a:pt x="4717" y="168"/>
                    </a:lnTo>
                    <a:lnTo>
                      <a:pt x="4698" y="75"/>
                    </a:lnTo>
                    <a:lnTo>
                      <a:pt x="4680" y="19"/>
                    </a:lnTo>
                    <a:lnTo>
                      <a:pt x="464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707;p41">
                <a:extLst>
                  <a:ext uri="{FF2B5EF4-FFF2-40B4-BE49-F238E27FC236}">
                    <a16:creationId xmlns:a16="http://schemas.microsoft.com/office/drawing/2014/main" id="{C795CFC8-A93A-8FB5-65AA-00E4E9E81FD7}"/>
                  </a:ext>
                </a:extLst>
              </p:cNvPr>
              <p:cNvSpPr/>
              <p:nvPr/>
            </p:nvSpPr>
            <p:spPr>
              <a:xfrm>
                <a:off x="1987825" y="3106375"/>
                <a:ext cx="458200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8328" h="9770" extrusionOk="0">
                    <a:moveTo>
                      <a:pt x="9397" y="0"/>
                    </a:moveTo>
                    <a:lnTo>
                      <a:pt x="8838" y="19"/>
                    </a:lnTo>
                    <a:lnTo>
                      <a:pt x="8279" y="56"/>
                    </a:lnTo>
                    <a:lnTo>
                      <a:pt x="7738" y="150"/>
                    </a:lnTo>
                    <a:lnTo>
                      <a:pt x="7197" y="261"/>
                    </a:lnTo>
                    <a:lnTo>
                      <a:pt x="6694" y="411"/>
                    </a:lnTo>
                    <a:lnTo>
                      <a:pt x="6172" y="597"/>
                    </a:lnTo>
                    <a:lnTo>
                      <a:pt x="5687" y="802"/>
                    </a:lnTo>
                    <a:lnTo>
                      <a:pt x="5202" y="1026"/>
                    </a:lnTo>
                    <a:lnTo>
                      <a:pt x="4736" y="1287"/>
                    </a:lnTo>
                    <a:lnTo>
                      <a:pt x="4289" y="1548"/>
                    </a:lnTo>
                    <a:lnTo>
                      <a:pt x="3860" y="1846"/>
                    </a:lnTo>
                    <a:lnTo>
                      <a:pt x="3450" y="2144"/>
                    </a:lnTo>
                    <a:lnTo>
                      <a:pt x="3058" y="2461"/>
                    </a:lnTo>
                    <a:lnTo>
                      <a:pt x="2686" y="2797"/>
                    </a:lnTo>
                    <a:lnTo>
                      <a:pt x="2331" y="3133"/>
                    </a:lnTo>
                    <a:lnTo>
                      <a:pt x="2014" y="3468"/>
                    </a:lnTo>
                    <a:lnTo>
                      <a:pt x="1697" y="3804"/>
                    </a:lnTo>
                    <a:lnTo>
                      <a:pt x="1418" y="4158"/>
                    </a:lnTo>
                    <a:lnTo>
                      <a:pt x="1175" y="4494"/>
                    </a:lnTo>
                    <a:lnTo>
                      <a:pt x="952" y="4829"/>
                    </a:lnTo>
                    <a:lnTo>
                      <a:pt x="747" y="5165"/>
                    </a:lnTo>
                    <a:lnTo>
                      <a:pt x="579" y="5500"/>
                    </a:lnTo>
                    <a:lnTo>
                      <a:pt x="430" y="5799"/>
                    </a:lnTo>
                    <a:lnTo>
                      <a:pt x="318" y="6097"/>
                    </a:lnTo>
                    <a:lnTo>
                      <a:pt x="243" y="6376"/>
                    </a:lnTo>
                    <a:lnTo>
                      <a:pt x="187" y="6637"/>
                    </a:lnTo>
                    <a:lnTo>
                      <a:pt x="75" y="7197"/>
                    </a:lnTo>
                    <a:lnTo>
                      <a:pt x="20" y="7682"/>
                    </a:lnTo>
                    <a:lnTo>
                      <a:pt x="1" y="8092"/>
                    </a:lnTo>
                    <a:lnTo>
                      <a:pt x="20" y="8446"/>
                    </a:lnTo>
                    <a:lnTo>
                      <a:pt x="75" y="8744"/>
                    </a:lnTo>
                    <a:lnTo>
                      <a:pt x="150" y="9005"/>
                    </a:lnTo>
                    <a:lnTo>
                      <a:pt x="243" y="9210"/>
                    </a:lnTo>
                    <a:lnTo>
                      <a:pt x="355" y="9378"/>
                    </a:lnTo>
                    <a:lnTo>
                      <a:pt x="467" y="9509"/>
                    </a:lnTo>
                    <a:lnTo>
                      <a:pt x="598" y="9602"/>
                    </a:lnTo>
                    <a:lnTo>
                      <a:pt x="709" y="9676"/>
                    </a:lnTo>
                    <a:lnTo>
                      <a:pt x="821" y="9714"/>
                    </a:lnTo>
                    <a:lnTo>
                      <a:pt x="989" y="9770"/>
                    </a:lnTo>
                    <a:lnTo>
                      <a:pt x="1045" y="9770"/>
                    </a:lnTo>
                    <a:lnTo>
                      <a:pt x="1194" y="9359"/>
                    </a:lnTo>
                    <a:lnTo>
                      <a:pt x="1325" y="9005"/>
                    </a:lnTo>
                    <a:lnTo>
                      <a:pt x="1492" y="8670"/>
                    </a:lnTo>
                    <a:lnTo>
                      <a:pt x="1642" y="8371"/>
                    </a:lnTo>
                    <a:lnTo>
                      <a:pt x="1809" y="8092"/>
                    </a:lnTo>
                    <a:lnTo>
                      <a:pt x="1996" y="7849"/>
                    </a:lnTo>
                    <a:lnTo>
                      <a:pt x="2182" y="7644"/>
                    </a:lnTo>
                    <a:lnTo>
                      <a:pt x="2369" y="7458"/>
                    </a:lnTo>
                    <a:lnTo>
                      <a:pt x="2574" y="7290"/>
                    </a:lnTo>
                    <a:lnTo>
                      <a:pt x="2779" y="7160"/>
                    </a:lnTo>
                    <a:lnTo>
                      <a:pt x="2984" y="7048"/>
                    </a:lnTo>
                    <a:lnTo>
                      <a:pt x="3189" y="6936"/>
                    </a:lnTo>
                    <a:lnTo>
                      <a:pt x="3413" y="6861"/>
                    </a:lnTo>
                    <a:lnTo>
                      <a:pt x="3618" y="6787"/>
                    </a:lnTo>
                    <a:lnTo>
                      <a:pt x="3841" y="6749"/>
                    </a:lnTo>
                    <a:lnTo>
                      <a:pt x="4065" y="6712"/>
                    </a:lnTo>
                    <a:lnTo>
                      <a:pt x="4494" y="6656"/>
                    </a:lnTo>
                    <a:lnTo>
                      <a:pt x="4923" y="6637"/>
                    </a:lnTo>
                    <a:lnTo>
                      <a:pt x="5762" y="6619"/>
                    </a:lnTo>
                    <a:lnTo>
                      <a:pt x="6153" y="6619"/>
                    </a:lnTo>
                    <a:lnTo>
                      <a:pt x="6507" y="6582"/>
                    </a:lnTo>
                    <a:lnTo>
                      <a:pt x="6675" y="6544"/>
                    </a:lnTo>
                    <a:lnTo>
                      <a:pt x="6843" y="6488"/>
                    </a:lnTo>
                    <a:lnTo>
                      <a:pt x="6992" y="6432"/>
                    </a:lnTo>
                    <a:lnTo>
                      <a:pt x="7123" y="6358"/>
                    </a:lnTo>
                    <a:lnTo>
                      <a:pt x="7384" y="6209"/>
                    </a:lnTo>
                    <a:lnTo>
                      <a:pt x="7589" y="6041"/>
                    </a:lnTo>
                    <a:lnTo>
                      <a:pt x="7775" y="5892"/>
                    </a:lnTo>
                    <a:lnTo>
                      <a:pt x="7943" y="5761"/>
                    </a:lnTo>
                    <a:lnTo>
                      <a:pt x="8073" y="5612"/>
                    </a:lnTo>
                    <a:lnTo>
                      <a:pt x="8185" y="5463"/>
                    </a:lnTo>
                    <a:lnTo>
                      <a:pt x="8390" y="5146"/>
                    </a:lnTo>
                    <a:lnTo>
                      <a:pt x="8782" y="4419"/>
                    </a:lnTo>
                    <a:lnTo>
                      <a:pt x="9062" y="3972"/>
                    </a:lnTo>
                    <a:lnTo>
                      <a:pt x="9229" y="3729"/>
                    </a:lnTo>
                    <a:lnTo>
                      <a:pt x="9416" y="3449"/>
                    </a:lnTo>
                    <a:lnTo>
                      <a:pt x="9528" y="3319"/>
                    </a:lnTo>
                    <a:lnTo>
                      <a:pt x="9639" y="3188"/>
                    </a:lnTo>
                    <a:lnTo>
                      <a:pt x="9882" y="2983"/>
                    </a:lnTo>
                    <a:lnTo>
                      <a:pt x="10106" y="2816"/>
                    </a:lnTo>
                    <a:lnTo>
                      <a:pt x="10367" y="2685"/>
                    </a:lnTo>
                    <a:lnTo>
                      <a:pt x="10609" y="2592"/>
                    </a:lnTo>
                    <a:lnTo>
                      <a:pt x="10851" y="2536"/>
                    </a:lnTo>
                    <a:lnTo>
                      <a:pt x="11094" y="2499"/>
                    </a:lnTo>
                    <a:lnTo>
                      <a:pt x="11541" y="2499"/>
                    </a:lnTo>
                    <a:lnTo>
                      <a:pt x="11727" y="2517"/>
                    </a:lnTo>
                    <a:lnTo>
                      <a:pt x="12063" y="2592"/>
                    </a:lnTo>
                    <a:lnTo>
                      <a:pt x="12287" y="2648"/>
                    </a:lnTo>
                    <a:lnTo>
                      <a:pt x="12361" y="2685"/>
                    </a:lnTo>
                    <a:lnTo>
                      <a:pt x="12436" y="3039"/>
                    </a:lnTo>
                    <a:lnTo>
                      <a:pt x="12511" y="3394"/>
                    </a:lnTo>
                    <a:lnTo>
                      <a:pt x="12604" y="3748"/>
                    </a:lnTo>
                    <a:lnTo>
                      <a:pt x="12716" y="4083"/>
                    </a:lnTo>
                    <a:lnTo>
                      <a:pt x="12827" y="4419"/>
                    </a:lnTo>
                    <a:lnTo>
                      <a:pt x="12939" y="4736"/>
                    </a:lnTo>
                    <a:lnTo>
                      <a:pt x="13219" y="5370"/>
                    </a:lnTo>
                    <a:lnTo>
                      <a:pt x="13536" y="5966"/>
                    </a:lnTo>
                    <a:lnTo>
                      <a:pt x="13853" y="6526"/>
                    </a:lnTo>
                    <a:lnTo>
                      <a:pt x="14188" y="7066"/>
                    </a:lnTo>
                    <a:lnTo>
                      <a:pt x="14524" y="7532"/>
                    </a:lnTo>
                    <a:lnTo>
                      <a:pt x="14860" y="7980"/>
                    </a:lnTo>
                    <a:lnTo>
                      <a:pt x="15158" y="8353"/>
                    </a:lnTo>
                    <a:lnTo>
                      <a:pt x="15456" y="8688"/>
                    </a:lnTo>
                    <a:lnTo>
                      <a:pt x="15698" y="8987"/>
                    </a:lnTo>
                    <a:lnTo>
                      <a:pt x="16090" y="9359"/>
                    </a:lnTo>
                    <a:lnTo>
                      <a:pt x="16221" y="9509"/>
                    </a:lnTo>
                    <a:lnTo>
                      <a:pt x="16370" y="9266"/>
                    </a:lnTo>
                    <a:lnTo>
                      <a:pt x="16519" y="9042"/>
                    </a:lnTo>
                    <a:lnTo>
                      <a:pt x="16668" y="8856"/>
                    </a:lnTo>
                    <a:lnTo>
                      <a:pt x="16836" y="8688"/>
                    </a:lnTo>
                    <a:lnTo>
                      <a:pt x="17004" y="8539"/>
                    </a:lnTo>
                    <a:lnTo>
                      <a:pt x="17190" y="8409"/>
                    </a:lnTo>
                    <a:lnTo>
                      <a:pt x="17358" y="8297"/>
                    </a:lnTo>
                    <a:lnTo>
                      <a:pt x="17526" y="8204"/>
                    </a:lnTo>
                    <a:lnTo>
                      <a:pt x="17842" y="8073"/>
                    </a:lnTo>
                    <a:lnTo>
                      <a:pt x="18103" y="7980"/>
                    </a:lnTo>
                    <a:lnTo>
                      <a:pt x="18271" y="7961"/>
                    </a:lnTo>
                    <a:lnTo>
                      <a:pt x="18327" y="7961"/>
                    </a:lnTo>
                    <a:lnTo>
                      <a:pt x="18309" y="7346"/>
                    </a:lnTo>
                    <a:lnTo>
                      <a:pt x="18253" y="6749"/>
                    </a:lnTo>
                    <a:lnTo>
                      <a:pt x="18178" y="6190"/>
                    </a:lnTo>
                    <a:lnTo>
                      <a:pt x="18066" y="5687"/>
                    </a:lnTo>
                    <a:lnTo>
                      <a:pt x="17936" y="5202"/>
                    </a:lnTo>
                    <a:lnTo>
                      <a:pt x="17787" y="4755"/>
                    </a:lnTo>
                    <a:lnTo>
                      <a:pt x="17619" y="4344"/>
                    </a:lnTo>
                    <a:lnTo>
                      <a:pt x="17432" y="3953"/>
                    </a:lnTo>
                    <a:lnTo>
                      <a:pt x="17227" y="3599"/>
                    </a:lnTo>
                    <a:lnTo>
                      <a:pt x="17022" y="3282"/>
                    </a:lnTo>
                    <a:lnTo>
                      <a:pt x="16798" y="2983"/>
                    </a:lnTo>
                    <a:lnTo>
                      <a:pt x="16556" y="2704"/>
                    </a:lnTo>
                    <a:lnTo>
                      <a:pt x="16314" y="2461"/>
                    </a:lnTo>
                    <a:lnTo>
                      <a:pt x="16071" y="2238"/>
                    </a:lnTo>
                    <a:lnTo>
                      <a:pt x="15810" y="2033"/>
                    </a:lnTo>
                    <a:lnTo>
                      <a:pt x="15568" y="1846"/>
                    </a:lnTo>
                    <a:lnTo>
                      <a:pt x="15307" y="1697"/>
                    </a:lnTo>
                    <a:lnTo>
                      <a:pt x="15065" y="1548"/>
                    </a:lnTo>
                    <a:lnTo>
                      <a:pt x="14822" y="1436"/>
                    </a:lnTo>
                    <a:lnTo>
                      <a:pt x="14580" y="1324"/>
                    </a:lnTo>
                    <a:lnTo>
                      <a:pt x="14132" y="1156"/>
                    </a:lnTo>
                    <a:lnTo>
                      <a:pt x="13722" y="1045"/>
                    </a:lnTo>
                    <a:lnTo>
                      <a:pt x="13368" y="970"/>
                    </a:lnTo>
                    <a:lnTo>
                      <a:pt x="13107" y="933"/>
                    </a:lnTo>
                    <a:lnTo>
                      <a:pt x="12883" y="914"/>
                    </a:lnTo>
                    <a:lnTo>
                      <a:pt x="12585" y="765"/>
                    </a:lnTo>
                    <a:lnTo>
                      <a:pt x="12287" y="634"/>
                    </a:lnTo>
                    <a:lnTo>
                      <a:pt x="11989" y="504"/>
                    </a:lnTo>
                    <a:lnTo>
                      <a:pt x="11709" y="411"/>
                    </a:lnTo>
                    <a:lnTo>
                      <a:pt x="11411" y="317"/>
                    </a:lnTo>
                    <a:lnTo>
                      <a:pt x="11112" y="243"/>
                    </a:lnTo>
                    <a:lnTo>
                      <a:pt x="10833" y="168"/>
                    </a:lnTo>
                    <a:lnTo>
                      <a:pt x="10534" y="112"/>
                    </a:lnTo>
                    <a:lnTo>
                      <a:pt x="9956" y="38"/>
                    </a:lnTo>
                    <a:lnTo>
                      <a:pt x="93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708;p41">
                <a:extLst>
                  <a:ext uri="{FF2B5EF4-FFF2-40B4-BE49-F238E27FC236}">
                    <a16:creationId xmlns:a16="http://schemas.microsoft.com/office/drawing/2014/main" id="{28306C46-07D0-02E5-A9B0-777D2335E613}"/>
                  </a:ext>
                </a:extLst>
              </p:cNvPr>
              <p:cNvSpPr/>
              <p:nvPr/>
            </p:nvSpPr>
            <p:spPr>
              <a:xfrm>
                <a:off x="2392850" y="3304925"/>
                <a:ext cx="100700" cy="139850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5594" extrusionOk="0">
                    <a:moveTo>
                      <a:pt x="2014" y="1"/>
                    </a:moveTo>
                    <a:lnTo>
                      <a:pt x="1884" y="19"/>
                    </a:lnTo>
                    <a:lnTo>
                      <a:pt x="1753" y="38"/>
                    </a:lnTo>
                    <a:lnTo>
                      <a:pt x="1511" y="131"/>
                    </a:lnTo>
                    <a:lnTo>
                      <a:pt x="1306" y="224"/>
                    </a:lnTo>
                    <a:lnTo>
                      <a:pt x="1138" y="336"/>
                    </a:lnTo>
                    <a:lnTo>
                      <a:pt x="1008" y="429"/>
                    </a:lnTo>
                    <a:lnTo>
                      <a:pt x="728" y="634"/>
                    </a:lnTo>
                    <a:lnTo>
                      <a:pt x="579" y="765"/>
                    </a:lnTo>
                    <a:lnTo>
                      <a:pt x="448" y="895"/>
                    </a:lnTo>
                    <a:lnTo>
                      <a:pt x="318" y="1063"/>
                    </a:lnTo>
                    <a:lnTo>
                      <a:pt x="206" y="1212"/>
                    </a:lnTo>
                    <a:lnTo>
                      <a:pt x="94" y="1380"/>
                    </a:lnTo>
                    <a:lnTo>
                      <a:pt x="20" y="1567"/>
                    </a:lnTo>
                    <a:lnTo>
                      <a:pt x="1" y="2182"/>
                    </a:lnTo>
                    <a:lnTo>
                      <a:pt x="1" y="2816"/>
                    </a:lnTo>
                    <a:lnTo>
                      <a:pt x="38" y="3543"/>
                    </a:lnTo>
                    <a:lnTo>
                      <a:pt x="75" y="3916"/>
                    </a:lnTo>
                    <a:lnTo>
                      <a:pt x="131" y="4270"/>
                    </a:lnTo>
                    <a:lnTo>
                      <a:pt x="187" y="4605"/>
                    </a:lnTo>
                    <a:lnTo>
                      <a:pt x="281" y="4922"/>
                    </a:lnTo>
                    <a:lnTo>
                      <a:pt x="392" y="5183"/>
                    </a:lnTo>
                    <a:lnTo>
                      <a:pt x="448" y="5295"/>
                    </a:lnTo>
                    <a:lnTo>
                      <a:pt x="523" y="5388"/>
                    </a:lnTo>
                    <a:lnTo>
                      <a:pt x="597" y="5463"/>
                    </a:lnTo>
                    <a:lnTo>
                      <a:pt x="672" y="5538"/>
                    </a:lnTo>
                    <a:lnTo>
                      <a:pt x="765" y="5575"/>
                    </a:lnTo>
                    <a:lnTo>
                      <a:pt x="858" y="5593"/>
                    </a:lnTo>
                    <a:lnTo>
                      <a:pt x="1064" y="5593"/>
                    </a:lnTo>
                    <a:lnTo>
                      <a:pt x="1269" y="5575"/>
                    </a:lnTo>
                    <a:lnTo>
                      <a:pt x="1492" y="5519"/>
                    </a:lnTo>
                    <a:lnTo>
                      <a:pt x="1716" y="5463"/>
                    </a:lnTo>
                    <a:lnTo>
                      <a:pt x="1940" y="5370"/>
                    </a:lnTo>
                    <a:lnTo>
                      <a:pt x="2163" y="5258"/>
                    </a:lnTo>
                    <a:lnTo>
                      <a:pt x="2387" y="5127"/>
                    </a:lnTo>
                    <a:lnTo>
                      <a:pt x="2592" y="4978"/>
                    </a:lnTo>
                    <a:lnTo>
                      <a:pt x="2797" y="4829"/>
                    </a:lnTo>
                    <a:lnTo>
                      <a:pt x="3002" y="4661"/>
                    </a:lnTo>
                    <a:lnTo>
                      <a:pt x="3170" y="4475"/>
                    </a:lnTo>
                    <a:lnTo>
                      <a:pt x="3338" y="4288"/>
                    </a:lnTo>
                    <a:lnTo>
                      <a:pt x="3487" y="4083"/>
                    </a:lnTo>
                    <a:lnTo>
                      <a:pt x="3618" y="3897"/>
                    </a:lnTo>
                    <a:lnTo>
                      <a:pt x="3730" y="3692"/>
                    </a:lnTo>
                    <a:lnTo>
                      <a:pt x="3823" y="3487"/>
                    </a:lnTo>
                    <a:lnTo>
                      <a:pt x="3879" y="3282"/>
                    </a:lnTo>
                    <a:lnTo>
                      <a:pt x="3935" y="3058"/>
                    </a:lnTo>
                    <a:lnTo>
                      <a:pt x="3972" y="2834"/>
                    </a:lnTo>
                    <a:lnTo>
                      <a:pt x="4009" y="2611"/>
                    </a:lnTo>
                    <a:lnTo>
                      <a:pt x="4028" y="2368"/>
                    </a:lnTo>
                    <a:lnTo>
                      <a:pt x="4028" y="2144"/>
                    </a:lnTo>
                    <a:lnTo>
                      <a:pt x="4028" y="1902"/>
                    </a:lnTo>
                    <a:lnTo>
                      <a:pt x="3991" y="1678"/>
                    </a:lnTo>
                    <a:lnTo>
                      <a:pt x="3953" y="1455"/>
                    </a:lnTo>
                    <a:lnTo>
                      <a:pt x="3879" y="1250"/>
                    </a:lnTo>
                    <a:lnTo>
                      <a:pt x="3804" y="1045"/>
                    </a:lnTo>
                    <a:lnTo>
                      <a:pt x="3692" y="858"/>
                    </a:lnTo>
                    <a:lnTo>
                      <a:pt x="3580" y="690"/>
                    </a:lnTo>
                    <a:lnTo>
                      <a:pt x="3431" y="523"/>
                    </a:lnTo>
                    <a:lnTo>
                      <a:pt x="3263" y="392"/>
                    </a:lnTo>
                    <a:lnTo>
                      <a:pt x="3077" y="262"/>
                    </a:lnTo>
                    <a:lnTo>
                      <a:pt x="2872" y="168"/>
                    </a:lnTo>
                    <a:lnTo>
                      <a:pt x="2685" y="94"/>
                    </a:lnTo>
                    <a:lnTo>
                      <a:pt x="2499" y="56"/>
                    </a:lnTo>
                    <a:lnTo>
                      <a:pt x="2331" y="19"/>
                    </a:lnTo>
                    <a:lnTo>
                      <a:pt x="218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709;p41">
                <a:extLst>
                  <a:ext uri="{FF2B5EF4-FFF2-40B4-BE49-F238E27FC236}">
                    <a16:creationId xmlns:a16="http://schemas.microsoft.com/office/drawing/2014/main" id="{FDA2A278-01A1-6031-6F40-C3D46DC5B0B7}"/>
                  </a:ext>
                </a:extLst>
              </p:cNvPr>
              <p:cNvSpPr/>
              <p:nvPr/>
            </p:nvSpPr>
            <p:spPr>
              <a:xfrm>
                <a:off x="2403575" y="3335225"/>
                <a:ext cx="7227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55" extrusionOk="0">
                    <a:moveTo>
                      <a:pt x="2816" y="0"/>
                    </a:moveTo>
                    <a:lnTo>
                      <a:pt x="2778" y="19"/>
                    </a:lnTo>
                    <a:lnTo>
                      <a:pt x="2741" y="38"/>
                    </a:lnTo>
                    <a:lnTo>
                      <a:pt x="38" y="2405"/>
                    </a:lnTo>
                    <a:lnTo>
                      <a:pt x="19" y="2424"/>
                    </a:lnTo>
                    <a:lnTo>
                      <a:pt x="1" y="2461"/>
                    </a:lnTo>
                    <a:lnTo>
                      <a:pt x="1" y="2499"/>
                    </a:lnTo>
                    <a:lnTo>
                      <a:pt x="19" y="2517"/>
                    </a:lnTo>
                    <a:lnTo>
                      <a:pt x="57" y="2536"/>
                    </a:lnTo>
                    <a:lnTo>
                      <a:pt x="75" y="2554"/>
                    </a:lnTo>
                    <a:lnTo>
                      <a:pt x="131" y="2517"/>
                    </a:lnTo>
                    <a:lnTo>
                      <a:pt x="2853" y="149"/>
                    </a:lnTo>
                    <a:lnTo>
                      <a:pt x="2872" y="131"/>
                    </a:lnTo>
                    <a:lnTo>
                      <a:pt x="2890" y="94"/>
                    </a:lnTo>
                    <a:lnTo>
                      <a:pt x="2872" y="56"/>
                    </a:lnTo>
                    <a:lnTo>
                      <a:pt x="2872" y="38"/>
                    </a:lnTo>
                    <a:lnTo>
                      <a:pt x="2834" y="19"/>
                    </a:lnTo>
                    <a:lnTo>
                      <a:pt x="281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710;p41">
                <a:extLst>
                  <a:ext uri="{FF2B5EF4-FFF2-40B4-BE49-F238E27FC236}">
                    <a16:creationId xmlns:a16="http://schemas.microsoft.com/office/drawing/2014/main" id="{E027F271-632C-EB35-44E1-01FFD07730A7}"/>
                  </a:ext>
                </a:extLst>
              </p:cNvPr>
              <p:cNvSpPr/>
              <p:nvPr/>
            </p:nvSpPr>
            <p:spPr>
              <a:xfrm>
                <a:off x="2403575" y="3342675"/>
                <a:ext cx="62025" cy="564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2257" extrusionOk="0">
                    <a:moveTo>
                      <a:pt x="57" y="1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" y="75"/>
                    </a:lnTo>
                    <a:lnTo>
                      <a:pt x="19" y="112"/>
                    </a:lnTo>
                    <a:lnTo>
                      <a:pt x="38" y="131"/>
                    </a:lnTo>
                    <a:lnTo>
                      <a:pt x="2350" y="2219"/>
                    </a:lnTo>
                    <a:lnTo>
                      <a:pt x="2368" y="2238"/>
                    </a:lnTo>
                    <a:lnTo>
                      <a:pt x="2406" y="2256"/>
                    </a:lnTo>
                    <a:lnTo>
                      <a:pt x="2424" y="2238"/>
                    </a:lnTo>
                    <a:lnTo>
                      <a:pt x="2462" y="2219"/>
                    </a:lnTo>
                    <a:lnTo>
                      <a:pt x="2480" y="2201"/>
                    </a:lnTo>
                    <a:lnTo>
                      <a:pt x="2480" y="2163"/>
                    </a:lnTo>
                    <a:lnTo>
                      <a:pt x="2480" y="2126"/>
                    </a:lnTo>
                    <a:lnTo>
                      <a:pt x="2462" y="2107"/>
                    </a:lnTo>
                    <a:lnTo>
                      <a:pt x="131" y="19"/>
                    </a:lnTo>
                    <a:lnTo>
                      <a:pt x="11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711;p41">
                <a:extLst>
                  <a:ext uri="{FF2B5EF4-FFF2-40B4-BE49-F238E27FC236}">
                    <a16:creationId xmlns:a16="http://schemas.microsoft.com/office/drawing/2014/main" id="{63847319-C76E-08AB-40AC-E2133839B278}"/>
                  </a:ext>
                </a:extLst>
              </p:cNvPr>
              <p:cNvSpPr/>
              <p:nvPr/>
            </p:nvSpPr>
            <p:spPr>
              <a:xfrm>
                <a:off x="2391450" y="3303050"/>
                <a:ext cx="103975" cy="144050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5762" extrusionOk="0">
                    <a:moveTo>
                      <a:pt x="1958" y="1"/>
                    </a:moveTo>
                    <a:lnTo>
                      <a:pt x="1828" y="38"/>
                    </a:lnTo>
                    <a:lnTo>
                      <a:pt x="1586" y="113"/>
                    </a:lnTo>
                    <a:lnTo>
                      <a:pt x="1381" y="206"/>
                    </a:lnTo>
                    <a:lnTo>
                      <a:pt x="1194" y="299"/>
                    </a:lnTo>
                    <a:lnTo>
                      <a:pt x="1045" y="411"/>
                    </a:lnTo>
                    <a:lnTo>
                      <a:pt x="1008" y="430"/>
                    </a:lnTo>
                    <a:lnTo>
                      <a:pt x="803" y="598"/>
                    </a:lnTo>
                    <a:lnTo>
                      <a:pt x="653" y="709"/>
                    </a:lnTo>
                    <a:lnTo>
                      <a:pt x="504" y="859"/>
                    </a:lnTo>
                    <a:lnTo>
                      <a:pt x="355" y="1008"/>
                    </a:lnTo>
                    <a:lnTo>
                      <a:pt x="225" y="1194"/>
                    </a:lnTo>
                    <a:lnTo>
                      <a:pt x="94" y="1399"/>
                    </a:lnTo>
                    <a:lnTo>
                      <a:pt x="1" y="1604"/>
                    </a:lnTo>
                    <a:lnTo>
                      <a:pt x="1" y="1642"/>
                    </a:lnTo>
                    <a:lnTo>
                      <a:pt x="1" y="1679"/>
                    </a:lnTo>
                    <a:lnTo>
                      <a:pt x="20" y="1697"/>
                    </a:lnTo>
                    <a:lnTo>
                      <a:pt x="57" y="1716"/>
                    </a:lnTo>
                    <a:lnTo>
                      <a:pt x="113" y="1716"/>
                    </a:lnTo>
                    <a:lnTo>
                      <a:pt x="150" y="1697"/>
                    </a:lnTo>
                    <a:lnTo>
                      <a:pt x="150" y="1660"/>
                    </a:lnTo>
                    <a:lnTo>
                      <a:pt x="243" y="1474"/>
                    </a:lnTo>
                    <a:lnTo>
                      <a:pt x="355" y="1287"/>
                    </a:lnTo>
                    <a:lnTo>
                      <a:pt x="486" y="1120"/>
                    </a:lnTo>
                    <a:lnTo>
                      <a:pt x="635" y="952"/>
                    </a:lnTo>
                    <a:lnTo>
                      <a:pt x="784" y="821"/>
                    </a:lnTo>
                    <a:lnTo>
                      <a:pt x="914" y="709"/>
                    </a:lnTo>
                    <a:lnTo>
                      <a:pt x="1101" y="560"/>
                    </a:lnTo>
                    <a:lnTo>
                      <a:pt x="1138" y="542"/>
                    </a:lnTo>
                    <a:lnTo>
                      <a:pt x="1287" y="448"/>
                    </a:lnTo>
                    <a:lnTo>
                      <a:pt x="1455" y="337"/>
                    </a:lnTo>
                    <a:lnTo>
                      <a:pt x="1642" y="262"/>
                    </a:lnTo>
                    <a:lnTo>
                      <a:pt x="1865" y="187"/>
                    </a:lnTo>
                    <a:lnTo>
                      <a:pt x="1996" y="169"/>
                    </a:lnTo>
                    <a:lnTo>
                      <a:pt x="2126" y="150"/>
                    </a:lnTo>
                    <a:lnTo>
                      <a:pt x="2257" y="169"/>
                    </a:lnTo>
                    <a:lnTo>
                      <a:pt x="2406" y="169"/>
                    </a:lnTo>
                    <a:lnTo>
                      <a:pt x="2555" y="206"/>
                    </a:lnTo>
                    <a:lnTo>
                      <a:pt x="2723" y="262"/>
                    </a:lnTo>
                    <a:lnTo>
                      <a:pt x="2909" y="337"/>
                    </a:lnTo>
                    <a:lnTo>
                      <a:pt x="3096" y="411"/>
                    </a:lnTo>
                    <a:lnTo>
                      <a:pt x="3263" y="523"/>
                    </a:lnTo>
                    <a:lnTo>
                      <a:pt x="3413" y="653"/>
                    </a:lnTo>
                    <a:lnTo>
                      <a:pt x="3543" y="803"/>
                    </a:lnTo>
                    <a:lnTo>
                      <a:pt x="3674" y="952"/>
                    </a:lnTo>
                    <a:lnTo>
                      <a:pt x="3767" y="1138"/>
                    </a:lnTo>
                    <a:lnTo>
                      <a:pt x="3841" y="1325"/>
                    </a:lnTo>
                    <a:lnTo>
                      <a:pt x="3916" y="1530"/>
                    </a:lnTo>
                    <a:lnTo>
                      <a:pt x="3953" y="1735"/>
                    </a:lnTo>
                    <a:lnTo>
                      <a:pt x="3991" y="1958"/>
                    </a:lnTo>
                    <a:lnTo>
                      <a:pt x="4009" y="2182"/>
                    </a:lnTo>
                    <a:lnTo>
                      <a:pt x="4009" y="2406"/>
                    </a:lnTo>
                    <a:lnTo>
                      <a:pt x="3991" y="2630"/>
                    </a:lnTo>
                    <a:lnTo>
                      <a:pt x="3953" y="2853"/>
                    </a:lnTo>
                    <a:lnTo>
                      <a:pt x="3916" y="3096"/>
                    </a:lnTo>
                    <a:lnTo>
                      <a:pt x="3860" y="3319"/>
                    </a:lnTo>
                    <a:lnTo>
                      <a:pt x="3786" y="3525"/>
                    </a:lnTo>
                    <a:lnTo>
                      <a:pt x="3711" y="3730"/>
                    </a:lnTo>
                    <a:lnTo>
                      <a:pt x="3599" y="3935"/>
                    </a:lnTo>
                    <a:lnTo>
                      <a:pt x="3487" y="4121"/>
                    </a:lnTo>
                    <a:lnTo>
                      <a:pt x="3338" y="4326"/>
                    </a:lnTo>
                    <a:lnTo>
                      <a:pt x="3170" y="4494"/>
                    </a:lnTo>
                    <a:lnTo>
                      <a:pt x="2984" y="4680"/>
                    </a:lnTo>
                    <a:lnTo>
                      <a:pt x="2797" y="4848"/>
                    </a:lnTo>
                    <a:lnTo>
                      <a:pt x="2592" y="4997"/>
                    </a:lnTo>
                    <a:lnTo>
                      <a:pt x="2387" y="5128"/>
                    </a:lnTo>
                    <a:lnTo>
                      <a:pt x="2182" y="5258"/>
                    </a:lnTo>
                    <a:lnTo>
                      <a:pt x="1958" y="5370"/>
                    </a:lnTo>
                    <a:lnTo>
                      <a:pt x="1735" y="5463"/>
                    </a:lnTo>
                    <a:lnTo>
                      <a:pt x="1530" y="5519"/>
                    </a:lnTo>
                    <a:lnTo>
                      <a:pt x="1325" y="5575"/>
                    </a:lnTo>
                    <a:lnTo>
                      <a:pt x="1120" y="5594"/>
                    </a:lnTo>
                    <a:lnTo>
                      <a:pt x="896" y="5594"/>
                    </a:lnTo>
                    <a:lnTo>
                      <a:pt x="859" y="5613"/>
                    </a:lnTo>
                    <a:lnTo>
                      <a:pt x="840" y="5631"/>
                    </a:lnTo>
                    <a:lnTo>
                      <a:pt x="840" y="5668"/>
                    </a:lnTo>
                    <a:lnTo>
                      <a:pt x="840" y="5687"/>
                    </a:lnTo>
                    <a:lnTo>
                      <a:pt x="859" y="5724"/>
                    </a:lnTo>
                    <a:lnTo>
                      <a:pt x="877" y="5743"/>
                    </a:lnTo>
                    <a:lnTo>
                      <a:pt x="914" y="5743"/>
                    </a:lnTo>
                    <a:lnTo>
                      <a:pt x="1045" y="5762"/>
                    </a:lnTo>
                    <a:lnTo>
                      <a:pt x="1250" y="5743"/>
                    </a:lnTo>
                    <a:lnTo>
                      <a:pt x="1474" y="5706"/>
                    </a:lnTo>
                    <a:lnTo>
                      <a:pt x="1679" y="5650"/>
                    </a:lnTo>
                    <a:lnTo>
                      <a:pt x="1903" y="5575"/>
                    </a:lnTo>
                    <a:lnTo>
                      <a:pt x="2126" y="5482"/>
                    </a:lnTo>
                    <a:lnTo>
                      <a:pt x="2331" y="5352"/>
                    </a:lnTo>
                    <a:lnTo>
                      <a:pt x="2555" y="5221"/>
                    </a:lnTo>
                    <a:lnTo>
                      <a:pt x="2760" y="5091"/>
                    </a:lnTo>
                    <a:lnTo>
                      <a:pt x="2965" y="4923"/>
                    </a:lnTo>
                    <a:lnTo>
                      <a:pt x="3152" y="4755"/>
                    </a:lnTo>
                    <a:lnTo>
                      <a:pt x="3319" y="4569"/>
                    </a:lnTo>
                    <a:lnTo>
                      <a:pt x="3487" y="4382"/>
                    </a:lnTo>
                    <a:lnTo>
                      <a:pt x="3636" y="4196"/>
                    </a:lnTo>
                    <a:lnTo>
                      <a:pt x="3767" y="3991"/>
                    </a:lnTo>
                    <a:lnTo>
                      <a:pt x="3860" y="3786"/>
                    </a:lnTo>
                    <a:lnTo>
                      <a:pt x="3953" y="3580"/>
                    </a:lnTo>
                    <a:lnTo>
                      <a:pt x="4028" y="3357"/>
                    </a:lnTo>
                    <a:lnTo>
                      <a:pt x="4084" y="3114"/>
                    </a:lnTo>
                    <a:lnTo>
                      <a:pt x="4121" y="2872"/>
                    </a:lnTo>
                    <a:lnTo>
                      <a:pt x="4158" y="2630"/>
                    </a:lnTo>
                    <a:lnTo>
                      <a:pt x="4158" y="2387"/>
                    </a:lnTo>
                    <a:lnTo>
                      <a:pt x="4158" y="2145"/>
                    </a:lnTo>
                    <a:lnTo>
                      <a:pt x="4140" y="1921"/>
                    </a:lnTo>
                    <a:lnTo>
                      <a:pt x="4121" y="1679"/>
                    </a:lnTo>
                    <a:lnTo>
                      <a:pt x="4065" y="1455"/>
                    </a:lnTo>
                    <a:lnTo>
                      <a:pt x="3991" y="1250"/>
                    </a:lnTo>
                    <a:lnTo>
                      <a:pt x="3897" y="1045"/>
                    </a:lnTo>
                    <a:lnTo>
                      <a:pt x="3786" y="859"/>
                    </a:lnTo>
                    <a:lnTo>
                      <a:pt x="3674" y="691"/>
                    </a:lnTo>
                    <a:lnTo>
                      <a:pt x="3524" y="523"/>
                    </a:lnTo>
                    <a:lnTo>
                      <a:pt x="3357" y="392"/>
                    </a:lnTo>
                    <a:lnTo>
                      <a:pt x="3170" y="281"/>
                    </a:lnTo>
                    <a:lnTo>
                      <a:pt x="2965" y="169"/>
                    </a:lnTo>
                    <a:lnTo>
                      <a:pt x="2779" y="94"/>
                    </a:lnTo>
                    <a:lnTo>
                      <a:pt x="2592" y="57"/>
                    </a:lnTo>
                    <a:lnTo>
                      <a:pt x="2425" y="20"/>
                    </a:lnTo>
                    <a:lnTo>
                      <a:pt x="225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712;p41">
                <a:extLst>
                  <a:ext uri="{FF2B5EF4-FFF2-40B4-BE49-F238E27FC236}">
                    <a16:creationId xmlns:a16="http://schemas.microsoft.com/office/drawing/2014/main" id="{8EAF4C59-FF01-52E3-E8C4-89FB63ED7073}"/>
                  </a:ext>
                </a:extLst>
              </p:cNvPr>
              <p:cNvSpPr/>
              <p:nvPr/>
            </p:nvSpPr>
            <p:spPr>
              <a:xfrm>
                <a:off x="2403125" y="3414450"/>
                <a:ext cx="470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369" extrusionOk="0">
                    <a:moveTo>
                      <a:pt x="876" y="1"/>
                    </a:moveTo>
                    <a:lnTo>
                      <a:pt x="0" y="1324"/>
                    </a:lnTo>
                    <a:lnTo>
                      <a:pt x="876" y="2368"/>
                    </a:lnTo>
                    <a:lnTo>
                      <a:pt x="1883" y="1212"/>
                    </a:lnTo>
                    <a:lnTo>
                      <a:pt x="8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713;p41">
                <a:extLst>
                  <a:ext uri="{FF2B5EF4-FFF2-40B4-BE49-F238E27FC236}">
                    <a16:creationId xmlns:a16="http://schemas.microsoft.com/office/drawing/2014/main" id="{DF5E482C-5404-A366-92D1-34A353142767}"/>
                  </a:ext>
                </a:extLst>
              </p:cNvPr>
              <p:cNvSpPr/>
              <p:nvPr/>
            </p:nvSpPr>
            <p:spPr>
              <a:xfrm>
                <a:off x="2013475" y="3321700"/>
                <a:ext cx="135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082" extrusionOk="0">
                    <a:moveTo>
                      <a:pt x="466" y="1"/>
                    </a:moveTo>
                    <a:lnTo>
                      <a:pt x="429" y="19"/>
                    </a:lnTo>
                    <a:lnTo>
                      <a:pt x="410" y="38"/>
                    </a:lnTo>
                    <a:lnTo>
                      <a:pt x="392" y="57"/>
                    </a:lnTo>
                    <a:lnTo>
                      <a:pt x="243" y="392"/>
                    </a:lnTo>
                    <a:lnTo>
                      <a:pt x="112" y="690"/>
                    </a:lnTo>
                    <a:lnTo>
                      <a:pt x="0" y="989"/>
                    </a:lnTo>
                    <a:lnTo>
                      <a:pt x="0" y="1007"/>
                    </a:lnTo>
                    <a:lnTo>
                      <a:pt x="0" y="1045"/>
                    </a:lnTo>
                    <a:lnTo>
                      <a:pt x="19" y="1063"/>
                    </a:lnTo>
                    <a:lnTo>
                      <a:pt x="38" y="1082"/>
                    </a:lnTo>
                    <a:lnTo>
                      <a:pt x="112" y="1082"/>
                    </a:lnTo>
                    <a:lnTo>
                      <a:pt x="149" y="1045"/>
                    </a:lnTo>
                    <a:lnTo>
                      <a:pt x="261" y="746"/>
                    </a:lnTo>
                    <a:lnTo>
                      <a:pt x="392" y="448"/>
                    </a:lnTo>
                    <a:lnTo>
                      <a:pt x="541" y="131"/>
                    </a:lnTo>
                    <a:lnTo>
                      <a:pt x="541" y="94"/>
                    </a:lnTo>
                    <a:lnTo>
                      <a:pt x="541" y="57"/>
                    </a:lnTo>
                    <a:lnTo>
                      <a:pt x="522" y="38"/>
                    </a:lnTo>
                    <a:lnTo>
                      <a:pt x="504" y="19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714;p41">
                <a:extLst>
                  <a:ext uri="{FF2B5EF4-FFF2-40B4-BE49-F238E27FC236}">
                    <a16:creationId xmlns:a16="http://schemas.microsoft.com/office/drawing/2014/main" id="{7C067FEE-308B-EF3C-9658-F61E64EDFA1C}"/>
                  </a:ext>
                </a:extLst>
              </p:cNvPr>
              <p:cNvSpPr/>
              <p:nvPr/>
            </p:nvSpPr>
            <p:spPr>
              <a:xfrm>
                <a:off x="2237650" y="3690375"/>
                <a:ext cx="218150" cy="172000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6880" extrusionOk="0">
                    <a:moveTo>
                      <a:pt x="3412" y="0"/>
                    </a:moveTo>
                    <a:lnTo>
                      <a:pt x="2872" y="541"/>
                    </a:lnTo>
                    <a:lnTo>
                      <a:pt x="1679" y="1734"/>
                    </a:lnTo>
                    <a:lnTo>
                      <a:pt x="1045" y="2387"/>
                    </a:lnTo>
                    <a:lnTo>
                      <a:pt x="504" y="3002"/>
                    </a:lnTo>
                    <a:lnTo>
                      <a:pt x="280" y="3244"/>
                    </a:lnTo>
                    <a:lnTo>
                      <a:pt x="131" y="3468"/>
                    </a:lnTo>
                    <a:lnTo>
                      <a:pt x="19" y="3617"/>
                    </a:lnTo>
                    <a:lnTo>
                      <a:pt x="1" y="3673"/>
                    </a:lnTo>
                    <a:lnTo>
                      <a:pt x="1" y="3710"/>
                    </a:lnTo>
                    <a:lnTo>
                      <a:pt x="38" y="3804"/>
                    </a:lnTo>
                    <a:lnTo>
                      <a:pt x="131" y="3953"/>
                    </a:lnTo>
                    <a:lnTo>
                      <a:pt x="411" y="4344"/>
                    </a:lnTo>
                    <a:lnTo>
                      <a:pt x="821" y="4866"/>
                    </a:lnTo>
                    <a:lnTo>
                      <a:pt x="1306" y="5426"/>
                    </a:lnTo>
                    <a:lnTo>
                      <a:pt x="1809" y="5966"/>
                    </a:lnTo>
                    <a:lnTo>
                      <a:pt x="2275" y="6432"/>
                    </a:lnTo>
                    <a:lnTo>
                      <a:pt x="2480" y="6619"/>
                    </a:lnTo>
                    <a:lnTo>
                      <a:pt x="2648" y="6768"/>
                    </a:lnTo>
                    <a:lnTo>
                      <a:pt x="2797" y="6843"/>
                    </a:lnTo>
                    <a:lnTo>
                      <a:pt x="2853" y="6861"/>
                    </a:lnTo>
                    <a:lnTo>
                      <a:pt x="2909" y="6880"/>
                    </a:lnTo>
                    <a:lnTo>
                      <a:pt x="2946" y="6861"/>
                    </a:lnTo>
                    <a:lnTo>
                      <a:pt x="2984" y="6805"/>
                    </a:lnTo>
                    <a:lnTo>
                      <a:pt x="3021" y="6731"/>
                    </a:lnTo>
                    <a:lnTo>
                      <a:pt x="3077" y="6619"/>
                    </a:lnTo>
                    <a:lnTo>
                      <a:pt x="3151" y="6339"/>
                    </a:lnTo>
                    <a:lnTo>
                      <a:pt x="3207" y="5966"/>
                    </a:lnTo>
                    <a:lnTo>
                      <a:pt x="3282" y="5538"/>
                    </a:lnTo>
                    <a:lnTo>
                      <a:pt x="3338" y="5053"/>
                    </a:lnTo>
                    <a:lnTo>
                      <a:pt x="3450" y="4027"/>
                    </a:lnTo>
                    <a:lnTo>
                      <a:pt x="3543" y="2983"/>
                    </a:lnTo>
                    <a:lnTo>
                      <a:pt x="3617" y="2070"/>
                    </a:lnTo>
                    <a:lnTo>
                      <a:pt x="3673" y="1194"/>
                    </a:lnTo>
                    <a:lnTo>
                      <a:pt x="4214" y="1939"/>
                    </a:lnTo>
                    <a:lnTo>
                      <a:pt x="5463" y="3599"/>
                    </a:lnTo>
                    <a:lnTo>
                      <a:pt x="6153" y="4475"/>
                    </a:lnTo>
                    <a:lnTo>
                      <a:pt x="6768" y="5239"/>
                    </a:lnTo>
                    <a:lnTo>
                      <a:pt x="7048" y="5538"/>
                    </a:lnTo>
                    <a:lnTo>
                      <a:pt x="7253" y="5780"/>
                    </a:lnTo>
                    <a:lnTo>
                      <a:pt x="7421" y="5929"/>
                    </a:lnTo>
                    <a:lnTo>
                      <a:pt x="7477" y="5966"/>
                    </a:lnTo>
                    <a:lnTo>
                      <a:pt x="7533" y="5966"/>
                    </a:lnTo>
                    <a:lnTo>
                      <a:pt x="7570" y="5948"/>
                    </a:lnTo>
                    <a:lnTo>
                      <a:pt x="7607" y="5929"/>
                    </a:lnTo>
                    <a:lnTo>
                      <a:pt x="7682" y="5799"/>
                    </a:lnTo>
                    <a:lnTo>
                      <a:pt x="7775" y="5593"/>
                    </a:lnTo>
                    <a:lnTo>
                      <a:pt x="7868" y="5351"/>
                    </a:lnTo>
                    <a:lnTo>
                      <a:pt x="8073" y="4736"/>
                    </a:lnTo>
                    <a:lnTo>
                      <a:pt x="8278" y="4009"/>
                    </a:lnTo>
                    <a:lnTo>
                      <a:pt x="8465" y="3282"/>
                    </a:lnTo>
                    <a:lnTo>
                      <a:pt x="8614" y="2629"/>
                    </a:lnTo>
                    <a:lnTo>
                      <a:pt x="8707" y="2144"/>
                    </a:lnTo>
                    <a:lnTo>
                      <a:pt x="8726" y="1977"/>
                    </a:lnTo>
                    <a:lnTo>
                      <a:pt x="8707" y="1902"/>
                    </a:lnTo>
                    <a:lnTo>
                      <a:pt x="8670" y="1846"/>
                    </a:lnTo>
                    <a:lnTo>
                      <a:pt x="8558" y="1772"/>
                    </a:lnTo>
                    <a:lnTo>
                      <a:pt x="8185" y="1548"/>
                    </a:lnTo>
                    <a:lnTo>
                      <a:pt x="7682" y="1287"/>
                    </a:lnTo>
                    <a:lnTo>
                      <a:pt x="7104" y="1007"/>
                    </a:lnTo>
                    <a:lnTo>
                      <a:pt x="6041" y="522"/>
                    </a:lnTo>
                    <a:lnTo>
                      <a:pt x="5556" y="317"/>
                    </a:lnTo>
                    <a:lnTo>
                      <a:pt x="34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6" name="Google Shape;2715;p41">
                <a:extLst>
                  <a:ext uri="{FF2B5EF4-FFF2-40B4-BE49-F238E27FC236}">
                    <a16:creationId xmlns:a16="http://schemas.microsoft.com/office/drawing/2014/main" id="{AD064556-8604-4223-6DF0-9FA8A4682158}"/>
                  </a:ext>
                </a:extLst>
              </p:cNvPr>
              <p:cNvSpPr/>
              <p:nvPr/>
            </p:nvSpPr>
            <p:spPr>
              <a:xfrm>
                <a:off x="2322950" y="3613925"/>
                <a:ext cx="114675" cy="844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376" extrusionOk="0">
                    <a:moveTo>
                      <a:pt x="3617" y="1"/>
                    </a:moveTo>
                    <a:lnTo>
                      <a:pt x="3505" y="20"/>
                    </a:lnTo>
                    <a:lnTo>
                      <a:pt x="3393" y="38"/>
                    </a:lnTo>
                    <a:lnTo>
                      <a:pt x="3263" y="94"/>
                    </a:lnTo>
                    <a:lnTo>
                      <a:pt x="3002" y="225"/>
                    </a:lnTo>
                    <a:lnTo>
                      <a:pt x="2722" y="411"/>
                    </a:lnTo>
                    <a:lnTo>
                      <a:pt x="2424" y="635"/>
                    </a:lnTo>
                    <a:lnTo>
                      <a:pt x="2107" y="896"/>
                    </a:lnTo>
                    <a:lnTo>
                      <a:pt x="1790" y="1176"/>
                    </a:lnTo>
                    <a:lnTo>
                      <a:pt x="1492" y="1474"/>
                    </a:lnTo>
                    <a:lnTo>
                      <a:pt x="914" y="2052"/>
                    </a:lnTo>
                    <a:lnTo>
                      <a:pt x="429" y="2555"/>
                    </a:lnTo>
                    <a:lnTo>
                      <a:pt x="0" y="3058"/>
                    </a:lnTo>
                    <a:lnTo>
                      <a:pt x="504" y="3152"/>
                    </a:lnTo>
                    <a:lnTo>
                      <a:pt x="1063" y="3245"/>
                    </a:lnTo>
                    <a:lnTo>
                      <a:pt x="1697" y="3338"/>
                    </a:lnTo>
                    <a:lnTo>
                      <a:pt x="2051" y="3357"/>
                    </a:lnTo>
                    <a:lnTo>
                      <a:pt x="2405" y="3375"/>
                    </a:lnTo>
                    <a:lnTo>
                      <a:pt x="2741" y="3375"/>
                    </a:lnTo>
                    <a:lnTo>
                      <a:pt x="3058" y="3357"/>
                    </a:lnTo>
                    <a:lnTo>
                      <a:pt x="3375" y="3319"/>
                    </a:lnTo>
                    <a:lnTo>
                      <a:pt x="3636" y="3264"/>
                    </a:lnTo>
                    <a:lnTo>
                      <a:pt x="3878" y="3170"/>
                    </a:lnTo>
                    <a:lnTo>
                      <a:pt x="3971" y="3114"/>
                    </a:lnTo>
                    <a:lnTo>
                      <a:pt x="4065" y="3058"/>
                    </a:lnTo>
                    <a:lnTo>
                      <a:pt x="4214" y="2909"/>
                    </a:lnTo>
                    <a:lnTo>
                      <a:pt x="4326" y="2723"/>
                    </a:lnTo>
                    <a:lnTo>
                      <a:pt x="4437" y="2518"/>
                    </a:lnTo>
                    <a:lnTo>
                      <a:pt x="4512" y="2294"/>
                    </a:lnTo>
                    <a:lnTo>
                      <a:pt x="4549" y="2052"/>
                    </a:lnTo>
                    <a:lnTo>
                      <a:pt x="4587" y="1809"/>
                    </a:lnTo>
                    <a:lnTo>
                      <a:pt x="4587" y="1567"/>
                    </a:lnTo>
                    <a:lnTo>
                      <a:pt x="4568" y="1325"/>
                    </a:lnTo>
                    <a:lnTo>
                      <a:pt x="4531" y="1082"/>
                    </a:lnTo>
                    <a:lnTo>
                      <a:pt x="4475" y="840"/>
                    </a:lnTo>
                    <a:lnTo>
                      <a:pt x="4400" y="635"/>
                    </a:lnTo>
                    <a:lnTo>
                      <a:pt x="4288" y="448"/>
                    </a:lnTo>
                    <a:lnTo>
                      <a:pt x="4176" y="281"/>
                    </a:lnTo>
                    <a:lnTo>
                      <a:pt x="4046" y="150"/>
                    </a:lnTo>
                    <a:lnTo>
                      <a:pt x="3878" y="57"/>
                    </a:lnTo>
                    <a:lnTo>
                      <a:pt x="3804" y="20"/>
                    </a:lnTo>
                    <a:lnTo>
                      <a:pt x="37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2716;p41">
                <a:extLst>
                  <a:ext uri="{FF2B5EF4-FFF2-40B4-BE49-F238E27FC236}">
                    <a16:creationId xmlns:a16="http://schemas.microsoft.com/office/drawing/2014/main" id="{91F82986-A0DC-60D7-AC9E-4122FCCD78CE}"/>
                  </a:ext>
                </a:extLst>
              </p:cNvPr>
              <p:cNvSpPr/>
              <p:nvPr/>
            </p:nvSpPr>
            <p:spPr>
              <a:xfrm>
                <a:off x="2212025" y="3653550"/>
                <a:ext cx="110950" cy="8577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3431" extrusionOk="0">
                    <a:moveTo>
                      <a:pt x="373" y="1"/>
                    </a:moveTo>
                    <a:lnTo>
                      <a:pt x="299" y="38"/>
                    </a:lnTo>
                    <a:lnTo>
                      <a:pt x="224" y="75"/>
                    </a:lnTo>
                    <a:lnTo>
                      <a:pt x="168" y="131"/>
                    </a:lnTo>
                    <a:lnTo>
                      <a:pt x="131" y="187"/>
                    </a:lnTo>
                    <a:lnTo>
                      <a:pt x="94" y="262"/>
                    </a:lnTo>
                    <a:lnTo>
                      <a:pt x="19" y="448"/>
                    </a:lnTo>
                    <a:lnTo>
                      <a:pt x="0" y="653"/>
                    </a:lnTo>
                    <a:lnTo>
                      <a:pt x="0" y="896"/>
                    </a:lnTo>
                    <a:lnTo>
                      <a:pt x="19" y="1157"/>
                    </a:lnTo>
                    <a:lnTo>
                      <a:pt x="75" y="1436"/>
                    </a:lnTo>
                    <a:lnTo>
                      <a:pt x="149" y="1716"/>
                    </a:lnTo>
                    <a:lnTo>
                      <a:pt x="243" y="1995"/>
                    </a:lnTo>
                    <a:lnTo>
                      <a:pt x="373" y="2256"/>
                    </a:lnTo>
                    <a:lnTo>
                      <a:pt x="522" y="2517"/>
                    </a:lnTo>
                    <a:lnTo>
                      <a:pt x="671" y="2760"/>
                    </a:lnTo>
                    <a:lnTo>
                      <a:pt x="858" y="2984"/>
                    </a:lnTo>
                    <a:lnTo>
                      <a:pt x="1044" y="3151"/>
                    </a:lnTo>
                    <a:lnTo>
                      <a:pt x="1268" y="3301"/>
                    </a:lnTo>
                    <a:lnTo>
                      <a:pt x="1380" y="3356"/>
                    </a:lnTo>
                    <a:lnTo>
                      <a:pt x="1492" y="3394"/>
                    </a:lnTo>
                    <a:lnTo>
                      <a:pt x="1604" y="3431"/>
                    </a:lnTo>
                    <a:lnTo>
                      <a:pt x="1976" y="3431"/>
                    </a:lnTo>
                    <a:lnTo>
                      <a:pt x="2219" y="3356"/>
                    </a:lnTo>
                    <a:lnTo>
                      <a:pt x="2461" y="3263"/>
                    </a:lnTo>
                    <a:lnTo>
                      <a:pt x="2722" y="3114"/>
                    </a:lnTo>
                    <a:lnTo>
                      <a:pt x="2965" y="2946"/>
                    </a:lnTo>
                    <a:lnTo>
                      <a:pt x="3207" y="2779"/>
                    </a:lnTo>
                    <a:lnTo>
                      <a:pt x="3431" y="2573"/>
                    </a:lnTo>
                    <a:lnTo>
                      <a:pt x="3636" y="2368"/>
                    </a:lnTo>
                    <a:lnTo>
                      <a:pt x="3822" y="2182"/>
                    </a:lnTo>
                    <a:lnTo>
                      <a:pt x="4139" y="1828"/>
                    </a:lnTo>
                    <a:lnTo>
                      <a:pt x="4363" y="1567"/>
                    </a:lnTo>
                    <a:lnTo>
                      <a:pt x="4437" y="1473"/>
                    </a:lnTo>
                    <a:lnTo>
                      <a:pt x="3878" y="1194"/>
                    </a:lnTo>
                    <a:lnTo>
                      <a:pt x="3319" y="933"/>
                    </a:lnTo>
                    <a:lnTo>
                      <a:pt x="2629" y="616"/>
                    </a:lnTo>
                    <a:lnTo>
                      <a:pt x="1921" y="336"/>
                    </a:lnTo>
                    <a:lnTo>
                      <a:pt x="1585" y="206"/>
                    </a:lnTo>
                    <a:lnTo>
                      <a:pt x="1249" y="113"/>
                    </a:lnTo>
                    <a:lnTo>
                      <a:pt x="951" y="38"/>
                    </a:lnTo>
                    <a:lnTo>
                      <a:pt x="67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2717;p41">
                <a:extLst>
                  <a:ext uri="{FF2B5EF4-FFF2-40B4-BE49-F238E27FC236}">
                    <a16:creationId xmlns:a16="http://schemas.microsoft.com/office/drawing/2014/main" id="{9935BE7F-0871-B15B-86D2-C13A74FC88EE}"/>
                  </a:ext>
                </a:extLst>
              </p:cNvPr>
              <p:cNvSpPr/>
              <p:nvPr/>
            </p:nvSpPr>
            <p:spPr>
              <a:xfrm>
                <a:off x="2320625" y="3628850"/>
                <a:ext cx="63400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537" extrusionOk="0">
                    <a:moveTo>
                      <a:pt x="2442" y="1"/>
                    </a:moveTo>
                    <a:lnTo>
                      <a:pt x="2405" y="19"/>
                    </a:lnTo>
                    <a:lnTo>
                      <a:pt x="1995" y="373"/>
                    </a:lnTo>
                    <a:lnTo>
                      <a:pt x="1566" y="765"/>
                    </a:lnTo>
                    <a:lnTo>
                      <a:pt x="1175" y="1175"/>
                    </a:lnTo>
                    <a:lnTo>
                      <a:pt x="802" y="1548"/>
                    </a:lnTo>
                    <a:lnTo>
                      <a:pt x="243" y="2163"/>
                    </a:lnTo>
                    <a:lnTo>
                      <a:pt x="19" y="2406"/>
                    </a:lnTo>
                    <a:lnTo>
                      <a:pt x="0" y="2443"/>
                    </a:lnTo>
                    <a:lnTo>
                      <a:pt x="0" y="2461"/>
                    </a:lnTo>
                    <a:lnTo>
                      <a:pt x="19" y="2499"/>
                    </a:lnTo>
                    <a:lnTo>
                      <a:pt x="37" y="2517"/>
                    </a:lnTo>
                    <a:lnTo>
                      <a:pt x="93" y="2536"/>
                    </a:lnTo>
                    <a:lnTo>
                      <a:pt x="112" y="2536"/>
                    </a:lnTo>
                    <a:lnTo>
                      <a:pt x="149" y="2517"/>
                    </a:lnTo>
                    <a:lnTo>
                      <a:pt x="373" y="2256"/>
                    </a:lnTo>
                    <a:lnTo>
                      <a:pt x="932" y="1660"/>
                    </a:lnTo>
                    <a:lnTo>
                      <a:pt x="1287" y="1287"/>
                    </a:lnTo>
                    <a:lnTo>
                      <a:pt x="1678" y="895"/>
                    </a:lnTo>
                    <a:lnTo>
                      <a:pt x="2088" y="504"/>
                    </a:lnTo>
                    <a:lnTo>
                      <a:pt x="2517" y="150"/>
                    </a:lnTo>
                    <a:lnTo>
                      <a:pt x="2536" y="131"/>
                    </a:lnTo>
                    <a:lnTo>
                      <a:pt x="2536" y="94"/>
                    </a:lnTo>
                    <a:lnTo>
                      <a:pt x="2536" y="56"/>
                    </a:lnTo>
                    <a:lnTo>
                      <a:pt x="2517" y="38"/>
                    </a:lnTo>
                    <a:lnTo>
                      <a:pt x="2498" y="19"/>
                    </a:lnTo>
                    <a:lnTo>
                      <a:pt x="246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1" name="Google Shape;2718;p41">
                <a:extLst>
                  <a:ext uri="{FF2B5EF4-FFF2-40B4-BE49-F238E27FC236}">
                    <a16:creationId xmlns:a16="http://schemas.microsoft.com/office/drawing/2014/main" id="{ED55B4BC-C3B6-4018-92EF-AFF72C7AE7E8}"/>
                  </a:ext>
                </a:extLst>
              </p:cNvPr>
              <p:cNvSpPr/>
              <p:nvPr/>
            </p:nvSpPr>
            <p:spPr>
              <a:xfrm>
                <a:off x="2244175" y="3654950"/>
                <a:ext cx="806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493" extrusionOk="0">
                    <a:moveTo>
                      <a:pt x="75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7"/>
                    </a:lnTo>
                    <a:lnTo>
                      <a:pt x="1" y="94"/>
                    </a:lnTo>
                    <a:lnTo>
                      <a:pt x="1" y="131"/>
                    </a:lnTo>
                    <a:lnTo>
                      <a:pt x="19" y="150"/>
                    </a:lnTo>
                    <a:lnTo>
                      <a:pt x="57" y="168"/>
                    </a:lnTo>
                    <a:lnTo>
                      <a:pt x="541" y="336"/>
                    </a:lnTo>
                    <a:lnTo>
                      <a:pt x="1045" y="523"/>
                    </a:lnTo>
                    <a:lnTo>
                      <a:pt x="1567" y="746"/>
                    </a:lnTo>
                    <a:lnTo>
                      <a:pt x="2033" y="970"/>
                    </a:lnTo>
                    <a:lnTo>
                      <a:pt x="2797" y="1324"/>
                    </a:lnTo>
                    <a:lnTo>
                      <a:pt x="3114" y="1492"/>
                    </a:lnTo>
                    <a:lnTo>
                      <a:pt x="3189" y="1492"/>
                    </a:lnTo>
                    <a:lnTo>
                      <a:pt x="3207" y="1455"/>
                    </a:lnTo>
                    <a:lnTo>
                      <a:pt x="3226" y="1417"/>
                    </a:lnTo>
                    <a:lnTo>
                      <a:pt x="3226" y="1399"/>
                    </a:lnTo>
                    <a:lnTo>
                      <a:pt x="3207" y="1362"/>
                    </a:lnTo>
                    <a:lnTo>
                      <a:pt x="3189" y="1343"/>
                    </a:lnTo>
                    <a:lnTo>
                      <a:pt x="2872" y="1194"/>
                    </a:lnTo>
                    <a:lnTo>
                      <a:pt x="2107" y="821"/>
                    </a:lnTo>
                    <a:lnTo>
                      <a:pt x="1623" y="597"/>
                    </a:lnTo>
                    <a:lnTo>
                      <a:pt x="1101" y="373"/>
                    </a:lnTo>
                    <a:lnTo>
                      <a:pt x="597" y="168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2" name="Google Shape;2719;p41">
                <a:extLst>
                  <a:ext uri="{FF2B5EF4-FFF2-40B4-BE49-F238E27FC236}">
                    <a16:creationId xmlns:a16="http://schemas.microsoft.com/office/drawing/2014/main" id="{32E187CD-4106-069C-B9EE-576619DB6504}"/>
                  </a:ext>
                </a:extLst>
              </p:cNvPr>
              <p:cNvSpPr/>
              <p:nvPr/>
            </p:nvSpPr>
            <p:spPr>
              <a:xfrm>
                <a:off x="2271200" y="3347350"/>
                <a:ext cx="783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114" extrusionOk="0">
                    <a:moveTo>
                      <a:pt x="1418" y="0"/>
                    </a:moveTo>
                    <a:lnTo>
                      <a:pt x="1269" y="19"/>
                    </a:lnTo>
                    <a:lnTo>
                      <a:pt x="1120" y="56"/>
                    </a:lnTo>
                    <a:lnTo>
                      <a:pt x="970" y="112"/>
                    </a:lnTo>
                    <a:lnTo>
                      <a:pt x="840" y="168"/>
                    </a:lnTo>
                    <a:lnTo>
                      <a:pt x="728" y="242"/>
                    </a:lnTo>
                    <a:lnTo>
                      <a:pt x="598" y="336"/>
                    </a:lnTo>
                    <a:lnTo>
                      <a:pt x="486" y="429"/>
                    </a:lnTo>
                    <a:lnTo>
                      <a:pt x="392" y="522"/>
                    </a:lnTo>
                    <a:lnTo>
                      <a:pt x="299" y="634"/>
                    </a:lnTo>
                    <a:lnTo>
                      <a:pt x="225" y="764"/>
                    </a:lnTo>
                    <a:lnTo>
                      <a:pt x="150" y="895"/>
                    </a:lnTo>
                    <a:lnTo>
                      <a:pt x="94" y="1025"/>
                    </a:lnTo>
                    <a:lnTo>
                      <a:pt x="57" y="1175"/>
                    </a:lnTo>
                    <a:lnTo>
                      <a:pt x="20" y="1324"/>
                    </a:lnTo>
                    <a:lnTo>
                      <a:pt x="1" y="1473"/>
                    </a:lnTo>
                    <a:lnTo>
                      <a:pt x="20" y="1641"/>
                    </a:lnTo>
                    <a:lnTo>
                      <a:pt x="20" y="1790"/>
                    </a:lnTo>
                    <a:lnTo>
                      <a:pt x="57" y="1939"/>
                    </a:lnTo>
                    <a:lnTo>
                      <a:pt x="113" y="2088"/>
                    </a:lnTo>
                    <a:lnTo>
                      <a:pt x="169" y="2237"/>
                    </a:lnTo>
                    <a:lnTo>
                      <a:pt x="243" y="2368"/>
                    </a:lnTo>
                    <a:lnTo>
                      <a:pt x="318" y="2480"/>
                    </a:lnTo>
                    <a:lnTo>
                      <a:pt x="411" y="2610"/>
                    </a:lnTo>
                    <a:lnTo>
                      <a:pt x="523" y="2703"/>
                    </a:lnTo>
                    <a:lnTo>
                      <a:pt x="635" y="2797"/>
                    </a:lnTo>
                    <a:lnTo>
                      <a:pt x="765" y="2890"/>
                    </a:lnTo>
                    <a:lnTo>
                      <a:pt x="896" y="2964"/>
                    </a:lnTo>
                    <a:lnTo>
                      <a:pt x="1045" y="3020"/>
                    </a:lnTo>
                    <a:lnTo>
                      <a:pt x="1194" y="3058"/>
                    </a:lnTo>
                    <a:lnTo>
                      <a:pt x="1343" y="3095"/>
                    </a:lnTo>
                    <a:lnTo>
                      <a:pt x="1492" y="3113"/>
                    </a:lnTo>
                    <a:lnTo>
                      <a:pt x="1567" y="3113"/>
                    </a:lnTo>
                    <a:lnTo>
                      <a:pt x="1716" y="3095"/>
                    </a:lnTo>
                    <a:lnTo>
                      <a:pt x="1865" y="3076"/>
                    </a:lnTo>
                    <a:lnTo>
                      <a:pt x="2014" y="3039"/>
                    </a:lnTo>
                    <a:lnTo>
                      <a:pt x="2164" y="3002"/>
                    </a:lnTo>
                    <a:lnTo>
                      <a:pt x="2294" y="2927"/>
                    </a:lnTo>
                    <a:lnTo>
                      <a:pt x="2425" y="2852"/>
                    </a:lnTo>
                    <a:lnTo>
                      <a:pt x="2536" y="2778"/>
                    </a:lnTo>
                    <a:lnTo>
                      <a:pt x="2648" y="2685"/>
                    </a:lnTo>
                    <a:lnTo>
                      <a:pt x="2742" y="2573"/>
                    </a:lnTo>
                    <a:lnTo>
                      <a:pt x="2835" y="2461"/>
                    </a:lnTo>
                    <a:lnTo>
                      <a:pt x="2909" y="2330"/>
                    </a:lnTo>
                    <a:lnTo>
                      <a:pt x="2984" y="2200"/>
                    </a:lnTo>
                    <a:lnTo>
                      <a:pt x="3040" y="2069"/>
                    </a:lnTo>
                    <a:lnTo>
                      <a:pt x="3077" y="1920"/>
                    </a:lnTo>
                    <a:lnTo>
                      <a:pt x="3114" y="1771"/>
                    </a:lnTo>
                    <a:lnTo>
                      <a:pt x="3133" y="1622"/>
                    </a:lnTo>
                    <a:lnTo>
                      <a:pt x="3133" y="1454"/>
                    </a:lnTo>
                    <a:lnTo>
                      <a:pt x="3114" y="1305"/>
                    </a:lnTo>
                    <a:lnTo>
                      <a:pt x="3077" y="1156"/>
                    </a:lnTo>
                    <a:lnTo>
                      <a:pt x="3040" y="1007"/>
                    </a:lnTo>
                    <a:lnTo>
                      <a:pt x="2965" y="876"/>
                    </a:lnTo>
                    <a:lnTo>
                      <a:pt x="2891" y="746"/>
                    </a:lnTo>
                    <a:lnTo>
                      <a:pt x="2816" y="615"/>
                    </a:lnTo>
                    <a:lnTo>
                      <a:pt x="2723" y="503"/>
                    </a:lnTo>
                    <a:lnTo>
                      <a:pt x="2611" y="392"/>
                    </a:lnTo>
                    <a:lnTo>
                      <a:pt x="2499" y="298"/>
                    </a:lnTo>
                    <a:lnTo>
                      <a:pt x="2369" y="224"/>
                    </a:lnTo>
                    <a:lnTo>
                      <a:pt x="2238" y="149"/>
                    </a:lnTo>
                    <a:lnTo>
                      <a:pt x="2089" y="93"/>
                    </a:lnTo>
                    <a:lnTo>
                      <a:pt x="1959" y="37"/>
                    </a:lnTo>
                    <a:lnTo>
                      <a:pt x="1791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2720;p41">
                <a:extLst>
                  <a:ext uri="{FF2B5EF4-FFF2-40B4-BE49-F238E27FC236}">
                    <a16:creationId xmlns:a16="http://schemas.microsoft.com/office/drawing/2014/main" id="{89F4B246-4B28-F7E2-E6D7-2D9ACE564BB4}"/>
                  </a:ext>
                </a:extLst>
              </p:cNvPr>
              <p:cNvSpPr/>
              <p:nvPr/>
            </p:nvSpPr>
            <p:spPr>
              <a:xfrm>
                <a:off x="2271200" y="3347350"/>
                <a:ext cx="783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114" fill="none" extrusionOk="0">
                    <a:moveTo>
                      <a:pt x="1567" y="0"/>
                    </a:moveTo>
                    <a:lnTo>
                      <a:pt x="1567" y="0"/>
                    </a:lnTo>
                    <a:lnTo>
                      <a:pt x="1418" y="0"/>
                    </a:lnTo>
                    <a:lnTo>
                      <a:pt x="1269" y="19"/>
                    </a:lnTo>
                    <a:lnTo>
                      <a:pt x="1120" y="56"/>
                    </a:lnTo>
                    <a:lnTo>
                      <a:pt x="970" y="112"/>
                    </a:lnTo>
                    <a:lnTo>
                      <a:pt x="840" y="168"/>
                    </a:lnTo>
                    <a:lnTo>
                      <a:pt x="728" y="242"/>
                    </a:lnTo>
                    <a:lnTo>
                      <a:pt x="598" y="336"/>
                    </a:lnTo>
                    <a:lnTo>
                      <a:pt x="486" y="429"/>
                    </a:lnTo>
                    <a:lnTo>
                      <a:pt x="392" y="522"/>
                    </a:lnTo>
                    <a:lnTo>
                      <a:pt x="299" y="634"/>
                    </a:lnTo>
                    <a:lnTo>
                      <a:pt x="225" y="764"/>
                    </a:lnTo>
                    <a:lnTo>
                      <a:pt x="150" y="895"/>
                    </a:lnTo>
                    <a:lnTo>
                      <a:pt x="94" y="1025"/>
                    </a:lnTo>
                    <a:lnTo>
                      <a:pt x="57" y="1175"/>
                    </a:lnTo>
                    <a:lnTo>
                      <a:pt x="20" y="1324"/>
                    </a:lnTo>
                    <a:lnTo>
                      <a:pt x="1" y="1473"/>
                    </a:lnTo>
                    <a:lnTo>
                      <a:pt x="1" y="1473"/>
                    </a:lnTo>
                    <a:lnTo>
                      <a:pt x="20" y="1641"/>
                    </a:lnTo>
                    <a:lnTo>
                      <a:pt x="20" y="1790"/>
                    </a:lnTo>
                    <a:lnTo>
                      <a:pt x="57" y="1939"/>
                    </a:lnTo>
                    <a:lnTo>
                      <a:pt x="113" y="2088"/>
                    </a:lnTo>
                    <a:lnTo>
                      <a:pt x="169" y="2237"/>
                    </a:lnTo>
                    <a:lnTo>
                      <a:pt x="243" y="2368"/>
                    </a:lnTo>
                    <a:lnTo>
                      <a:pt x="318" y="2480"/>
                    </a:lnTo>
                    <a:lnTo>
                      <a:pt x="411" y="2610"/>
                    </a:lnTo>
                    <a:lnTo>
                      <a:pt x="523" y="2703"/>
                    </a:lnTo>
                    <a:lnTo>
                      <a:pt x="635" y="2797"/>
                    </a:lnTo>
                    <a:lnTo>
                      <a:pt x="765" y="2890"/>
                    </a:lnTo>
                    <a:lnTo>
                      <a:pt x="896" y="2964"/>
                    </a:lnTo>
                    <a:lnTo>
                      <a:pt x="1045" y="3020"/>
                    </a:lnTo>
                    <a:lnTo>
                      <a:pt x="1194" y="3058"/>
                    </a:lnTo>
                    <a:lnTo>
                      <a:pt x="1343" y="3095"/>
                    </a:lnTo>
                    <a:lnTo>
                      <a:pt x="1492" y="3113"/>
                    </a:lnTo>
                    <a:lnTo>
                      <a:pt x="1492" y="3113"/>
                    </a:lnTo>
                    <a:lnTo>
                      <a:pt x="1567" y="3113"/>
                    </a:lnTo>
                    <a:lnTo>
                      <a:pt x="1567" y="3113"/>
                    </a:lnTo>
                    <a:lnTo>
                      <a:pt x="1716" y="3095"/>
                    </a:lnTo>
                    <a:lnTo>
                      <a:pt x="1865" y="3076"/>
                    </a:lnTo>
                    <a:lnTo>
                      <a:pt x="2014" y="3039"/>
                    </a:lnTo>
                    <a:lnTo>
                      <a:pt x="2164" y="3002"/>
                    </a:lnTo>
                    <a:lnTo>
                      <a:pt x="2294" y="2927"/>
                    </a:lnTo>
                    <a:lnTo>
                      <a:pt x="2425" y="2852"/>
                    </a:lnTo>
                    <a:lnTo>
                      <a:pt x="2536" y="2778"/>
                    </a:lnTo>
                    <a:lnTo>
                      <a:pt x="2648" y="2685"/>
                    </a:lnTo>
                    <a:lnTo>
                      <a:pt x="2742" y="2573"/>
                    </a:lnTo>
                    <a:lnTo>
                      <a:pt x="2835" y="2461"/>
                    </a:lnTo>
                    <a:lnTo>
                      <a:pt x="2909" y="2330"/>
                    </a:lnTo>
                    <a:lnTo>
                      <a:pt x="2984" y="2200"/>
                    </a:lnTo>
                    <a:lnTo>
                      <a:pt x="3040" y="2069"/>
                    </a:lnTo>
                    <a:lnTo>
                      <a:pt x="3077" y="1920"/>
                    </a:lnTo>
                    <a:lnTo>
                      <a:pt x="3114" y="1771"/>
                    </a:lnTo>
                    <a:lnTo>
                      <a:pt x="3133" y="1622"/>
                    </a:lnTo>
                    <a:lnTo>
                      <a:pt x="3133" y="1622"/>
                    </a:lnTo>
                    <a:lnTo>
                      <a:pt x="3133" y="1454"/>
                    </a:lnTo>
                    <a:lnTo>
                      <a:pt x="3114" y="1305"/>
                    </a:lnTo>
                    <a:lnTo>
                      <a:pt x="3077" y="1156"/>
                    </a:lnTo>
                    <a:lnTo>
                      <a:pt x="3040" y="1007"/>
                    </a:lnTo>
                    <a:lnTo>
                      <a:pt x="2965" y="876"/>
                    </a:lnTo>
                    <a:lnTo>
                      <a:pt x="2891" y="746"/>
                    </a:lnTo>
                    <a:lnTo>
                      <a:pt x="2816" y="615"/>
                    </a:lnTo>
                    <a:lnTo>
                      <a:pt x="2723" y="503"/>
                    </a:lnTo>
                    <a:lnTo>
                      <a:pt x="2611" y="392"/>
                    </a:lnTo>
                    <a:lnTo>
                      <a:pt x="2499" y="298"/>
                    </a:lnTo>
                    <a:lnTo>
                      <a:pt x="2369" y="224"/>
                    </a:lnTo>
                    <a:lnTo>
                      <a:pt x="2238" y="149"/>
                    </a:lnTo>
                    <a:lnTo>
                      <a:pt x="2089" y="93"/>
                    </a:lnTo>
                    <a:lnTo>
                      <a:pt x="1959" y="37"/>
                    </a:lnTo>
                    <a:lnTo>
                      <a:pt x="1791" y="0"/>
                    </a:lnTo>
                    <a:lnTo>
                      <a:pt x="1642" y="0"/>
                    </a:lnTo>
                    <a:lnTo>
                      <a:pt x="1642" y="0"/>
                    </a:lnTo>
                    <a:lnTo>
                      <a:pt x="156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2721;p41">
                <a:extLst>
                  <a:ext uri="{FF2B5EF4-FFF2-40B4-BE49-F238E27FC236}">
                    <a16:creationId xmlns:a16="http://schemas.microsoft.com/office/drawing/2014/main" id="{089E4C0A-B60D-B520-6942-75FE3244B27C}"/>
                  </a:ext>
                </a:extLst>
              </p:cNvPr>
              <p:cNvSpPr/>
              <p:nvPr/>
            </p:nvSpPr>
            <p:spPr>
              <a:xfrm>
                <a:off x="2068925" y="3404675"/>
                <a:ext cx="77875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3133" extrusionOk="0">
                    <a:moveTo>
                      <a:pt x="1567" y="0"/>
                    </a:moveTo>
                    <a:lnTo>
                      <a:pt x="1418" y="19"/>
                    </a:lnTo>
                    <a:lnTo>
                      <a:pt x="1269" y="37"/>
                    </a:lnTo>
                    <a:lnTo>
                      <a:pt x="1119" y="75"/>
                    </a:lnTo>
                    <a:lnTo>
                      <a:pt x="970" y="131"/>
                    </a:lnTo>
                    <a:lnTo>
                      <a:pt x="840" y="187"/>
                    </a:lnTo>
                    <a:lnTo>
                      <a:pt x="709" y="261"/>
                    </a:lnTo>
                    <a:lnTo>
                      <a:pt x="597" y="336"/>
                    </a:lnTo>
                    <a:lnTo>
                      <a:pt x="486" y="448"/>
                    </a:lnTo>
                    <a:lnTo>
                      <a:pt x="392" y="541"/>
                    </a:lnTo>
                    <a:lnTo>
                      <a:pt x="299" y="653"/>
                    </a:lnTo>
                    <a:lnTo>
                      <a:pt x="225" y="783"/>
                    </a:lnTo>
                    <a:lnTo>
                      <a:pt x="150" y="914"/>
                    </a:lnTo>
                    <a:lnTo>
                      <a:pt x="94" y="1044"/>
                    </a:lnTo>
                    <a:lnTo>
                      <a:pt x="57" y="1193"/>
                    </a:lnTo>
                    <a:lnTo>
                      <a:pt x="19" y="1342"/>
                    </a:lnTo>
                    <a:lnTo>
                      <a:pt x="1" y="1492"/>
                    </a:lnTo>
                    <a:lnTo>
                      <a:pt x="1" y="1659"/>
                    </a:lnTo>
                    <a:lnTo>
                      <a:pt x="19" y="1809"/>
                    </a:lnTo>
                    <a:lnTo>
                      <a:pt x="57" y="1958"/>
                    </a:lnTo>
                    <a:lnTo>
                      <a:pt x="94" y="2107"/>
                    </a:lnTo>
                    <a:lnTo>
                      <a:pt x="169" y="2256"/>
                    </a:lnTo>
                    <a:lnTo>
                      <a:pt x="225" y="2387"/>
                    </a:lnTo>
                    <a:lnTo>
                      <a:pt x="318" y="2498"/>
                    </a:lnTo>
                    <a:lnTo>
                      <a:pt x="411" y="2629"/>
                    </a:lnTo>
                    <a:lnTo>
                      <a:pt x="523" y="2722"/>
                    </a:lnTo>
                    <a:lnTo>
                      <a:pt x="635" y="2815"/>
                    </a:lnTo>
                    <a:lnTo>
                      <a:pt x="765" y="2909"/>
                    </a:lnTo>
                    <a:lnTo>
                      <a:pt x="896" y="2983"/>
                    </a:lnTo>
                    <a:lnTo>
                      <a:pt x="1026" y="3039"/>
                    </a:lnTo>
                    <a:lnTo>
                      <a:pt x="1175" y="3076"/>
                    </a:lnTo>
                    <a:lnTo>
                      <a:pt x="1343" y="3114"/>
                    </a:lnTo>
                    <a:lnTo>
                      <a:pt x="1492" y="3132"/>
                    </a:lnTo>
                    <a:lnTo>
                      <a:pt x="1567" y="3132"/>
                    </a:lnTo>
                    <a:lnTo>
                      <a:pt x="1716" y="3114"/>
                    </a:lnTo>
                    <a:lnTo>
                      <a:pt x="1865" y="3095"/>
                    </a:lnTo>
                    <a:lnTo>
                      <a:pt x="2014" y="3058"/>
                    </a:lnTo>
                    <a:lnTo>
                      <a:pt x="2145" y="3020"/>
                    </a:lnTo>
                    <a:lnTo>
                      <a:pt x="2294" y="2946"/>
                    </a:lnTo>
                    <a:lnTo>
                      <a:pt x="2406" y="2871"/>
                    </a:lnTo>
                    <a:lnTo>
                      <a:pt x="2536" y="2797"/>
                    </a:lnTo>
                    <a:lnTo>
                      <a:pt x="2648" y="2703"/>
                    </a:lnTo>
                    <a:lnTo>
                      <a:pt x="2741" y="2592"/>
                    </a:lnTo>
                    <a:lnTo>
                      <a:pt x="2835" y="2480"/>
                    </a:lnTo>
                    <a:lnTo>
                      <a:pt x="2909" y="2349"/>
                    </a:lnTo>
                    <a:lnTo>
                      <a:pt x="2984" y="2219"/>
                    </a:lnTo>
                    <a:lnTo>
                      <a:pt x="3040" y="2088"/>
                    </a:lnTo>
                    <a:lnTo>
                      <a:pt x="3077" y="1939"/>
                    </a:lnTo>
                    <a:lnTo>
                      <a:pt x="3114" y="1790"/>
                    </a:lnTo>
                    <a:lnTo>
                      <a:pt x="3114" y="1641"/>
                    </a:lnTo>
                    <a:lnTo>
                      <a:pt x="3114" y="1473"/>
                    </a:lnTo>
                    <a:lnTo>
                      <a:pt x="3096" y="1324"/>
                    </a:lnTo>
                    <a:lnTo>
                      <a:pt x="3077" y="1175"/>
                    </a:lnTo>
                    <a:lnTo>
                      <a:pt x="3021" y="1026"/>
                    </a:lnTo>
                    <a:lnTo>
                      <a:pt x="2965" y="895"/>
                    </a:lnTo>
                    <a:lnTo>
                      <a:pt x="2891" y="765"/>
                    </a:lnTo>
                    <a:lnTo>
                      <a:pt x="2816" y="634"/>
                    </a:lnTo>
                    <a:lnTo>
                      <a:pt x="2723" y="522"/>
                    </a:lnTo>
                    <a:lnTo>
                      <a:pt x="2611" y="410"/>
                    </a:lnTo>
                    <a:lnTo>
                      <a:pt x="2499" y="317"/>
                    </a:lnTo>
                    <a:lnTo>
                      <a:pt x="2369" y="224"/>
                    </a:lnTo>
                    <a:lnTo>
                      <a:pt x="2238" y="168"/>
                    </a:lnTo>
                    <a:lnTo>
                      <a:pt x="2089" y="93"/>
                    </a:lnTo>
                    <a:lnTo>
                      <a:pt x="1940" y="56"/>
                    </a:lnTo>
                    <a:lnTo>
                      <a:pt x="1791" y="19"/>
                    </a:lnTo>
                    <a:lnTo>
                      <a:pt x="1641" y="19"/>
                    </a:lnTo>
                    <a:lnTo>
                      <a:pt x="1567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2722;p41">
                <a:extLst>
                  <a:ext uri="{FF2B5EF4-FFF2-40B4-BE49-F238E27FC236}">
                    <a16:creationId xmlns:a16="http://schemas.microsoft.com/office/drawing/2014/main" id="{8F12080D-302C-EE2B-C71E-404E8FD8C127}"/>
                  </a:ext>
                </a:extLst>
              </p:cNvPr>
              <p:cNvSpPr/>
              <p:nvPr/>
            </p:nvSpPr>
            <p:spPr>
              <a:xfrm>
                <a:off x="2068925" y="3404675"/>
                <a:ext cx="77875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3133" fill="none" extrusionOk="0">
                    <a:moveTo>
                      <a:pt x="1567" y="0"/>
                    </a:moveTo>
                    <a:lnTo>
                      <a:pt x="1567" y="0"/>
                    </a:lnTo>
                    <a:lnTo>
                      <a:pt x="1418" y="19"/>
                    </a:lnTo>
                    <a:lnTo>
                      <a:pt x="1269" y="37"/>
                    </a:lnTo>
                    <a:lnTo>
                      <a:pt x="1119" y="75"/>
                    </a:lnTo>
                    <a:lnTo>
                      <a:pt x="970" y="131"/>
                    </a:lnTo>
                    <a:lnTo>
                      <a:pt x="840" y="187"/>
                    </a:lnTo>
                    <a:lnTo>
                      <a:pt x="709" y="261"/>
                    </a:lnTo>
                    <a:lnTo>
                      <a:pt x="597" y="336"/>
                    </a:lnTo>
                    <a:lnTo>
                      <a:pt x="486" y="448"/>
                    </a:lnTo>
                    <a:lnTo>
                      <a:pt x="392" y="541"/>
                    </a:lnTo>
                    <a:lnTo>
                      <a:pt x="299" y="653"/>
                    </a:lnTo>
                    <a:lnTo>
                      <a:pt x="225" y="783"/>
                    </a:lnTo>
                    <a:lnTo>
                      <a:pt x="150" y="914"/>
                    </a:lnTo>
                    <a:lnTo>
                      <a:pt x="94" y="1044"/>
                    </a:lnTo>
                    <a:lnTo>
                      <a:pt x="57" y="1193"/>
                    </a:lnTo>
                    <a:lnTo>
                      <a:pt x="19" y="1342"/>
                    </a:lnTo>
                    <a:lnTo>
                      <a:pt x="1" y="1492"/>
                    </a:lnTo>
                    <a:lnTo>
                      <a:pt x="1" y="1492"/>
                    </a:lnTo>
                    <a:lnTo>
                      <a:pt x="1" y="1659"/>
                    </a:lnTo>
                    <a:lnTo>
                      <a:pt x="19" y="1809"/>
                    </a:lnTo>
                    <a:lnTo>
                      <a:pt x="57" y="1958"/>
                    </a:lnTo>
                    <a:lnTo>
                      <a:pt x="94" y="2107"/>
                    </a:lnTo>
                    <a:lnTo>
                      <a:pt x="169" y="2256"/>
                    </a:lnTo>
                    <a:lnTo>
                      <a:pt x="225" y="2387"/>
                    </a:lnTo>
                    <a:lnTo>
                      <a:pt x="318" y="2498"/>
                    </a:lnTo>
                    <a:lnTo>
                      <a:pt x="411" y="2629"/>
                    </a:lnTo>
                    <a:lnTo>
                      <a:pt x="523" y="2722"/>
                    </a:lnTo>
                    <a:lnTo>
                      <a:pt x="635" y="2815"/>
                    </a:lnTo>
                    <a:lnTo>
                      <a:pt x="765" y="2909"/>
                    </a:lnTo>
                    <a:lnTo>
                      <a:pt x="896" y="2983"/>
                    </a:lnTo>
                    <a:lnTo>
                      <a:pt x="1026" y="3039"/>
                    </a:lnTo>
                    <a:lnTo>
                      <a:pt x="1175" y="3076"/>
                    </a:lnTo>
                    <a:lnTo>
                      <a:pt x="1343" y="3114"/>
                    </a:lnTo>
                    <a:lnTo>
                      <a:pt x="1492" y="3132"/>
                    </a:lnTo>
                    <a:lnTo>
                      <a:pt x="1492" y="3132"/>
                    </a:lnTo>
                    <a:lnTo>
                      <a:pt x="1567" y="3132"/>
                    </a:lnTo>
                    <a:lnTo>
                      <a:pt x="1567" y="3132"/>
                    </a:lnTo>
                    <a:lnTo>
                      <a:pt x="1716" y="3114"/>
                    </a:lnTo>
                    <a:lnTo>
                      <a:pt x="1865" y="3095"/>
                    </a:lnTo>
                    <a:lnTo>
                      <a:pt x="2014" y="3058"/>
                    </a:lnTo>
                    <a:lnTo>
                      <a:pt x="2145" y="3020"/>
                    </a:lnTo>
                    <a:lnTo>
                      <a:pt x="2294" y="2946"/>
                    </a:lnTo>
                    <a:lnTo>
                      <a:pt x="2406" y="2871"/>
                    </a:lnTo>
                    <a:lnTo>
                      <a:pt x="2536" y="2797"/>
                    </a:lnTo>
                    <a:lnTo>
                      <a:pt x="2648" y="2703"/>
                    </a:lnTo>
                    <a:lnTo>
                      <a:pt x="2741" y="2592"/>
                    </a:lnTo>
                    <a:lnTo>
                      <a:pt x="2835" y="2480"/>
                    </a:lnTo>
                    <a:lnTo>
                      <a:pt x="2909" y="2349"/>
                    </a:lnTo>
                    <a:lnTo>
                      <a:pt x="2984" y="2219"/>
                    </a:lnTo>
                    <a:lnTo>
                      <a:pt x="3040" y="2088"/>
                    </a:lnTo>
                    <a:lnTo>
                      <a:pt x="3077" y="1939"/>
                    </a:lnTo>
                    <a:lnTo>
                      <a:pt x="3114" y="1790"/>
                    </a:lnTo>
                    <a:lnTo>
                      <a:pt x="3114" y="1641"/>
                    </a:lnTo>
                    <a:lnTo>
                      <a:pt x="3114" y="1641"/>
                    </a:lnTo>
                    <a:lnTo>
                      <a:pt x="3114" y="1473"/>
                    </a:lnTo>
                    <a:lnTo>
                      <a:pt x="3096" y="1324"/>
                    </a:lnTo>
                    <a:lnTo>
                      <a:pt x="3077" y="1175"/>
                    </a:lnTo>
                    <a:lnTo>
                      <a:pt x="3021" y="1026"/>
                    </a:lnTo>
                    <a:lnTo>
                      <a:pt x="2965" y="895"/>
                    </a:lnTo>
                    <a:lnTo>
                      <a:pt x="2891" y="765"/>
                    </a:lnTo>
                    <a:lnTo>
                      <a:pt x="2816" y="634"/>
                    </a:lnTo>
                    <a:lnTo>
                      <a:pt x="2723" y="522"/>
                    </a:lnTo>
                    <a:lnTo>
                      <a:pt x="2611" y="410"/>
                    </a:lnTo>
                    <a:lnTo>
                      <a:pt x="2499" y="317"/>
                    </a:lnTo>
                    <a:lnTo>
                      <a:pt x="2369" y="224"/>
                    </a:lnTo>
                    <a:lnTo>
                      <a:pt x="2238" y="168"/>
                    </a:lnTo>
                    <a:lnTo>
                      <a:pt x="2089" y="93"/>
                    </a:lnTo>
                    <a:lnTo>
                      <a:pt x="1940" y="56"/>
                    </a:lnTo>
                    <a:lnTo>
                      <a:pt x="1791" y="19"/>
                    </a:lnTo>
                    <a:lnTo>
                      <a:pt x="1641" y="19"/>
                    </a:lnTo>
                    <a:lnTo>
                      <a:pt x="1641" y="19"/>
                    </a:lnTo>
                    <a:lnTo>
                      <a:pt x="156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2723;p41">
                <a:extLst>
                  <a:ext uri="{FF2B5EF4-FFF2-40B4-BE49-F238E27FC236}">
                    <a16:creationId xmlns:a16="http://schemas.microsoft.com/office/drawing/2014/main" id="{CE4352EE-74FF-4C61-1F8A-9033CDA6E001}"/>
                  </a:ext>
                </a:extLst>
              </p:cNvPr>
              <p:cNvSpPr/>
              <p:nvPr/>
            </p:nvSpPr>
            <p:spPr>
              <a:xfrm>
                <a:off x="2291250" y="3673600"/>
                <a:ext cx="210225" cy="372875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14915" extrusionOk="0">
                    <a:moveTo>
                      <a:pt x="7458" y="0"/>
                    </a:moveTo>
                    <a:lnTo>
                      <a:pt x="7383" y="38"/>
                    </a:lnTo>
                    <a:lnTo>
                      <a:pt x="7327" y="94"/>
                    </a:lnTo>
                    <a:lnTo>
                      <a:pt x="7234" y="168"/>
                    </a:lnTo>
                    <a:lnTo>
                      <a:pt x="7085" y="336"/>
                    </a:lnTo>
                    <a:lnTo>
                      <a:pt x="6917" y="560"/>
                    </a:lnTo>
                    <a:lnTo>
                      <a:pt x="6768" y="821"/>
                    </a:lnTo>
                    <a:lnTo>
                      <a:pt x="6600" y="1119"/>
                    </a:lnTo>
                    <a:lnTo>
                      <a:pt x="6302" y="1697"/>
                    </a:lnTo>
                    <a:lnTo>
                      <a:pt x="6060" y="2238"/>
                    </a:lnTo>
                    <a:lnTo>
                      <a:pt x="5836" y="2797"/>
                    </a:lnTo>
                    <a:lnTo>
                      <a:pt x="6041" y="6973"/>
                    </a:lnTo>
                    <a:lnTo>
                      <a:pt x="1" y="11895"/>
                    </a:lnTo>
                    <a:lnTo>
                      <a:pt x="1865" y="14915"/>
                    </a:lnTo>
                    <a:lnTo>
                      <a:pt x="2760" y="13908"/>
                    </a:lnTo>
                    <a:lnTo>
                      <a:pt x="4811" y="11727"/>
                    </a:lnTo>
                    <a:lnTo>
                      <a:pt x="5929" y="10534"/>
                    </a:lnTo>
                    <a:lnTo>
                      <a:pt x="6936" y="9490"/>
                    </a:lnTo>
                    <a:lnTo>
                      <a:pt x="7719" y="8707"/>
                    </a:lnTo>
                    <a:lnTo>
                      <a:pt x="7980" y="8483"/>
                    </a:lnTo>
                    <a:lnTo>
                      <a:pt x="8129" y="8371"/>
                    </a:lnTo>
                    <a:lnTo>
                      <a:pt x="8185" y="8334"/>
                    </a:lnTo>
                    <a:lnTo>
                      <a:pt x="8222" y="8241"/>
                    </a:lnTo>
                    <a:lnTo>
                      <a:pt x="8260" y="8129"/>
                    </a:lnTo>
                    <a:lnTo>
                      <a:pt x="8278" y="7961"/>
                    </a:lnTo>
                    <a:lnTo>
                      <a:pt x="8334" y="7551"/>
                    </a:lnTo>
                    <a:lnTo>
                      <a:pt x="8371" y="7047"/>
                    </a:lnTo>
                    <a:lnTo>
                      <a:pt x="8409" y="6432"/>
                    </a:lnTo>
                    <a:lnTo>
                      <a:pt x="8409" y="5761"/>
                    </a:lnTo>
                    <a:lnTo>
                      <a:pt x="8409" y="4326"/>
                    </a:lnTo>
                    <a:lnTo>
                      <a:pt x="8390" y="2871"/>
                    </a:lnTo>
                    <a:lnTo>
                      <a:pt x="8334" y="1585"/>
                    </a:lnTo>
                    <a:lnTo>
                      <a:pt x="8278" y="653"/>
                    </a:lnTo>
                    <a:lnTo>
                      <a:pt x="8260" y="373"/>
                    </a:lnTo>
                    <a:lnTo>
                      <a:pt x="8241" y="243"/>
                    </a:lnTo>
                    <a:lnTo>
                      <a:pt x="8204" y="168"/>
                    </a:lnTo>
                    <a:lnTo>
                      <a:pt x="8129" y="131"/>
                    </a:lnTo>
                    <a:lnTo>
                      <a:pt x="8055" y="112"/>
                    </a:lnTo>
                    <a:lnTo>
                      <a:pt x="7961" y="112"/>
                    </a:lnTo>
                    <a:lnTo>
                      <a:pt x="7831" y="149"/>
                    </a:lnTo>
                    <a:lnTo>
                      <a:pt x="7756" y="168"/>
                    </a:lnTo>
                    <a:lnTo>
                      <a:pt x="7700" y="75"/>
                    </a:lnTo>
                    <a:lnTo>
                      <a:pt x="7644" y="38"/>
                    </a:lnTo>
                    <a:lnTo>
                      <a:pt x="758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7" name="Google Shape;2724;p41">
                <a:extLst>
                  <a:ext uri="{FF2B5EF4-FFF2-40B4-BE49-F238E27FC236}">
                    <a16:creationId xmlns:a16="http://schemas.microsoft.com/office/drawing/2014/main" id="{41A9F991-1E8D-0B68-FCF6-7B14CD0DCC0A}"/>
                  </a:ext>
                </a:extLst>
              </p:cNvPr>
              <p:cNvSpPr/>
              <p:nvPr/>
            </p:nvSpPr>
            <p:spPr>
              <a:xfrm>
                <a:off x="2288925" y="3671275"/>
                <a:ext cx="21487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8595" h="15083" extrusionOk="0">
                    <a:moveTo>
                      <a:pt x="7644" y="168"/>
                    </a:moveTo>
                    <a:lnTo>
                      <a:pt x="7681" y="187"/>
                    </a:lnTo>
                    <a:lnTo>
                      <a:pt x="7737" y="224"/>
                    </a:lnTo>
                    <a:lnTo>
                      <a:pt x="7775" y="298"/>
                    </a:lnTo>
                    <a:lnTo>
                      <a:pt x="7831" y="336"/>
                    </a:lnTo>
                    <a:lnTo>
                      <a:pt x="7887" y="336"/>
                    </a:lnTo>
                    <a:lnTo>
                      <a:pt x="8017" y="298"/>
                    </a:lnTo>
                    <a:lnTo>
                      <a:pt x="8110" y="280"/>
                    </a:lnTo>
                    <a:lnTo>
                      <a:pt x="8203" y="298"/>
                    </a:lnTo>
                    <a:lnTo>
                      <a:pt x="8241" y="336"/>
                    </a:lnTo>
                    <a:lnTo>
                      <a:pt x="8259" y="373"/>
                    </a:lnTo>
                    <a:lnTo>
                      <a:pt x="8278" y="541"/>
                    </a:lnTo>
                    <a:lnTo>
                      <a:pt x="8315" y="839"/>
                    </a:lnTo>
                    <a:lnTo>
                      <a:pt x="8371" y="1771"/>
                    </a:lnTo>
                    <a:lnTo>
                      <a:pt x="8409" y="3039"/>
                    </a:lnTo>
                    <a:lnTo>
                      <a:pt x="8427" y="4456"/>
                    </a:lnTo>
                    <a:lnTo>
                      <a:pt x="8427" y="5854"/>
                    </a:lnTo>
                    <a:lnTo>
                      <a:pt x="8409" y="6507"/>
                    </a:lnTo>
                    <a:lnTo>
                      <a:pt x="8390" y="7085"/>
                    </a:lnTo>
                    <a:lnTo>
                      <a:pt x="8353" y="7588"/>
                    </a:lnTo>
                    <a:lnTo>
                      <a:pt x="8315" y="7979"/>
                    </a:lnTo>
                    <a:lnTo>
                      <a:pt x="8259" y="8259"/>
                    </a:lnTo>
                    <a:lnTo>
                      <a:pt x="8222" y="8334"/>
                    </a:lnTo>
                    <a:lnTo>
                      <a:pt x="8185" y="8390"/>
                    </a:lnTo>
                    <a:lnTo>
                      <a:pt x="8054" y="8483"/>
                    </a:lnTo>
                    <a:lnTo>
                      <a:pt x="7812" y="8688"/>
                    </a:lnTo>
                    <a:lnTo>
                      <a:pt x="7141" y="9359"/>
                    </a:lnTo>
                    <a:lnTo>
                      <a:pt x="6227" y="10291"/>
                    </a:lnTo>
                    <a:lnTo>
                      <a:pt x="5221" y="11354"/>
                    </a:lnTo>
                    <a:lnTo>
                      <a:pt x="3226" y="13479"/>
                    </a:lnTo>
                    <a:lnTo>
                      <a:pt x="1958" y="14859"/>
                    </a:lnTo>
                    <a:lnTo>
                      <a:pt x="187" y="12006"/>
                    </a:lnTo>
                    <a:lnTo>
                      <a:pt x="6171" y="7140"/>
                    </a:lnTo>
                    <a:lnTo>
                      <a:pt x="6209" y="7103"/>
                    </a:lnTo>
                    <a:lnTo>
                      <a:pt x="6209" y="7066"/>
                    </a:lnTo>
                    <a:lnTo>
                      <a:pt x="6004" y="2908"/>
                    </a:lnTo>
                    <a:lnTo>
                      <a:pt x="6171" y="2480"/>
                    </a:lnTo>
                    <a:lnTo>
                      <a:pt x="6376" y="2032"/>
                    </a:lnTo>
                    <a:lnTo>
                      <a:pt x="6600" y="1585"/>
                    </a:lnTo>
                    <a:lnTo>
                      <a:pt x="6824" y="1156"/>
                    </a:lnTo>
                    <a:lnTo>
                      <a:pt x="7048" y="764"/>
                    </a:lnTo>
                    <a:lnTo>
                      <a:pt x="7271" y="466"/>
                    </a:lnTo>
                    <a:lnTo>
                      <a:pt x="7364" y="336"/>
                    </a:lnTo>
                    <a:lnTo>
                      <a:pt x="7458" y="242"/>
                    </a:lnTo>
                    <a:lnTo>
                      <a:pt x="7551" y="187"/>
                    </a:lnTo>
                    <a:lnTo>
                      <a:pt x="7625" y="168"/>
                    </a:lnTo>
                    <a:close/>
                    <a:moveTo>
                      <a:pt x="7625" y="0"/>
                    </a:moveTo>
                    <a:lnTo>
                      <a:pt x="7551" y="19"/>
                    </a:lnTo>
                    <a:lnTo>
                      <a:pt x="7495" y="37"/>
                    </a:lnTo>
                    <a:lnTo>
                      <a:pt x="7364" y="131"/>
                    </a:lnTo>
                    <a:lnTo>
                      <a:pt x="7234" y="261"/>
                    </a:lnTo>
                    <a:lnTo>
                      <a:pt x="7085" y="429"/>
                    </a:lnTo>
                    <a:lnTo>
                      <a:pt x="6954" y="634"/>
                    </a:lnTo>
                    <a:lnTo>
                      <a:pt x="6805" y="839"/>
                    </a:lnTo>
                    <a:lnTo>
                      <a:pt x="6544" y="1342"/>
                    </a:lnTo>
                    <a:lnTo>
                      <a:pt x="6283" y="1846"/>
                    </a:lnTo>
                    <a:lnTo>
                      <a:pt x="6078" y="2293"/>
                    </a:lnTo>
                    <a:lnTo>
                      <a:pt x="5854" y="2853"/>
                    </a:lnTo>
                    <a:lnTo>
                      <a:pt x="5854" y="2890"/>
                    </a:lnTo>
                    <a:lnTo>
                      <a:pt x="6041" y="7029"/>
                    </a:lnTo>
                    <a:lnTo>
                      <a:pt x="38" y="11913"/>
                    </a:lnTo>
                    <a:lnTo>
                      <a:pt x="0" y="11969"/>
                    </a:lnTo>
                    <a:lnTo>
                      <a:pt x="19" y="12025"/>
                    </a:lnTo>
                    <a:lnTo>
                      <a:pt x="1883" y="15045"/>
                    </a:lnTo>
                    <a:lnTo>
                      <a:pt x="1902" y="15064"/>
                    </a:lnTo>
                    <a:lnTo>
                      <a:pt x="1939" y="15082"/>
                    </a:lnTo>
                    <a:lnTo>
                      <a:pt x="1958" y="15082"/>
                    </a:lnTo>
                    <a:lnTo>
                      <a:pt x="1977" y="15064"/>
                    </a:lnTo>
                    <a:lnTo>
                      <a:pt x="2014" y="15045"/>
                    </a:lnTo>
                    <a:lnTo>
                      <a:pt x="3599" y="13311"/>
                    </a:lnTo>
                    <a:lnTo>
                      <a:pt x="5575" y="11205"/>
                    </a:lnTo>
                    <a:lnTo>
                      <a:pt x="6526" y="10217"/>
                    </a:lnTo>
                    <a:lnTo>
                      <a:pt x="7346" y="9378"/>
                    </a:lnTo>
                    <a:lnTo>
                      <a:pt x="7942" y="8800"/>
                    </a:lnTo>
                    <a:lnTo>
                      <a:pt x="8148" y="8613"/>
                    </a:lnTo>
                    <a:lnTo>
                      <a:pt x="8259" y="8539"/>
                    </a:lnTo>
                    <a:lnTo>
                      <a:pt x="8315" y="8483"/>
                    </a:lnTo>
                    <a:lnTo>
                      <a:pt x="8371" y="8408"/>
                    </a:lnTo>
                    <a:lnTo>
                      <a:pt x="8409" y="8278"/>
                    </a:lnTo>
                    <a:lnTo>
                      <a:pt x="8446" y="8110"/>
                    </a:lnTo>
                    <a:lnTo>
                      <a:pt x="8502" y="7681"/>
                    </a:lnTo>
                    <a:lnTo>
                      <a:pt x="8558" y="7140"/>
                    </a:lnTo>
                    <a:lnTo>
                      <a:pt x="8576" y="6525"/>
                    </a:lnTo>
                    <a:lnTo>
                      <a:pt x="8595" y="5835"/>
                    </a:lnTo>
                    <a:lnTo>
                      <a:pt x="8576" y="4344"/>
                    </a:lnTo>
                    <a:lnTo>
                      <a:pt x="8539" y="2871"/>
                    </a:lnTo>
                    <a:lnTo>
                      <a:pt x="8483" y="1585"/>
                    </a:lnTo>
                    <a:lnTo>
                      <a:pt x="8446" y="671"/>
                    </a:lnTo>
                    <a:lnTo>
                      <a:pt x="8409" y="317"/>
                    </a:lnTo>
                    <a:lnTo>
                      <a:pt x="8353" y="224"/>
                    </a:lnTo>
                    <a:lnTo>
                      <a:pt x="8259" y="149"/>
                    </a:lnTo>
                    <a:lnTo>
                      <a:pt x="8166" y="131"/>
                    </a:lnTo>
                    <a:lnTo>
                      <a:pt x="7961" y="131"/>
                    </a:lnTo>
                    <a:lnTo>
                      <a:pt x="7887" y="149"/>
                    </a:lnTo>
                    <a:lnTo>
                      <a:pt x="7812" y="75"/>
                    </a:lnTo>
                    <a:lnTo>
                      <a:pt x="7756" y="37"/>
                    </a:lnTo>
                    <a:lnTo>
                      <a:pt x="7681" y="19"/>
                    </a:lnTo>
                    <a:lnTo>
                      <a:pt x="7625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8" name="Google Shape;2725;p41">
                <a:extLst>
                  <a:ext uri="{FF2B5EF4-FFF2-40B4-BE49-F238E27FC236}">
                    <a16:creationId xmlns:a16="http://schemas.microsoft.com/office/drawing/2014/main" id="{C2B670EA-3A72-B9F2-C6BE-2A8B22A45FD3}"/>
                  </a:ext>
                </a:extLst>
              </p:cNvPr>
              <p:cNvSpPr/>
              <p:nvPr/>
            </p:nvSpPr>
            <p:spPr>
              <a:xfrm>
                <a:off x="2475350" y="3675450"/>
                <a:ext cx="14000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37" extrusionOk="0">
                    <a:moveTo>
                      <a:pt x="467" y="1"/>
                    </a:moveTo>
                    <a:lnTo>
                      <a:pt x="430" y="20"/>
                    </a:lnTo>
                    <a:lnTo>
                      <a:pt x="411" y="38"/>
                    </a:lnTo>
                    <a:lnTo>
                      <a:pt x="392" y="75"/>
                    </a:lnTo>
                    <a:lnTo>
                      <a:pt x="187" y="1157"/>
                    </a:lnTo>
                    <a:lnTo>
                      <a:pt x="57" y="1940"/>
                    </a:lnTo>
                    <a:lnTo>
                      <a:pt x="19" y="2257"/>
                    </a:lnTo>
                    <a:lnTo>
                      <a:pt x="1" y="2480"/>
                    </a:lnTo>
                    <a:lnTo>
                      <a:pt x="1" y="3543"/>
                    </a:lnTo>
                    <a:lnTo>
                      <a:pt x="19" y="3580"/>
                    </a:lnTo>
                    <a:lnTo>
                      <a:pt x="19" y="3599"/>
                    </a:lnTo>
                    <a:lnTo>
                      <a:pt x="57" y="3618"/>
                    </a:lnTo>
                    <a:lnTo>
                      <a:pt x="94" y="3636"/>
                    </a:lnTo>
                    <a:lnTo>
                      <a:pt x="113" y="3618"/>
                    </a:lnTo>
                    <a:lnTo>
                      <a:pt x="150" y="3599"/>
                    </a:lnTo>
                    <a:lnTo>
                      <a:pt x="168" y="3580"/>
                    </a:lnTo>
                    <a:lnTo>
                      <a:pt x="168" y="3543"/>
                    </a:lnTo>
                    <a:lnTo>
                      <a:pt x="168" y="2480"/>
                    </a:lnTo>
                    <a:lnTo>
                      <a:pt x="187" y="2257"/>
                    </a:lnTo>
                    <a:lnTo>
                      <a:pt x="224" y="1940"/>
                    </a:lnTo>
                    <a:lnTo>
                      <a:pt x="355" y="1157"/>
                    </a:lnTo>
                    <a:lnTo>
                      <a:pt x="560" y="94"/>
                    </a:lnTo>
                    <a:lnTo>
                      <a:pt x="560" y="75"/>
                    </a:lnTo>
                    <a:lnTo>
                      <a:pt x="541" y="38"/>
                    </a:lnTo>
                    <a:lnTo>
                      <a:pt x="523" y="20"/>
                    </a:lnTo>
                    <a:lnTo>
                      <a:pt x="48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2726;p41">
                <a:extLst>
                  <a:ext uri="{FF2B5EF4-FFF2-40B4-BE49-F238E27FC236}">
                    <a16:creationId xmlns:a16="http://schemas.microsoft.com/office/drawing/2014/main" id="{C3681C18-783C-03BC-FA97-A3CCA5F151F1}"/>
                  </a:ext>
                </a:extLst>
              </p:cNvPr>
              <p:cNvSpPr/>
              <p:nvPr/>
            </p:nvSpPr>
            <p:spPr>
              <a:xfrm>
                <a:off x="2449725" y="3680125"/>
                <a:ext cx="2100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3375" extrusionOk="0">
                    <a:moveTo>
                      <a:pt x="709" y="0"/>
                    </a:moveTo>
                    <a:lnTo>
                      <a:pt x="690" y="19"/>
                    </a:lnTo>
                    <a:lnTo>
                      <a:pt x="671" y="56"/>
                    </a:lnTo>
                    <a:lnTo>
                      <a:pt x="317" y="1193"/>
                    </a:lnTo>
                    <a:lnTo>
                      <a:pt x="94" y="1921"/>
                    </a:lnTo>
                    <a:lnTo>
                      <a:pt x="19" y="2200"/>
                    </a:lnTo>
                    <a:lnTo>
                      <a:pt x="0" y="2368"/>
                    </a:lnTo>
                    <a:lnTo>
                      <a:pt x="0" y="2629"/>
                    </a:lnTo>
                    <a:lnTo>
                      <a:pt x="19" y="2927"/>
                    </a:lnTo>
                    <a:lnTo>
                      <a:pt x="75" y="3300"/>
                    </a:lnTo>
                    <a:lnTo>
                      <a:pt x="112" y="3356"/>
                    </a:lnTo>
                    <a:lnTo>
                      <a:pt x="149" y="3375"/>
                    </a:lnTo>
                    <a:lnTo>
                      <a:pt x="205" y="3375"/>
                    </a:lnTo>
                    <a:lnTo>
                      <a:pt x="224" y="3337"/>
                    </a:lnTo>
                    <a:lnTo>
                      <a:pt x="243" y="3319"/>
                    </a:lnTo>
                    <a:lnTo>
                      <a:pt x="243" y="3282"/>
                    </a:lnTo>
                    <a:lnTo>
                      <a:pt x="187" y="2927"/>
                    </a:lnTo>
                    <a:lnTo>
                      <a:pt x="168" y="2629"/>
                    </a:lnTo>
                    <a:lnTo>
                      <a:pt x="149" y="2387"/>
                    </a:lnTo>
                    <a:lnTo>
                      <a:pt x="187" y="2256"/>
                    </a:lnTo>
                    <a:lnTo>
                      <a:pt x="243" y="2014"/>
                    </a:lnTo>
                    <a:lnTo>
                      <a:pt x="429" y="1380"/>
                    </a:lnTo>
                    <a:lnTo>
                      <a:pt x="821" y="94"/>
                    </a:lnTo>
                    <a:lnTo>
                      <a:pt x="839" y="75"/>
                    </a:lnTo>
                    <a:lnTo>
                      <a:pt x="821" y="38"/>
                    </a:lnTo>
                    <a:lnTo>
                      <a:pt x="802" y="19"/>
                    </a:lnTo>
                    <a:lnTo>
                      <a:pt x="78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2727;p41">
                <a:extLst>
                  <a:ext uri="{FF2B5EF4-FFF2-40B4-BE49-F238E27FC236}">
                    <a16:creationId xmlns:a16="http://schemas.microsoft.com/office/drawing/2014/main" id="{8FFF9924-EE18-0363-FDE7-3F022DF0A3E6}"/>
                  </a:ext>
                </a:extLst>
              </p:cNvPr>
              <p:cNvSpPr/>
              <p:nvPr/>
            </p:nvSpPr>
            <p:spPr>
              <a:xfrm>
                <a:off x="2185450" y="3970950"/>
                <a:ext cx="152425" cy="135200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408" extrusionOk="0">
                    <a:moveTo>
                      <a:pt x="4233" y="1"/>
                    </a:moveTo>
                    <a:lnTo>
                      <a:pt x="299" y="1324"/>
                    </a:lnTo>
                    <a:lnTo>
                      <a:pt x="224" y="2070"/>
                    </a:lnTo>
                    <a:lnTo>
                      <a:pt x="131" y="2704"/>
                    </a:lnTo>
                    <a:lnTo>
                      <a:pt x="38" y="3245"/>
                    </a:lnTo>
                    <a:lnTo>
                      <a:pt x="19" y="3487"/>
                    </a:lnTo>
                    <a:lnTo>
                      <a:pt x="1" y="3711"/>
                    </a:lnTo>
                    <a:lnTo>
                      <a:pt x="1" y="3934"/>
                    </a:lnTo>
                    <a:lnTo>
                      <a:pt x="19" y="4140"/>
                    </a:lnTo>
                    <a:lnTo>
                      <a:pt x="57" y="4326"/>
                    </a:lnTo>
                    <a:lnTo>
                      <a:pt x="112" y="4494"/>
                    </a:lnTo>
                    <a:lnTo>
                      <a:pt x="206" y="4680"/>
                    </a:lnTo>
                    <a:lnTo>
                      <a:pt x="318" y="4848"/>
                    </a:lnTo>
                    <a:lnTo>
                      <a:pt x="467" y="5016"/>
                    </a:lnTo>
                    <a:lnTo>
                      <a:pt x="635" y="5165"/>
                    </a:lnTo>
                    <a:lnTo>
                      <a:pt x="877" y="5258"/>
                    </a:lnTo>
                    <a:lnTo>
                      <a:pt x="1101" y="5333"/>
                    </a:lnTo>
                    <a:lnTo>
                      <a:pt x="1343" y="5389"/>
                    </a:lnTo>
                    <a:lnTo>
                      <a:pt x="1585" y="5407"/>
                    </a:lnTo>
                    <a:lnTo>
                      <a:pt x="2051" y="5407"/>
                    </a:lnTo>
                    <a:lnTo>
                      <a:pt x="2294" y="5370"/>
                    </a:lnTo>
                    <a:lnTo>
                      <a:pt x="2517" y="5314"/>
                    </a:lnTo>
                    <a:lnTo>
                      <a:pt x="2760" y="5258"/>
                    </a:lnTo>
                    <a:lnTo>
                      <a:pt x="2984" y="5184"/>
                    </a:lnTo>
                    <a:lnTo>
                      <a:pt x="3207" y="5090"/>
                    </a:lnTo>
                    <a:lnTo>
                      <a:pt x="3431" y="4997"/>
                    </a:lnTo>
                    <a:lnTo>
                      <a:pt x="3878" y="4773"/>
                    </a:lnTo>
                    <a:lnTo>
                      <a:pt x="4289" y="4531"/>
                    </a:lnTo>
                    <a:lnTo>
                      <a:pt x="4661" y="4270"/>
                    </a:lnTo>
                    <a:lnTo>
                      <a:pt x="5016" y="4009"/>
                    </a:lnTo>
                    <a:lnTo>
                      <a:pt x="5314" y="3748"/>
                    </a:lnTo>
                    <a:lnTo>
                      <a:pt x="5575" y="3506"/>
                    </a:lnTo>
                    <a:lnTo>
                      <a:pt x="5948" y="3151"/>
                    </a:lnTo>
                    <a:lnTo>
                      <a:pt x="6097" y="3021"/>
                    </a:lnTo>
                    <a:lnTo>
                      <a:pt x="423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2728;p41">
                <a:extLst>
                  <a:ext uri="{FF2B5EF4-FFF2-40B4-BE49-F238E27FC236}">
                    <a16:creationId xmlns:a16="http://schemas.microsoft.com/office/drawing/2014/main" id="{DB371AE2-6AF1-6078-1A3C-238B3220EA8B}"/>
                  </a:ext>
                </a:extLst>
              </p:cNvPr>
              <p:cNvSpPr/>
              <p:nvPr/>
            </p:nvSpPr>
            <p:spPr>
              <a:xfrm>
                <a:off x="2226475" y="3973750"/>
                <a:ext cx="48950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306" extrusionOk="0">
                    <a:moveTo>
                      <a:pt x="1865" y="1"/>
                    </a:moveTo>
                    <a:lnTo>
                      <a:pt x="1827" y="19"/>
                    </a:lnTo>
                    <a:lnTo>
                      <a:pt x="38" y="1156"/>
                    </a:lnTo>
                    <a:lnTo>
                      <a:pt x="19" y="1175"/>
                    </a:lnTo>
                    <a:lnTo>
                      <a:pt x="0" y="1194"/>
                    </a:lnTo>
                    <a:lnTo>
                      <a:pt x="0" y="1231"/>
                    </a:lnTo>
                    <a:lnTo>
                      <a:pt x="19" y="1268"/>
                    </a:lnTo>
                    <a:lnTo>
                      <a:pt x="38" y="1287"/>
                    </a:lnTo>
                    <a:lnTo>
                      <a:pt x="75" y="1306"/>
                    </a:lnTo>
                    <a:lnTo>
                      <a:pt x="131" y="1287"/>
                    </a:lnTo>
                    <a:lnTo>
                      <a:pt x="1920" y="150"/>
                    </a:lnTo>
                    <a:lnTo>
                      <a:pt x="1939" y="131"/>
                    </a:lnTo>
                    <a:lnTo>
                      <a:pt x="1958" y="94"/>
                    </a:lnTo>
                    <a:lnTo>
                      <a:pt x="1958" y="56"/>
                    </a:lnTo>
                    <a:lnTo>
                      <a:pt x="1939" y="38"/>
                    </a:lnTo>
                    <a:lnTo>
                      <a:pt x="1920" y="19"/>
                    </a:lnTo>
                    <a:lnTo>
                      <a:pt x="188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2729;p41">
                <a:extLst>
                  <a:ext uri="{FF2B5EF4-FFF2-40B4-BE49-F238E27FC236}">
                    <a16:creationId xmlns:a16="http://schemas.microsoft.com/office/drawing/2014/main" id="{47E8A19A-CEE6-29A8-7D7B-C0938285618F}"/>
                  </a:ext>
                </a:extLst>
              </p:cNvPr>
              <p:cNvSpPr/>
              <p:nvPr/>
            </p:nvSpPr>
            <p:spPr>
              <a:xfrm>
                <a:off x="2268425" y="3938325"/>
                <a:ext cx="104425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5426" extrusionOk="0">
                    <a:moveTo>
                      <a:pt x="2051" y="1"/>
                    </a:moveTo>
                    <a:lnTo>
                      <a:pt x="0" y="1194"/>
                    </a:lnTo>
                    <a:lnTo>
                      <a:pt x="1175" y="3301"/>
                    </a:lnTo>
                    <a:lnTo>
                      <a:pt x="1976" y="4755"/>
                    </a:lnTo>
                    <a:lnTo>
                      <a:pt x="2349" y="5426"/>
                    </a:lnTo>
                    <a:lnTo>
                      <a:pt x="2424" y="5389"/>
                    </a:lnTo>
                    <a:lnTo>
                      <a:pt x="2629" y="5221"/>
                    </a:lnTo>
                    <a:lnTo>
                      <a:pt x="3263" y="4736"/>
                    </a:lnTo>
                    <a:lnTo>
                      <a:pt x="4176" y="4009"/>
                    </a:lnTo>
                    <a:lnTo>
                      <a:pt x="205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3" name="Google Shape;2730;p41">
                <a:extLst>
                  <a:ext uri="{FF2B5EF4-FFF2-40B4-BE49-F238E27FC236}">
                    <a16:creationId xmlns:a16="http://schemas.microsoft.com/office/drawing/2014/main" id="{F8B8F316-38F2-878D-510A-EC2574230B83}"/>
                  </a:ext>
                </a:extLst>
              </p:cNvPr>
              <p:cNvSpPr/>
              <p:nvPr/>
            </p:nvSpPr>
            <p:spPr>
              <a:xfrm>
                <a:off x="2266075" y="3936475"/>
                <a:ext cx="108625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75" extrusionOk="0">
                    <a:moveTo>
                      <a:pt x="2108" y="187"/>
                    </a:moveTo>
                    <a:lnTo>
                      <a:pt x="4158" y="4064"/>
                    </a:lnTo>
                    <a:lnTo>
                      <a:pt x="3189" y="4829"/>
                    </a:lnTo>
                    <a:lnTo>
                      <a:pt x="2480" y="5388"/>
                    </a:lnTo>
                    <a:lnTo>
                      <a:pt x="1921" y="4363"/>
                    </a:lnTo>
                    <a:lnTo>
                      <a:pt x="206" y="1305"/>
                    </a:lnTo>
                    <a:lnTo>
                      <a:pt x="2108" y="187"/>
                    </a:lnTo>
                    <a:close/>
                    <a:moveTo>
                      <a:pt x="2108" y="0"/>
                    </a:moveTo>
                    <a:lnTo>
                      <a:pt x="38" y="1193"/>
                    </a:lnTo>
                    <a:lnTo>
                      <a:pt x="20" y="1231"/>
                    </a:lnTo>
                    <a:lnTo>
                      <a:pt x="1" y="1249"/>
                    </a:lnTo>
                    <a:lnTo>
                      <a:pt x="1" y="1286"/>
                    </a:lnTo>
                    <a:lnTo>
                      <a:pt x="20" y="1305"/>
                    </a:lnTo>
                    <a:lnTo>
                      <a:pt x="1511" y="3971"/>
                    </a:lnTo>
                    <a:lnTo>
                      <a:pt x="2369" y="5519"/>
                    </a:lnTo>
                    <a:lnTo>
                      <a:pt x="2387" y="5556"/>
                    </a:lnTo>
                    <a:lnTo>
                      <a:pt x="2406" y="5574"/>
                    </a:lnTo>
                    <a:lnTo>
                      <a:pt x="2462" y="5574"/>
                    </a:lnTo>
                    <a:lnTo>
                      <a:pt x="2536" y="5537"/>
                    </a:lnTo>
                    <a:lnTo>
                      <a:pt x="2797" y="5351"/>
                    </a:lnTo>
                    <a:lnTo>
                      <a:pt x="3357" y="4903"/>
                    </a:lnTo>
                    <a:lnTo>
                      <a:pt x="4326" y="4139"/>
                    </a:lnTo>
                    <a:lnTo>
                      <a:pt x="4345" y="4102"/>
                    </a:lnTo>
                    <a:lnTo>
                      <a:pt x="4345" y="4046"/>
                    </a:lnTo>
                    <a:lnTo>
                      <a:pt x="2219" y="37"/>
                    </a:lnTo>
                    <a:lnTo>
                      <a:pt x="2201" y="19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4" name="Google Shape;2731;p41">
                <a:extLst>
                  <a:ext uri="{FF2B5EF4-FFF2-40B4-BE49-F238E27FC236}">
                    <a16:creationId xmlns:a16="http://schemas.microsoft.com/office/drawing/2014/main" id="{EE34B101-6F3F-B3C4-0B4A-7B98CC1E7326}"/>
                  </a:ext>
                </a:extLst>
              </p:cNvPr>
              <p:cNvSpPr/>
              <p:nvPr/>
            </p:nvSpPr>
            <p:spPr>
              <a:xfrm>
                <a:off x="2337850" y="4027350"/>
                <a:ext cx="21475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877" extrusionOk="0">
                    <a:moveTo>
                      <a:pt x="430" y="1"/>
                    </a:moveTo>
                    <a:lnTo>
                      <a:pt x="337" y="19"/>
                    </a:lnTo>
                    <a:lnTo>
                      <a:pt x="262" y="38"/>
                    </a:lnTo>
                    <a:lnTo>
                      <a:pt x="187" y="75"/>
                    </a:lnTo>
                    <a:lnTo>
                      <a:pt x="113" y="131"/>
                    </a:lnTo>
                    <a:lnTo>
                      <a:pt x="76" y="206"/>
                    </a:lnTo>
                    <a:lnTo>
                      <a:pt x="20" y="280"/>
                    </a:lnTo>
                    <a:lnTo>
                      <a:pt x="1" y="355"/>
                    </a:lnTo>
                    <a:lnTo>
                      <a:pt x="1" y="448"/>
                    </a:lnTo>
                    <a:lnTo>
                      <a:pt x="1" y="541"/>
                    </a:lnTo>
                    <a:lnTo>
                      <a:pt x="20" y="616"/>
                    </a:lnTo>
                    <a:lnTo>
                      <a:pt x="76" y="690"/>
                    </a:lnTo>
                    <a:lnTo>
                      <a:pt x="113" y="746"/>
                    </a:lnTo>
                    <a:lnTo>
                      <a:pt x="187" y="802"/>
                    </a:lnTo>
                    <a:lnTo>
                      <a:pt x="262" y="858"/>
                    </a:lnTo>
                    <a:lnTo>
                      <a:pt x="337" y="877"/>
                    </a:lnTo>
                    <a:lnTo>
                      <a:pt x="523" y="877"/>
                    </a:lnTo>
                    <a:lnTo>
                      <a:pt x="598" y="858"/>
                    </a:lnTo>
                    <a:lnTo>
                      <a:pt x="672" y="802"/>
                    </a:lnTo>
                    <a:lnTo>
                      <a:pt x="747" y="746"/>
                    </a:lnTo>
                    <a:lnTo>
                      <a:pt x="784" y="690"/>
                    </a:lnTo>
                    <a:lnTo>
                      <a:pt x="840" y="616"/>
                    </a:lnTo>
                    <a:lnTo>
                      <a:pt x="859" y="541"/>
                    </a:lnTo>
                    <a:lnTo>
                      <a:pt x="859" y="448"/>
                    </a:lnTo>
                    <a:lnTo>
                      <a:pt x="859" y="355"/>
                    </a:lnTo>
                    <a:lnTo>
                      <a:pt x="840" y="280"/>
                    </a:lnTo>
                    <a:lnTo>
                      <a:pt x="784" y="206"/>
                    </a:lnTo>
                    <a:lnTo>
                      <a:pt x="747" y="131"/>
                    </a:lnTo>
                    <a:lnTo>
                      <a:pt x="672" y="75"/>
                    </a:lnTo>
                    <a:lnTo>
                      <a:pt x="598" y="38"/>
                    </a:lnTo>
                    <a:lnTo>
                      <a:pt x="523" y="19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" name="Google Shape;2732;p41">
              <a:extLst>
                <a:ext uri="{FF2B5EF4-FFF2-40B4-BE49-F238E27FC236}">
                  <a16:creationId xmlns:a16="http://schemas.microsoft.com/office/drawing/2014/main" id="{94BDD0A8-6C31-181C-2D50-955F11888C45}"/>
                </a:ext>
              </a:extLst>
            </p:cNvPr>
            <p:cNvSpPr/>
            <p:nvPr/>
          </p:nvSpPr>
          <p:spPr>
            <a:xfrm>
              <a:off x="75213" y="32163"/>
              <a:ext cx="994850" cy="1167075"/>
            </a:xfrm>
            <a:custGeom>
              <a:avLst/>
              <a:gdLst/>
              <a:ahLst/>
              <a:cxnLst/>
              <a:rect l="l" t="t" r="r" b="b"/>
              <a:pathLst>
                <a:path w="39794" h="46683" extrusionOk="0">
                  <a:moveTo>
                    <a:pt x="19546" y="0"/>
                  </a:moveTo>
                  <a:lnTo>
                    <a:pt x="19043" y="20"/>
                  </a:lnTo>
                  <a:lnTo>
                    <a:pt x="18521" y="60"/>
                  </a:lnTo>
                  <a:lnTo>
                    <a:pt x="18019" y="101"/>
                  </a:lnTo>
                  <a:lnTo>
                    <a:pt x="17517" y="141"/>
                  </a:lnTo>
                  <a:lnTo>
                    <a:pt x="17015" y="221"/>
                  </a:lnTo>
                  <a:lnTo>
                    <a:pt x="16513" y="301"/>
                  </a:lnTo>
                  <a:lnTo>
                    <a:pt x="16030" y="382"/>
                  </a:lnTo>
                  <a:lnTo>
                    <a:pt x="15548" y="482"/>
                  </a:lnTo>
                  <a:lnTo>
                    <a:pt x="15066" y="603"/>
                  </a:lnTo>
                  <a:lnTo>
                    <a:pt x="14584" y="723"/>
                  </a:lnTo>
                  <a:lnTo>
                    <a:pt x="14122" y="864"/>
                  </a:lnTo>
                  <a:lnTo>
                    <a:pt x="13640" y="1004"/>
                  </a:lnTo>
                  <a:lnTo>
                    <a:pt x="13178" y="1165"/>
                  </a:lnTo>
                  <a:lnTo>
                    <a:pt x="12736" y="1346"/>
                  </a:lnTo>
                  <a:lnTo>
                    <a:pt x="11832" y="1707"/>
                  </a:lnTo>
                  <a:lnTo>
                    <a:pt x="10948" y="2129"/>
                  </a:lnTo>
                  <a:lnTo>
                    <a:pt x="10105" y="2571"/>
                  </a:lnTo>
                  <a:lnTo>
                    <a:pt x="9281" y="3073"/>
                  </a:lnTo>
                  <a:lnTo>
                    <a:pt x="8478" y="3596"/>
                  </a:lnTo>
                  <a:lnTo>
                    <a:pt x="7714" y="4178"/>
                  </a:lnTo>
                  <a:lnTo>
                    <a:pt x="6971" y="4781"/>
                  </a:lnTo>
                  <a:lnTo>
                    <a:pt x="6248" y="5404"/>
                  </a:lnTo>
                  <a:lnTo>
                    <a:pt x="5585" y="6087"/>
                  </a:lnTo>
                  <a:lnTo>
                    <a:pt x="4922" y="6790"/>
                  </a:lnTo>
                  <a:lnTo>
                    <a:pt x="4320" y="7513"/>
                  </a:lnTo>
                  <a:lnTo>
                    <a:pt x="3737" y="8276"/>
                  </a:lnTo>
                  <a:lnTo>
                    <a:pt x="3195" y="9080"/>
                  </a:lnTo>
                  <a:lnTo>
                    <a:pt x="2693" y="9883"/>
                  </a:lnTo>
                  <a:lnTo>
                    <a:pt x="2231" y="10727"/>
                  </a:lnTo>
                  <a:lnTo>
                    <a:pt x="1809" y="11590"/>
                  </a:lnTo>
                  <a:lnTo>
                    <a:pt x="1427" y="12494"/>
                  </a:lnTo>
                  <a:lnTo>
                    <a:pt x="1086" y="13398"/>
                  </a:lnTo>
                  <a:lnTo>
                    <a:pt x="925" y="13860"/>
                  </a:lnTo>
                  <a:lnTo>
                    <a:pt x="784" y="14322"/>
                  </a:lnTo>
                  <a:lnTo>
                    <a:pt x="664" y="14804"/>
                  </a:lnTo>
                  <a:lnTo>
                    <a:pt x="543" y="15266"/>
                  </a:lnTo>
                  <a:lnTo>
                    <a:pt x="423" y="15748"/>
                  </a:lnTo>
                  <a:lnTo>
                    <a:pt x="322" y="16251"/>
                  </a:lnTo>
                  <a:lnTo>
                    <a:pt x="242" y="16733"/>
                  </a:lnTo>
                  <a:lnTo>
                    <a:pt x="162" y="17215"/>
                  </a:lnTo>
                  <a:lnTo>
                    <a:pt x="101" y="17717"/>
                  </a:lnTo>
                  <a:lnTo>
                    <a:pt x="61" y="18219"/>
                  </a:lnTo>
                  <a:lnTo>
                    <a:pt x="21" y="18721"/>
                  </a:lnTo>
                  <a:lnTo>
                    <a:pt x="1" y="19244"/>
                  </a:lnTo>
                  <a:lnTo>
                    <a:pt x="1" y="19746"/>
                  </a:lnTo>
                  <a:lnTo>
                    <a:pt x="1" y="20268"/>
                  </a:lnTo>
                  <a:lnTo>
                    <a:pt x="1" y="20770"/>
                  </a:lnTo>
                  <a:lnTo>
                    <a:pt x="41" y="21272"/>
                  </a:lnTo>
                  <a:lnTo>
                    <a:pt x="81" y="21795"/>
                  </a:lnTo>
                  <a:lnTo>
                    <a:pt x="141" y="22297"/>
                  </a:lnTo>
                  <a:lnTo>
                    <a:pt x="202" y="22799"/>
                  </a:lnTo>
                  <a:lnTo>
                    <a:pt x="282" y="23281"/>
                  </a:lnTo>
                  <a:lnTo>
                    <a:pt x="362" y="23783"/>
                  </a:lnTo>
                  <a:lnTo>
                    <a:pt x="463" y="24265"/>
                  </a:lnTo>
                  <a:lnTo>
                    <a:pt x="583" y="24748"/>
                  </a:lnTo>
                  <a:lnTo>
                    <a:pt x="704" y="25230"/>
                  </a:lnTo>
                  <a:lnTo>
                    <a:pt x="845" y="25692"/>
                  </a:lnTo>
                  <a:lnTo>
                    <a:pt x="985" y="26154"/>
                  </a:lnTo>
                  <a:lnTo>
                    <a:pt x="1146" y="26616"/>
                  </a:lnTo>
                  <a:lnTo>
                    <a:pt x="1327" y="27078"/>
                  </a:lnTo>
                  <a:lnTo>
                    <a:pt x="1688" y="27982"/>
                  </a:lnTo>
                  <a:lnTo>
                    <a:pt x="2110" y="28845"/>
                  </a:lnTo>
                  <a:lnTo>
                    <a:pt x="2552" y="29709"/>
                  </a:lnTo>
                  <a:lnTo>
                    <a:pt x="3054" y="30533"/>
                  </a:lnTo>
                  <a:lnTo>
                    <a:pt x="3596" y="31336"/>
                  </a:lnTo>
                  <a:lnTo>
                    <a:pt x="4159" y="32099"/>
                  </a:lnTo>
                  <a:lnTo>
                    <a:pt x="4762" y="32843"/>
                  </a:lnTo>
                  <a:lnTo>
                    <a:pt x="5404" y="33546"/>
                  </a:lnTo>
                  <a:lnTo>
                    <a:pt x="6067" y="34229"/>
                  </a:lnTo>
                  <a:lnTo>
                    <a:pt x="6770" y="34872"/>
                  </a:lnTo>
                  <a:lnTo>
                    <a:pt x="7513" y="35494"/>
                  </a:lnTo>
                  <a:lnTo>
                    <a:pt x="8257" y="36077"/>
                  </a:lnTo>
                  <a:lnTo>
                    <a:pt x="9060" y="36599"/>
                  </a:lnTo>
                  <a:lnTo>
                    <a:pt x="9864" y="37121"/>
                  </a:lnTo>
                  <a:lnTo>
                    <a:pt x="10707" y="37583"/>
                  </a:lnTo>
                  <a:lnTo>
                    <a:pt x="11571" y="38005"/>
                  </a:lnTo>
                  <a:lnTo>
                    <a:pt x="12475" y="38387"/>
                  </a:lnTo>
                  <a:lnTo>
                    <a:pt x="13379" y="38728"/>
                  </a:lnTo>
                  <a:lnTo>
                    <a:pt x="13841" y="38889"/>
                  </a:lnTo>
                  <a:lnTo>
                    <a:pt x="14303" y="39030"/>
                  </a:lnTo>
                  <a:lnTo>
                    <a:pt x="14785" y="39150"/>
                  </a:lnTo>
                  <a:lnTo>
                    <a:pt x="15267" y="39271"/>
                  </a:lnTo>
                  <a:lnTo>
                    <a:pt x="15729" y="39391"/>
                  </a:lnTo>
                  <a:lnTo>
                    <a:pt x="16231" y="39471"/>
                  </a:lnTo>
                  <a:lnTo>
                    <a:pt x="16713" y="39572"/>
                  </a:lnTo>
                  <a:lnTo>
                    <a:pt x="17216" y="39632"/>
                  </a:lnTo>
                  <a:lnTo>
                    <a:pt x="17698" y="39692"/>
                  </a:lnTo>
                  <a:lnTo>
                    <a:pt x="18200" y="39753"/>
                  </a:lnTo>
                  <a:lnTo>
                    <a:pt x="18702" y="39773"/>
                  </a:lnTo>
                  <a:lnTo>
                    <a:pt x="19224" y="39813"/>
                  </a:lnTo>
                  <a:lnTo>
                    <a:pt x="20249" y="39813"/>
                  </a:lnTo>
                  <a:lnTo>
                    <a:pt x="20771" y="39793"/>
                  </a:lnTo>
                  <a:lnTo>
                    <a:pt x="21273" y="39773"/>
                  </a:lnTo>
                  <a:lnTo>
                    <a:pt x="30393" y="46683"/>
                  </a:lnTo>
                  <a:lnTo>
                    <a:pt x="26636" y="38628"/>
                  </a:lnTo>
                  <a:lnTo>
                    <a:pt x="27360" y="38367"/>
                  </a:lnTo>
                  <a:lnTo>
                    <a:pt x="28083" y="38065"/>
                  </a:lnTo>
                  <a:lnTo>
                    <a:pt x="28766" y="37724"/>
                  </a:lnTo>
                  <a:lnTo>
                    <a:pt x="29449" y="37362"/>
                  </a:lnTo>
                  <a:lnTo>
                    <a:pt x="30112" y="36981"/>
                  </a:lnTo>
                  <a:lnTo>
                    <a:pt x="30754" y="36579"/>
                  </a:lnTo>
                  <a:lnTo>
                    <a:pt x="31397" y="36157"/>
                  </a:lnTo>
                  <a:lnTo>
                    <a:pt x="32000" y="35695"/>
                  </a:lnTo>
                  <a:lnTo>
                    <a:pt x="32602" y="35233"/>
                  </a:lnTo>
                  <a:lnTo>
                    <a:pt x="33185" y="34731"/>
                  </a:lnTo>
                  <a:lnTo>
                    <a:pt x="33727" y="34209"/>
                  </a:lnTo>
                  <a:lnTo>
                    <a:pt x="34270" y="33666"/>
                  </a:lnTo>
                  <a:lnTo>
                    <a:pt x="34792" y="33124"/>
                  </a:lnTo>
                  <a:lnTo>
                    <a:pt x="35274" y="32541"/>
                  </a:lnTo>
                  <a:lnTo>
                    <a:pt x="35756" y="31939"/>
                  </a:lnTo>
                  <a:lnTo>
                    <a:pt x="36198" y="31336"/>
                  </a:lnTo>
                  <a:lnTo>
                    <a:pt x="36620" y="30693"/>
                  </a:lnTo>
                  <a:lnTo>
                    <a:pt x="37022" y="30051"/>
                  </a:lnTo>
                  <a:lnTo>
                    <a:pt x="37403" y="29388"/>
                  </a:lnTo>
                  <a:lnTo>
                    <a:pt x="37765" y="28705"/>
                  </a:lnTo>
                  <a:lnTo>
                    <a:pt x="38086" y="28002"/>
                  </a:lnTo>
                  <a:lnTo>
                    <a:pt x="38387" y="27299"/>
                  </a:lnTo>
                  <a:lnTo>
                    <a:pt x="38649" y="26575"/>
                  </a:lnTo>
                  <a:lnTo>
                    <a:pt x="38910" y="25832"/>
                  </a:lnTo>
                  <a:lnTo>
                    <a:pt x="39111" y="25089"/>
                  </a:lnTo>
                  <a:lnTo>
                    <a:pt x="39311" y="24326"/>
                  </a:lnTo>
                  <a:lnTo>
                    <a:pt x="39472" y="23562"/>
                  </a:lnTo>
                  <a:lnTo>
                    <a:pt x="39593" y="22779"/>
                  </a:lnTo>
                  <a:lnTo>
                    <a:pt x="39693" y="21996"/>
                  </a:lnTo>
                  <a:lnTo>
                    <a:pt x="39753" y="21192"/>
                  </a:lnTo>
                  <a:lnTo>
                    <a:pt x="39794" y="20389"/>
                  </a:lnTo>
                  <a:lnTo>
                    <a:pt x="39794" y="19565"/>
                  </a:lnTo>
                  <a:lnTo>
                    <a:pt x="39773" y="19043"/>
                  </a:lnTo>
                  <a:lnTo>
                    <a:pt x="39753" y="18541"/>
                  </a:lnTo>
                  <a:lnTo>
                    <a:pt x="39713" y="18038"/>
                  </a:lnTo>
                  <a:lnTo>
                    <a:pt x="39653" y="17536"/>
                  </a:lnTo>
                  <a:lnTo>
                    <a:pt x="39593" y="17034"/>
                  </a:lnTo>
                  <a:lnTo>
                    <a:pt x="39512" y="16532"/>
                  </a:lnTo>
                  <a:lnTo>
                    <a:pt x="39432" y="16050"/>
                  </a:lnTo>
                  <a:lnTo>
                    <a:pt x="39332" y="15568"/>
                  </a:lnTo>
                  <a:lnTo>
                    <a:pt x="39211" y="15086"/>
                  </a:lnTo>
                  <a:lnTo>
                    <a:pt x="39091" y="14603"/>
                  </a:lnTo>
                  <a:lnTo>
                    <a:pt x="38950" y="14121"/>
                  </a:lnTo>
                  <a:lnTo>
                    <a:pt x="38809" y="13659"/>
                  </a:lnTo>
                  <a:lnTo>
                    <a:pt x="38649" y="13197"/>
                  </a:lnTo>
                  <a:lnTo>
                    <a:pt x="38468" y="12735"/>
                  </a:lnTo>
                  <a:lnTo>
                    <a:pt x="38106" y="11852"/>
                  </a:lnTo>
                  <a:lnTo>
                    <a:pt x="37684" y="10968"/>
                  </a:lnTo>
                  <a:lnTo>
                    <a:pt x="37222" y="10124"/>
                  </a:lnTo>
                  <a:lnTo>
                    <a:pt x="36740" y="9300"/>
                  </a:lnTo>
                  <a:lnTo>
                    <a:pt x="36198" y="8497"/>
                  </a:lnTo>
                  <a:lnTo>
                    <a:pt x="35636" y="7734"/>
                  </a:lnTo>
                  <a:lnTo>
                    <a:pt x="35033" y="6990"/>
                  </a:lnTo>
                  <a:lnTo>
                    <a:pt x="34390" y="6267"/>
                  </a:lnTo>
                  <a:lnTo>
                    <a:pt x="33727" y="5584"/>
                  </a:lnTo>
                  <a:lnTo>
                    <a:pt x="33024" y="4942"/>
                  </a:lnTo>
                  <a:lnTo>
                    <a:pt x="32281" y="4339"/>
                  </a:lnTo>
                  <a:lnTo>
                    <a:pt x="31518" y="3756"/>
                  </a:lnTo>
                  <a:lnTo>
                    <a:pt x="30734" y="3214"/>
                  </a:lnTo>
                  <a:lnTo>
                    <a:pt x="29911" y="2712"/>
                  </a:lnTo>
                  <a:lnTo>
                    <a:pt x="29067" y="2250"/>
                  </a:lnTo>
                  <a:lnTo>
                    <a:pt x="28203" y="1828"/>
                  </a:lnTo>
                  <a:lnTo>
                    <a:pt x="27319" y="1446"/>
                  </a:lnTo>
                  <a:lnTo>
                    <a:pt x="26415" y="1105"/>
                  </a:lnTo>
                  <a:lnTo>
                    <a:pt x="25953" y="944"/>
                  </a:lnTo>
                  <a:lnTo>
                    <a:pt x="25491" y="804"/>
                  </a:lnTo>
                  <a:lnTo>
                    <a:pt x="25009" y="663"/>
                  </a:lnTo>
                  <a:lnTo>
                    <a:pt x="24527" y="542"/>
                  </a:lnTo>
                  <a:lnTo>
                    <a:pt x="24045" y="442"/>
                  </a:lnTo>
                  <a:lnTo>
                    <a:pt x="23563" y="342"/>
                  </a:lnTo>
                  <a:lnTo>
                    <a:pt x="23081" y="261"/>
                  </a:lnTo>
                  <a:lnTo>
                    <a:pt x="22579" y="181"/>
                  </a:lnTo>
                  <a:lnTo>
                    <a:pt x="22077" y="121"/>
                  </a:lnTo>
                  <a:lnTo>
                    <a:pt x="21595" y="80"/>
                  </a:lnTo>
                  <a:lnTo>
                    <a:pt x="21072" y="40"/>
                  </a:lnTo>
                  <a:lnTo>
                    <a:pt x="20570" y="20"/>
                  </a:lnTo>
                  <a:lnTo>
                    <a:pt x="20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3" name="Google Shape;2533;p40"/>
          <p:cNvSpPr txBox="1">
            <a:spLocks noGrp="1"/>
          </p:cNvSpPr>
          <p:nvPr>
            <p:ph type="title"/>
          </p:nvPr>
        </p:nvSpPr>
        <p:spPr>
          <a:xfrm>
            <a:off x="2797048" y="282513"/>
            <a:ext cx="3358176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C00000"/>
                </a:solidFill>
                <a:highlight>
                  <a:srgbClr val="C0C0C0"/>
                </a:highlight>
                <a:latin typeface="Jumble" panose="02000503000000020004" pitchFamily="2" charset="0"/>
              </a:rPr>
              <a:t>Adjectives</a:t>
            </a:r>
            <a:endParaRPr sz="4800" dirty="0">
              <a:solidFill>
                <a:srgbClr val="C00000"/>
              </a:solidFill>
              <a:highlight>
                <a:srgbClr val="C0C0C0"/>
              </a:highlight>
              <a:latin typeface="Jumble" panose="02000503000000020004" pitchFamily="2" charset="0"/>
            </a:endParaRPr>
          </a:p>
        </p:txBody>
      </p:sp>
      <p:sp>
        <p:nvSpPr>
          <p:cNvPr id="2534" name="Google Shape;2534;p40"/>
          <p:cNvSpPr txBox="1"/>
          <p:nvPr/>
        </p:nvSpPr>
        <p:spPr>
          <a:xfrm>
            <a:off x="1605010" y="1671632"/>
            <a:ext cx="2737334" cy="335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2C3045"/>
                </a:solidFill>
                <a:latin typeface="Chewy" panose="02000000000000000000" pitchFamily="2" charset="0"/>
                <a:ea typeface="Chewy" panose="02000000000000000000" pitchFamily="2" charset="0"/>
                <a:cs typeface="Didact Gothic"/>
                <a:sym typeface="Didact Gothic"/>
              </a:rPr>
              <a:t>Interesting</a:t>
            </a:r>
            <a:endParaRPr sz="3600" b="1" dirty="0">
              <a:solidFill>
                <a:srgbClr val="2C3045"/>
              </a:solidFill>
              <a:latin typeface="Chewy" panose="02000000000000000000" pitchFamily="2" charset="0"/>
              <a:ea typeface="Chewy" panose="02000000000000000000" pitchFamily="2" charset="0"/>
              <a:cs typeface="Didact Gothic"/>
              <a:sym typeface="Didact Gothic"/>
            </a:endParaRPr>
          </a:p>
        </p:txBody>
      </p:sp>
      <p:sp>
        <p:nvSpPr>
          <p:cNvPr id="2536" name="Google Shape;2536;p40"/>
          <p:cNvSpPr txBox="1"/>
          <p:nvPr/>
        </p:nvSpPr>
        <p:spPr>
          <a:xfrm>
            <a:off x="2496876" y="2667653"/>
            <a:ext cx="19782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2C3045"/>
                </a:solidFill>
                <a:latin typeface="Chewy" panose="02000000000000000000" pitchFamily="2" charset="0"/>
                <a:ea typeface="Chewy" panose="02000000000000000000" pitchFamily="2" charset="0"/>
                <a:cs typeface="Didact Gothic"/>
                <a:sym typeface="Didact Gothic"/>
              </a:rPr>
              <a:t>fun</a:t>
            </a:r>
            <a:endParaRPr sz="3600" b="1" dirty="0">
              <a:solidFill>
                <a:srgbClr val="2C3045"/>
              </a:solidFill>
              <a:latin typeface="Chewy" panose="02000000000000000000" pitchFamily="2" charset="0"/>
              <a:ea typeface="Chewy" panose="02000000000000000000" pitchFamily="2" charset="0"/>
              <a:cs typeface="Didact Gothic"/>
              <a:sym typeface="Didact Gothic"/>
            </a:endParaRPr>
          </a:p>
        </p:txBody>
      </p:sp>
      <p:sp>
        <p:nvSpPr>
          <p:cNvPr id="2538" name="Google Shape;2538;p40"/>
          <p:cNvSpPr txBox="1"/>
          <p:nvPr/>
        </p:nvSpPr>
        <p:spPr>
          <a:xfrm>
            <a:off x="1281875" y="4188250"/>
            <a:ext cx="19782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2C3045"/>
                </a:solidFill>
                <a:latin typeface="Chewy" panose="02000000000000000000" pitchFamily="2" charset="0"/>
                <a:ea typeface="Chewy" panose="02000000000000000000" pitchFamily="2" charset="0"/>
                <a:cs typeface="Didact Gothic"/>
                <a:sym typeface="Didact Gothic"/>
              </a:rPr>
              <a:t>boring</a:t>
            </a:r>
            <a:endParaRPr sz="3600" b="1" dirty="0">
              <a:solidFill>
                <a:srgbClr val="2C3045"/>
              </a:solidFill>
              <a:latin typeface="Chewy" panose="02000000000000000000" pitchFamily="2" charset="0"/>
              <a:ea typeface="Chewy" panose="02000000000000000000" pitchFamily="2" charset="0"/>
              <a:cs typeface="Didact Gothic"/>
              <a:sym typeface="Didact Gothic"/>
            </a:endParaRPr>
          </a:p>
        </p:txBody>
      </p:sp>
      <p:sp>
        <p:nvSpPr>
          <p:cNvPr id="2541" name="Google Shape;2541;p40"/>
          <p:cNvSpPr/>
          <p:nvPr/>
        </p:nvSpPr>
        <p:spPr>
          <a:xfrm>
            <a:off x="4078176" y="1451798"/>
            <a:ext cx="841200" cy="8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1</a:t>
            </a:r>
            <a:endParaRPr/>
          </a:p>
        </p:txBody>
      </p:sp>
      <p:sp>
        <p:nvSpPr>
          <p:cNvPr id="2542" name="Google Shape;2542;p40"/>
          <p:cNvSpPr/>
          <p:nvPr/>
        </p:nvSpPr>
        <p:spPr>
          <a:xfrm>
            <a:off x="4078176" y="2482173"/>
            <a:ext cx="841200" cy="8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2</a:t>
            </a:r>
            <a:endParaRPr/>
          </a:p>
        </p:txBody>
      </p:sp>
      <p:sp>
        <p:nvSpPr>
          <p:cNvPr id="2543" name="Google Shape;2543;p40"/>
          <p:cNvSpPr/>
          <p:nvPr/>
        </p:nvSpPr>
        <p:spPr>
          <a:xfrm>
            <a:off x="4078176" y="3516339"/>
            <a:ext cx="841200" cy="8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3</a:t>
            </a:r>
            <a:endParaRPr/>
          </a:p>
        </p:txBody>
      </p:sp>
      <p:cxnSp>
        <p:nvCxnSpPr>
          <p:cNvPr id="2544" name="Google Shape;2544;p40"/>
          <p:cNvCxnSpPr>
            <a:cxnSpLocks/>
            <a:stCxn id="2541" idx="3"/>
          </p:cNvCxnSpPr>
          <p:nvPr/>
        </p:nvCxnSpPr>
        <p:spPr>
          <a:xfrm>
            <a:off x="4919376" y="1872398"/>
            <a:ext cx="1172700" cy="1030500"/>
          </a:xfrm>
          <a:prstGeom prst="bentConnector3">
            <a:avLst>
              <a:gd name="adj1" fmla="val 49994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45" name="Google Shape;2545;p40"/>
          <p:cNvCxnSpPr>
            <a:cxnSpLocks/>
            <a:stCxn id="2542" idx="3"/>
          </p:cNvCxnSpPr>
          <p:nvPr/>
        </p:nvCxnSpPr>
        <p:spPr>
          <a:xfrm>
            <a:off x="4919376" y="2902773"/>
            <a:ext cx="1172700" cy="600"/>
          </a:xfrm>
          <a:prstGeom prst="bentConnector3">
            <a:avLst>
              <a:gd name="adj1" fmla="val 49994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46" name="Google Shape;2546;p40"/>
          <p:cNvCxnSpPr>
            <a:cxnSpLocks/>
            <a:stCxn id="2543" idx="3"/>
          </p:cNvCxnSpPr>
          <p:nvPr/>
        </p:nvCxnSpPr>
        <p:spPr>
          <a:xfrm flipV="1">
            <a:off x="4919376" y="2902839"/>
            <a:ext cx="1172700" cy="10341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569" name="Google Shape;2569;p40"/>
          <p:cNvGrpSpPr/>
          <p:nvPr/>
        </p:nvGrpSpPr>
        <p:grpSpPr>
          <a:xfrm>
            <a:off x="5591175" y="883875"/>
            <a:ext cx="2918550" cy="4187675"/>
            <a:chOff x="238125" y="902925"/>
            <a:chExt cx="2918550" cy="4187675"/>
          </a:xfrm>
        </p:grpSpPr>
        <p:sp>
          <p:nvSpPr>
            <p:cNvPr id="2570" name="Google Shape;2570;p40"/>
            <p:cNvSpPr/>
            <p:nvPr/>
          </p:nvSpPr>
          <p:spPr>
            <a:xfrm flipH="1">
              <a:off x="1258075" y="4882375"/>
              <a:ext cx="1841950" cy="208225"/>
            </a:xfrm>
            <a:custGeom>
              <a:avLst/>
              <a:gdLst/>
              <a:ahLst/>
              <a:cxnLst/>
              <a:rect l="l" t="t" r="r" b="b"/>
              <a:pathLst>
                <a:path w="73678" h="8329" extrusionOk="0">
                  <a:moveTo>
                    <a:pt x="36839" y="0"/>
                  </a:moveTo>
                  <a:lnTo>
                    <a:pt x="33098" y="27"/>
                  </a:lnTo>
                  <a:lnTo>
                    <a:pt x="29438" y="109"/>
                  </a:lnTo>
                  <a:lnTo>
                    <a:pt x="25888" y="191"/>
                  </a:lnTo>
                  <a:lnTo>
                    <a:pt x="22502" y="328"/>
                  </a:lnTo>
                  <a:lnTo>
                    <a:pt x="19280" y="519"/>
                  </a:lnTo>
                  <a:lnTo>
                    <a:pt x="16249" y="710"/>
                  </a:lnTo>
                  <a:lnTo>
                    <a:pt x="13409" y="956"/>
                  </a:lnTo>
                  <a:lnTo>
                    <a:pt x="10814" y="1229"/>
                  </a:lnTo>
                  <a:lnTo>
                    <a:pt x="8411" y="1529"/>
                  </a:lnTo>
                  <a:lnTo>
                    <a:pt x="6309" y="1857"/>
                  </a:lnTo>
                  <a:lnTo>
                    <a:pt x="5353" y="2021"/>
                  </a:lnTo>
                  <a:lnTo>
                    <a:pt x="4452" y="2185"/>
                  </a:lnTo>
                  <a:lnTo>
                    <a:pt x="3633" y="2376"/>
                  </a:lnTo>
                  <a:lnTo>
                    <a:pt x="2895" y="2540"/>
                  </a:lnTo>
                  <a:lnTo>
                    <a:pt x="2240" y="2731"/>
                  </a:lnTo>
                  <a:lnTo>
                    <a:pt x="1666" y="2922"/>
                  </a:lnTo>
                  <a:lnTo>
                    <a:pt x="1175" y="3141"/>
                  </a:lnTo>
                  <a:lnTo>
                    <a:pt x="765" y="3332"/>
                  </a:lnTo>
                  <a:lnTo>
                    <a:pt x="437" y="3523"/>
                  </a:lnTo>
                  <a:lnTo>
                    <a:pt x="192" y="3741"/>
                  </a:lnTo>
                  <a:lnTo>
                    <a:pt x="110" y="3851"/>
                  </a:lnTo>
                  <a:lnTo>
                    <a:pt x="55" y="3960"/>
                  </a:lnTo>
                  <a:lnTo>
                    <a:pt x="28" y="4069"/>
                  </a:lnTo>
                  <a:lnTo>
                    <a:pt x="1" y="4178"/>
                  </a:lnTo>
                  <a:lnTo>
                    <a:pt x="28" y="4287"/>
                  </a:lnTo>
                  <a:lnTo>
                    <a:pt x="55" y="4369"/>
                  </a:lnTo>
                  <a:lnTo>
                    <a:pt x="110" y="4479"/>
                  </a:lnTo>
                  <a:lnTo>
                    <a:pt x="192" y="4588"/>
                  </a:lnTo>
                  <a:lnTo>
                    <a:pt x="437" y="4806"/>
                  </a:lnTo>
                  <a:lnTo>
                    <a:pt x="765" y="4997"/>
                  </a:lnTo>
                  <a:lnTo>
                    <a:pt x="1175" y="5216"/>
                  </a:lnTo>
                  <a:lnTo>
                    <a:pt x="1666" y="5407"/>
                  </a:lnTo>
                  <a:lnTo>
                    <a:pt x="2240" y="5598"/>
                  </a:lnTo>
                  <a:lnTo>
                    <a:pt x="2895" y="5789"/>
                  </a:lnTo>
                  <a:lnTo>
                    <a:pt x="3633" y="5981"/>
                  </a:lnTo>
                  <a:lnTo>
                    <a:pt x="4452" y="6144"/>
                  </a:lnTo>
                  <a:lnTo>
                    <a:pt x="5353" y="6336"/>
                  </a:lnTo>
                  <a:lnTo>
                    <a:pt x="6309" y="6499"/>
                  </a:lnTo>
                  <a:lnTo>
                    <a:pt x="8411" y="6800"/>
                  </a:lnTo>
                  <a:lnTo>
                    <a:pt x="10814" y="7100"/>
                  </a:lnTo>
                  <a:lnTo>
                    <a:pt x="13409" y="7373"/>
                  </a:lnTo>
                  <a:lnTo>
                    <a:pt x="16249" y="7619"/>
                  </a:lnTo>
                  <a:lnTo>
                    <a:pt x="19280" y="7810"/>
                  </a:lnTo>
                  <a:lnTo>
                    <a:pt x="22502" y="8001"/>
                  </a:lnTo>
                  <a:lnTo>
                    <a:pt x="25888" y="8138"/>
                  </a:lnTo>
                  <a:lnTo>
                    <a:pt x="29438" y="8247"/>
                  </a:lnTo>
                  <a:lnTo>
                    <a:pt x="33098" y="8302"/>
                  </a:lnTo>
                  <a:lnTo>
                    <a:pt x="36839" y="8329"/>
                  </a:lnTo>
                  <a:lnTo>
                    <a:pt x="40607" y="8302"/>
                  </a:lnTo>
                  <a:lnTo>
                    <a:pt x="44267" y="8247"/>
                  </a:lnTo>
                  <a:lnTo>
                    <a:pt x="47817" y="8138"/>
                  </a:lnTo>
                  <a:lnTo>
                    <a:pt x="51203" y="8001"/>
                  </a:lnTo>
                  <a:lnTo>
                    <a:pt x="54398" y="7810"/>
                  </a:lnTo>
                  <a:lnTo>
                    <a:pt x="57456" y="7619"/>
                  </a:lnTo>
                  <a:lnTo>
                    <a:pt x="60296" y="7373"/>
                  </a:lnTo>
                  <a:lnTo>
                    <a:pt x="62891" y="7100"/>
                  </a:lnTo>
                  <a:lnTo>
                    <a:pt x="65266" y="6800"/>
                  </a:lnTo>
                  <a:lnTo>
                    <a:pt x="67396" y="6499"/>
                  </a:lnTo>
                  <a:lnTo>
                    <a:pt x="68352" y="6336"/>
                  </a:lnTo>
                  <a:lnTo>
                    <a:pt x="69253" y="6144"/>
                  </a:lnTo>
                  <a:lnTo>
                    <a:pt x="70045" y="5981"/>
                  </a:lnTo>
                  <a:lnTo>
                    <a:pt x="70783" y="5789"/>
                  </a:lnTo>
                  <a:lnTo>
                    <a:pt x="71465" y="5598"/>
                  </a:lnTo>
                  <a:lnTo>
                    <a:pt x="72039" y="5407"/>
                  </a:lnTo>
                  <a:lnTo>
                    <a:pt x="72530" y="5216"/>
                  </a:lnTo>
                  <a:lnTo>
                    <a:pt x="72940" y="4997"/>
                  </a:lnTo>
                  <a:lnTo>
                    <a:pt x="73268" y="4806"/>
                  </a:lnTo>
                  <a:lnTo>
                    <a:pt x="73513" y="4588"/>
                  </a:lnTo>
                  <a:lnTo>
                    <a:pt x="73595" y="4479"/>
                  </a:lnTo>
                  <a:lnTo>
                    <a:pt x="73650" y="4369"/>
                  </a:lnTo>
                  <a:lnTo>
                    <a:pt x="73677" y="4287"/>
                  </a:lnTo>
                  <a:lnTo>
                    <a:pt x="73677" y="4178"/>
                  </a:lnTo>
                  <a:lnTo>
                    <a:pt x="73677" y="4069"/>
                  </a:lnTo>
                  <a:lnTo>
                    <a:pt x="73650" y="3960"/>
                  </a:lnTo>
                  <a:lnTo>
                    <a:pt x="73595" y="3851"/>
                  </a:lnTo>
                  <a:lnTo>
                    <a:pt x="73513" y="3741"/>
                  </a:lnTo>
                  <a:lnTo>
                    <a:pt x="73268" y="3523"/>
                  </a:lnTo>
                  <a:lnTo>
                    <a:pt x="72940" y="3332"/>
                  </a:lnTo>
                  <a:lnTo>
                    <a:pt x="72530" y="3141"/>
                  </a:lnTo>
                  <a:lnTo>
                    <a:pt x="72039" y="2922"/>
                  </a:lnTo>
                  <a:lnTo>
                    <a:pt x="71465" y="2731"/>
                  </a:lnTo>
                  <a:lnTo>
                    <a:pt x="70783" y="2540"/>
                  </a:lnTo>
                  <a:lnTo>
                    <a:pt x="70045" y="2376"/>
                  </a:lnTo>
                  <a:lnTo>
                    <a:pt x="69253" y="2185"/>
                  </a:lnTo>
                  <a:lnTo>
                    <a:pt x="68352" y="2021"/>
                  </a:lnTo>
                  <a:lnTo>
                    <a:pt x="67396" y="1857"/>
                  </a:lnTo>
                  <a:lnTo>
                    <a:pt x="65266" y="1529"/>
                  </a:lnTo>
                  <a:lnTo>
                    <a:pt x="62891" y="1229"/>
                  </a:lnTo>
                  <a:lnTo>
                    <a:pt x="60296" y="956"/>
                  </a:lnTo>
                  <a:lnTo>
                    <a:pt x="57456" y="710"/>
                  </a:lnTo>
                  <a:lnTo>
                    <a:pt x="54398" y="519"/>
                  </a:lnTo>
                  <a:lnTo>
                    <a:pt x="51203" y="328"/>
                  </a:lnTo>
                  <a:lnTo>
                    <a:pt x="47817" y="191"/>
                  </a:lnTo>
                  <a:lnTo>
                    <a:pt x="44267" y="109"/>
                  </a:lnTo>
                  <a:lnTo>
                    <a:pt x="40607" y="27"/>
                  </a:lnTo>
                  <a:lnTo>
                    <a:pt x="36839" y="0"/>
                  </a:lnTo>
                  <a:close/>
                </a:path>
              </a:pathLst>
            </a:cu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0"/>
            <p:cNvSpPr/>
            <p:nvPr/>
          </p:nvSpPr>
          <p:spPr>
            <a:xfrm flipH="1">
              <a:off x="1258075" y="4882375"/>
              <a:ext cx="1841950" cy="208225"/>
            </a:xfrm>
            <a:custGeom>
              <a:avLst/>
              <a:gdLst/>
              <a:ahLst/>
              <a:cxnLst/>
              <a:rect l="l" t="t" r="r" b="b"/>
              <a:pathLst>
                <a:path w="73678" h="8329" fill="none" extrusionOk="0">
                  <a:moveTo>
                    <a:pt x="36839" y="0"/>
                  </a:moveTo>
                  <a:lnTo>
                    <a:pt x="36839" y="0"/>
                  </a:lnTo>
                  <a:lnTo>
                    <a:pt x="33098" y="27"/>
                  </a:lnTo>
                  <a:lnTo>
                    <a:pt x="29438" y="109"/>
                  </a:lnTo>
                  <a:lnTo>
                    <a:pt x="25888" y="191"/>
                  </a:lnTo>
                  <a:lnTo>
                    <a:pt x="22502" y="328"/>
                  </a:lnTo>
                  <a:lnTo>
                    <a:pt x="19280" y="519"/>
                  </a:lnTo>
                  <a:lnTo>
                    <a:pt x="16249" y="710"/>
                  </a:lnTo>
                  <a:lnTo>
                    <a:pt x="13409" y="956"/>
                  </a:lnTo>
                  <a:lnTo>
                    <a:pt x="10814" y="1229"/>
                  </a:lnTo>
                  <a:lnTo>
                    <a:pt x="8411" y="1529"/>
                  </a:lnTo>
                  <a:lnTo>
                    <a:pt x="6309" y="1857"/>
                  </a:lnTo>
                  <a:lnTo>
                    <a:pt x="5353" y="2021"/>
                  </a:lnTo>
                  <a:lnTo>
                    <a:pt x="4452" y="2185"/>
                  </a:lnTo>
                  <a:lnTo>
                    <a:pt x="3633" y="2376"/>
                  </a:lnTo>
                  <a:lnTo>
                    <a:pt x="2895" y="2540"/>
                  </a:lnTo>
                  <a:lnTo>
                    <a:pt x="2240" y="2731"/>
                  </a:lnTo>
                  <a:lnTo>
                    <a:pt x="1666" y="2922"/>
                  </a:lnTo>
                  <a:lnTo>
                    <a:pt x="1175" y="3141"/>
                  </a:lnTo>
                  <a:lnTo>
                    <a:pt x="765" y="3332"/>
                  </a:lnTo>
                  <a:lnTo>
                    <a:pt x="437" y="3523"/>
                  </a:lnTo>
                  <a:lnTo>
                    <a:pt x="192" y="3741"/>
                  </a:lnTo>
                  <a:lnTo>
                    <a:pt x="110" y="3851"/>
                  </a:lnTo>
                  <a:lnTo>
                    <a:pt x="55" y="3960"/>
                  </a:lnTo>
                  <a:lnTo>
                    <a:pt x="28" y="4069"/>
                  </a:lnTo>
                  <a:lnTo>
                    <a:pt x="1" y="4178"/>
                  </a:lnTo>
                  <a:lnTo>
                    <a:pt x="1" y="4178"/>
                  </a:lnTo>
                  <a:lnTo>
                    <a:pt x="28" y="4287"/>
                  </a:lnTo>
                  <a:lnTo>
                    <a:pt x="55" y="4369"/>
                  </a:lnTo>
                  <a:lnTo>
                    <a:pt x="110" y="4479"/>
                  </a:lnTo>
                  <a:lnTo>
                    <a:pt x="192" y="4588"/>
                  </a:lnTo>
                  <a:lnTo>
                    <a:pt x="437" y="4806"/>
                  </a:lnTo>
                  <a:lnTo>
                    <a:pt x="765" y="4997"/>
                  </a:lnTo>
                  <a:lnTo>
                    <a:pt x="1175" y="5216"/>
                  </a:lnTo>
                  <a:lnTo>
                    <a:pt x="1666" y="5407"/>
                  </a:lnTo>
                  <a:lnTo>
                    <a:pt x="2240" y="5598"/>
                  </a:lnTo>
                  <a:lnTo>
                    <a:pt x="2895" y="5789"/>
                  </a:lnTo>
                  <a:lnTo>
                    <a:pt x="3633" y="5981"/>
                  </a:lnTo>
                  <a:lnTo>
                    <a:pt x="4452" y="6144"/>
                  </a:lnTo>
                  <a:lnTo>
                    <a:pt x="5353" y="6336"/>
                  </a:lnTo>
                  <a:lnTo>
                    <a:pt x="6309" y="6499"/>
                  </a:lnTo>
                  <a:lnTo>
                    <a:pt x="8411" y="6800"/>
                  </a:lnTo>
                  <a:lnTo>
                    <a:pt x="10814" y="7100"/>
                  </a:lnTo>
                  <a:lnTo>
                    <a:pt x="13409" y="7373"/>
                  </a:lnTo>
                  <a:lnTo>
                    <a:pt x="16249" y="7619"/>
                  </a:lnTo>
                  <a:lnTo>
                    <a:pt x="19280" y="7810"/>
                  </a:lnTo>
                  <a:lnTo>
                    <a:pt x="22502" y="8001"/>
                  </a:lnTo>
                  <a:lnTo>
                    <a:pt x="25888" y="8138"/>
                  </a:lnTo>
                  <a:lnTo>
                    <a:pt x="29438" y="8247"/>
                  </a:lnTo>
                  <a:lnTo>
                    <a:pt x="33098" y="8302"/>
                  </a:lnTo>
                  <a:lnTo>
                    <a:pt x="36839" y="8329"/>
                  </a:lnTo>
                  <a:lnTo>
                    <a:pt x="36839" y="8329"/>
                  </a:lnTo>
                  <a:lnTo>
                    <a:pt x="40607" y="8302"/>
                  </a:lnTo>
                  <a:lnTo>
                    <a:pt x="44267" y="8247"/>
                  </a:lnTo>
                  <a:lnTo>
                    <a:pt x="47817" y="8138"/>
                  </a:lnTo>
                  <a:lnTo>
                    <a:pt x="51203" y="8001"/>
                  </a:lnTo>
                  <a:lnTo>
                    <a:pt x="54398" y="7810"/>
                  </a:lnTo>
                  <a:lnTo>
                    <a:pt x="57456" y="7619"/>
                  </a:lnTo>
                  <a:lnTo>
                    <a:pt x="60296" y="7373"/>
                  </a:lnTo>
                  <a:lnTo>
                    <a:pt x="62891" y="7100"/>
                  </a:lnTo>
                  <a:lnTo>
                    <a:pt x="65266" y="6800"/>
                  </a:lnTo>
                  <a:lnTo>
                    <a:pt x="67396" y="6499"/>
                  </a:lnTo>
                  <a:lnTo>
                    <a:pt x="68352" y="6336"/>
                  </a:lnTo>
                  <a:lnTo>
                    <a:pt x="69253" y="6144"/>
                  </a:lnTo>
                  <a:lnTo>
                    <a:pt x="70045" y="5981"/>
                  </a:lnTo>
                  <a:lnTo>
                    <a:pt x="70783" y="5789"/>
                  </a:lnTo>
                  <a:lnTo>
                    <a:pt x="71465" y="5598"/>
                  </a:lnTo>
                  <a:lnTo>
                    <a:pt x="72039" y="5407"/>
                  </a:lnTo>
                  <a:lnTo>
                    <a:pt x="72530" y="5216"/>
                  </a:lnTo>
                  <a:lnTo>
                    <a:pt x="72940" y="4997"/>
                  </a:lnTo>
                  <a:lnTo>
                    <a:pt x="73268" y="4806"/>
                  </a:lnTo>
                  <a:lnTo>
                    <a:pt x="73513" y="4588"/>
                  </a:lnTo>
                  <a:lnTo>
                    <a:pt x="73595" y="4479"/>
                  </a:lnTo>
                  <a:lnTo>
                    <a:pt x="73650" y="4369"/>
                  </a:lnTo>
                  <a:lnTo>
                    <a:pt x="73677" y="4287"/>
                  </a:lnTo>
                  <a:lnTo>
                    <a:pt x="73677" y="4178"/>
                  </a:lnTo>
                  <a:lnTo>
                    <a:pt x="73677" y="4178"/>
                  </a:lnTo>
                  <a:lnTo>
                    <a:pt x="73677" y="4069"/>
                  </a:lnTo>
                  <a:lnTo>
                    <a:pt x="73650" y="3960"/>
                  </a:lnTo>
                  <a:lnTo>
                    <a:pt x="73595" y="3851"/>
                  </a:lnTo>
                  <a:lnTo>
                    <a:pt x="73513" y="3741"/>
                  </a:lnTo>
                  <a:lnTo>
                    <a:pt x="73268" y="3523"/>
                  </a:lnTo>
                  <a:lnTo>
                    <a:pt x="72940" y="3332"/>
                  </a:lnTo>
                  <a:lnTo>
                    <a:pt x="72530" y="3141"/>
                  </a:lnTo>
                  <a:lnTo>
                    <a:pt x="72039" y="2922"/>
                  </a:lnTo>
                  <a:lnTo>
                    <a:pt x="71465" y="2731"/>
                  </a:lnTo>
                  <a:lnTo>
                    <a:pt x="70783" y="2540"/>
                  </a:lnTo>
                  <a:lnTo>
                    <a:pt x="70045" y="2376"/>
                  </a:lnTo>
                  <a:lnTo>
                    <a:pt x="69253" y="2185"/>
                  </a:lnTo>
                  <a:lnTo>
                    <a:pt x="68352" y="2021"/>
                  </a:lnTo>
                  <a:lnTo>
                    <a:pt x="67396" y="1857"/>
                  </a:lnTo>
                  <a:lnTo>
                    <a:pt x="65266" y="1529"/>
                  </a:lnTo>
                  <a:lnTo>
                    <a:pt x="62891" y="1229"/>
                  </a:lnTo>
                  <a:lnTo>
                    <a:pt x="60296" y="956"/>
                  </a:lnTo>
                  <a:lnTo>
                    <a:pt x="57456" y="710"/>
                  </a:lnTo>
                  <a:lnTo>
                    <a:pt x="54398" y="519"/>
                  </a:lnTo>
                  <a:lnTo>
                    <a:pt x="51203" y="328"/>
                  </a:lnTo>
                  <a:lnTo>
                    <a:pt x="47817" y="191"/>
                  </a:lnTo>
                  <a:lnTo>
                    <a:pt x="44267" y="109"/>
                  </a:lnTo>
                  <a:lnTo>
                    <a:pt x="40607" y="27"/>
                  </a:lnTo>
                  <a:lnTo>
                    <a:pt x="36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0"/>
            <p:cNvSpPr/>
            <p:nvPr/>
          </p:nvSpPr>
          <p:spPr>
            <a:xfrm flipH="1">
              <a:off x="1145425" y="1786325"/>
              <a:ext cx="181625" cy="279250"/>
            </a:xfrm>
            <a:custGeom>
              <a:avLst/>
              <a:gdLst/>
              <a:ahLst/>
              <a:cxnLst/>
              <a:rect l="l" t="t" r="r" b="b"/>
              <a:pathLst>
                <a:path w="7265" h="11170" extrusionOk="0">
                  <a:moveTo>
                    <a:pt x="6854" y="1"/>
                  </a:moveTo>
                  <a:lnTo>
                    <a:pt x="6554" y="28"/>
                  </a:lnTo>
                  <a:lnTo>
                    <a:pt x="6199" y="83"/>
                  </a:lnTo>
                  <a:lnTo>
                    <a:pt x="5817" y="192"/>
                  </a:lnTo>
                  <a:lnTo>
                    <a:pt x="5407" y="329"/>
                  </a:lnTo>
                  <a:lnTo>
                    <a:pt x="4533" y="684"/>
                  </a:lnTo>
                  <a:lnTo>
                    <a:pt x="3687" y="1066"/>
                  </a:lnTo>
                  <a:lnTo>
                    <a:pt x="2895" y="1421"/>
                  </a:lnTo>
                  <a:lnTo>
                    <a:pt x="2321" y="1749"/>
                  </a:lnTo>
                  <a:lnTo>
                    <a:pt x="1994" y="1967"/>
                  </a:lnTo>
                  <a:lnTo>
                    <a:pt x="1939" y="2022"/>
                  </a:lnTo>
                  <a:lnTo>
                    <a:pt x="1884" y="2131"/>
                  </a:lnTo>
                  <a:lnTo>
                    <a:pt x="1775" y="2431"/>
                  </a:lnTo>
                  <a:lnTo>
                    <a:pt x="1639" y="2868"/>
                  </a:lnTo>
                  <a:lnTo>
                    <a:pt x="1502" y="3414"/>
                  </a:lnTo>
                  <a:lnTo>
                    <a:pt x="1174" y="4725"/>
                  </a:lnTo>
                  <a:lnTo>
                    <a:pt x="819" y="6200"/>
                  </a:lnTo>
                  <a:lnTo>
                    <a:pt x="246" y="8903"/>
                  </a:lnTo>
                  <a:lnTo>
                    <a:pt x="0" y="10105"/>
                  </a:lnTo>
                  <a:lnTo>
                    <a:pt x="3987" y="11170"/>
                  </a:lnTo>
                  <a:lnTo>
                    <a:pt x="7264" y="110"/>
                  </a:lnTo>
                  <a:lnTo>
                    <a:pt x="7209" y="56"/>
                  </a:lnTo>
                  <a:lnTo>
                    <a:pt x="7100" y="28"/>
                  </a:lnTo>
                  <a:lnTo>
                    <a:pt x="68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0"/>
            <p:cNvSpPr/>
            <p:nvPr/>
          </p:nvSpPr>
          <p:spPr>
            <a:xfrm flipH="1">
              <a:off x="1140650" y="1782250"/>
              <a:ext cx="191175" cy="287425"/>
            </a:xfrm>
            <a:custGeom>
              <a:avLst/>
              <a:gdLst/>
              <a:ahLst/>
              <a:cxnLst/>
              <a:rect l="l" t="t" r="r" b="b"/>
              <a:pathLst>
                <a:path w="7647" h="11497" extrusionOk="0">
                  <a:moveTo>
                    <a:pt x="7073" y="328"/>
                  </a:moveTo>
                  <a:lnTo>
                    <a:pt x="7237" y="355"/>
                  </a:lnTo>
                  <a:lnTo>
                    <a:pt x="4069" y="11114"/>
                  </a:lnTo>
                  <a:lnTo>
                    <a:pt x="410" y="10131"/>
                  </a:lnTo>
                  <a:lnTo>
                    <a:pt x="901" y="7728"/>
                  </a:lnTo>
                  <a:lnTo>
                    <a:pt x="1447" y="5243"/>
                  </a:lnTo>
                  <a:lnTo>
                    <a:pt x="1720" y="4151"/>
                  </a:lnTo>
                  <a:lnTo>
                    <a:pt x="1966" y="3222"/>
                  </a:lnTo>
                  <a:lnTo>
                    <a:pt x="2157" y="2594"/>
                  </a:lnTo>
                  <a:lnTo>
                    <a:pt x="2239" y="2376"/>
                  </a:lnTo>
                  <a:lnTo>
                    <a:pt x="2294" y="2267"/>
                  </a:lnTo>
                  <a:lnTo>
                    <a:pt x="2622" y="2048"/>
                  </a:lnTo>
                  <a:lnTo>
                    <a:pt x="3195" y="1748"/>
                  </a:lnTo>
                  <a:lnTo>
                    <a:pt x="3878" y="1393"/>
                  </a:lnTo>
                  <a:lnTo>
                    <a:pt x="4670" y="1065"/>
                  </a:lnTo>
                  <a:lnTo>
                    <a:pt x="5462" y="737"/>
                  </a:lnTo>
                  <a:lnTo>
                    <a:pt x="6199" y="492"/>
                  </a:lnTo>
                  <a:lnTo>
                    <a:pt x="6527" y="410"/>
                  </a:lnTo>
                  <a:lnTo>
                    <a:pt x="6827" y="355"/>
                  </a:lnTo>
                  <a:lnTo>
                    <a:pt x="7073" y="328"/>
                  </a:lnTo>
                  <a:close/>
                  <a:moveTo>
                    <a:pt x="6800" y="0"/>
                  </a:moveTo>
                  <a:lnTo>
                    <a:pt x="6417" y="82"/>
                  </a:lnTo>
                  <a:lnTo>
                    <a:pt x="6008" y="164"/>
                  </a:lnTo>
                  <a:lnTo>
                    <a:pt x="5571" y="328"/>
                  </a:lnTo>
                  <a:lnTo>
                    <a:pt x="5107" y="492"/>
                  </a:lnTo>
                  <a:lnTo>
                    <a:pt x="4670" y="656"/>
                  </a:lnTo>
                  <a:lnTo>
                    <a:pt x="3769" y="1065"/>
                  </a:lnTo>
                  <a:lnTo>
                    <a:pt x="2977" y="1447"/>
                  </a:lnTo>
                  <a:lnTo>
                    <a:pt x="2376" y="1802"/>
                  </a:lnTo>
                  <a:lnTo>
                    <a:pt x="2075" y="1994"/>
                  </a:lnTo>
                  <a:lnTo>
                    <a:pt x="1966" y="2157"/>
                  </a:lnTo>
                  <a:lnTo>
                    <a:pt x="1857" y="2403"/>
                  </a:lnTo>
                  <a:lnTo>
                    <a:pt x="1720" y="2758"/>
                  </a:lnTo>
                  <a:lnTo>
                    <a:pt x="1611" y="3195"/>
                  </a:lnTo>
                  <a:lnTo>
                    <a:pt x="1311" y="4315"/>
                  </a:lnTo>
                  <a:lnTo>
                    <a:pt x="1010" y="5598"/>
                  </a:lnTo>
                  <a:lnTo>
                    <a:pt x="410" y="8220"/>
                  </a:lnTo>
                  <a:lnTo>
                    <a:pt x="0" y="10241"/>
                  </a:lnTo>
                  <a:lnTo>
                    <a:pt x="0" y="10295"/>
                  </a:lnTo>
                  <a:lnTo>
                    <a:pt x="27" y="10350"/>
                  </a:lnTo>
                  <a:lnTo>
                    <a:pt x="82" y="10404"/>
                  </a:lnTo>
                  <a:lnTo>
                    <a:pt x="137" y="10432"/>
                  </a:lnTo>
                  <a:lnTo>
                    <a:pt x="4124" y="11497"/>
                  </a:lnTo>
                  <a:lnTo>
                    <a:pt x="4233" y="11497"/>
                  </a:lnTo>
                  <a:lnTo>
                    <a:pt x="4287" y="11469"/>
                  </a:lnTo>
                  <a:lnTo>
                    <a:pt x="4342" y="11442"/>
                  </a:lnTo>
                  <a:lnTo>
                    <a:pt x="4342" y="11388"/>
                  </a:lnTo>
                  <a:lnTo>
                    <a:pt x="7646" y="328"/>
                  </a:lnTo>
                  <a:lnTo>
                    <a:pt x="7646" y="219"/>
                  </a:lnTo>
                  <a:lnTo>
                    <a:pt x="7592" y="137"/>
                  </a:lnTo>
                  <a:lnTo>
                    <a:pt x="7482" y="82"/>
                  </a:lnTo>
                  <a:lnTo>
                    <a:pt x="7373" y="27"/>
                  </a:lnTo>
                  <a:lnTo>
                    <a:pt x="72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0"/>
            <p:cNvSpPr/>
            <p:nvPr/>
          </p:nvSpPr>
          <p:spPr>
            <a:xfrm flipH="1">
              <a:off x="238125" y="1076325"/>
              <a:ext cx="998125" cy="1410475"/>
            </a:xfrm>
            <a:custGeom>
              <a:avLst/>
              <a:gdLst/>
              <a:ahLst/>
              <a:cxnLst/>
              <a:rect l="l" t="t" r="r" b="b"/>
              <a:pathLst>
                <a:path w="39925" h="56419" extrusionOk="0">
                  <a:moveTo>
                    <a:pt x="23785" y="1"/>
                  </a:moveTo>
                  <a:lnTo>
                    <a:pt x="23185" y="28"/>
                  </a:lnTo>
                  <a:lnTo>
                    <a:pt x="22584" y="137"/>
                  </a:lnTo>
                  <a:lnTo>
                    <a:pt x="21983" y="328"/>
                  </a:lnTo>
                  <a:lnTo>
                    <a:pt x="21683" y="438"/>
                  </a:lnTo>
                  <a:lnTo>
                    <a:pt x="21410" y="547"/>
                  </a:lnTo>
                  <a:lnTo>
                    <a:pt x="21136" y="683"/>
                  </a:lnTo>
                  <a:lnTo>
                    <a:pt x="20891" y="847"/>
                  </a:lnTo>
                  <a:lnTo>
                    <a:pt x="20618" y="1011"/>
                  </a:lnTo>
                  <a:lnTo>
                    <a:pt x="20372" y="1202"/>
                  </a:lnTo>
                  <a:lnTo>
                    <a:pt x="20153" y="1394"/>
                  </a:lnTo>
                  <a:lnTo>
                    <a:pt x="19935" y="1612"/>
                  </a:lnTo>
                  <a:lnTo>
                    <a:pt x="19716" y="1830"/>
                  </a:lnTo>
                  <a:lnTo>
                    <a:pt x="19553" y="2076"/>
                  </a:lnTo>
                  <a:lnTo>
                    <a:pt x="19361" y="2349"/>
                  </a:lnTo>
                  <a:lnTo>
                    <a:pt x="19225" y="2595"/>
                  </a:lnTo>
                  <a:lnTo>
                    <a:pt x="19088" y="2895"/>
                  </a:lnTo>
                  <a:lnTo>
                    <a:pt x="18979" y="3169"/>
                  </a:lnTo>
                  <a:lnTo>
                    <a:pt x="18870" y="3469"/>
                  </a:lnTo>
                  <a:lnTo>
                    <a:pt x="18788" y="3769"/>
                  </a:lnTo>
                  <a:lnTo>
                    <a:pt x="18733" y="4070"/>
                  </a:lnTo>
                  <a:lnTo>
                    <a:pt x="18706" y="4370"/>
                  </a:lnTo>
                  <a:lnTo>
                    <a:pt x="18679" y="4670"/>
                  </a:lnTo>
                  <a:lnTo>
                    <a:pt x="18706" y="4971"/>
                  </a:lnTo>
                  <a:lnTo>
                    <a:pt x="18733" y="5271"/>
                  </a:lnTo>
                  <a:lnTo>
                    <a:pt x="18788" y="5572"/>
                  </a:lnTo>
                  <a:lnTo>
                    <a:pt x="18843" y="5872"/>
                  </a:lnTo>
                  <a:lnTo>
                    <a:pt x="18952" y="6145"/>
                  </a:lnTo>
                  <a:lnTo>
                    <a:pt x="19143" y="6527"/>
                  </a:lnTo>
                  <a:lnTo>
                    <a:pt x="19334" y="6910"/>
                  </a:lnTo>
                  <a:lnTo>
                    <a:pt x="19525" y="7265"/>
                  </a:lnTo>
                  <a:lnTo>
                    <a:pt x="19716" y="7647"/>
                  </a:lnTo>
                  <a:lnTo>
                    <a:pt x="19908" y="8029"/>
                  </a:lnTo>
                  <a:lnTo>
                    <a:pt x="20017" y="8439"/>
                  </a:lnTo>
                  <a:lnTo>
                    <a:pt x="20044" y="8657"/>
                  </a:lnTo>
                  <a:lnTo>
                    <a:pt x="20071" y="8849"/>
                  </a:lnTo>
                  <a:lnTo>
                    <a:pt x="20071" y="9067"/>
                  </a:lnTo>
                  <a:lnTo>
                    <a:pt x="20044" y="9285"/>
                  </a:lnTo>
                  <a:lnTo>
                    <a:pt x="19990" y="9449"/>
                  </a:lnTo>
                  <a:lnTo>
                    <a:pt x="19935" y="9613"/>
                  </a:lnTo>
                  <a:lnTo>
                    <a:pt x="19853" y="9777"/>
                  </a:lnTo>
                  <a:lnTo>
                    <a:pt x="19771" y="9941"/>
                  </a:lnTo>
                  <a:lnTo>
                    <a:pt x="19635" y="10105"/>
                  </a:lnTo>
                  <a:lnTo>
                    <a:pt x="19525" y="10241"/>
                  </a:lnTo>
                  <a:lnTo>
                    <a:pt x="19389" y="10350"/>
                  </a:lnTo>
                  <a:lnTo>
                    <a:pt x="19225" y="10460"/>
                  </a:lnTo>
                  <a:lnTo>
                    <a:pt x="18761" y="10378"/>
                  </a:lnTo>
                  <a:lnTo>
                    <a:pt x="5434" y="8275"/>
                  </a:lnTo>
                  <a:lnTo>
                    <a:pt x="3304" y="21820"/>
                  </a:lnTo>
                  <a:lnTo>
                    <a:pt x="0" y="42765"/>
                  </a:lnTo>
                  <a:lnTo>
                    <a:pt x="9749" y="44294"/>
                  </a:lnTo>
                  <a:lnTo>
                    <a:pt x="13326" y="44840"/>
                  </a:lnTo>
                  <a:lnTo>
                    <a:pt x="13873" y="44950"/>
                  </a:lnTo>
                  <a:lnTo>
                    <a:pt x="13955" y="45086"/>
                  </a:lnTo>
                  <a:lnTo>
                    <a:pt x="14036" y="45223"/>
                  </a:lnTo>
                  <a:lnTo>
                    <a:pt x="14118" y="45386"/>
                  </a:lnTo>
                  <a:lnTo>
                    <a:pt x="14173" y="45550"/>
                  </a:lnTo>
                  <a:lnTo>
                    <a:pt x="14228" y="45905"/>
                  </a:lnTo>
                  <a:lnTo>
                    <a:pt x="14228" y="46233"/>
                  </a:lnTo>
                  <a:lnTo>
                    <a:pt x="14173" y="46451"/>
                  </a:lnTo>
                  <a:lnTo>
                    <a:pt x="14118" y="46643"/>
                  </a:lnTo>
                  <a:lnTo>
                    <a:pt x="14036" y="46834"/>
                  </a:lnTo>
                  <a:lnTo>
                    <a:pt x="13955" y="47025"/>
                  </a:lnTo>
                  <a:lnTo>
                    <a:pt x="13709" y="47380"/>
                  </a:lnTo>
                  <a:lnTo>
                    <a:pt x="13436" y="47680"/>
                  </a:lnTo>
                  <a:lnTo>
                    <a:pt x="13108" y="47981"/>
                  </a:lnTo>
                  <a:lnTo>
                    <a:pt x="12808" y="48281"/>
                  </a:lnTo>
                  <a:lnTo>
                    <a:pt x="12507" y="48554"/>
                  </a:lnTo>
                  <a:lnTo>
                    <a:pt x="12234" y="48882"/>
                  </a:lnTo>
                  <a:lnTo>
                    <a:pt x="12043" y="49128"/>
                  </a:lnTo>
                  <a:lnTo>
                    <a:pt x="11879" y="49373"/>
                  </a:lnTo>
                  <a:lnTo>
                    <a:pt x="11743" y="49646"/>
                  </a:lnTo>
                  <a:lnTo>
                    <a:pt x="11606" y="49920"/>
                  </a:lnTo>
                  <a:lnTo>
                    <a:pt x="11524" y="50220"/>
                  </a:lnTo>
                  <a:lnTo>
                    <a:pt x="11442" y="50493"/>
                  </a:lnTo>
                  <a:lnTo>
                    <a:pt x="11360" y="50793"/>
                  </a:lnTo>
                  <a:lnTo>
                    <a:pt x="11333" y="51121"/>
                  </a:lnTo>
                  <a:lnTo>
                    <a:pt x="11306" y="51421"/>
                  </a:lnTo>
                  <a:lnTo>
                    <a:pt x="11333" y="51722"/>
                  </a:lnTo>
                  <a:lnTo>
                    <a:pt x="11333" y="52022"/>
                  </a:lnTo>
                  <a:lnTo>
                    <a:pt x="11388" y="52323"/>
                  </a:lnTo>
                  <a:lnTo>
                    <a:pt x="11442" y="52623"/>
                  </a:lnTo>
                  <a:lnTo>
                    <a:pt x="11524" y="52923"/>
                  </a:lnTo>
                  <a:lnTo>
                    <a:pt x="11633" y="53224"/>
                  </a:lnTo>
                  <a:lnTo>
                    <a:pt x="11770" y="53497"/>
                  </a:lnTo>
                  <a:lnTo>
                    <a:pt x="11906" y="53770"/>
                  </a:lnTo>
                  <a:lnTo>
                    <a:pt x="12070" y="54043"/>
                  </a:lnTo>
                  <a:lnTo>
                    <a:pt x="12234" y="54289"/>
                  </a:lnTo>
                  <a:lnTo>
                    <a:pt x="12425" y="54535"/>
                  </a:lnTo>
                  <a:lnTo>
                    <a:pt x="12616" y="54753"/>
                  </a:lnTo>
                  <a:lnTo>
                    <a:pt x="12835" y="54972"/>
                  </a:lnTo>
                  <a:lnTo>
                    <a:pt x="13081" y="55163"/>
                  </a:lnTo>
                  <a:lnTo>
                    <a:pt x="13299" y="55354"/>
                  </a:lnTo>
                  <a:lnTo>
                    <a:pt x="13818" y="55709"/>
                  </a:lnTo>
                  <a:lnTo>
                    <a:pt x="14364" y="55982"/>
                  </a:lnTo>
                  <a:lnTo>
                    <a:pt x="14938" y="56228"/>
                  </a:lnTo>
                  <a:lnTo>
                    <a:pt x="15511" y="56392"/>
                  </a:lnTo>
                  <a:lnTo>
                    <a:pt x="16139" y="56419"/>
                  </a:lnTo>
                  <a:lnTo>
                    <a:pt x="16740" y="56364"/>
                  </a:lnTo>
                  <a:lnTo>
                    <a:pt x="17368" y="56255"/>
                  </a:lnTo>
                  <a:lnTo>
                    <a:pt x="17941" y="56091"/>
                  </a:lnTo>
                  <a:lnTo>
                    <a:pt x="18242" y="55982"/>
                  </a:lnTo>
                  <a:lnTo>
                    <a:pt x="18515" y="55873"/>
                  </a:lnTo>
                  <a:lnTo>
                    <a:pt x="18788" y="55709"/>
                  </a:lnTo>
                  <a:lnTo>
                    <a:pt x="19061" y="55572"/>
                  </a:lnTo>
                  <a:lnTo>
                    <a:pt x="19307" y="55408"/>
                  </a:lnTo>
                  <a:lnTo>
                    <a:pt x="19553" y="55217"/>
                  </a:lnTo>
                  <a:lnTo>
                    <a:pt x="19771" y="55026"/>
                  </a:lnTo>
                  <a:lnTo>
                    <a:pt x="19990" y="54808"/>
                  </a:lnTo>
                  <a:lnTo>
                    <a:pt x="20208" y="54562"/>
                  </a:lnTo>
                  <a:lnTo>
                    <a:pt x="20399" y="54316"/>
                  </a:lnTo>
                  <a:lnTo>
                    <a:pt x="20563" y="54070"/>
                  </a:lnTo>
                  <a:lnTo>
                    <a:pt x="20700" y="53797"/>
                  </a:lnTo>
                  <a:lnTo>
                    <a:pt x="20836" y="53524"/>
                  </a:lnTo>
                  <a:lnTo>
                    <a:pt x="20973" y="53251"/>
                  </a:lnTo>
                  <a:lnTo>
                    <a:pt x="21055" y="52951"/>
                  </a:lnTo>
                  <a:lnTo>
                    <a:pt x="21136" y="52650"/>
                  </a:lnTo>
                  <a:lnTo>
                    <a:pt x="21191" y="52350"/>
                  </a:lnTo>
                  <a:lnTo>
                    <a:pt x="21218" y="52050"/>
                  </a:lnTo>
                  <a:lnTo>
                    <a:pt x="21246" y="51749"/>
                  </a:lnTo>
                  <a:lnTo>
                    <a:pt x="21246" y="51449"/>
                  </a:lnTo>
                  <a:lnTo>
                    <a:pt x="21191" y="51148"/>
                  </a:lnTo>
                  <a:lnTo>
                    <a:pt x="21164" y="50848"/>
                  </a:lnTo>
                  <a:lnTo>
                    <a:pt x="21082" y="50548"/>
                  </a:lnTo>
                  <a:lnTo>
                    <a:pt x="20973" y="50247"/>
                  </a:lnTo>
                  <a:lnTo>
                    <a:pt x="20809" y="49865"/>
                  </a:lnTo>
                  <a:lnTo>
                    <a:pt x="20590" y="49510"/>
                  </a:lnTo>
                  <a:lnTo>
                    <a:pt x="20399" y="49128"/>
                  </a:lnTo>
                  <a:lnTo>
                    <a:pt x="20208" y="48773"/>
                  </a:lnTo>
                  <a:lnTo>
                    <a:pt x="20017" y="48363"/>
                  </a:lnTo>
                  <a:lnTo>
                    <a:pt x="19908" y="47953"/>
                  </a:lnTo>
                  <a:lnTo>
                    <a:pt x="19880" y="47762"/>
                  </a:lnTo>
                  <a:lnTo>
                    <a:pt x="19853" y="47544"/>
                  </a:lnTo>
                  <a:lnTo>
                    <a:pt x="19853" y="47353"/>
                  </a:lnTo>
                  <a:lnTo>
                    <a:pt x="19880" y="47134"/>
                  </a:lnTo>
                  <a:lnTo>
                    <a:pt x="19990" y="46806"/>
                  </a:lnTo>
                  <a:lnTo>
                    <a:pt x="20153" y="46506"/>
                  </a:lnTo>
                  <a:lnTo>
                    <a:pt x="20235" y="46370"/>
                  </a:lnTo>
                  <a:lnTo>
                    <a:pt x="20372" y="46233"/>
                  </a:lnTo>
                  <a:lnTo>
                    <a:pt x="20481" y="46096"/>
                  </a:lnTo>
                  <a:lnTo>
                    <a:pt x="20618" y="46015"/>
                  </a:lnTo>
                  <a:lnTo>
                    <a:pt x="21164" y="46096"/>
                  </a:lnTo>
                  <a:lnTo>
                    <a:pt x="34490" y="48199"/>
                  </a:lnTo>
                  <a:lnTo>
                    <a:pt x="36647" y="34409"/>
                  </a:lnTo>
                  <a:lnTo>
                    <a:pt x="36565" y="34272"/>
                  </a:lnTo>
                  <a:lnTo>
                    <a:pt x="36429" y="34136"/>
                  </a:lnTo>
                  <a:lnTo>
                    <a:pt x="36292" y="33999"/>
                  </a:lnTo>
                  <a:lnTo>
                    <a:pt x="36156" y="33890"/>
                  </a:lnTo>
                  <a:lnTo>
                    <a:pt x="35992" y="33781"/>
                  </a:lnTo>
                  <a:lnTo>
                    <a:pt x="35801" y="33699"/>
                  </a:lnTo>
                  <a:lnTo>
                    <a:pt x="35637" y="33644"/>
                  </a:lnTo>
                  <a:lnTo>
                    <a:pt x="35473" y="33589"/>
                  </a:lnTo>
                  <a:lnTo>
                    <a:pt x="35282" y="33562"/>
                  </a:lnTo>
                  <a:lnTo>
                    <a:pt x="35064" y="33562"/>
                  </a:lnTo>
                  <a:lnTo>
                    <a:pt x="34845" y="33589"/>
                  </a:lnTo>
                  <a:lnTo>
                    <a:pt x="34654" y="33617"/>
                  </a:lnTo>
                  <a:lnTo>
                    <a:pt x="34244" y="33753"/>
                  </a:lnTo>
                  <a:lnTo>
                    <a:pt x="33862" y="33917"/>
                  </a:lnTo>
                  <a:lnTo>
                    <a:pt x="33480" y="34108"/>
                  </a:lnTo>
                  <a:lnTo>
                    <a:pt x="33097" y="34327"/>
                  </a:lnTo>
                  <a:lnTo>
                    <a:pt x="32742" y="34518"/>
                  </a:lnTo>
                  <a:lnTo>
                    <a:pt x="32360" y="34682"/>
                  </a:lnTo>
                  <a:lnTo>
                    <a:pt x="32060" y="34791"/>
                  </a:lnTo>
                  <a:lnTo>
                    <a:pt x="31759" y="34873"/>
                  </a:lnTo>
                  <a:lnTo>
                    <a:pt x="31459" y="34928"/>
                  </a:lnTo>
                  <a:lnTo>
                    <a:pt x="31158" y="34955"/>
                  </a:lnTo>
                  <a:lnTo>
                    <a:pt x="30558" y="34955"/>
                  </a:lnTo>
                  <a:lnTo>
                    <a:pt x="30257" y="34900"/>
                  </a:lnTo>
                  <a:lnTo>
                    <a:pt x="29957" y="34846"/>
                  </a:lnTo>
                  <a:lnTo>
                    <a:pt x="29657" y="34764"/>
                  </a:lnTo>
                  <a:lnTo>
                    <a:pt x="29356" y="34682"/>
                  </a:lnTo>
                  <a:lnTo>
                    <a:pt x="29083" y="34573"/>
                  </a:lnTo>
                  <a:lnTo>
                    <a:pt x="28810" y="34436"/>
                  </a:lnTo>
                  <a:lnTo>
                    <a:pt x="28537" y="34272"/>
                  </a:lnTo>
                  <a:lnTo>
                    <a:pt x="28291" y="34108"/>
                  </a:lnTo>
                  <a:lnTo>
                    <a:pt x="28045" y="33917"/>
                  </a:lnTo>
                  <a:lnTo>
                    <a:pt x="27800" y="33699"/>
                  </a:lnTo>
                  <a:lnTo>
                    <a:pt x="27608" y="33480"/>
                  </a:lnTo>
                  <a:lnTo>
                    <a:pt x="27390" y="33262"/>
                  </a:lnTo>
                  <a:lnTo>
                    <a:pt x="27226" y="33016"/>
                  </a:lnTo>
                  <a:lnTo>
                    <a:pt x="27035" y="32770"/>
                  </a:lnTo>
                  <a:lnTo>
                    <a:pt x="26898" y="32497"/>
                  </a:lnTo>
                  <a:lnTo>
                    <a:pt x="26762" y="32224"/>
                  </a:lnTo>
                  <a:lnTo>
                    <a:pt x="26625" y="31951"/>
                  </a:lnTo>
                  <a:lnTo>
                    <a:pt x="26516" y="31651"/>
                  </a:lnTo>
                  <a:lnTo>
                    <a:pt x="26352" y="31077"/>
                  </a:lnTo>
                  <a:lnTo>
                    <a:pt x="26243" y="30476"/>
                  </a:lnTo>
                  <a:lnTo>
                    <a:pt x="26188" y="29848"/>
                  </a:lnTo>
                  <a:lnTo>
                    <a:pt x="26216" y="29248"/>
                  </a:lnTo>
                  <a:lnTo>
                    <a:pt x="26380" y="28647"/>
                  </a:lnTo>
                  <a:lnTo>
                    <a:pt x="26625" y="28073"/>
                  </a:lnTo>
                  <a:lnTo>
                    <a:pt x="26898" y="27527"/>
                  </a:lnTo>
                  <a:lnTo>
                    <a:pt x="27253" y="27036"/>
                  </a:lnTo>
                  <a:lnTo>
                    <a:pt x="27445" y="26790"/>
                  </a:lnTo>
                  <a:lnTo>
                    <a:pt x="27636" y="26571"/>
                  </a:lnTo>
                  <a:lnTo>
                    <a:pt x="27854" y="26353"/>
                  </a:lnTo>
                  <a:lnTo>
                    <a:pt x="28100" y="26134"/>
                  </a:lnTo>
                  <a:lnTo>
                    <a:pt x="28318" y="25943"/>
                  </a:lnTo>
                  <a:lnTo>
                    <a:pt x="28564" y="25779"/>
                  </a:lnTo>
                  <a:lnTo>
                    <a:pt x="28837" y="25616"/>
                  </a:lnTo>
                  <a:lnTo>
                    <a:pt x="29110" y="25479"/>
                  </a:lnTo>
                  <a:lnTo>
                    <a:pt x="29383" y="25342"/>
                  </a:lnTo>
                  <a:lnTo>
                    <a:pt x="29684" y="25261"/>
                  </a:lnTo>
                  <a:lnTo>
                    <a:pt x="29984" y="25151"/>
                  </a:lnTo>
                  <a:lnTo>
                    <a:pt x="30285" y="25097"/>
                  </a:lnTo>
                  <a:lnTo>
                    <a:pt x="30585" y="25069"/>
                  </a:lnTo>
                  <a:lnTo>
                    <a:pt x="30885" y="25042"/>
                  </a:lnTo>
                  <a:lnTo>
                    <a:pt x="31513" y="25042"/>
                  </a:lnTo>
                  <a:lnTo>
                    <a:pt x="31814" y="25097"/>
                  </a:lnTo>
                  <a:lnTo>
                    <a:pt x="32114" y="25151"/>
                  </a:lnTo>
                  <a:lnTo>
                    <a:pt x="32387" y="25233"/>
                  </a:lnTo>
                  <a:lnTo>
                    <a:pt x="32688" y="25315"/>
                  </a:lnTo>
                  <a:lnTo>
                    <a:pt x="32961" y="25452"/>
                  </a:lnTo>
                  <a:lnTo>
                    <a:pt x="33234" y="25588"/>
                  </a:lnTo>
                  <a:lnTo>
                    <a:pt x="33480" y="25752"/>
                  </a:lnTo>
                  <a:lnTo>
                    <a:pt x="33725" y="25943"/>
                  </a:lnTo>
                  <a:lnTo>
                    <a:pt x="34053" y="26216"/>
                  </a:lnTo>
                  <a:lnTo>
                    <a:pt x="34326" y="26517"/>
                  </a:lnTo>
                  <a:lnTo>
                    <a:pt x="34627" y="26844"/>
                  </a:lnTo>
                  <a:lnTo>
                    <a:pt x="34927" y="27145"/>
                  </a:lnTo>
                  <a:lnTo>
                    <a:pt x="35227" y="27418"/>
                  </a:lnTo>
                  <a:lnTo>
                    <a:pt x="35582" y="27664"/>
                  </a:lnTo>
                  <a:lnTo>
                    <a:pt x="35774" y="27746"/>
                  </a:lnTo>
                  <a:lnTo>
                    <a:pt x="35965" y="27828"/>
                  </a:lnTo>
                  <a:lnTo>
                    <a:pt x="36156" y="27909"/>
                  </a:lnTo>
                  <a:lnTo>
                    <a:pt x="36374" y="27937"/>
                  </a:lnTo>
                  <a:lnTo>
                    <a:pt x="36729" y="27937"/>
                  </a:lnTo>
                  <a:lnTo>
                    <a:pt x="36920" y="27909"/>
                  </a:lnTo>
                  <a:lnTo>
                    <a:pt x="37084" y="27882"/>
                  </a:lnTo>
                  <a:lnTo>
                    <a:pt x="37275" y="27800"/>
                  </a:lnTo>
                  <a:lnTo>
                    <a:pt x="37439" y="27718"/>
                  </a:lnTo>
                  <a:lnTo>
                    <a:pt x="37603" y="27636"/>
                  </a:lnTo>
                  <a:lnTo>
                    <a:pt x="37740" y="27527"/>
                  </a:lnTo>
                  <a:lnTo>
                    <a:pt x="39924" y="13709"/>
                  </a:lnTo>
                  <a:lnTo>
                    <a:pt x="26598" y="11607"/>
                  </a:lnTo>
                  <a:lnTo>
                    <a:pt x="26107" y="11525"/>
                  </a:lnTo>
                  <a:lnTo>
                    <a:pt x="25997" y="11388"/>
                  </a:lnTo>
                  <a:lnTo>
                    <a:pt x="25915" y="11252"/>
                  </a:lnTo>
                  <a:lnTo>
                    <a:pt x="25833" y="11060"/>
                  </a:lnTo>
                  <a:lnTo>
                    <a:pt x="25779" y="10897"/>
                  </a:lnTo>
                  <a:lnTo>
                    <a:pt x="25724" y="10705"/>
                  </a:lnTo>
                  <a:lnTo>
                    <a:pt x="25697" y="10514"/>
                  </a:lnTo>
                  <a:lnTo>
                    <a:pt x="25697" y="10350"/>
                  </a:lnTo>
                  <a:lnTo>
                    <a:pt x="25697" y="10159"/>
                  </a:lnTo>
                  <a:lnTo>
                    <a:pt x="25752" y="9968"/>
                  </a:lnTo>
                  <a:lnTo>
                    <a:pt x="25806" y="9750"/>
                  </a:lnTo>
                  <a:lnTo>
                    <a:pt x="25888" y="9559"/>
                  </a:lnTo>
                  <a:lnTo>
                    <a:pt x="25997" y="9395"/>
                  </a:lnTo>
                  <a:lnTo>
                    <a:pt x="26216" y="9040"/>
                  </a:lnTo>
                  <a:lnTo>
                    <a:pt x="26516" y="8712"/>
                  </a:lnTo>
                  <a:lnTo>
                    <a:pt x="26817" y="8412"/>
                  </a:lnTo>
                  <a:lnTo>
                    <a:pt x="27117" y="8139"/>
                  </a:lnTo>
                  <a:lnTo>
                    <a:pt x="27417" y="7838"/>
                  </a:lnTo>
                  <a:lnTo>
                    <a:pt x="27690" y="7538"/>
                  </a:lnTo>
                  <a:lnTo>
                    <a:pt x="27882" y="7292"/>
                  </a:lnTo>
                  <a:lnTo>
                    <a:pt x="28045" y="7019"/>
                  </a:lnTo>
                  <a:lnTo>
                    <a:pt x="28182" y="6773"/>
                  </a:lnTo>
                  <a:lnTo>
                    <a:pt x="28318" y="6473"/>
                  </a:lnTo>
                  <a:lnTo>
                    <a:pt x="28428" y="6200"/>
                  </a:lnTo>
                  <a:lnTo>
                    <a:pt x="28510" y="5899"/>
                  </a:lnTo>
                  <a:lnTo>
                    <a:pt x="28564" y="5599"/>
                  </a:lnTo>
                  <a:lnTo>
                    <a:pt x="28592" y="5299"/>
                  </a:lnTo>
                  <a:lnTo>
                    <a:pt x="28619" y="4998"/>
                  </a:lnTo>
                  <a:lnTo>
                    <a:pt x="28619" y="4698"/>
                  </a:lnTo>
                  <a:lnTo>
                    <a:pt x="28592" y="4370"/>
                  </a:lnTo>
                  <a:lnTo>
                    <a:pt x="28537" y="4070"/>
                  </a:lnTo>
                  <a:lnTo>
                    <a:pt x="28482" y="3769"/>
                  </a:lnTo>
                  <a:lnTo>
                    <a:pt x="28400" y="3469"/>
                  </a:lnTo>
                  <a:lnTo>
                    <a:pt x="28291" y="3196"/>
                  </a:lnTo>
                  <a:lnTo>
                    <a:pt x="28182" y="2895"/>
                  </a:lnTo>
                  <a:lnTo>
                    <a:pt x="28018" y="2622"/>
                  </a:lnTo>
                  <a:lnTo>
                    <a:pt x="27882" y="2377"/>
                  </a:lnTo>
                  <a:lnTo>
                    <a:pt x="27690" y="2131"/>
                  </a:lnTo>
                  <a:lnTo>
                    <a:pt x="27499" y="1885"/>
                  </a:lnTo>
                  <a:lnTo>
                    <a:pt x="27308" y="1667"/>
                  </a:lnTo>
                  <a:lnTo>
                    <a:pt x="27090" y="1448"/>
                  </a:lnTo>
                  <a:lnTo>
                    <a:pt x="26844" y="1230"/>
                  </a:lnTo>
                  <a:lnTo>
                    <a:pt x="26625" y="1039"/>
                  </a:lnTo>
                  <a:lnTo>
                    <a:pt x="26107" y="711"/>
                  </a:lnTo>
                  <a:lnTo>
                    <a:pt x="25560" y="410"/>
                  </a:lnTo>
                  <a:lnTo>
                    <a:pt x="24987" y="192"/>
                  </a:lnTo>
                  <a:lnTo>
                    <a:pt x="244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0"/>
            <p:cNvSpPr/>
            <p:nvPr/>
          </p:nvSpPr>
          <p:spPr>
            <a:xfrm flipH="1">
              <a:off x="1149525" y="1825250"/>
              <a:ext cx="228050" cy="341375"/>
            </a:xfrm>
            <a:custGeom>
              <a:avLst/>
              <a:gdLst/>
              <a:ahLst/>
              <a:cxnLst/>
              <a:rect l="l" t="t" r="r" b="b"/>
              <a:pathLst>
                <a:path w="9122" h="13655" extrusionOk="0">
                  <a:moveTo>
                    <a:pt x="8357" y="1"/>
                  </a:moveTo>
                  <a:lnTo>
                    <a:pt x="8220" y="28"/>
                  </a:lnTo>
                  <a:lnTo>
                    <a:pt x="8084" y="82"/>
                  </a:lnTo>
                  <a:lnTo>
                    <a:pt x="7920" y="164"/>
                  </a:lnTo>
                  <a:lnTo>
                    <a:pt x="7783" y="301"/>
                  </a:lnTo>
                  <a:lnTo>
                    <a:pt x="7619" y="465"/>
                  </a:lnTo>
                  <a:lnTo>
                    <a:pt x="7319" y="847"/>
                  </a:lnTo>
                  <a:lnTo>
                    <a:pt x="7019" y="1311"/>
                  </a:lnTo>
                  <a:lnTo>
                    <a:pt x="6718" y="1857"/>
                  </a:lnTo>
                  <a:lnTo>
                    <a:pt x="6418" y="2431"/>
                  </a:lnTo>
                  <a:lnTo>
                    <a:pt x="6145" y="3032"/>
                  </a:lnTo>
                  <a:lnTo>
                    <a:pt x="5626" y="4233"/>
                  </a:lnTo>
                  <a:lnTo>
                    <a:pt x="5216" y="5298"/>
                  </a:lnTo>
                  <a:lnTo>
                    <a:pt x="4861" y="6336"/>
                  </a:lnTo>
                  <a:lnTo>
                    <a:pt x="0" y="10104"/>
                  </a:lnTo>
                  <a:lnTo>
                    <a:pt x="2622" y="13654"/>
                  </a:lnTo>
                  <a:lnTo>
                    <a:pt x="3004" y="13272"/>
                  </a:lnTo>
                  <a:lnTo>
                    <a:pt x="3414" y="12944"/>
                  </a:lnTo>
                  <a:lnTo>
                    <a:pt x="3769" y="12644"/>
                  </a:lnTo>
                  <a:lnTo>
                    <a:pt x="4151" y="12398"/>
                  </a:lnTo>
                  <a:lnTo>
                    <a:pt x="4861" y="11934"/>
                  </a:lnTo>
                  <a:lnTo>
                    <a:pt x="5517" y="11497"/>
                  </a:lnTo>
                  <a:lnTo>
                    <a:pt x="5844" y="11279"/>
                  </a:lnTo>
                  <a:lnTo>
                    <a:pt x="6145" y="11006"/>
                  </a:lnTo>
                  <a:lnTo>
                    <a:pt x="6445" y="10705"/>
                  </a:lnTo>
                  <a:lnTo>
                    <a:pt x="6745" y="10350"/>
                  </a:lnTo>
                  <a:lnTo>
                    <a:pt x="7019" y="9941"/>
                  </a:lnTo>
                  <a:lnTo>
                    <a:pt x="7292" y="9476"/>
                  </a:lnTo>
                  <a:lnTo>
                    <a:pt x="7537" y="8930"/>
                  </a:lnTo>
                  <a:lnTo>
                    <a:pt x="7810" y="8275"/>
                  </a:lnTo>
                  <a:lnTo>
                    <a:pt x="7974" y="7865"/>
                  </a:lnTo>
                  <a:lnTo>
                    <a:pt x="8138" y="7346"/>
                  </a:lnTo>
                  <a:lnTo>
                    <a:pt x="8302" y="6773"/>
                  </a:lnTo>
                  <a:lnTo>
                    <a:pt x="8466" y="6172"/>
                  </a:lnTo>
                  <a:lnTo>
                    <a:pt x="8630" y="5517"/>
                  </a:lnTo>
                  <a:lnTo>
                    <a:pt x="8766" y="4861"/>
                  </a:lnTo>
                  <a:lnTo>
                    <a:pt x="8903" y="4179"/>
                  </a:lnTo>
                  <a:lnTo>
                    <a:pt x="8985" y="3523"/>
                  </a:lnTo>
                  <a:lnTo>
                    <a:pt x="9067" y="2868"/>
                  </a:lnTo>
                  <a:lnTo>
                    <a:pt x="9121" y="2267"/>
                  </a:lnTo>
                  <a:lnTo>
                    <a:pt x="9121" y="1694"/>
                  </a:lnTo>
                  <a:lnTo>
                    <a:pt x="9094" y="1175"/>
                  </a:lnTo>
                  <a:lnTo>
                    <a:pt x="9039" y="738"/>
                  </a:lnTo>
                  <a:lnTo>
                    <a:pt x="8985" y="547"/>
                  </a:lnTo>
                  <a:lnTo>
                    <a:pt x="8903" y="383"/>
                  </a:lnTo>
                  <a:lnTo>
                    <a:pt x="8821" y="246"/>
                  </a:lnTo>
                  <a:lnTo>
                    <a:pt x="8739" y="137"/>
                  </a:lnTo>
                  <a:lnTo>
                    <a:pt x="8630" y="55"/>
                  </a:lnTo>
                  <a:lnTo>
                    <a:pt x="8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0"/>
            <p:cNvSpPr/>
            <p:nvPr/>
          </p:nvSpPr>
          <p:spPr>
            <a:xfrm flipH="1">
              <a:off x="1217800" y="1883275"/>
              <a:ext cx="25975" cy="18450"/>
            </a:xfrm>
            <a:custGeom>
              <a:avLst/>
              <a:gdLst/>
              <a:ahLst/>
              <a:cxnLst/>
              <a:rect l="l" t="t" r="r" b="b"/>
              <a:pathLst>
                <a:path w="1039" h="738" extrusionOk="0">
                  <a:moveTo>
                    <a:pt x="137" y="1"/>
                  </a:moveTo>
                  <a:lnTo>
                    <a:pt x="83" y="28"/>
                  </a:lnTo>
                  <a:lnTo>
                    <a:pt x="28" y="83"/>
                  </a:lnTo>
                  <a:lnTo>
                    <a:pt x="1" y="165"/>
                  </a:lnTo>
                  <a:lnTo>
                    <a:pt x="28" y="219"/>
                  </a:lnTo>
                  <a:lnTo>
                    <a:pt x="55" y="274"/>
                  </a:lnTo>
                  <a:lnTo>
                    <a:pt x="110" y="328"/>
                  </a:lnTo>
                  <a:lnTo>
                    <a:pt x="765" y="711"/>
                  </a:lnTo>
                  <a:lnTo>
                    <a:pt x="847" y="738"/>
                  </a:lnTo>
                  <a:lnTo>
                    <a:pt x="929" y="738"/>
                  </a:lnTo>
                  <a:lnTo>
                    <a:pt x="1011" y="656"/>
                  </a:lnTo>
                  <a:lnTo>
                    <a:pt x="1038" y="601"/>
                  </a:lnTo>
                  <a:lnTo>
                    <a:pt x="1011" y="520"/>
                  </a:lnTo>
                  <a:lnTo>
                    <a:pt x="984" y="465"/>
                  </a:lnTo>
                  <a:lnTo>
                    <a:pt x="929" y="410"/>
                  </a:lnTo>
                  <a:lnTo>
                    <a:pt x="274" y="28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0"/>
            <p:cNvSpPr/>
            <p:nvPr/>
          </p:nvSpPr>
          <p:spPr>
            <a:xfrm flipH="1">
              <a:off x="1204150" y="1854600"/>
              <a:ext cx="22550" cy="19825"/>
            </a:xfrm>
            <a:custGeom>
              <a:avLst/>
              <a:gdLst/>
              <a:ahLst/>
              <a:cxnLst/>
              <a:rect l="l" t="t" r="r" b="b"/>
              <a:pathLst>
                <a:path w="902" h="793" extrusionOk="0">
                  <a:moveTo>
                    <a:pt x="164" y="1"/>
                  </a:moveTo>
                  <a:lnTo>
                    <a:pt x="82" y="28"/>
                  </a:lnTo>
                  <a:lnTo>
                    <a:pt x="28" y="55"/>
                  </a:lnTo>
                  <a:lnTo>
                    <a:pt x="0" y="110"/>
                  </a:lnTo>
                  <a:lnTo>
                    <a:pt x="0" y="192"/>
                  </a:lnTo>
                  <a:lnTo>
                    <a:pt x="28" y="247"/>
                  </a:lnTo>
                  <a:lnTo>
                    <a:pt x="55" y="301"/>
                  </a:lnTo>
                  <a:lnTo>
                    <a:pt x="601" y="738"/>
                  </a:lnTo>
                  <a:lnTo>
                    <a:pt x="656" y="765"/>
                  </a:lnTo>
                  <a:lnTo>
                    <a:pt x="710" y="793"/>
                  </a:lnTo>
                  <a:lnTo>
                    <a:pt x="792" y="765"/>
                  </a:lnTo>
                  <a:lnTo>
                    <a:pt x="847" y="711"/>
                  </a:lnTo>
                  <a:lnTo>
                    <a:pt x="874" y="656"/>
                  </a:lnTo>
                  <a:lnTo>
                    <a:pt x="902" y="574"/>
                  </a:lnTo>
                  <a:lnTo>
                    <a:pt x="874" y="520"/>
                  </a:lnTo>
                  <a:lnTo>
                    <a:pt x="820" y="465"/>
                  </a:lnTo>
                  <a:lnTo>
                    <a:pt x="301" y="28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0"/>
            <p:cNvSpPr/>
            <p:nvPr/>
          </p:nvSpPr>
          <p:spPr>
            <a:xfrm flipH="1">
              <a:off x="1157050" y="1820475"/>
              <a:ext cx="103775" cy="167975"/>
            </a:xfrm>
            <a:custGeom>
              <a:avLst/>
              <a:gdLst/>
              <a:ahLst/>
              <a:cxnLst/>
              <a:rect l="l" t="t" r="r" b="b"/>
              <a:pathLst>
                <a:path w="4151" h="6719" extrusionOk="0">
                  <a:moveTo>
                    <a:pt x="3714" y="0"/>
                  </a:moveTo>
                  <a:lnTo>
                    <a:pt x="3577" y="28"/>
                  </a:lnTo>
                  <a:lnTo>
                    <a:pt x="3441" y="55"/>
                  </a:lnTo>
                  <a:lnTo>
                    <a:pt x="3277" y="137"/>
                  </a:lnTo>
                  <a:lnTo>
                    <a:pt x="3140" y="246"/>
                  </a:lnTo>
                  <a:lnTo>
                    <a:pt x="2977" y="383"/>
                  </a:lnTo>
                  <a:lnTo>
                    <a:pt x="2676" y="710"/>
                  </a:lnTo>
                  <a:lnTo>
                    <a:pt x="2376" y="1120"/>
                  </a:lnTo>
                  <a:lnTo>
                    <a:pt x="2075" y="1584"/>
                  </a:lnTo>
                  <a:lnTo>
                    <a:pt x="1802" y="2103"/>
                  </a:lnTo>
                  <a:lnTo>
                    <a:pt x="1529" y="2677"/>
                  </a:lnTo>
                  <a:lnTo>
                    <a:pt x="1256" y="3250"/>
                  </a:lnTo>
                  <a:lnTo>
                    <a:pt x="1010" y="3823"/>
                  </a:lnTo>
                  <a:lnTo>
                    <a:pt x="574" y="4916"/>
                  </a:lnTo>
                  <a:lnTo>
                    <a:pt x="219" y="5844"/>
                  </a:lnTo>
                  <a:lnTo>
                    <a:pt x="0" y="6472"/>
                  </a:lnTo>
                  <a:lnTo>
                    <a:pt x="0" y="6554"/>
                  </a:lnTo>
                  <a:lnTo>
                    <a:pt x="27" y="6609"/>
                  </a:lnTo>
                  <a:lnTo>
                    <a:pt x="55" y="6663"/>
                  </a:lnTo>
                  <a:lnTo>
                    <a:pt x="137" y="6718"/>
                  </a:lnTo>
                  <a:lnTo>
                    <a:pt x="246" y="6718"/>
                  </a:lnTo>
                  <a:lnTo>
                    <a:pt x="273" y="6691"/>
                  </a:lnTo>
                  <a:lnTo>
                    <a:pt x="328" y="6636"/>
                  </a:lnTo>
                  <a:lnTo>
                    <a:pt x="355" y="6582"/>
                  </a:lnTo>
                  <a:lnTo>
                    <a:pt x="710" y="5544"/>
                  </a:lnTo>
                  <a:lnTo>
                    <a:pt x="1147" y="4424"/>
                  </a:lnTo>
                  <a:lnTo>
                    <a:pt x="1584" y="3359"/>
                  </a:lnTo>
                  <a:lnTo>
                    <a:pt x="2075" y="2376"/>
                  </a:lnTo>
                  <a:lnTo>
                    <a:pt x="2294" y="1912"/>
                  </a:lnTo>
                  <a:lnTo>
                    <a:pt x="2540" y="1530"/>
                  </a:lnTo>
                  <a:lnTo>
                    <a:pt x="2758" y="1175"/>
                  </a:lnTo>
                  <a:lnTo>
                    <a:pt x="3004" y="874"/>
                  </a:lnTo>
                  <a:lnTo>
                    <a:pt x="3195" y="628"/>
                  </a:lnTo>
                  <a:lnTo>
                    <a:pt x="3414" y="465"/>
                  </a:lnTo>
                  <a:lnTo>
                    <a:pt x="3495" y="410"/>
                  </a:lnTo>
                  <a:lnTo>
                    <a:pt x="3605" y="383"/>
                  </a:lnTo>
                  <a:lnTo>
                    <a:pt x="3687" y="355"/>
                  </a:lnTo>
                  <a:lnTo>
                    <a:pt x="3769" y="383"/>
                  </a:lnTo>
                  <a:lnTo>
                    <a:pt x="3850" y="410"/>
                  </a:lnTo>
                  <a:lnTo>
                    <a:pt x="3932" y="465"/>
                  </a:lnTo>
                  <a:lnTo>
                    <a:pt x="3987" y="465"/>
                  </a:lnTo>
                  <a:lnTo>
                    <a:pt x="4042" y="437"/>
                  </a:lnTo>
                  <a:lnTo>
                    <a:pt x="4096" y="383"/>
                  </a:lnTo>
                  <a:lnTo>
                    <a:pt x="4151" y="328"/>
                  </a:lnTo>
                  <a:lnTo>
                    <a:pt x="4151" y="273"/>
                  </a:lnTo>
                  <a:lnTo>
                    <a:pt x="4124" y="192"/>
                  </a:lnTo>
                  <a:lnTo>
                    <a:pt x="4096" y="137"/>
                  </a:lnTo>
                  <a:lnTo>
                    <a:pt x="3987" y="82"/>
                  </a:lnTo>
                  <a:lnTo>
                    <a:pt x="3878" y="28"/>
                  </a:lnTo>
                  <a:lnTo>
                    <a:pt x="371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0"/>
            <p:cNvSpPr/>
            <p:nvPr/>
          </p:nvSpPr>
          <p:spPr>
            <a:xfrm flipH="1">
              <a:off x="1229400" y="2008225"/>
              <a:ext cx="164550" cy="191175"/>
            </a:xfrm>
            <a:custGeom>
              <a:avLst/>
              <a:gdLst/>
              <a:ahLst/>
              <a:cxnLst/>
              <a:rect l="l" t="t" r="r" b="b"/>
              <a:pathLst>
                <a:path w="6582" h="7647" extrusionOk="0">
                  <a:moveTo>
                    <a:pt x="874" y="0"/>
                  </a:moveTo>
                  <a:lnTo>
                    <a:pt x="0" y="3523"/>
                  </a:lnTo>
                  <a:lnTo>
                    <a:pt x="5380" y="7646"/>
                  </a:lnTo>
                  <a:lnTo>
                    <a:pt x="6581" y="3796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0"/>
            <p:cNvSpPr/>
            <p:nvPr/>
          </p:nvSpPr>
          <p:spPr>
            <a:xfrm flipH="1">
              <a:off x="1224625" y="2003425"/>
              <a:ext cx="173425" cy="200075"/>
            </a:xfrm>
            <a:custGeom>
              <a:avLst/>
              <a:gdLst/>
              <a:ahLst/>
              <a:cxnLst/>
              <a:rect l="l" t="t" r="r" b="b"/>
              <a:pathLst>
                <a:path w="6937" h="8003" extrusionOk="0">
                  <a:moveTo>
                    <a:pt x="1174" y="465"/>
                  </a:moveTo>
                  <a:lnTo>
                    <a:pt x="6554" y="4070"/>
                  </a:lnTo>
                  <a:lnTo>
                    <a:pt x="5462" y="7538"/>
                  </a:lnTo>
                  <a:lnTo>
                    <a:pt x="355" y="3633"/>
                  </a:lnTo>
                  <a:lnTo>
                    <a:pt x="1174" y="465"/>
                  </a:lnTo>
                  <a:close/>
                  <a:moveTo>
                    <a:pt x="983" y="1"/>
                  </a:moveTo>
                  <a:lnTo>
                    <a:pt x="901" y="55"/>
                  </a:lnTo>
                  <a:lnTo>
                    <a:pt x="874" y="137"/>
                  </a:lnTo>
                  <a:lnTo>
                    <a:pt x="0" y="3660"/>
                  </a:lnTo>
                  <a:lnTo>
                    <a:pt x="0" y="3769"/>
                  </a:lnTo>
                  <a:lnTo>
                    <a:pt x="55" y="3851"/>
                  </a:lnTo>
                  <a:lnTo>
                    <a:pt x="5434" y="7975"/>
                  </a:lnTo>
                  <a:lnTo>
                    <a:pt x="5489" y="8002"/>
                  </a:lnTo>
                  <a:lnTo>
                    <a:pt x="5598" y="8002"/>
                  </a:lnTo>
                  <a:lnTo>
                    <a:pt x="5680" y="7975"/>
                  </a:lnTo>
                  <a:lnTo>
                    <a:pt x="5735" y="7893"/>
                  </a:lnTo>
                  <a:lnTo>
                    <a:pt x="6936" y="4042"/>
                  </a:lnTo>
                  <a:lnTo>
                    <a:pt x="6936" y="3988"/>
                  </a:lnTo>
                  <a:lnTo>
                    <a:pt x="6936" y="3933"/>
                  </a:lnTo>
                  <a:lnTo>
                    <a:pt x="6909" y="3879"/>
                  </a:lnTo>
                  <a:lnTo>
                    <a:pt x="6854" y="3851"/>
                  </a:lnTo>
                  <a:lnTo>
                    <a:pt x="1147" y="28"/>
                  </a:lnTo>
                  <a:lnTo>
                    <a:pt x="106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0"/>
            <p:cNvSpPr/>
            <p:nvPr/>
          </p:nvSpPr>
          <p:spPr>
            <a:xfrm flipH="1">
              <a:off x="1218475" y="2026650"/>
              <a:ext cx="668400" cy="766000"/>
            </a:xfrm>
            <a:custGeom>
              <a:avLst/>
              <a:gdLst/>
              <a:ahLst/>
              <a:cxnLst/>
              <a:rect l="l" t="t" r="r" b="b"/>
              <a:pathLst>
                <a:path w="26736" h="30640" extrusionOk="0">
                  <a:moveTo>
                    <a:pt x="3988" y="0"/>
                  </a:moveTo>
                  <a:lnTo>
                    <a:pt x="110" y="2076"/>
                  </a:lnTo>
                  <a:lnTo>
                    <a:pt x="28" y="2513"/>
                  </a:lnTo>
                  <a:lnTo>
                    <a:pt x="1" y="3032"/>
                  </a:lnTo>
                  <a:lnTo>
                    <a:pt x="28" y="3687"/>
                  </a:lnTo>
                  <a:lnTo>
                    <a:pt x="55" y="4424"/>
                  </a:lnTo>
                  <a:lnTo>
                    <a:pt x="137" y="5243"/>
                  </a:lnTo>
                  <a:lnTo>
                    <a:pt x="246" y="6117"/>
                  </a:lnTo>
                  <a:lnTo>
                    <a:pt x="383" y="7100"/>
                  </a:lnTo>
                  <a:lnTo>
                    <a:pt x="547" y="8111"/>
                  </a:lnTo>
                  <a:lnTo>
                    <a:pt x="738" y="9203"/>
                  </a:lnTo>
                  <a:lnTo>
                    <a:pt x="984" y="10323"/>
                  </a:lnTo>
                  <a:lnTo>
                    <a:pt x="1230" y="11470"/>
                  </a:lnTo>
                  <a:lnTo>
                    <a:pt x="1530" y="12671"/>
                  </a:lnTo>
                  <a:lnTo>
                    <a:pt x="1858" y="13873"/>
                  </a:lnTo>
                  <a:lnTo>
                    <a:pt x="2213" y="15102"/>
                  </a:lnTo>
                  <a:lnTo>
                    <a:pt x="2595" y="16330"/>
                  </a:lnTo>
                  <a:lnTo>
                    <a:pt x="3005" y="17587"/>
                  </a:lnTo>
                  <a:lnTo>
                    <a:pt x="3442" y="18788"/>
                  </a:lnTo>
                  <a:lnTo>
                    <a:pt x="3906" y="19990"/>
                  </a:lnTo>
                  <a:lnTo>
                    <a:pt x="4425" y="21191"/>
                  </a:lnTo>
                  <a:lnTo>
                    <a:pt x="4943" y="22338"/>
                  </a:lnTo>
                  <a:lnTo>
                    <a:pt x="5490" y="23430"/>
                  </a:lnTo>
                  <a:lnTo>
                    <a:pt x="6090" y="24495"/>
                  </a:lnTo>
                  <a:lnTo>
                    <a:pt x="6691" y="25479"/>
                  </a:lnTo>
                  <a:lnTo>
                    <a:pt x="7319" y="26407"/>
                  </a:lnTo>
                  <a:lnTo>
                    <a:pt x="7647" y="26871"/>
                  </a:lnTo>
                  <a:lnTo>
                    <a:pt x="7975" y="27281"/>
                  </a:lnTo>
                  <a:lnTo>
                    <a:pt x="8330" y="27691"/>
                  </a:lnTo>
                  <a:lnTo>
                    <a:pt x="8685" y="28073"/>
                  </a:lnTo>
                  <a:lnTo>
                    <a:pt x="9012" y="28428"/>
                  </a:lnTo>
                  <a:lnTo>
                    <a:pt x="9395" y="28756"/>
                  </a:lnTo>
                  <a:lnTo>
                    <a:pt x="9750" y="29056"/>
                  </a:lnTo>
                  <a:lnTo>
                    <a:pt x="10132" y="29356"/>
                  </a:lnTo>
                  <a:lnTo>
                    <a:pt x="10487" y="29602"/>
                  </a:lnTo>
                  <a:lnTo>
                    <a:pt x="10897" y="29848"/>
                  </a:lnTo>
                  <a:lnTo>
                    <a:pt x="11279" y="30039"/>
                  </a:lnTo>
                  <a:lnTo>
                    <a:pt x="11661" y="30230"/>
                  </a:lnTo>
                  <a:lnTo>
                    <a:pt x="12071" y="30367"/>
                  </a:lnTo>
                  <a:lnTo>
                    <a:pt x="12480" y="30476"/>
                  </a:lnTo>
                  <a:lnTo>
                    <a:pt x="12890" y="30558"/>
                  </a:lnTo>
                  <a:lnTo>
                    <a:pt x="13327" y="30612"/>
                  </a:lnTo>
                  <a:lnTo>
                    <a:pt x="13600" y="30640"/>
                  </a:lnTo>
                  <a:lnTo>
                    <a:pt x="13900" y="30612"/>
                  </a:lnTo>
                  <a:lnTo>
                    <a:pt x="14174" y="30558"/>
                  </a:lnTo>
                  <a:lnTo>
                    <a:pt x="14474" y="30476"/>
                  </a:lnTo>
                  <a:lnTo>
                    <a:pt x="14747" y="30339"/>
                  </a:lnTo>
                  <a:lnTo>
                    <a:pt x="15047" y="30176"/>
                  </a:lnTo>
                  <a:lnTo>
                    <a:pt x="15348" y="29984"/>
                  </a:lnTo>
                  <a:lnTo>
                    <a:pt x="15621" y="29766"/>
                  </a:lnTo>
                  <a:lnTo>
                    <a:pt x="15921" y="29493"/>
                  </a:lnTo>
                  <a:lnTo>
                    <a:pt x="16222" y="29220"/>
                  </a:lnTo>
                  <a:lnTo>
                    <a:pt x="16522" y="28892"/>
                  </a:lnTo>
                  <a:lnTo>
                    <a:pt x="16795" y="28564"/>
                  </a:lnTo>
                  <a:lnTo>
                    <a:pt x="17396" y="27800"/>
                  </a:lnTo>
                  <a:lnTo>
                    <a:pt x="17969" y="26953"/>
                  </a:lnTo>
                  <a:lnTo>
                    <a:pt x="18543" y="26025"/>
                  </a:lnTo>
                  <a:lnTo>
                    <a:pt x="19116" y="25014"/>
                  </a:lnTo>
                  <a:lnTo>
                    <a:pt x="19662" y="23949"/>
                  </a:lnTo>
                  <a:lnTo>
                    <a:pt x="20236" y="22830"/>
                  </a:lnTo>
                  <a:lnTo>
                    <a:pt x="20755" y="21683"/>
                  </a:lnTo>
                  <a:lnTo>
                    <a:pt x="21301" y="20481"/>
                  </a:lnTo>
                  <a:lnTo>
                    <a:pt x="21792" y="19280"/>
                  </a:lnTo>
                  <a:lnTo>
                    <a:pt x="22311" y="18051"/>
                  </a:lnTo>
                  <a:lnTo>
                    <a:pt x="23240" y="15593"/>
                  </a:lnTo>
                  <a:lnTo>
                    <a:pt x="24086" y="13217"/>
                  </a:lnTo>
                  <a:lnTo>
                    <a:pt x="24851" y="10978"/>
                  </a:lnTo>
                  <a:lnTo>
                    <a:pt x="25506" y="8985"/>
                  </a:lnTo>
                  <a:lnTo>
                    <a:pt x="26025" y="7264"/>
                  </a:lnTo>
                  <a:lnTo>
                    <a:pt x="26407" y="5953"/>
                  </a:lnTo>
                  <a:lnTo>
                    <a:pt x="26735" y="4807"/>
                  </a:lnTo>
                  <a:lnTo>
                    <a:pt x="19990" y="28"/>
                  </a:lnTo>
                  <a:lnTo>
                    <a:pt x="12562" y="17450"/>
                  </a:lnTo>
                  <a:lnTo>
                    <a:pt x="11825" y="14747"/>
                  </a:lnTo>
                  <a:lnTo>
                    <a:pt x="11033" y="11934"/>
                  </a:lnTo>
                  <a:lnTo>
                    <a:pt x="10596" y="10541"/>
                  </a:lnTo>
                  <a:lnTo>
                    <a:pt x="10159" y="9176"/>
                  </a:lnTo>
                  <a:lnTo>
                    <a:pt x="9695" y="7838"/>
                  </a:lnTo>
                  <a:lnTo>
                    <a:pt x="9203" y="6554"/>
                  </a:lnTo>
                  <a:lnTo>
                    <a:pt x="8657" y="5353"/>
                  </a:lnTo>
                  <a:lnTo>
                    <a:pt x="8384" y="4752"/>
                  </a:lnTo>
                  <a:lnTo>
                    <a:pt x="8111" y="4206"/>
                  </a:lnTo>
                  <a:lnTo>
                    <a:pt x="7811" y="3687"/>
                  </a:lnTo>
                  <a:lnTo>
                    <a:pt x="7538" y="3168"/>
                  </a:lnTo>
                  <a:lnTo>
                    <a:pt x="7210" y="2704"/>
                  </a:lnTo>
                  <a:lnTo>
                    <a:pt x="6910" y="2267"/>
                  </a:lnTo>
                  <a:lnTo>
                    <a:pt x="6582" y="1830"/>
                  </a:lnTo>
                  <a:lnTo>
                    <a:pt x="6227" y="1448"/>
                  </a:lnTo>
                  <a:lnTo>
                    <a:pt x="5899" y="1120"/>
                  </a:lnTo>
                  <a:lnTo>
                    <a:pt x="5517" y="820"/>
                  </a:lnTo>
                  <a:lnTo>
                    <a:pt x="5162" y="546"/>
                  </a:lnTo>
                  <a:lnTo>
                    <a:pt x="4780" y="328"/>
                  </a:lnTo>
                  <a:lnTo>
                    <a:pt x="4397" y="137"/>
                  </a:lnTo>
                  <a:lnTo>
                    <a:pt x="39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0"/>
            <p:cNvSpPr/>
            <p:nvPr/>
          </p:nvSpPr>
          <p:spPr>
            <a:xfrm flipH="1">
              <a:off x="1218475" y="2026650"/>
              <a:ext cx="668400" cy="766000"/>
            </a:xfrm>
            <a:custGeom>
              <a:avLst/>
              <a:gdLst/>
              <a:ahLst/>
              <a:cxnLst/>
              <a:rect l="l" t="t" r="r" b="b"/>
              <a:pathLst>
                <a:path w="26736" h="30640" fill="none" extrusionOk="0">
                  <a:moveTo>
                    <a:pt x="110" y="2076"/>
                  </a:moveTo>
                  <a:lnTo>
                    <a:pt x="110" y="2076"/>
                  </a:lnTo>
                  <a:lnTo>
                    <a:pt x="28" y="2513"/>
                  </a:lnTo>
                  <a:lnTo>
                    <a:pt x="1" y="3032"/>
                  </a:lnTo>
                  <a:lnTo>
                    <a:pt x="28" y="3687"/>
                  </a:lnTo>
                  <a:lnTo>
                    <a:pt x="55" y="4424"/>
                  </a:lnTo>
                  <a:lnTo>
                    <a:pt x="137" y="5243"/>
                  </a:lnTo>
                  <a:lnTo>
                    <a:pt x="246" y="6117"/>
                  </a:lnTo>
                  <a:lnTo>
                    <a:pt x="383" y="7100"/>
                  </a:lnTo>
                  <a:lnTo>
                    <a:pt x="547" y="8111"/>
                  </a:lnTo>
                  <a:lnTo>
                    <a:pt x="738" y="9203"/>
                  </a:lnTo>
                  <a:lnTo>
                    <a:pt x="984" y="10323"/>
                  </a:lnTo>
                  <a:lnTo>
                    <a:pt x="1230" y="11470"/>
                  </a:lnTo>
                  <a:lnTo>
                    <a:pt x="1530" y="12671"/>
                  </a:lnTo>
                  <a:lnTo>
                    <a:pt x="1858" y="13873"/>
                  </a:lnTo>
                  <a:lnTo>
                    <a:pt x="2213" y="15102"/>
                  </a:lnTo>
                  <a:lnTo>
                    <a:pt x="2595" y="16330"/>
                  </a:lnTo>
                  <a:lnTo>
                    <a:pt x="3005" y="17587"/>
                  </a:lnTo>
                  <a:lnTo>
                    <a:pt x="3442" y="18788"/>
                  </a:lnTo>
                  <a:lnTo>
                    <a:pt x="3906" y="19990"/>
                  </a:lnTo>
                  <a:lnTo>
                    <a:pt x="4425" y="21191"/>
                  </a:lnTo>
                  <a:lnTo>
                    <a:pt x="4943" y="22338"/>
                  </a:lnTo>
                  <a:lnTo>
                    <a:pt x="5490" y="23430"/>
                  </a:lnTo>
                  <a:lnTo>
                    <a:pt x="6090" y="24495"/>
                  </a:lnTo>
                  <a:lnTo>
                    <a:pt x="6691" y="25479"/>
                  </a:lnTo>
                  <a:lnTo>
                    <a:pt x="7319" y="26407"/>
                  </a:lnTo>
                  <a:lnTo>
                    <a:pt x="7647" y="26871"/>
                  </a:lnTo>
                  <a:lnTo>
                    <a:pt x="7975" y="27281"/>
                  </a:lnTo>
                  <a:lnTo>
                    <a:pt x="8330" y="27691"/>
                  </a:lnTo>
                  <a:lnTo>
                    <a:pt x="8685" y="28073"/>
                  </a:lnTo>
                  <a:lnTo>
                    <a:pt x="9012" y="28428"/>
                  </a:lnTo>
                  <a:lnTo>
                    <a:pt x="9395" y="28756"/>
                  </a:lnTo>
                  <a:lnTo>
                    <a:pt x="9750" y="29056"/>
                  </a:lnTo>
                  <a:lnTo>
                    <a:pt x="10132" y="29356"/>
                  </a:lnTo>
                  <a:lnTo>
                    <a:pt x="10487" y="29602"/>
                  </a:lnTo>
                  <a:lnTo>
                    <a:pt x="10897" y="29848"/>
                  </a:lnTo>
                  <a:lnTo>
                    <a:pt x="11279" y="30039"/>
                  </a:lnTo>
                  <a:lnTo>
                    <a:pt x="11661" y="30230"/>
                  </a:lnTo>
                  <a:lnTo>
                    <a:pt x="12071" y="30367"/>
                  </a:lnTo>
                  <a:lnTo>
                    <a:pt x="12480" y="30476"/>
                  </a:lnTo>
                  <a:lnTo>
                    <a:pt x="12890" y="30558"/>
                  </a:lnTo>
                  <a:lnTo>
                    <a:pt x="13327" y="30612"/>
                  </a:lnTo>
                  <a:lnTo>
                    <a:pt x="13327" y="30612"/>
                  </a:lnTo>
                  <a:lnTo>
                    <a:pt x="13600" y="30640"/>
                  </a:lnTo>
                  <a:lnTo>
                    <a:pt x="13900" y="30612"/>
                  </a:lnTo>
                  <a:lnTo>
                    <a:pt x="14174" y="30558"/>
                  </a:lnTo>
                  <a:lnTo>
                    <a:pt x="14474" y="30476"/>
                  </a:lnTo>
                  <a:lnTo>
                    <a:pt x="14747" y="30339"/>
                  </a:lnTo>
                  <a:lnTo>
                    <a:pt x="15047" y="30176"/>
                  </a:lnTo>
                  <a:lnTo>
                    <a:pt x="15348" y="29984"/>
                  </a:lnTo>
                  <a:lnTo>
                    <a:pt x="15621" y="29766"/>
                  </a:lnTo>
                  <a:lnTo>
                    <a:pt x="15921" y="29493"/>
                  </a:lnTo>
                  <a:lnTo>
                    <a:pt x="16222" y="29220"/>
                  </a:lnTo>
                  <a:lnTo>
                    <a:pt x="16522" y="28892"/>
                  </a:lnTo>
                  <a:lnTo>
                    <a:pt x="16795" y="28564"/>
                  </a:lnTo>
                  <a:lnTo>
                    <a:pt x="17396" y="27800"/>
                  </a:lnTo>
                  <a:lnTo>
                    <a:pt x="17969" y="26953"/>
                  </a:lnTo>
                  <a:lnTo>
                    <a:pt x="18543" y="26025"/>
                  </a:lnTo>
                  <a:lnTo>
                    <a:pt x="19116" y="25014"/>
                  </a:lnTo>
                  <a:lnTo>
                    <a:pt x="19662" y="23949"/>
                  </a:lnTo>
                  <a:lnTo>
                    <a:pt x="20236" y="22830"/>
                  </a:lnTo>
                  <a:lnTo>
                    <a:pt x="20755" y="21683"/>
                  </a:lnTo>
                  <a:lnTo>
                    <a:pt x="21301" y="20481"/>
                  </a:lnTo>
                  <a:lnTo>
                    <a:pt x="21792" y="19280"/>
                  </a:lnTo>
                  <a:lnTo>
                    <a:pt x="22311" y="18051"/>
                  </a:lnTo>
                  <a:lnTo>
                    <a:pt x="23240" y="15593"/>
                  </a:lnTo>
                  <a:lnTo>
                    <a:pt x="24086" y="13217"/>
                  </a:lnTo>
                  <a:lnTo>
                    <a:pt x="24851" y="10978"/>
                  </a:lnTo>
                  <a:lnTo>
                    <a:pt x="25506" y="8985"/>
                  </a:lnTo>
                  <a:lnTo>
                    <a:pt x="26025" y="7264"/>
                  </a:lnTo>
                  <a:lnTo>
                    <a:pt x="26407" y="5953"/>
                  </a:lnTo>
                  <a:lnTo>
                    <a:pt x="26735" y="4807"/>
                  </a:lnTo>
                  <a:lnTo>
                    <a:pt x="19990" y="28"/>
                  </a:lnTo>
                  <a:lnTo>
                    <a:pt x="12562" y="17450"/>
                  </a:lnTo>
                  <a:lnTo>
                    <a:pt x="12562" y="17450"/>
                  </a:lnTo>
                  <a:lnTo>
                    <a:pt x="11825" y="14747"/>
                  </a:lnTo>
                  <a:lnTo>
                    <a:pt x="11033" y="11934"/>
                  </a:lnTo>
                  <a:lnTo>
                    <a:pt x="10596" y="10541"/>
                  </a:lnTo>
                  <a:lnTo>
                    <a:pt x="10159" y="9176"/>
                  </a:lnTo>
                  <a:lnTo>
                    <a:pt x="9695" y="7838"/>
                  </a:lnTo>
                  <a:lnTo>
                    <a:pt x="9203" y="6554"/>
                  </a:lnTo>
                  <a:lnTo>
                    <a:pt x="8657" y="5353"/>
                  </a:lnTo>
                  <a:lnTo>
                    <a:pt x="8384" y="4752"/>
                  </a:lnTo>
                  <a:lnTo>
                    <a:pt x="8111" y="4206"/>
                  </a:lnTo>
                  <a:lnTo>
                    <a:pt x="7811" y="3687"/>
                  </a:lnTo>
                  <a:lnTo>
                    <a:pt x="7538" y="3168"/>
                  </a:lnTo>
                  <a:lnTo>
                    <a:pt x="7210" y="2704"/>
                  </a:lnTo>
                  <a:lnTo>
                    <a:pt x="6910" y="2267"/>
                  </a:lnTo>
                  <a:lnTo>
                    <a:pt x="6582" y="1830"/>
                  </a:lnTo>
                  <a:lnTo>
                    <a:pt x="6227" y="1448"/>
                  </a:lnTo>
                  <a:lnTo>
                    <a:pt x="5899" y="1120"/>
                  </a:lnTo>
                  <a:lnTo>
                    <a:pt x="5517" y="820"/>
                  </a:lnTo>
                  <a:lnTo>
                    <a:pt x="5162" y="546"/>
                  </a:lnTo>
                  <a:lnTo>
                    <a:pt x="4780" y="328"/>
                  </a:lnTo>
                  <a:lnTo>
                    <a:pt x="4397" y="137"/>
                  </a:lnTo>
                  <a:lnTo>
                    <a:pt x="3988" y="0"/>
                  </a:lnTo>
                  <a:lnTo>
                    <a:pt x="110" y="20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0"/>
            <p:cNvSpPr/>
            <p:nvPr/>
          </p:nvSpPr>
          <p:spPr>
            <a:xfrm flipH="1">
              <a:off x="2015200" y="1721475"/>
              <a:ext cx="301775" cy="247850"/>
            </a:xfrm>
            <a:custGeom>
              <a:avLst/>
              <a:gdLst/>
              <a:ahLst/>
              <a:cxnLst/>
              <a:rect l="l" t="t" r="r" b="b"/>
              <a:pathLst>
                <a:path w="12071" h="9914" extrusionOk="0">
                  <a:moveTo>
                    <a:pt x="1" y="1"/>
                  </a:moveTo>
                  <a:lnTo>
                    <a:pt x="1" y="9832"/>
                  </a:lnTo>
                  <a:lnTo>
                    <a:pt x="12071" y="9913"/>
                  </a:lnTo>
                  <a:lnTo>
                    <a:pt x="120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0"/>
            <p:cNvSpPr/>
            <p:nvPr/>
          </p:nvSpPr>
          <p:spPr>
            <a:xfrm flipH="1">
              <a:off x="2010425" y="1716700"/>
              <a:ext cx="311325" cy="256725"/>
            </a:xfrm>
            <a:custGeom>
              <a:avLst/>
              <a:gdLst/>
              <a:ahLst/>
              <a:cxnLst/>
              <a:rect l="l" t="t" r="r" b="b"/>
              <a:pathLst>
                <a:path w="12453" h="10269" extrusionOk="0">
                  <a:moveTo>
                    <a:pt x="12098" y="383"/>
                  </a:moveTo>
                  <a:lnTo>
                    <a:pt x="12098" y="9913"/>
                  </a:lnTo>
                  <a:lnTo>
                    <a:pt x="356" y="9831"/>
                  </a:lnTo>
                  <a:lnTo>
                    <a:pt x="356" y="383"/>
                  </a:lnTo>
                  <a:close/>
                  <a:moveTo>
                    <a:pt x="192" y="1"/>
                  </a:moveTo>
                  <a:lnTo>
                    <a:pt x="110" y="28"/>
                  </a:lnTo>
                  <a:lnTo>
                    <a:pt x="55" y="55"/>
                  </a:lnTo>
                  <a:lnTo>
                    <a:pt x="28" y="110"/>
                  </a:lnTo>
                  <a:lnTo>
                    <a:pt x="1" y="192"/>
                  </a:lnTo>
                  <a:lnTo>
                    <a:pt x="1" y="10023"/>
                  </a:lnTo>
                  <a:lnTo>
                    <a:pt x="1" y="10104"/>
                  </a:lnTo>
                  <a:lnTo>
                    <a:pt x="55" y="10159"/>
                  </a:lnTo>
                  <a:lnTo>
                    <a:pt x="110" y="10186"/>
                  </a:lnTo>
                  <a:lnTo>
                    <a:pt x="192" y="10214"/>
                  </a:lnTo>
                  <a:lnTo>
                    <a:pt x="12262" y="10268"/>
                  </a:lnTo>
                  <a:lnTo>
                    <a:pt x="12344" y="10268"/>
                  </a:lnTo>
                  <a:lnTo>
                    <a:pt x="12398" y="10214"/>
                  </a:lnTo>
                  <a:lnTo>
                    <a:pt x="12426" y="10159"/>
                  </a:lnTo>
                  <a:lnTo>
                    <a:pt x="12453" y="10104"/>
                  </a:lnTo>
                  <a:lnTo>
                    <a:pt x="12453" y="192"/>
                  </a:lnTo>
                  <a:lnTo>
                    <a:pt x="12426" y="110"/>
                  </a:lnTo>
                  <a:lnTo>
                    <a:pt x="12398" y="55"/>
                  </a:lnTo>
                  <a:lnTo>
                    <a:pt x="12344" y="28"/>
                  </a:lnTo>
                  <a:lnTo>
                    <a:pt x="122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0"/>
            <p:cNvSpPr/>
            <p:nvPr/>
          </p:nvSpPr>
          <p:spPr>
            <a:xfrm flipH="1">
              <a:off x="1820625" y="946625"/>
              <a:ext cx="720275" cy="883425"/>
            </a:xfrm>
            <a:custGeom>
              <a:avLst/>
              <a:gdLst/>
              <a:ahLst/>
              <a:cxnLst/>
              <a:rect l="l" t="t" r="r" b="b"/>
              <a:pathLst>
                <a:path w="28811" h="35337" extrusionOk="0">
                  <a:moveTo>
                    <a:pt x="14720" y="0"/>
                  </a:moveTo>
                  <a:lnTo>
                    <a:pt x="14092" y="28"/>
                  </a:lnTo>
                  <a:lnTo>
                    <a:pt x="13436" y="55"/>
                  </a:lnTo>
                  <a:lnTo>
                    <a:pt x="12808" y="110"/>
                  </a:lnTo>
                  <a:lnTo>
                    <a:pt x="12180" y="191"/>
                  </a:lnTo>
                  <a:lnTo>
                    <a:pt x="11579" y="273"/>
                  </a:lnTo>
                  <a:lnTo>
                    <a:pt x="11006" y="383"/>
                  </a:lnTo>
                  <a:lnTo>
                    <a:pt x="10432" y="492"/>
                  </a:lnTo>
                  <a:lnTo>
                    <a:pt x="9886" y="628"/>
                  </a:lnTo>
                  <a:lnTo>
                    <a:pt x="9367" y="765"/>
                  </a:lnTo>
                  <a:lnTo>
                    <a:pt x="8849" y="929"/>
                  </a:lnTo>
                  <a:lnTo>
                    <a:pt x="8357" y="1120"/>
                  </a:lnTo>
                  <a:lnTo>
                    <a:pt x="7893" y="1311"/>
                  </a:lnTo>
                  <a:lnTo>
                    <a:pt x="7456" y="1502"/>
                  </a:lnTo>
                  <a:lnTo>
                    <a:pt x="7019" y="1721"/>
                  </a:lnTo>
                  <a:lnTo>
                    <a:pt x="6582" y="1939"/>
                  </a:lnTo>
                  <a:lnTo>
                    <a:pt x="6200" y="2185"/>
                  </a:lnTo>
                  <a:lnTo>
                    <a:pt x="5817" y="2431"/>
                  </a:lnTo>
                  <a:lnTo>
                    <a:pt x="5435" y="2676"/>
                  </a:lnTo>
                  <a:lnTo>
                    <a:pt x="5080" y="2950"/>
                  </a:lnTo>
                  <a:lnTo>
                    <a:pt x="4752" y="3223"/>
                  </a:lnTo>
                  <a:lnTo>
                    <a:pt x="4124" y="3796"/>
                  </a:lnTo>
                  <a:lnTo>
                    <a:pt x="3523" y="4397"/>
                  </a:lnTo>
                  <a:lnTo>
                    <a:pt x="3005" y="4998"/>
                  </a:lnTo>
                  <a:lnTo>
                    <a:pt x="2540" y="5653"/>
                  </a:lnTo>
                  <a:lnTo>
                    <a:pt x="2131" y="6308"/>
                  </a:lnTo>
                  <a:lnTo>
                    <a:pt x="1748" y="6991"/>
                  </a:lnTo>
                  <a:lnTo>
                    <a:pt x="1421" y="7647"/>
                  </a:lnTo>
                  <a:lnTo>
                    <a:pt x="1148" y="8329"/>
                  </a:lnTo>
                  <a:lnTo>
                    <a:pt x="902" y="9012"/>
                  </a:lnTo>
                  <a:lnTo>
                    <a:pt x="683" y="9695"/>
                  </a:lnTo>
                  <a:lnTo>
                    <a:pt x="520" y="10377"/>
                  </a:lnTo>
                  <a:lnTo>
                    <a:pt x="356" y="11033"/>
                  </a:lnTo>
                  <a:lnTo>
                    <a:pt x="247" y="11661"/>
                  </a:lnTo>
                  <a:lnTo>
                    <a:pt x="165" y="12289"/>
                  </a:lnTo>
                  <a:lnTo>
                    <a:pt x="83" y="12890"/>
                  </a:lnTo>
                  <a:lnTo>
                    <a:pt x="28" y="13436"/>
                  </a:lnTo>
                  <a:lnTo>
                    <a:pt x="1" y="13982"/>
                  </a:lnTo>
                  <a:lnTo>
                    <a:pt x="1" y="14910"/>
                  </a:lnTo>
                  <a:lnTo>
                    <a:pt x="1" y="15675"/>
                  </a:lnTo>
                  <a:lnTo>
                    <a:pt x="55" y="16221"/>
                  </a:lnTo>
                  <a:lnTo>
                    <a:pt x="137" y="16713"/>
                  </a:lnTo>
                  <a:lnTo>
                    <a:pt x="247" y="17341"/>
                  </a:lnTo>
                  <a:lnTo>
                    <a:pt x="410" y="18078"/>
                  </a:lnTo>
                  <a:lnTo>
                    <a:pt x="602" y="18897"/>
                  </a:lnTo>
                  <a:lnTo>
                    <a:pt x="847" y="19799"/>
                  </a:lnTo>
                  <a:lnTo>
                    <a:pt x="1120" y="20782"/>
                  </a:lnTo>
                  <a:lnTo>
                    <a:pt x="1448" y="21792"/>
                  </a:lnTo>
                  <a:lnTo>
                    <a:pt x="1803" y="22830"/>
                  </a:lnTo>
                  <a:lnTo>
                    <a:pt x="2185" y="23867"/>
                  </a:lnTo>
                  <a:lnTo>
                    <a:pt x="2595" y="24905"/>
                  </a:lnTo>
                  <a:lnTo>
                    <a:pt x="3059" y="25943"/>
                  </a:lnTo>
                  <a:lnTo>
                    <a:pt x="3523" y="26899"/>
                  </a:lnTo>
                  <a:lnTo>
                    <a:pt x="4042" y="27827"/>
                  </a:lnTo>
                  <a:lnTo>
                    <a:pt x="4288" y="28264"/>
                  </a:lnTo>
                  <a:lnTo>
                    <a:pt x="4561" y="28674"/>
                  </a:lnTo>
                  <a:lnTo>
                    <a:pt x="4834" y="29056"/>
                  </a:lnTo>
                  <a:lnTo>
                    <a:pt x="5107" y="29438"/>
                  </a:lnTo>
                  <a:lnTo>
                    <a:pt x="5408" y="29766"/>
                  </a:lnTo>
                  <a:lnTo>
                    <a:pt x="5708" y="30094"/>
                  </a:lnTo>
                  <a:lnTo>
                    <a:pt x="6309" y="30667"/>
                  </a:lnTo>
                  <a:lnTo>
                    <a:pt x="6992" y="31213"/>
                  </a:lnTo>
                  <a:lnTo>
                    <a:pt x="7702" y="31732"/>
                  </a:lnTo>
                  <a:lnTo>
                    <a:pt x="8439" y="32224"/>
                  </a:lnTo>
                  <a:lnTo>
                    <a:pt x="9176" y="32661"/>
                  </a:lnTo>
                  <a:lnTo>
                    <a:pt x="9968" y="33097"/>
                  </a:lnTo>
                  <a:lnTo>
                    <a:pt x="10733" y="33480"/>
                  </a:lnTo>
                  <a:lnTo>
                    <a:pt x="11497" y="33835"/>
                  </a:lnTo>
                  <a:lnTo>
                    <a:pt x="12262" y="34162"/>
                  </a:lnTo>
                  <a:lnTo>
                    <a:pt x="12972" y="34463"/>
                  </a:lnTo>
                  <a:lnTo>
                    <a:pt x="13655" y="34709"/>
                  </a:lnTo>
                  <a:lnTo>
                    <a:pt x="14310" y="34900"/>
                  </a:lnTo>
                  <a:lnTo>
                    <a:pt x="14911" y="35091"/>
                  </a:lnTo>
                  <a:lnTo>
                    <a:pt x="15430" y="35200"/>
                  </a:lnTo>
                  <a:lnTo>
                    <a:pt x="15894" y="35282"/>
                  </a:lnTo>
                  <a:lnTo>
                    <a:pt x="16276" y="35337"/>
                  </a:lnTo>
                  <a:lnTo>
                    <a:pt x="16659" y="35337"/>
                  </a:lnTo>
                  <a:lnTo>
                    <a:pt x="17150" y="35282"/>
                  </a:lnTo>
                  <a:lnTo>
                    <a:pt x="17751" y="35146"/>
                  </a:lnTo>
                  <a:lnTo>
                    <a:pt x="18434" y="34982"/>
                  </a:lnTo>
                  <a:lnTo>
                    <a:pt x="19171" y="34736"/>
                  </a:lnTo>
                  <a:lnTo>
                    <a:pt x="19990" y="34408"/>
                  </a:lnTo>
                  <a:lnTo>
                    <a:pt x="20837" y="34026"/>
                  </a:lnTo>
                  <a:lnTo>
                    <a:pt x="21711" y="33562"/>
                  </a:lnTo>
                  <a:lnTo>
                    <a:pt x="22175" y="33316"/>
                  </a:lnTo>
                  <a:lnTo>
                    <a:pt x="22612" y="33016"/>
                  </a:lnTo>
                  <a:lnTo>
                    <a:pt x="23076" y="32715"/>
                  </a:lnTo>
                  <a:lnTo>
                    <a:pt x="23513" y="32387"/>
                  </a:lnTo>
                  <a:lnTo>
                    <a:pt x="23950" y="32032"/>
                  </a:lnTo>
                  <a:lnTo>
                    <a:pt x="24414" y="31650"/>
                  </a:lnTo>
                  <a:lnTo>
                    <a:pt x="24851" y="31268"/>
                  </a:lnTo>
                  <a:lnTo>
                    <a:pt x="25288" y="30831"/>
                  </a:lnTo>
                  <a:lnTo>
                    <a:pt x="25697" y="30394"/>
                  </a:lnTo>
                  <a:lnTo>
                    <a:pt x="26107" y="29902"/>
                  </a:lnTo>
                  <a:lnTo>
                    <a:pt x="26517" y="29411"/>
                  </a:lnTo>
                  <a:lnTo>
                    <a:pt x="26899" y="28892"/>
                  </a:lnTo>
                  <a:lnTo>
                    <a:pt x="27254" y="28346"/>
                  </a:lnTo>
                  <a:lnTo>
                    <a:pt x="27609" y="27745"/>
                  </a:lnTo>
                  <a:lnTo>
                    <a:pt x="27937" y="27144"/>
                  </a:lnTo>
                  <a:lnTo>
                    <a:pt x="28264" y="26516"/>
                  </a:lnTo>
                  <a:lnTo>
                    <a:pt x="28456" y="25970"/>
                  </a:lnTo>
                  <a:lnTo>
                    <a:pt x="28592" y="25451"/>
                  </a:lnTo>
                  <a:lnTo>
                    <a:pt x="28701" y="24905"/>
                  </a:lnTo>
                  <a:lnTo>
                    <a:pt x="28756" y="24332"/>
                  </a:lnTo>
                  <a:lnTo>
                    <a:pt x="28783" y="23813"/>
                  </a:lnTo>
                  <a:lnTo>
                    <a:pt x="28811" y="23267"/>
                  </a:lnTo>
                  <a:lnTo>
                    <a:pt x="28783" y="22720"/>
                  </a:lnTo>
                  <a:lnTo>
                    <a:pt x="28756" y="22229"/>
                  </a:lnTo>
                  <a:lnTo>
                    <a:pt x="28647" y="21273"/>
                  </a:lnTo>
                  <a:lnTo>
                    <a:pt x="28510" y="20399"/>
                  </a:lnTo>
                  <a:lnTo>
                    <a:pt x="28374" y="19689"/>
                  </a:lnTo>
                  <a:lnTo>
                    <a:pt x="28292" y="19170"/>
                  </a:lnTo>
                  <a:lnTo>
                    <a:pt x="28264" y="18652"/>
                  </a:lnTo>
                  <a:lnTo>
                    <a:pt x="28292" y="18051"/>
                  </a:lnTo>
                  <a:lnTo>
                    <a:pt x="28346" y="17341"/>
                  </a:lnTo>
                  <a:lnTo>
                    <a:pt x="28428" y="16603"/>
                  </a:lnTo>
                  <a:lnTo>
                    <a:pt x="28592" y="15074"/>
                  </a:lnTo>
                  <a:lnTo>
                    <a:pt x="28647" y="14364"/>
                  </a:lnTo>
                  <a:lnTo>
                    <a:pt x="28674" y="13736"/>
                  </a:lnTo>
                  <a:lnTo>
                    <a:pt x="28701" y="13108"/>
                  </a:lnTo>
                  <a:lnTo>
                    <a:pt x="28647" y="12316"/>
                  </a:lnTo>
                  <a:lnTo>
                    <a:pt x="28592" y="11852"/>
                  </a:lnTo>
                  <a:lnTo>
                    <a:pt x="28538" y="11360"/>
                  </a:lnTo>
                  <a:lnTo>
                    <a:pt x="28456" y="10842"/>
                  </a:lnTo>
                  <a:lnTo>
                    <a:pt x="28346" y="10295"/>
                  </a:lnTo>
                  <a:lnTo>
                    <a:pt x="28210" y="9722"/>
                  </a:lnTo>
                  <a:lnTo>
                    <a:pt x="28046" y="9121"/>
                  </a:lnTo>
                  <a:lnTo>
                    <a:pt x="27855" y="8548"/>
                  </a:lnTo>
                  <a:lnTo>
                    <a:pt x="27609" y="7920"/>
                  </a:lnTo>
                  <a:lnTo>
                    <a:pt x="27363" y="7319"/>
                  </a:lnTo>
                  <a:lnTo>
                    <a:pt x="27063" y="6691"/>
                  </a:lnTo>
                  <a:lnTo>
                    <a:pt x="26735" y="6090"/>
                  </a:lnTo>
                  <a:lnTo>
                    <a:pt x="26353" y="5489"/>
                  </a:lnTo>
                  <a:lnTo>
                    <a:pt x="25943" y="4888"/>
                  </a:lnTo>
                  <a:lnTo>
                    <a:pt x="25506" y="4315"/>
                  </a:lnTo>
                  <a:lnTo>
                    <a:pt x="24987" y="3741"/>
                  </a:lnTo>
                  <a:lnTo>
                    <a:pt x="24441" y="3223"/>
                  </a:lnTo>
                  <a:lnTo>
                    <a:pt x="23841" y="2704"/>
                  </a:lnTo>
                  <a:lnTo>
                    <a:pt x="23212" y="2240"/>
                  </a:lnTo>
                  <a:lnTo>
                    <a:pt x="22502" y="1775"/>
                  </a:lnTo>
                  <a:lnTo>
                    <a:pt x="21738" y="1393"/>
                  </a:lnTo>
                  <a:lnTo>
                    <a:pt x="21328" y="1202"/>
                  </a:lnTo>
                  <a:lnTo>
                    <a:pt x="20919" y="1011"/>
                  </a:lnTo>
                  <a:lnTo>
                    <a:pt x="20482" y="874"/>
                  </a:lnTo>
                  <a:lnTo>
                    <a:pt x="20045" y="710"/>
                  </a:lnTo>
                  <a:lnTo>
                    <a:pt x="19581" y="574"/>
                  </a:lnTo>
                  <a:lnTo>
                    <a:pt x="19116" y="437"/>
                  </a:lnTo>
                  <a:lnTo>
                    <a:pt x="18625" y="328"/>
                  </a:lnTo>
                  <a:lnTo>
                    <a:pt x="18106" y="246"/>
                  </a:lnTo>
                  <a:lnTo>
                    <a:pt x="17587" y="164"/>
                  </a:lnTo>
                  <a:lnTo>
                    <a:pt x="17041" y="110"/>
                  </a:lnTo>
                  <a:lnTo>
                    <a:pt x="16495" y="55"/>
                  </a:lnTo>
                  <a:lnTo>
                    <a:pt x="159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0"/>
            <p:cNvSpPr/>
            <p:nvPr/>
          </p:nvSpPr>
          <p:spPr>
            <a:xfrm flipH="1">
              <a:off x="1820625" y="946625"/>
              <a:ext cx="720275" cy="883425"/>
            </a:xfrm>
            <a:custGeom>
              <a:avLst/>
              <a:gdLst/>
              <a:ahLst/>
              <a:cxnLst/>
              <a:rect l="l" t="t" r="r" b="b"/>
              <a:pathLst>
                <a:path w="28811" h="35337" fill="none" extrusionOk="0">
                  <a:moveTo>
                    <a:pt x="16276" y="35337"/>
                  </a:moveTo>
                  <a:lnTo>
                    <a:pt x="16276" y="35337"/>
                  </a:lnTo>
                  <a:lnTo>
                    <a:pt x="15894" y="35282"/>
                  </a:lnTo>
                  <a:lnTo>
                    <a:pt x="15430" y="35200"/>
                  </a:lnTo>
                  <a:lnTo>
                    <a:pt x="14911" y="35091"/>
                  </a:lnTo>
                  <a:lnTo>
                    <a:pt x="14310" y="34900"/>
                  </a:lnTo>
                  <a:lnTo>
                    <a:pt x="13655" y="34709"/>
                  </a:lnTo>
                  <a:lnTo>
                    <a:pt x="12972" y="34463"/>
                  </a:lnTo>
                  <a:lnTo>
                    <a:pt x="12262" y="34162"/>
                  </a:lnTo>
                  <a:lnTo>
                    <a:pt x="11497" y="33835"/>
                  </a:lnTo>
                  <a:lnTo>
                    <a:pt x="10733" y="33480"/>
                  </a:lnTo>
                  <a:lnTo>
                    <a:pt x="9968" y="33097"/>
                  </a:lnTo>
                  <a:lnTo>
                    <a:pt x="9176" y="32661"/>
                  </a:lnTo>
                  <a:lnTo>
                    <a:pt x="8439" y="32224"/>
                  </a:lnTo>
                  <a:lnTo>
                    <a:pt x="7702" y="31732"/>
                  </a:lnTo>
                  <a:lnTo>
                    <a:pt x="6992" y="31213"/>
                  </a:lnTo>
                  <a:lnTo>
                    <a:pt x="6309" y="30667"/>
                  </a:lnTo>
                  <a:lnTo>
                    <a:pt x="5708" y="30094"/>
                  </a:lnTo>
                  <a:lnTo>
                    <a:pt x="5708" y="30094"/>
                  </a:lnTo>
                  <a:lnTo>
                    <a:pt x="5408" y="29766"/>
                  </a:lnTo>
                  <a:lnTo>
                    <a:pt x="5107" y="29438"/>
                  </a:lnTo>
                  <a:lnTo>
                    <a:pt x="4834" y="29056"/>
                  </a:lnTo>
                  <a:lnTo>
                    <a:pt x="4561" y="28674"/>
                  </a:lnTo>
                  <a:lnTo>
                    <a:pt x="4288" y="28264"/>
                  </a:lnTo>
                  <a:lnTo>
                    <a:pt x="4042" y="27827"/>
                  </a:lnTo>
                  <a:lnTo>
                    <a:pt x="3523" y="26899"/>
                  </a:lnTo>
                  <a:lnTo>
                    <a:pt x="3059" y="25943"/>
                  </a:lnTo>
                  <a:lnTo>
                    <a:pt x="2595" y="24905"/>
                  </a:lnTo>
                  <a:lnTo>
                    <a:pt x="2185" y="23867"/>
                  </a:lnTo>
                  <a:lnTo>
                    <a:pt x="1803" y="22830"/>
                  </a:lnTo>
                  <a:lnTo>
                    <a:pt x="1448" y="21792"/>
                  </a:lnTo>
                  <a:lnTo>
                    <a:pt x="1120" y="20782"/>
                  </a:lnTo>
                  <a:lnTo>
                    <a:pt x="847" y="19799"/>
                  </a:lnTo>
                  <a:lnTo>
                    <a:pt x="602" y="18897"/>
                  </a:lnTo>
                  <a:lnTo>
                    <a:pt x="410" y="18078"/>
                  </a:lnTo>
                  <a:lnTo>
                    <a:pt x="247" y="17341"/>
                  </a:lnTo>
                  <a:lnTo>
                    <a:pt x="137" y="16713"/>
                  </a:lnTo>
                  <a:lnTo>
                    <a:pt x="55" y="16221"/>
                  </a:lnTo>
                  <a:lnTo>
                    <a:pt x="55" y="16221"/>
                  </a:lnTo>
                  <a:lnTo>
                    <a:pt x="1" y="15675"/>
                  </a:lnTo>
                  <a:lnTo>
                    <a:pt x="1" y="14910"/>
                  </a:lnTo>
                  <a:lnTo>
                    <a:pt x="1" y="13982"/>
                  </a:lnTo>
                  <a:lnTo>
                    <a:pt x="28" y="13436"/>
                  </a:lnTo>
                  <a:lnTo>
                    <a:pt x="83" y="12890"/>
                  </a:lnTo>
                  <a:lnTo>
                    <a:pt x="165" y="12289"/>
                  </a:lnTo>
                  <a:lnTo>
                    <a:pt x="247" y="11661"/>
                  </a:lnTo>
                  <a:lnTo>
                    <a:pt x="356" y="11033"/>
                  </a:lnTo>
                  <a:lnTo>
                    <a:pt x="520" y="10377"/>
                  </a:lnTo>
                  <a:lnTo>
                    <a:pt x="683" y="9695"/>
                  </a:lnTo>
                  <a:lnTo>
                    <a:pt x="902" y="9012"/>
                  </a:lnTo>
                  <a:lnTo>
                    <a:pt x="1148" y="8329"/>
                  </a:lnTo>
                  <a:lnTo>
                    <a:pt x="1421" y="7647"/>
                  </a:lnTo>
                  <a:lnTo>
                    <a:pt x="1748" y="6991"/>
                  </a:lnTo>
                  <a:lnTo>
                    <a:pt x="2131" y="6308"/>
                  </a:lnTo>
                  <a:lnTo>
                    <a:pt x="2540" y="5653"/>
                  </a:lnTo>
                  <a:lnTo>
                    <a:pt x="3005" y="4998"/>
                  </a:lnTo>
                  <a:lnTo>
                    <a:pt x="3523" y="4397"/>
                  </a:lnTo>
                  <a:lnTo>
                    <a:pt x="4124" y="3796"/>
                  </a:lnTo>
                  <a:lnTo>
                    <a:pt x="4752" y="3223"/>
                  </a:lnTo>
                  <a:lnTo>
                    <a:pt x="5080" y="2950"/>
                  </a:lnTo>
                  <a:lnTo>
                    <a:pt x="5435" y="2676"/>
                  </a:lnTo>
                  <a:lnTo>
                    <a:pt x="5817" y="2431"/>
                  </a:lnTo>
                  <a:lnTo>
                    <a:pt x="6200" y="2185"/>
                  </a:lnTo>
                  <a:lnTo>
                    <a:pt x="6582" y="1939"/>
                  </a:lnTo>
                  <a:lnTo>
                    <a:pt x="7019" y="1721"/>
                  </a:lnTo>
                  <a:lnTo>
                    <a:pt x="7456" y="1502"/>
                  </a:lnTo>
                  <a:lnTo>
                    <a:pt x="7893" y="1311"/>
                  </a:lnTo>
                  <a:lnTo>
                    <a:pt x="8357" y="1120"/>
                  </a:lnTo>
                  <a:lnTo>
                    <a:pt x="8849" y="929"/>
                  </a:lnTo>
                  <a:lnTo>
                    <a:pt x="9367" y="765"/>
                  </a:lnTo>
                  <a:lnTo>
                    <a:pt x="9886" y="628"/>
                  </a:lnTo>
                  <a:lnTo>
                    <a:pt x="10432" y="492"/>
                  </a:lnTo>
                  <a:lnTo>
                    <a:pt x="11006" y="383"/>
                  </a:lnTo>
                  <a:lnTo>
                    <a:pt x="11579" y="273"/>
                  </a:lnTo>
                  <a:lnTo>
                    <a:pt x="12180" y="191"/>
                  </a:lnTo>
                  <a:lnTo>
                    <a:pt x="12808" y="110"/>
                  </a:lnTo>
                  <a:lnTo>
                    <a:pt x="13436" y="55"/>
                  </a:lnTo>
                  <a:lnTo>
                    <a:pt x="13436" y="55"/>
                  </a:lnTo>
                  <a:lnTo>
                    <a:pt x="14092" y="28"/>
                  </a:lnTo>
                  <a:lnTo>
                    <a:pt x="14720" y="0"/>
                  </a:lnTo>
                  <a:lnTo>
                    <a:pt x="15320" y="0"/>
                  </a:lnTo>
                  <a:lnTo>
                    <a:pt x="15921" y="0"/>
                  </a:lnTo>
                  <a:lnTo>
                    <a:pt x="16495" y="55"/>
                  </a:lnTo>
                  <a:lnTo>
                    <a:pt x="17041" y="110"/>
                  </a:lnTo>
                  <a:lnTo>
                    <a:pt x="17587" y="164"/>
                  </a:lnTo>
                  <a:lnTo>
                    <a:pt x="18106" y="246"/>
                  </a:lnTo>
                  <a:lnTo>
                    <a:pt x="18625" y="328"/>
                  </a:lnTo>
                  <a:lnTo>
                    <a:pt x="19116" y="437"/>
                  </a:lnTo>
                  <a:lnTo>
                    <a:pt x="19581" y="574"/>
                  </a:lnTo>
                  <a:lnTo>
                    <a:pt x="20045" y="710"/>
                  </a:lnTo>
                  <a:lnTo>
                    <a:pt x="20482" y="874"/>
                  </a:lnTo>
                  <a:lnTo>
                    <a:pt x="20919" y="1011"/>
                  </a:lnTo>
                  <a:lnTo>
                    <a:pt x="21328" y="1202"/>
                  </a:lnTo>
                  <a:lnTo>
                    <a:pt x="21738" y="1393"/>
                  </a:lnTo>
                  <a:lnTo>
                    <a:pt x="22502" y="1775"/>
                  </a:lnTo>
                  <a:lnTo>
                    <a:pt x="23212" y="2240"/>
                  </a:lnTo>
                  <a:lnTo>
                    <a:pt x="23841" y="2704"/>
                  </a:lnTo>
                  <a:lnTo>
                    <a:pt x="24441" y="3223"/>
                  </a:lnTo>
                  <a:lnTo>
                    <a:pt x="24987" y="3741"/>
                  </a:lnTo>
                  <a:lnTo>
                    <a:pt x="25506" y="4315"/>
                  </a:lnTo>
                  <a:lnTo>
                    <a:pt x="25943" y="4888"/>
                  </a:lnTo>
                  <a:lnTo>
                    <a:pt x="26353" y="5489"/>
                  </a:lnTo>
                  <a:lnTo>
                    <a:pt x="26735" y="6090"/>
                  </a:lnTo>
                  <a:lnTo>
                    <a:pt x="27063" y="6691"/>
                  </a:lnTo>
                  <a:lnTo>
                    <a:pt x="27363" y="7319"/>
                  </a:lnTo>
                  <a:lnTo>
                    <a:pt x="27609" y="7920"/>
                  </a:lnTo>
                  <a:lnTo>
                    <a:pt x="27855" y="8548"/>
                  </a:lnTo>
                  <a:lnTo>
                    <a:pt x="28046" y="9121"/>
                  </a:lnTo>
                  <a:lnTo>
                    <a:pt x="28210" y="9722"/>
                  </a:lnTo>
                  <a:lnTo>
                    <a:pt x="28346" y="10295"/>
                  </a:lnTo>
                  <a:lnTo>
                    <a:pt x="28456" y="10842"/>
                  </a:lnTo>
                  <a:lnTo>
                    <a:pt x="28538" y="11360"/>
                  </a:lnTo>
                  <a:lnTo>
                    <a:pt x="28592" y="11852"/>
                  </a:lnTo>
                  <a:lnTo>
                    <a:pt x="28647" y="12316"/>
                  </a:lnTo>
                  <a:lnTo>
                    <a:pt x="28701" y="13108"/>
                  </a:lnTo>
                  <a:lnTo>
                    <a:pt x="28674" y="13736"/>
                  </a:lnTo>
                  <a:lnTo>
                    <a:pt x="28674" y="13736"/>
                  </a:lnTo>
                  <a:lnTo>
                    <a:pt x="28647" y="14364"/>
                  </a:lnTo>
                  <a:lnTo>
                    <a:pt x="28592" y="15074"/>
                  </a:lnTo>
                  <a:lnTo>
                    <a:pt x="28428" y="16603"/>
                  </a:lnTo>
                  <a:lnTo>
                    <a:pt x="28346" y="17341"/>
                  </a:lnTo>
                  <a:lnTo>
                    <a:pt x="28292" y="18051"/>
                  </a:lnTo>
                  <a:lnTo>
                    <a:pt x="28264" y="18652"/>
                  </a:lnTo>
                  <a:lnTo>
                    <a:pt x="28292" y="19170"/>
                  </a:lnTo>
                  <a:lnTo>
                    <a:pt x="28292" y="19170"/>
                  </a:lnTo>
                  <a:lnTo>
                    <a:pt x="28374" y="19689"/>
                  </a:lnTo>
                  <a:lnTo>
                    <a:pt x="28510" y="20399"/>
                  </a:lnTo>
                  <a:lnTo>
                    <a:pt x="28647" y="21273"/>
                  </a:lnTo>
                  <a:lnTo>
                    <a:pt x="28756" y="22229"/>
                  </a:lnTo>
                  <a:lnTo>
                    <a:pt x="28783" y="22720"/>
                  </a:lnTo>
                  <a:lnTo>
                    <a:pt x="28811" y="23267"/>
                  </a:lnTo>
                  <a:lnTo>
                    <a:pt x="28783" y="23813"/>
                  </a:lnTo>
                  <a:lnTo>
                    <a:pt x="28756" y="24332"/>
                  </a:lnTo>
                  <a:lnTo>
                    <a:pt x="28701" y="24905"/>
                  </a:lnTo>
                  <a:lnTo>
                    <a:pt x="28592" y="25451"/>
                  </a:lnTo>
                  <a:lnTo>
                    <a:pt x="28456" y="25970"/>
                  </a:lnTo>
                  <a:lnTo>
                    <a:pt x="28264" y="26516"/>
                  </a:lnTo>
                  <a:lnTo>
                    <a:pt x="28264" y="26516"/>
                  </a:lnTo>
                  <a:lnTo>
                    <a:pt x="27937" y="27144"/>
                  </a:lnTo>
                  <a:lnTo>
                    <a:pt x="27609" y="27745"/>
                  </a:lnTo>
                  <a:lnTo>
                    <a:pt x="27254" y="28346"/>
                  </a:lnTo>
                  <a:lnTo>
                    <a:pt x="26899" y="28892"/>
                  </a:lnTo>
                  <a:lnTo>
                    <a:pt x="26517" y="29411"/>
                  </a:lnTo>
                  <a:lnTo>
                    <a:pt x="26107" y="29902"/>
                  </a:lnTo>
                  <a:lnTo>
                    <a:pt x="25697" y="30394"/>
                  </a:lnTo>
                  <a:lnTo>
                    <a:pt x="25288" y="30831"/>
                  </a:lnTo>
                  <a:lnTo>
                    <a:pt x="24851" y="31268"/>
                  </a:lnTo>
                  <a:lnTo>
                    <a:pt x="24414" y="31650"/>
                  </a:lnTo>
                  <a:lnTo>
                    <a:pt x="23950" y="32032"/>
                  </a:lnTo>
                  <a:lnTo>
                    <a:pt x="23513" y="32387"/>
                  </a:lnTo>
                  <a:lnTo>
                    <a:pt x="23076" y="32715"/>
                  </a:lnTo>
                  <a:lnTo>
                    <a:pt x="22612" y="33016"/>
                  </a:lnTo>
                  <a:lnTo>
                    <a:pt x="22175" y="33316"/>
                  </a:lnTo>
                  <a:lnTo>
                    <a:pt x="21711" y="33562"/>
                  </a:lnTo>
                  <a:lnTo>
                    <a:pt x="20837" y="34026"/>
                  </a:lnTo>
                  <a:lnTo>
                    <a:pt x="19990" y="34408"/>
                  </a:lnTo>
                  <a:lnTo>
                    <a:pt x="19171" y="34736"/>
                  </a:lnTo>
                  <a:lnTo>
                    <a:pt x="18434" y="34982"/>
                  </a:lnTo>
                  <a:lnTo>
                    <a:pt x="17751" y="35146"/>
                  </a:lnTo>
                  <a:lnTo>
                    <a:pt x="17150" y="35282"/>
                  </a:lnTo>
                  <a:lnTo>
                    <a:pt x="16659" y="35337"/>
                  </a:lnTo>
                  <a:lnTo>
                    <a:pt x="16276" y="353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0"/>
            <p:cNvSpPr/>
            <p:nvPr/>
          </p:nvSpPr>
          <p:spPr>
            <a:xfrm flipH="1">
              <a:off x="1816525" y="941850"/>
              <a:ext cx="729150" cy="892975"/>
            </a:xfrm>
            <a:custGeom>
              <a:avLst/>
              <a:gdLst/>
              <a:ahLst/>
              <a:cxnLst/>
              <a:rect l="l" t="t" r="r" b="b"/>
              <a:pathLst>
                <a:path w="29166" h="35719" extrusionOk="0">
                  <a:moveTo>
                    <a:pt x="15238" y="355"/>
                  </a:moveTo>
                  <a:lnTo>
                    <a:pt x="16003" y="382"/>
                  </a:lnTo>
                  <a:lnTo>
                    <a:pt x="16740" y="410"/>
                  </a:lnTo>
                  <a:lnTo>
                    <a:pt x="17450" y="492"/>
                  </a:lnTo>
                  <a:lnTo>
                    <a:pt x="18133" y="574"/>
                  </a:lnTo>
                  <a:lnTo>
                    <a:pt x="18816" y="710"/>
                  </a:lnTo>
                  <a:lnTo>
                    <a:pt x="19444" y="874"/>
                  </a:lnTo>
                  <a:lnTo>
                    <a:pt x="20099" y="1038"/>
                  </a:lnTo>
                  <a:lnTo>
                    <a:pt x="20700" y="1256"/>
                  </a:lnTo>
                  <a:lnTo>
                    <a:pt x="21301" y="1475"/>
                  </a:lnTo>
                  <a:lnTo>
                    <a:pt x="21874" y="1748"/>
                  </a:lnTo>
                  <a:lnTo>
                    <a:pt x="22420" y="2021"/>
                  </a:lnTo>
                  <a:lnTo>
                    <a:pt x="22939" y="2349"/>
                  </a:lnTo>
                  <a:lnTo>
                    <a:pt x="23458" y="2676"/>
                  </a:lnTo>
                  <a:lnTo>
                    <a:pt x="23950" y="3059"/>
                  </a:lnTo>
                  <a:lnTo>
                    <a:pt x="24414" y="3468"/>
                  </a:lnTo>
                  <a:lnTo>
                    <a:pt x="24878" y="3878"/>
                  </a:lnTo>
                  <a:lnTo>
                    <a:pt x="25178" y="4206"/>
                  </a:lnTo>
                  <a:lnTo>
                    <a:pt x="25479" y="4533"/>
                  </a:lnTo>
                  <a:lnTo>
                    <a:pt x="25779" y="4888"/>
                  </a:lnTo>
                  <a:lnTo>
                    <a:pt x="26025" y="5243"/>
                  </a:lnTo>
                  <a:lnTo>
                    <a:pt x="26517" y="5953"/>
                  </a:lnTo>
                  <a:lnTo>
                    <a:pt x="26953" y="6663"/>
                  </a:lnTo>
                  <a:lnTo>
                    <a:pt x="27308" y="7401"/>
                  </a:lnTo>
                  <a:lnTo>
                    <a:pt x="27636" y="8138"/>
                  </a:lnTo>
                  <a:lnTo>
                    <a:pt x="27909" y="8875"/>
                  </a:lnTo>
                  <a:lnTo>
                    <a:pt x="28128" y="9585"/>
                  </a:lnTo>
                  <a:lnTo>
                    <a:pt x="28292" y="10268"/>
                  </a:lnTo>
                  <a:lnTo>
                    <a:pt x="28455" y="10923"/>
                  </a:lnTo>
                  <a:lnTo>
                    <a:pt x="28537" y="11551"/>
                  </a:lnTo>
                  <a:lnTo>
                    <a:pt x="28619" y="12152"/>
                  </a:lnTo>
                  <a:lnTo>
                    <a:pt x="28674" y="12671"/>
                  </a:lnTo>
                  <a:lnTo>
                    <a:pt x="28701" y="13163"/>
                  </a:lnTo>
                  <a:lnTo>
                    <a:pt x="28701" y="13572"/>
                  </a:lnTo>
                  <a:lnTo>
                    <a:pt x="28701" y="13927"/>
                  </a:lnTo>
                  <a:lnTo>
                    <a:pt x="28674" y="14473"/>
                  </a:lnTo>
                  <a:lnTo>
                    <a:pt x="28619" y="15101"/>
                  </a:lnTo>
                  <a:lnTo>
                    <a:pt x="28483" y="16412"/>
                  </a:lnTo>
                  <a:lnTo>
                    <a:pt x="28374" y="17286"/>
                  </a:lnTo>
                  <a:lnTo>
                    <a:pt x="28319" y="18078"/>
                  </a:lnTo>
                  <a:lnTo>
                    <a:pt x="28264" y="18788"/>
                  </a:lnTo>
                  <a:lnTo>
                    <a:pt x="28292" y="19088"/>
                  </a:lnTo>
                  <a:lnTo>
                    <a:pt x="28292" y="19361"/>
                  </a:lnTo>
                  <a:lnTo>
                    <a:pt x="28428" y="20208"/>
                  </a:lnTo>
                  <a:lnTo>
                    <a:pt x="28537" y="20836"/>
                  </a:lnTo>
                  <a:lnTo>
                    <a:pt x="28647" y="21546"/>
                  </a:lnTo>
                  <a:lnTo>
                    <a:pt x="28756" y="22338"/>
                  </a:lnTo>
                  <a:lnTo>
                    <a:pt x="28810" y="23157"/>
                  </a:lnTo>
                  <a:lnTo>
                    <a:pt x="28810" y="23594"/>
                  </a:lnTo>
                  <a:lnTo>
                    <a:pt x="28810" y="24031"/>
                  </a:lnTo>
                  <a:lnTo>
                    <a:pt x="28783" y="24468"/>
                  </a:lnTo>
                  <a:lnTo>
                    <a:pt x="28729" y="24905"/>
                  </a:lnTo>
                  <a:lnTo>
                    <a:pt x="28647" y="25342"/>
                  </a:lnTo>
                  <a:lnTo>
                    <a:pt x="28565" y="25779"/>
                  </a:lnTo>
                  <a:lnTo>
                    <a:pt x="28428" y="26216"/>
                  </a:lnTo>
                  <a:lnTo>
                    <a:pt x="28292" y="26625"/>
                  </a:lnTo>
                  <a:lnTo>
                    <a:pt x="27964" y="27253"/>
                  </a:lnTo>
                  <a:lnTo>
                    <a:pt x="27636" y="27854"/>
                  </a:lnTo>
                  <a:lnTo>
                    <a:pt x="27308" y="28428"/>
                  </a:lnTo>
                  <a:lnTo>
                    <a:pt x="26926" y="28974"/>
                  </a:lnTo>
                  <a:lnTo>
                    <a:pt x="26544" y="29493"/>
                  </a:lnTo>
                  <a:lnTo>
                    <a:pt x="26162" y="29984"/>
                  </a:lnTo>
                  <a:lnTo>
                    <a:pt x="25752" y="30476"/>
                  </a:lnTo>
                  <a:lnTo>
                    <a:pt x="25315" y="30913"/>
                  </a:lnTo>
                  <a:lnTo>
                    <a:pt x="24878" y="31322"/>
                  </a:lnTo>
                  <a:lnTo>
                    <a:pt x="24468" y="31732"/>
                  </a:lnTo>
                  <a:lnTo>
                    <a:pt x="24004" y="32087"/>
                  </a:lnTo>
                  <a:lnTo>
                    <a:pt x="23567" y="32442"/>
                  </a:lnTo>
                  <a:lnTo>
                    <a:pt x="23130" y="32770"/>
                  </a:lnTo>
                  <a:lnTo>
                    <a:pt x="22666" y="33070"/>
                  </a:lnTo>
                  <a:lnTo>
                    <a:pt x="22229" y="33343"/>
                  </a:lnTo>
                  <a:lnTo>
                    <a:pt x="21792" y="33616"/>
                  </a:lnTo>
                  <a:lnTo>
                    <a:pt x="20918" y="34053"/>
                  </a:lnTo>
                  <a:lnTo>
                    <a:pt x="20072" y="34435"/>
                  </a:lnTo>
                  <a:lnTo>
                    <a:pt x="19280" y="34763"/>
                  </a:lnTo>
                  <a:lnTo>
                    <a:pt x="18543" y="34982"/>
                  </a:lnTo>
                  <a:lnTo>
                    <a:pt x="17887" y="35173"/>
                  </a:lnTo>
                  <a:lnTo>
                    <a:pt x="17314" y="35282"/>
                  </a:lnTo>
                  <a:lnTo>
                    <a:pt x="16822" y="35337"/>
                  </a:lnTo>
                  <a:lnTo>
                    <a:pt x="16467" y="35337"/>
                  </a:lnTo>
                  <a:lnTo>
                    <a:pt x="16112" y="35309"/>
                  </a:lnTo>
                  <a:lnTo>
                    <a:pt x="15675" y="35227"/>
                  </a:lnTo>
                  <a:lnTo>
                    <a:pt x="15184" y="35091"/>
                  </a:lnTo>
                  <a:lnTo>
                    <a:pt x="14583" y="34927"/>
                  </a:lnTo>
                  <a:lnTo>
                    <a:pt x="13955" y="34736"/>
                  </a:lnTo>
                  <a:lnTo>
                    <a:pt x="13272" y="34490"/>
                  </a:lnTo>
                  <a:lnTo>
                    <a:pt x="12562" y="34217"/>
                  </a:lnTo>
                  <a:lnTo>
                    <a:pt x="11825" y="33889"/>
                  </a:lnTo>
                  <a:lnTo>
                    <a:pt x="11060" y="33534"/>
                  </a:lnTo>
                  <a:lnTo>
                    <a:pt x="10268" y="33152"/>
                  </a:lnTo>
                  <a:lnTo>
                    <a:pt x="9504" y="32742"/>
                  </a:lnTo>
                  <a:lnTo>
                    <a:pt x="8739" y="32278"/>
                  </a:lnTo>
                  <a:lnTo>
                    <a:pt x="8002" y="31787"/>
                  </a:lnTo>
                  <a:lnTo>
                    <a:pt x="7292" y="31268"/>
                  </a:lnTo>
                  <a:lnTo>
                    <a:pt x="6636" y="30721"/>
                  </a:lnTo>
                  <a:lnTo>
                    <a:pt x="6008" y="30148"/>
                  </a:lnTo>
                  <a:lnTo>
                    <a:pt x="5735" y="29848"/>
                  </a:lnTo>
                  <a:lnTo>
                    <a:pt x="5435" y="29493"/>
                  </a:lnTo>
                  <a:lnTo>
                    <a:pt x="5162" y="29138"/>
                  </a:lnTo>
                  <a:lnTo>
                    <a:pt x="4889" y="28728"/>
                  </a:lnTo>
                  <a:lnTo>
                    <a:pt x="4616" y="28318"/>
                  </a:lnTo>
                  <a:lnTo>
                    <a:pt x="4343" y="27881"/>
                  </a:lnTo>
                  <a:lnTo>
                    <a:pt x="3851" y="26953"/>
                  </a:lnTo>
                  <a:lnTo>
                    <a:pt x="3359" y="25970"/>
                  </a:lnTo>
                  <a:lnTo>
                    <a:pt x="2923" y="24960"/>
                  </a:lnTo>
                  <a:lnTo>
                    <a:pt x="2513" y="23922"/>
                  </a:lnTo>
                  <a:lnTo>
                    <a:pt x="2131" y="22884"/>
                  </a:lnTo>
                  <a:lnTo>
                    <a:pt x="1776" y="21846"/>
                  </a:lnTo>
                  <a:lnTo>
                    <a:pt x="1448" y="20836"/>
                  </a:lnTo>
                  <a:lnTo>
                    <a:pt x="1175" y="19880"/>
                  </a:lnTo>
                  <a:lnTo>
                    <a:pt x="956" y="19006"/>
                  </a:lnTo>
                  <a:lnTo>
                    <a:pt x="765" y="18187"/>
                  </a:lnTo>
                  <a:lnTo>
                    <a:pt x="601" y="17477"/>
                  </a:lnTo>
                  <a:lnTo>
                    <a:pt x="492" y="16876"/>
                  </a:lnTo>
                  <a:lnTo>
                    <a:pt x="438" y="16385"/>
                  </a:lnTo>
                  <a:lnTo>
                    <a:pt x="410" y="16003"/>
                  </a:lnTo>
                  <a:lnTo>
                    <a:pt x="356" y="15156"/>
                  </a:lnTo>
                  <a:lnTo>
                    <a:pt x="383" y="14555"/>
                  </a:lnTo>
                  <a:lnTo>
                    <a:pt x="410" y="13873"/>
                  </a:lnTo>
                  <a:lnTo>
                    <a:pt x="465" y="13135"/>
                  </a:lnTo>
                  <a:lnTo>
                    <a:pt x="547" y="12316"/>
                  </a:lnTo>
                  <a:lnTo>
                    <a:pt x="711" y="11469"/>
                  </a:lnTo>
                  <a:lnTo>
                    <a:pt x="902" y="10568"/>
                  </a:lnTo>
                  <a:lnTo>
                    <a:pt x="1148" y="9640"/>
                  </a:lnTo>
                  <a:lnTo>
                    <a:pt x="1311" y="9148"/>
                  </a:lnTo>
                  <a:lnTo>
                    <a:pt x="1475" y="8684"/>
                  </a:lnTo>
                  <a:lnTo>
                    <a:pt x="1666" y="8220"/>
                  </a:lnTo>
                  <a:lnTo>
                    <a:pt x="1885" y="7728"/>
                  </a:lnTo>
                  <a:lnTo>
                    <a:pt x="2103" y="7264"/>
                  </a:lnTo>
                  <a:lnTo>
                    <a:pt x="2349" y="6800"/>
                  </a:lnTo>
                  <a:lnTo>
                    <a:pt x="2622" y="6336"/>
                  </a:lnTo>
                  <a:lnTo>
                    <a:pt x="2923" y="5871"/>
                  </a:lnTo>
                  <a:lnTo>
                    <a:pt x="3250" y="5434"/>
                  </a:lnTo>
                  <a:lnTo>
                    <a:pt x="3605" y="4997"/>
                  </a:lnTo>
                  <a:lnTo>
                    <a:pt x="4042" y="4506"/>
                  </a:lnTo>
                  <a:lnTo>
                    <a:pt x="4506" y="4042"/>
                  </a:lnTo>
                  <a:lnTo>
                    <a:pt x="4998" y="3605"/>
                  </a:lnTo>
                  <a:lnTo>
                    <a:pt x="5517" y="3168"/>
                  </a:lnTo>
                  <a:lnTo>
                    <a:pt x="6063" y="2786"/>
                  </a:lnTo>
                  <a:lnTo>
                    <a:pt x="6609" y="2431"/>
                  </a:lnTo>
                  <a:lnTo>
                    <a:pt x="7210" y="2103"/>
                  </a:lnTo>
                  <a:lnTo>
                    <a:pt x="7838" y="1802"/>
                  </a:lnTo>
                  <a:lnTo>
                    <a:pt x="8466" y="1529"/>
                  </a:lnTo>
                  <a:lnTo>
                    <a:pt x="9149" y="1284"/>
                  </a:lnTo>
                  <a:lnTo>
                    <a:pt x="9831" y="1065"/>
                  </a:lnTo>
                  <a:lnTo>
                    <a:pt x="10541" y="901"/>
                  </a:lnTo>
                  <a:lnTo>
                    <a:pt x="11279" y="737"/>
                  </a:lnTo>
                  <a:lnTo>
                    <a:pt x="12043" y="601"/>
                  </a:lnTo>
                  <a:lnTo>
                    <a:pt x="12835" y="492"/>
                  </a:lnTo>
                  <a:lnTo>
                    <a:pt x="13655" y="437"/>
                  </a:lnTo>
                  <a:lnTo>
                    <a:pt x="14474" y="382"/>
                  </a:lnTo>
                  <a:lnTo>
                    <a:pt x="15238" y="355"/>
                  </a:lnTo>
                  <a:close/>
                  <a:moveTo>
                    <a:pt x="15430" y="0"/>
                  </a:moveTo>
                  <a:lnTo>
                    <a:pt x="14528" y="27"/>
                  </a:lnTo>
                  <a:lnTo>
                    <a:pt x="13627" y="55"/>
                  </a:lnTo>
                  <a:lnTo>
                    <a:pt x="12808" y="137"/>
                  </a:lnTo>
                  <a:lnTo>
                    <a:pt x="11989" y="246"/>
                  </a:lnTo>
                  <a:lnTo>
                    <a:pt x="11197" y="382"/>
                  </a:lnTo>
                  <a:lnTo>
                    <a:pt x="10460" y="546"/>
                  </a:lnTo>
                  <a:lnTo>
                    <a:pt x="9722" y="737"/>
                  </a:lnTo>
                  <a:lnTo>
                    <a:pt x="9012" y="956"/>
                  </a:lnTo>
                  <a:lnTo>
                    <a:pt x="8329" y="1202"/>
                  </a:lnTo>
                  <a:lnTo>
                    <a:pt x="7674" y="1475"/>
                  </a:lnTo>
                  <a:lnTo>
                    <a:pt x="7046" y="1802"/>
                  </a:lnTo>
                  <a:lnTo>
                    <a:pt x="6418" y="2130"/>
                  </a:lnTo>
                  <a:lnTo>
                    <a:pt x="5844" y="2512"/>
                  </a:lnTo>
                  <a:lnTo>
                    <a:pt x="5298" y="2895"/>
                  </a:lnTo>
                  <a:lnTo>
                    <a:pt x="4752" y="3332"/>
                  </a:lnTo>
                  <a:lnTo>
                    <a:pt x="4261" y="3769"/>
                  </a:lnTo>
                  <a:lnTo>
                    <a:pt x="3769" y="4260"/>
                  </a:lnTo>
                  <a:lnTo>
                    <a:pt x="3332" y="4779"/>
                  </a:lnTo>
                  <a:lnTo>
                    <a:pt x="2977" y="5216"/>
                  </a:lnTo>
                  <a:lnTo>
                    <a:pt x="2649" y="5653"/>
                  </a:lnTo>
                  <a:lnTo>
                    <a:pt x="2349" y="6117"/>
                  </a:lnTo>
                  <a:lnTo>
                    <a:pt x="2076" y="6581"/>
                  </a:lnTo>
                  <a:lnTo>
                    <a:pt x="1803" y="7046"/>
                  </a:lnTo>
                  <a:lnTo>
                    <a:pt x="1584" y="7510"/>
                  </a:lnTo>
                  <a:lnTo>
                    <a:pt x="1366" y="7974"/>
                  </a:lnTo>
                  <a:lnTo>
                    <a:pt x="1175" y="8466"/>
                  </a:lnTo>
                  <a:lnTo>
                    <a:pt x="984" y="8930"/>
                  </a:lnTo>
                  <a:lnTo>
                    <a:pt x="820" y="9394"/>
                  </a:lnTo>
                  <a:lnTo>
                    <a:pt x="574" y="10323"/>
                  </a:lnTo>
                  <a:lnTo>
                    <a:pt x="356" y="11224"/>
                  </a:lnTo>
                  <a:lnTo>
                    <a:pt x="219" y="12070"/>
                  </a:lnTo>
                  <a:lnTo>
                    <a:pt x="110" y="12889"/>
                  </a:lnTo>
                  <a:lnTo>
                    <a:pt x="28" y="13654"/>
                  </a:lnTo>
                  <a:lnTo>
                    <a:pt x="1" y="14364"/>
                  </a:lnTo>
                  <a:lnTo>
                    <a:pt x="1" y="14965"/>
                  </a:lnTo>
                  <a:lnTo>
                    <a:pt x="28" y="15921"/>
                  </a:lnTo>
                  <a:lnTo>
                    <a:pt x="55" y="16439"/>
                  </a:lnTo>
                  <a:lnTo>
                    <a:pt x="137" y="16904"/>
                  </a:lnTo>
                  <a:lnTo>
                    <a:pt x="246" y="17532"/>
                  </a:lnTo>
                  <a:lnTo>
                    <a:pt x="410" y="18242"/>
                  </a:lnTo>
                  <a:lnTo>
                    <a:pt x="601" y="19061"/>
                  </a:lnTo>
                  <a:lnTo>
                    <a:pt x="847" y="19990"/>
                  </a:lnTo>
                  <a:lnTo>
                    <a:pt x="1120" y="20945"/>
                  </a:lnTo>
                  <a:lnTo>
                    <a:pt x="1448" y="21956"/>
                  </a:lnTo>
                  <a:lnTo>
                    <a:pt x="1803" y="23021"/>
                  </a:lnTo>
                  <a:lnTo>
                    <a:pt x="2185" y="24086"/>
                  </a:lnTo>
                  <a:lnTo>
                    <a:pt x="2595" y="25123"/>
                  </a:lnTo>
                  <a:lnTo>
                    <a:pt x="3059" y="26161"/>
                  </a:lnTo>
                  <a:lnTo>
                    <a:pt x="3551" y="27144"/>
                  </a:lnTo>
                  <a:lnTo>
                    <a:pt x="4069" y="28100"/>
                  </a:lnTo>
                  <a:lnTo>
                    <a:pt x="4315" y="28537"/>
                  </a:lnTo>
                  <a:lnTo>
                    <a:pt x="4588" y="28974"/>
                  </a:lnTo>
                  <a:lnTo>
                    <a:pt x="4889" y="29356"/>
                  </a:lnTo>
                  <a:lnTo>
                    <a:pt x="5162" y="29738"/>
                  </a:lnTo>
                  <a:lnTo>
                    <a:pt x="5462" y="30093"/>
                  </a:lnTo>
                  <a:lnTo>
                    <a:pt x="5763" y="30394"/>
                  </a:lnTo>
                  <a:lnTo>
                    <a:pt x="6391" y="30995"/>
                  </a:lnTo>
                  <a:lnTo>
                    <a:pt x="7101" y="31568"/>
                  </a:lnTo>
                  <a:lnTo>
                    <a:pt x="7811" y="32087"/>
                  </a:lnTo>
                  <a:lnTo>
                    <a:pt x="8575" y="32606"/>
                  </a:lnTo>
                  <a:lnTo>
                    <a:pt x="9340" y="33070"/>
                  </a:lnTo>
                  <a:lnTo>
                    <a:pt x="10132" y="33480"/>
                  </a:lnTo>
                  <a:lnTo>
                    <a:pt x="10924" y="33889"/>
                  </a:lnTo>
                  <a:lnTo>
                    <a:pt x="11688" y="34244"/>
                  </a:lnTo>
                  <a:lnTo>
                    <a:pt x="12453" y="34572"/>
                  </a:lnTo>
                  <a:lnTo>
                    <a:pt x="13163" y="34845"/>
                  </a:lnTo>
                  <a:lnTo>
                    <a:pt x="13873" y="35091"/>
                  </a:lnTo>
                  <a:lnTo>
                    <a:pt x="14501" y="35282"/>
                  </a:lnTo>
                  <a:lnTo>
                    <a:pt x="15102" y="35446"/>
                  </a:lnTo>
                  <a:lnTo>
                    <a:pt x="15621" y="35582"/>
                  </a:lnTo>
                  <a:lnTo>
                    <a:pt x="16085" y="35664"/>
                  </a:lnTo>
                  <a:lnTo>
                    <a:pt x="16440" y="35719"/>
                  </a:lnTo>
                  <a:lnTo>
                    <a:pt x="16604" y="35719"/>
                  </a:lnTo>
                  <a:lnTo>
                    <a:pt x="17013" y="35692"/>
                  </a:lnTo>
                  <a:lnTo>
                    <a:pt x="17532" y="35610"/>
                  </a:lnTo>
                  <a:lnTo>
                    <a:pt x="18133" y="35473"/>
                  </a:lnTo>
                  <a:lnTo>
                    <a:pt x="18843" y="35282"/>
                  </a:lnTo>
                  <a:lnTo>
                    <a:pt x="19580" y="35036"/>
                  </a:lnTo>
                  <a:lnTo>
                    <a:pt x="20400" y="34708"/>
                  </a:lnTo>
                  <a:lnTo>
                    <a:pt x="21246" y="34326"/>
                  </a:lnTo>
                  <a:lnTo>
                    <a:pt x="22120" y="33862"/>
                  </a:lnTo>
                  <a:lnTo>
                    <a:pt x="22557" y="33589"/>
                  </a:lnTo>
                  <a:lnTo>
                    <a:pt x="23021" y="33288"/>
                  </a:lnTo>
                  <a:lnTo>
                    <a:pt x="23458" y="32988"/>
                  </a:lnTo>
                  <a:lnTo>
                    <a:pt x="23895" y="32660"/>
                  </a:lnTo>
                  <a:lnTo>
                    <a:pt x="24359" y="32305"/>
                  </a:lnTo>
                  <a:lnTo>
                    <a:pt x="24796" y="31923"/>
                  </a:lnTo>
                  <a:lnTo>
                    <a:pt x="25233" y="31541"/>
                  </a:lnTo>
                  <a:lnTo>
                    <a:pt x="25643" y="31104"/>
                  </a:lnTo>
                  <a:lnTo>
                    <a:pt x="26052" y="30667"/>
                  </a:lnTo>
                  <a:lnTo>
                    <a:pt x="26462" y="30175"/>
                  </a:lnTo>
                  <a:lnTo>
                    <a:pt x="26872" y="29684"/>
                  </a:lnTo>
                  <a:lnTo>
                    <a:pt x="27254" y="29165"/>
                  </a:lnTo>
                  <a:lnTo>
                    <a:pt x="27609" y="28591"/>
                  </a:lnTo>
                  <a:lnTo>
                    <a:pt x="27964" y="28018"/>
                  </a:lnTo>
                  <a:lnTo>
                    <a:pt x="28292" y="27417"/>
                  </a:lnTo>
                  <a:lnTo>
                    <a:pt x="28619" y="26762"/>
                  </a:lnTo>
                  <a:lnTo>
                    <a:pt x="28783" y="26325"/>
                  </a:lnTo>
                  <a:lnTo>
                    <a:pt x="28920" y="25888"/>
                  </a:lnTo>
                  <a:lnTo>
                    <a:pt x="29002" y="25424"/>
                  </a:lnTo>
                  <a:lnTo>
                    <a:pt x="29084" y="24960"/>
                  </a:lnTo>
                  <a:lnTo>
                    <a:pt x="29138" y="24523"/>
                  </a:lnTo>
                  <a:lnTo>
                    <a:pt x="29165" y="24058"/>
                  </a:lnTo>
                  <a:lnTo>
                    <a:pt x="29165" y="23621"/>
                  </a:lnTo>
                  <a:lnTo>
                    <a:pt x="29165" y="23185"/>
                  </a:lnTo>
                  <a:lnTo>
                    <a:pt x="29111" y="22311"/>
                  </a:lnTo>
                  <a:lnTo>
                    <a:pt x="29029" y="21519"/>
                  </a:lnTo>
                  <a:lnTo>
                    <a:pt x="28892" y="20781"/>
                  </a:lnTo>
                  <a:lnTo>
                    <a:pt x="28783" y="20153"/>
                  </a:lnTo>
                  <a:lnTo>
                    <a:pt x="28647" y="19334"/>
                  </a:lnTo>
                  <a:lnTo>
                    <a:pt x="28647" y="19061"/>
                  </a:lnTo>
                  <a:lnTo>
                    <a:pt x="28647" y="18761"/>
                  </a:lnTo>
                  <a:lnTo>
                    <a:pt x="28674" y="18078"/>
                  </a:lnTo>
                  <a:lnTo>
                    <a:pt x="28756" y="17286"/>
                  </a:lnTo>
                  <a:lnTo>
                    <a:pt x="28838" y="16467"/>
                  </a:lnTo>
                  <a:lnTo>
                    <a:pt x="28974" y="15129"/>
                  </a:lnTo>
                  <a:lnTo>
                    <a:pt x="29029" y="14501"/>
                  </a:lnTo>
                  <a:lnTo>
                    <a:pt x="29056" y="13927"/>
                  </a:lnTo>
                  <a:lnTo>
                    <a:pt x="29056" y="13572"/>
                  </a:lnTo>
                  <a:lnTo>
                    <a:pt x="29056" y="13163"/>
                  </a:lnTo>
                  <a:lnTo>
                    <a:pt x="29029" y="12671"/>
                  </a:lnTo>
                  <a:lnTo>
                    <a:pt x="28974" y="12125"/>
                  </a:lnTo>
                  <a:lnTo>
                    <a:pt x="28892" y="11524"/>
                  </a:lnTo>
                  <a:lnTo>
                    <a:pt x="28783" y="10869"/>
                  </a:lnTo>
                  <a:lnTo>
                    <a:pt x="28647" y="10186"/>
                  </a:lnTo>
                  <a:lnTo>
                    <a:pt x="28455" y="9476"/>
                  </a:lnTo>
                  <a:lnTo>
                    <a:pt x="28237" y="8766"/>
                  </a:lnTo>
                  <a:lnTo>
                    <a:pt x="27964" y="8001"/>
                  </a:lnTo>
                  <a:lnTo>
                    <a:pt x="27636" y="7264"/>
                  </a:lnTo>
                  <a:lnTo>
                    <a:pt x="27254" y="6499"/>
                  </a:lnTo>
                  <a:lnTo>
                    <a:pt x="26817" y="5762"/>
                  </a:lnTo>
                  <a:lnTo>
                    <a:pt x="26325" y="5025"/>
                  </a:lnTo>
                  <a:lnTo>
                    <a:pt x="26052" y="4670"/>
                  </a:lnTo>
                  <a:lnTo>
                    <a:pt x="25752" y="4315"/>
                  </a:lnTo>
                  <a:lnTo>
                    <a:pt x="25452" y="3960"/>
                  </a:lnTo>
                  <a:lnTo>
                    <a:pt x="25124" y="3632"/>
                  </a:lnTo>
                  <a:lnTo>
                    <a:pt x="24605" y="3141"/>
                  </a:lnTo>
                  <a:lnTo>
                    <a:pt x="24059" y="2676"/>
                  </a:lnTo>
                  <a:lnTo>
                    <a:pt x="23485" y="2267"/>
                  </a:lnTo>
                  <a:lnTo>
                    <a:pt x="22885" y="1884"/>
                  </a:lnTo>
                  <a:lnTo>
                    <a:pt x="22257" y="1529"/>
                  </a:lnTo>
                  <a:lnTo>
                    <a:pt x="21601" y="1202"/>
                  </a:lnTo>
                  <a:lnTo>
                    <a:pt x="20918" y="929"/>
                  </a:lnTo>
                  <a:lnTo>
                    <a:pt x="20208" y="710"/>
                  </a:lnTo>
                  <a:lnTo>
                    <a:pt x="19471" y="492"/>
                  </a:lnTo>
                  <a:lnTo>
                    <a:pt x="18707" y="328"/>
                  </a:lnTo>
                  <a:lnTo>
                    <a:pt x="17915" y="191"/>
                  </a:lnTo>
                  <a:lnTo>
                    <a:pt x="17123" y="82"/>
                  </a:lnTo>
                  <a:lnTo>
                    <a:pt x="16276" y="27"/>
                  </a:lnTo>
                  <a:lnTo>
                    <a:pt x="1543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0"/>
            <p:cNvSpPr/>
            <p:nvPr/>
          </p:nvSpPr>
          <p:spPr>
            <a:xfrm flipH="1">
              <a:off x="1816525" y="941850"/>
              <a:ext cx="729150" cy="892975"/>
            </a:xfrm>
            <a:custGeom>
              <a:avLst/>
              <a:gdLst/>
              <a:ahLst/>
              <a:cxnLst/>
              <a:rect l="l" t="t" r="r" b="b"/>
              <a:pathLst>
                <a:path w="29166" h="35719" fill="none" extrusionOk="0">
                  <a:moveTo>
                    <a:pt x="16604" y="35719"/>
                  </a:moveTo>
                  <a:lnTo>
                    <a:pt x="16604" y="35719"/>
                  </a:lnTo>
                  <a:lnTo>
                    <a:pt x="16440" y="35719"/>
                  </a:lnTo>
                  <a:lnTo>
                    <a:pt x="16440" y="35719"/>
                  </a:lnTo>
                  <a:lnTo>
                    <a:pt x="16085" y="35664"/>
                  </a:lnTo>
                  <a:lnTo>
                    <a:pt x="15621" y="35582"/>
                  </a:lnTo>
                  <a:lnTo>
                    <a:pt x="15102" y="35446"/>
                  </a:lnTo>
                  <a:lnTo>
                    <a:pt x="14501" y="35282"/>
                  </a:lnTo>
                  <a:lnTo>
                    <a:pt x="13873" y="35091"/>
                  </a:lnTo>
                  <a:lnTo>
                    <a:pt x="13163" y="34845"/>
                  </a:lnTo>
                  <a:lnTo>
                    <a:pt x="12453" y="34572"/>
                  </a:lnTo>
                  <a:lnTo>
                    <a:pt x="11688" y="34244"/>
                  </a:lnTo>
                  <a:lnTo>
                    <a:pt x="10924" y="33889"/>
                  </a:lnTo>
                  <a:lnTo>
                    <a:pt x="10132" y="33480"/>
                  </a:lnTo>
                  <a:lnTo>
                    <a:pt x="9340" y="33070"/>
                  </a:lnTo>
                  <a:lnTo>
                    <a:pt x="8575" y="32606"/>
                  </a:lnTo>
                  <a:lnTo>
                    <a:pt x="7811" y="32087"/>
                  </a:lnTo>
                  <a:lnTo>
                    <a:pt x="7101" y="31568"/>
                  </a:lnTo>
                  <a:lnTo>
                    <a:pt x="6391" y="30995"/>
                  </a:lnTo>
                  <a:lnTo>
                    <a:pt x="5763" y="30394"/>
                  </a:lnTo>
                  <a:lnTo>
                    <a:pt x="5763" y="30394"/>
                  </a:lnTo>
                  <a:lnTo>
                    <a:pt x="5462" y="30093"/>
                  </a:lnTo>
                  <a:lnTo>
                    <a:pt x="5162" y="29738"/>
                  </a:lnTo>
                  <a:lnTo>
                    <a:pt x="4889" y="29356"/>
                  </a:lnTo>
                  <a:lnTo>
                    <a:pt x="4588" y="28974"/>
                  </a:lnTo>
                  <a:lnTo>
                    <a:pt x="4315" y="28537"/>
                  </a:lnTo>
                  <a:lnTo>
                    <a:pt x="4069" y="28100"/>
                  </a:lnTo>
                  <a:lnTo>
                    <a:pt x="3551" y="27144"/>
                  </a:lnTo>
                  <a:lnTo>
                    <a:pt x="3059" y="26161"/>
                  </a:lnTo>
                  <a:lnTo>
                    <a:pt x="2595" y="25123"/>
                  </a:lnTo>
                  <a:lnTo>
                    <a:pt x="2185" y="24086"/>
                  </a:lnTo>
                  <a:lnTo>
                    <a:pt x="1803" y="23021"/>
                  </a:lnTo>
                  <a:lnTo>
                    <a:pt x="1448" y="21956"/>
                  </a:lnTo>
                  <a:lnTo>
                    <a:pt x="1120" y="20945"/>
                  </a:lnTo>
                  <a:lnTo>
                    <a:pt x="847" y="19990"/>
                  </a:lnTo>
                  <a:lnTo>
                    <a:pt x="601" y="19061"/>
                  </a:lnTo>
                  <a:lnTo>
                    <a:pt x="410" y="18242"/>
                  </a:lnTo>
                  <a:lnTo>
                    <a:pt x="246" y="17532"/>
                  </a:lnTo>
                  <a:lnTo>
                    <a:pt x="137" y="16904"/>
                  </a:lnTo>
                  <a:lnTo>
                    <a:pt x="55" y="16439"/>
                  </a:lnTo>
                  <a:lnTo>
                    <a:pt x="55" y="16439"/>
                  </a:lnTo>
                  <a:lnTo>
                    <a:pt x="28" y="15921"/>
                  </a:lnTo>
                  <a:lnTo>
                    <a:pt x="1" y="14965"/>
                  </a:lnTo>
                  <a:lnTo>
                    <a:pt x="1" y="14364"/>
                  </a:lnTo>
                  <a:lnTo>
                    <a:pt x="28" y="13654"/>
                  </a:lnTo>
                  <a:lnTo>
                    <a:pt x="110" y="12889"/>
                  </a:lnTo>
                  <a:lnTo>
                    <a:pt x="219" y="12070"/>
                  </a:lnTo>
                  <a:lnTo>
                    <a:pt x="356" y="11224"/>
                  </a:lnTo>
                  <a:lnTo>
                    <a:pt x="574" y="10323"/>
                  </a:lnTo>
                  <a:lnTo>
                    <a:pt x="820" y="9394"/>
                  </a:lnTo>
                  <a:lnTo>
                    <a:pt x="984" y="8930"/>
                  </a:lnTo>
                  <a:lnTo>
                    <a:pt x="1175" y="8466"/>
                  </a:lnTo>
                  <a:lnTo>
                    <a:pt x="1366" y="7974"/>
                  </a:lnTo>
                  <a:lnTo>
                    <a:pt x="1584" y="7510"/>
                  </a:lnTo>
                  <a:lnTo>
                    <a:pt x="1803" y="7046"/>
                  </a:lnTo>
                  <a:lnTo>
                    <a:pt x="2076" y="6581"/>
                  </a:lnTo>
                  <a:lnTo>
                    <a:pt x="2349" y="6117"/>
                  </a:lnTo>
                  <a:lnTo>
                    <a:pt x="2649" y="5653"/>
                  </a:lnTo>
                  <a:lnTo>
                    <a:pt x="2977" y="5216"/>
                  </a:lnTo>
                  <a:lnTo>
                    <a:pt x="3332" y="4779"/>
                  </a:lnTo>
                  <a:lnTo>
                    <a:pt x="3332" y="4779"/>
                  </a:lnTo>
                  <a:lnTo>
                    <a:pt x="3769" y="4260"/>
                  </a:lnTo>
                  <a:lnTo>
                    <a:pt x="4261" y="3769"/>
                  </a:lnTo>
                  <a:lnTo>
                    <a:pt x="4752" y="3332"/>
                  </a:lnTo>
                  <a:lnTo>
                    <a:pt x="5298" y="2895"/>
                  </a:lnTo>
                  <a:lnTo>
                    <a:pt x="5844" y="2512"/>
                  </a:lnTo>
                  <a:lnTo>
                    <a:pt x="6418" y="2130"/>
                  </a:lnTo>
                  <a:lnTo>
                    <a:pt x="7046" y="1802"/>
                  </a:lnTo>
                  <a:lnTo>
                    <a:pt x="7674" y="1475"/>
                  </a:lnTo>
                  <a:lnTo>
                    <a:pt x="8329" y="1202"/>
                  </a:lnTo>
                  <a:lnTo>
                    <a:pt x="9012" y="956"/>
                  </a:lnTo>
                  <a:lnTo>
                    <a:pt x="9722" y="737"/>
                  </a:lnTo>
                  <a:lnTo>
                    <a:pt x="10460" y="546"/>
                  </a:lnTo>
                  <a:lnTo>
                    <a:pt x="11197" y="382"/>
                  </a:lnTo>
                  <a:lnTo>
                    <a:pt x="11989" y="246"/>
                  </a:lnTo>
                  <a:lnTo>
                    <a:pt x="12808" y="137"/>
                  </a:lnTo>
                  <a:lnTo>
                    <a:pt x="13627" y="55"/>
                  </a:lnTo>
                  <a:lnTo>
                    <a:pt x="13627" y="55"/>
                  </a:lnTo>
                  <a:lnTo>
                    <a:pt x="14528" y="27"/>
                  </a:lnTo>
                  <a:lnTo>
                    <a:pt x="15430" y="0"/>
                  </a:lnTo>
                  <a:lnTo>
                    <a:pt x="16276" y="27"/>
                  </a:lnTo>
                  <a:lnTo>
                    <a:pt x="17123" y="82"/>
                  </a:lnTo>
                  <a:lnTo>
                    <a:pt x="17915" y="191"/>
                  </a:lnTo>
                  <a:lnTo>
                    <a:pt x="18707" y="328"/>
                  </a:lnTo>
                  <a:lnTo>
                    <a:pt x="19471" y="492"/>
                  </a:lnTo>
                  <a:lnTo>
                    <a:pt x="20208" y="710"/>
                  </a:lnTo>
                  <a:lnTo>
                    <a:pt x="20918" y="929"/>
                  </a:lnTo>
                  <a:lnTo>
                    <a:pt x="21601" y="1202"/>
                  </a:lnTo>
                  <a:lnTo>
                    <a:pt x="22257" y="1529"/>
                  </a:lnTo>
                  <a:lnTo>
                    <a:pt x="22885" y="1884"/>
                  </a:lnTo>
                  <a:lnTo>
                    <a:pt x="23485" y="2267"/>
                  </a:lnTo>
                  <a:lnTo>
                    <a:pt x="24059" y="2676"/>
                  </a:lnTo>
                  <a:lnTo>
                    <a:pt x="24605" y="3141"/>
                  </a:lnTo>
                  <a:lnTo>
                    <a:pt x="25124" y="3632"/>
                  </a:lnTo>
                  <a:lnTo>
                    <a:pt x="25124" y="3632"/>
                  </a:lnTo>
                  <a:lnTo>
                    <a:pt x="25452" y="3960"/>
                  </a:lnTo>
                  <a:lnTo>
                    <a:pt x="25752" y="4315"/>
                  </a:lnTo>
                  <a:lnTo>
                    <a:pt x="26052" y="4670"/>
                  </a:lnTo>
                  <a:lnTo>
                    <a:pt x="26325" y="5025"/>
                  </a:lnTo>
                  <a:lnTo>
                    <a:pt x="26817" y="5762"/>
                  </a:lnTo>
                  <a:lnTo>
                    <a:pt x="27254" y="6499"/>
                  </a:lnTo>
                  <a:lnTo>
                    <a:pt x="27636" y="7264"/>
                  </a:lnTo>
                  <a:lnTo>
                    <a:pt x="27964" y="8001"/>
                  </a:lnTo>
                  <a:lnTo>
                    <a:pt x="28237" y="8766"/>
                  </a:lnTo>
                  <a:lnTo>
                    <a:pt x="28455" y="9476"/>
                  </a:lnTo>
                  <a:lnTo>
                    <a:pt x="28647" y="10186"/>
                  </a:lnTo>
                  <a:lnTo>
                    <a:pt x="28783" y="10869"/>
                  </a:lnTo>
                  <a:lnTo>
                    <a:pt x="28892" y="11524"/>
                  </a:lnTo>
                  <a:lnTo>
                    <a:pt x="28974" y="12125"/>
                  </a:lnTo>
                  <a:lnTo>
                    <a:pt x="29029" y="12671"/>
                  </a:lnTo>
                  <a:lnTo>
                    <a:pt x="29056" y="13163"/>
                  </a:lnTo>
                  <a:lnTo>
                    <a:pt x="29056" y="13572"/>
                  </a:lnTo>
                  <a:lnTo>
                    <a:pt x="29056" y="13927"/>
                  </a:lnTo>
                  <a:lnTo>
                    <a:pt x="29056" y="13927"/>
                  </a:lnTo>
                  <a:lnTo>
                    <a:pt x="29029" y="14501"/>
                  </a:lnTo>
                  <a:lnTo>
                    <a:pt x="28974" y="15129"/>
                  </a:lnTo>
                  <a:lnTo>
                    <a:pt x="28838" y="16467"/>
                  </a:lnTo>
                  <a:lnTo>
                    <a:pt x="28838" y="16467"/>
                  </a:lnTo>
                  <a:lnTo>
                    <a:pt x="28756" y="17286"/>
                  </a:lnTo>
                  <a:lnTo>
                    <a:pt x="28674" y="18078"/>
                  </a:lnTo>
                  <a:lnTo>
                    <a:pt x="28647" y="18761"/>
                  </a:lnTo>
                  <a:lnTo>
                    <a:pt x="28647" y="19061"/>
                  </a:lnTo>
                  <a:lnTo>
                    <a:pt x="28647" y="19334"/>
                  </a:lnTo>
                  <a:lnTo>
                    <a:pt x="28647" y="19334"/>
                  </a:lnTo>
                  <a:lnTo>
                    <a:pt x="28783" y="20153"/>
                  </a:lnTo>
                  <a:lnTo>
                    <a:pt x="28783" y="20153"/>
                  </a:lnTo>
                  <a:lnTo>
                    <a:pt x="28892" y="20781"/>
                  </a:lnTo>
                  <a:lnTo>
                    <a:pt x="29029" y="21519"/>
                  </a:lnTo>
                  <a:lnTo>
                    <a:pt x="29111" y="22311"/>
                  </a:lnTo>
                  <a:lnTo>
                    <a:pt x="29165" y="23185"/>
                  </a:lnTo>
                  <a:lnTo>
                    <a:pt x="29165" y="23621"/>
                  </a:lnTo>
                  <a:lnTo>
                    <a:pt x="29165" y="24058"/>
                  </a:lnTo>
                  <a:lnTo>
                    <a:pt x="29138" y="24523"/>
                  </a:lnTo>
                  <a:lnTo>
                    <a:pt x="29084" y="24960"/>
                  </a:lnTo>
                  <a:lnTo>
                    <a:pt x="29002" y="25424"/>
                  </a:lnTo>
                  <a:lnTo>
                    <a:pt x="28920" y="25888"/>
                  </a:lnTo>
                  <a:lnTo>
                    <a:pt x="28783" y="26325"/>
                  </a:lnTo>
                  <a:lnTo>
                    <a:pt x="28619" y="26762"/>
                  </a:lnTo>
                  <a:lnTo>
                    <a:pt x="28619" y="26762"/>
                  </a:lnTo>
                  <a:lnTo>
                    <a:pt x="28292" y="27417"/>
                  </a:lnTo>
                  <a:lnTo>
                    <a:pt x="27964" y="28018"/>
                  </a:lnTo>
                  <a:lnTo>
                    <a:pt x="27609" y="28591"/>
                  </a:lnTo>
                  <a:lnTo>
                    <a:pt x="27254" y="29165"/>
                  </a:lnTo>
                  <a:lnTo>
                    <a:pt x="26872" y="29684"/>
                  </a:lnTo>
                  <a:lnTo>
                    <a:pt x="26462" y="30175"/>
                  </a:lnTo>
                  <a:lnTo>
                    <a:pt x="26052" y="30667"/>
                  </a:lnTo>
                  <a:lnTo>
                    <a:pt x="25643" y="31104"/>
                  </a:lnTo>
                  <a:lnTo>
                    <a:pt x="25233" y="31541"/>
                  </a:lnTo>
                  <a:lnTo>
                    <a:pt x="24796" y="31923"/>
                  </a:lnTo>
                  <a:lnTo>
                    <a:pt x="24359" y="32305"/>
                  </a:lnTo>
                  <a:lnTo>
                    <a:pt x="23895" y="32660"/>
                  </a:lnTo>
                  <a:lnTo>
                    <a:pt x="23458" y="32988"/>
                  </a:lnTo>
                  <a:lnTo>
                    <a:pt x="23021" y="33288"/>
                  </a:lnTo>
                  <a:lnTo>
                    <a:pt x="22557" y="33589"/>
                  </a:lnTo>
                  <a:lnTo>
                    <a:pt x="22120" y="33862"/>
                  </a:lnTo>
                  <a:lnTo>
                    <a:pt x="21246" y="34326"/>
                  </a:lnTo>
                  <a:lnTo>
                    <a:pt x="20400" y="34708"/>
                  </a:lnTo>
                  <a:lnTo>
                    <a:pt x="19580" y="35036"/>
                  </a:lnTo>
                  <a:lnTo>
                    <a:pt x="18843" y="35282"/>
                  </a:lnTo>
                  <a:lnTo>
                    <a:pt x="18133" y="35473"/>
                  </a:lnTo>
                  <a:lnTo>
                    <a:pt x="17532" y="35610"/>
                  </a:lnTo>
                  <a:lnTo>
                    <a:pt x="17013" y="35692"/>
                  </a:lnTo>
                  <a:lnTo>
                    <a:pt x="16604" y="357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0"/>
            <p:cNvSpPr/>
            <p:nvPr/>
          </p:nvSpPr>
          <p:spPr>
            <a:xfrm flipH="1">
              <a:off x="1825400" y="950725"/>
              <a:ext cx="711400" cy="874550"/>
            </a:xfrm>
            <a:custGeom>
              <a:avLst/>
              <a:gdLst/>
              <a:ahLst/>
              <a:cxnLst/>
              <a:rect l="l" t="t" r="r" b="b"/>
              <a:pathLst>
                <a:path w="28456" h="34982" fill="none" extrusionOk="0">
                  <a:moveTo>
                    <a:pt x="14883" y="0"/>
                  </a:moveTo>
                  <a:lnTo>
                    <a:pt x="14883" y="0"/>
                  </a:lnTo>
                  <a:lnTo>
                    <a:pt x="14119" y="27"/>
                  </a:lnTo>
                  <a:lnTo>
                    <a:pt x="13300" y="82"/>
                  </a:lnTo>
                  <a:lnTo>
                    <a:pt x="13300" y="82"/>
                  </a:lnTo>
                  <a:lnTo>
                    <a:pt x="12480" y="137"/>
                  </a:lnTo>
                  <a:lnTo>
                    <a:pt x="11688" y="246"/>
                  </a:lnTo>
                  <a:lnTo>
                    <a:pt x="10924" y="382"/>
                  </a:lnTo>
                  <a:lnTo>
                    <a:pt x="10186" y="546"/>
                  </a:lnTo>
                  <a:lnTo>
                    <a:pt x="9476" y="710"/>
                  </a:lnTo>
                  <a:lnTo>
                    <a:pt x="8794" y="929"/>
                  </a:lnTo>
                  <a:lnTo>
                    <a:pt x="8111" y="1174"/>
                  </a:lnTo>
                  <a:lnTo>
                    <a:pt x="7483" y="1447"/>
                  </a:lnTo>
                  <a:lnTo>
                    <a:pt x="6855" y="1748"/>
                  </a:lnTo>
                  <a:lnTo>
                    <a:pt x="6254" y="2076"/>
                  </a:lnTo>
                  <a:lnTo>
                    <a:pt x="5708" y="2431"/>
                  </a:lnTo>
                  <a:lnTo>
                    <a:pt x="5162" y="2813"/>
                  </a:lnTo>
                  <a:lnTo>
                    <a:pt x="4643" y="3250"/>
                  </a:lnTo>
                  <a:lnTo>
                    <a:pt x="4151" y="3687"/>
                  </a:lnTo>
                  <a:lnTo>
                    <a:pt x="3687" y="4151"/>
                  </a:lnTo>
                  <a:lnTo>
                    <a:pt x="3250" y="4642"/>
                  </a:lnTo>
                  <a:lnTo>
                    <a:pt x="3250" y="4642"/>
                  </a:lnTo>
                  <a:lnTo>
                    <a:pt x="2895" y="5079"/>
                  </a:lnTo>
                  <a:lnTo>
                    <a:pt x="2568" y="5516"/>
                  </a:lnTo>
                  <a:lnTo>
                    <a:pt x="2267" y="5981"/>
                  </a:lnTo>
                  <a:lnTo>
                    <a:pt x="1994" y="6445"/>
                  </a:lnTo>
                  <a:lnTo>
                    <a:pt x="1748" y="6909"/>
                  </a:lnTo>
                  <a:lnTo>
                    <a:pt x="1530" y="7373"/>
                  </a:lnTo>
                  <a:lnTo>
                    <a:pt x="1311" y="7865"/>
                  </a:lnTo>
                  <a:lnTo>
                    <a:pt x="1120" y="8329"/>
                  </a:lnTo>
                  <a:lnTo>
                    <a:pt x="956" y="8793"/>
                  </a:lnTo>
                  <a:lnTo>
                    <a:pt x="793" y="9285"/>
                  </a:lnTo>
                  <a:lnTo>
                    <a:pt x="547" y="10213"/>
                  </a:lnTo>
                  <a:lnTo>
                    <a:pt x="356" y="11114"/>
                  </a:lnTo>
                  <a:lnTo>
                    <a:pt x="192" y="11961"/>
                  </a:lnTo>
                  <a:lnTo>
                    <a:pt x="110" y="12780"/>
                  </a:lnTo>
                  <a:lnTo>
                    <a:pt x="55" y="13518"/>
                  </a:lnTo>
                  <a:lnTo>
                    <a:pt x="28" y="14200"/>
                  </a:lnTo>
                  <a:lnTo>
                    <a:pt x="1" y="14801"/>
                  </a:lnTo>
                  <a:lnTo>
                    <a:pt x="55" y="15648"/>
                  </a:lnTo>
                  <a:lnTo>
                    <a:pt x="83" y="16030"/>
                  </a:lnTo>
                  <a:lnTo>
                    <a:pt x="83" y="16030"/>
                  </a:lnTo>
                  <a:lnTo>
                    <a:pt x="137" y="16521"/>
                  </a:lnTo>
                  <a:lnTo>
                    <a:pt x="246" y="17122"/>
                  </a:lnTo>
                  <a:lnTo>
                    <a:pt x="410" y="17832"/>
                  </a:lnTo>
                  <a:lnTo>
                    <a:pt x="601" y="18651"/>
                  </a:lnTo>
                  <a:lnTo>
                    <a:pt x="820" y="19525"/>
                  </a:lnTo>
                  <a:lnTo>
                    <a:pt x="1093" y="20481"/>
                  </a:lnTo>
                  <a:lnTo>
                    <a:pt x="1421" y="21491"/>
                  </a:lnTo>
                  <a:lnTo>
                    <a:pt x="1776" y="22529"/>
                  </a:lnTo>
                  <a:lnTo>
                    <a:pt x="2158" y="23567"/>
                  </a:lnTo>
                  <a:lnTo>
                    <a:pt x="2568" y="24605"/>
                  </a:lnTo>
                  <a:lnTo>
                    <a:pt x="3004" y="25615"/>
                  </a:lnTo>
                  <a:lnTo>
                    <a:pt x="3496" y="26598"/>
                  </a:lnTo>
                  <a:lnTo>
                    <a:pt x="3988" y="27526"/>
                  </a:lnTo>
                  <a:lnTo>
                    <a:pt x="4261" y="27963"/>
                  </a:lnTo>
                  <a:lnTo>
                    <a:pt x="4534" y="28373"/>
                  </a:lnTo>
                  <a:lnTo>
                    <a:pt x="4807" y="28783"/>
                  </a:lnTo>
                  <a:lnTo>
                    <a:pt x="5080" y="29138"/>
                  </a:lnTo>
                  <a:lnTo>
                    <a:pt x="5380" y="29493"/>
                  </a:lnTo>
                  <a:lnTo>
                    <a:pt x="5653" y="29793"/>
                  </a:lnTo>
                  <a:lnTo>
                    <a:pt x="5653" y="29793"/>
                  </a:lnTo>
                  <a:lnTo>
                    <a:pt x="6281" y="30366"/>
                  </a:lnTo>
                  <a:lnTo>
                    <a:pt x="6937" y="30913"/>
                  </a:lnTo>
                  <a:lnTo>
                    <a:pt x="7647" y="31432"/>
                  </a:lnTo>
                  <a:lnTo>
                    <a:pt x="8384" y="31923"/>
                  </a:lnTo>
                  <a:lnTo>
                    <a:pt x="9149" y="32387"/>
                  </a:lnTo>
                  <a:lnTo>
                    <a:pt x="9913" y="32797"/>
                  </a:lnTo>
                  <a:lnTo>
                    <a:pt x="10705" y="33179"/>
                  </a:lnTo>
                  <a:lnTo>
                    <a:pt x="11470" y="33534"/>
                  </a:lnTo>
                  <a:lnTo>
                    <a:pt x="12207" y="33862"/>
                  </a:lnTo>
                  <a:lnTo>
                    <a:pt x="12917" y="34135"/>
                  </a:lnTo>
                  <a:lnTo>
                    <a:pt x="13600" y="34381"/>
                  </a:lnTo>
                  <a:lnTo>
                    <a:pt x="14228" y="34572"/>
                  </a:lnTo>
                  <a:lnTo>
                    <a:pt x="14829" y="34736"/>
                  </a:lnTo>
                  <a:lnTo>
                    <a:pt x="15320" y="34872"/>
                  </a:lnTo>
                  <a:lnTo>
                    <a:pt x="15757" y="34954"/>
                  </a:lnTo>
                  <a:lnTo>
                    <a:pt x="16112" y="34982"/>
                  </a:lnTo>
                  <a:lnTo>
                    <a:pt x="16112" y="34982"/>
                  </a:lnTo>
                  <a:lnTo>
                    <a:pt x="16467" y="34982"/>
                  </a:lnTo>
                  <a:lnTo>
                    <a:pt x="16959" y="34927"/>
                  </a:lnTo>
                  <a:lnTo>
                    <a:pt x="17532" y="34818"/>
                  </a:lnTo>
                  <a:lnTo>
                    <a:pt x="18188" y="34627"/>
                  </a:lnTo>
                  <a:lnTo>
                    <a:pt x="18925" y="34408"/>
                  </a:lnTo>
                  <a:lnTo>
                    <a:pt x="19717" y="34080"/>
                  </a:lnTo>
                  <a:lnTo>
                    <a:pt x="20563" y="33698"/>
                  </a:lnTo>
                  <a:lnTo>
                    <a:pt x="21437" y="33261"/>
                  </a:lnTo>
                  <a:lnTo>
                    <a:pt x="21874" y="32988"/>
                  </a:lnTo>
                  <a:lnTo>
                    <a:pt x="22311" y="32715"/>
                  </a:lnTo>
                  <a:lnTo>
                    <a:pt x="22775" y="32415"/>
                  </a:lnTo>
                  <a:lnTo>
                    <a:pt x="23212" y="32087"/>
                  </a:lnTo>
                  <a:lnTo>
                    <a:pt x="23649" y="31732"/>
                  </a:lnTo>
                  <a:lnTo>
                    <a:pt x="24113" y="31377"/>
                  </a:lnTo>
                  <a:lnTo>
                    <a:pt x="24523" y="30967"/>
                  </a:lnTo>
                  <a:lnTo>
                    <a:pt x="24960" y="30558"/>
                  </a:lnTo>
                  <a:lnTo>
                    <a:pt x="25397" y="30121"/>
                  </a:lnTo>
                  <a:lnTo>
                    <a:pt x="25807" y="29629"/>
                  </a:lnTo>
                  <a:lnTo>
                    <a:pt x="26189" y="29138"/>
                  </a:lnTo>
                  <a:lnTo>
                    <a:pt x="26571" y="28619"/>
                  </a:lnTo>
                  <a:lnTo>
                    <a:pt x="26953" y="28073"/>
                  </a:lnTo>
                  <a:lnTo>
                    <a:pt x="27281" y="27499"/>
                  </a:lnTo>
                  <a:lnTo>
                    <a:pt x="27609" y="26898"/>
                  </a:lnTo>
                  <a:lnTo>
                    <a:pt x="27937" y="26270"/>
                  </a:lnTo>
                  <a:lnTo>
                    <a:pt x="27937" y="26270"/>
                  </a:lnTo>
                  <a:lnTo>
                    <a:pt x="28073" y="25861"/>
                  </a:lnTo>
                  <a:lnTo>
                    <a:pt x="28210" y="25424"/>
                  </a:lnTo>
                  <a:lnTo>
                    <a:pt x="28292" y="24987"/>
                  </a:lnTo>
                  <a:lnTo>
                    <a:pt x="28374" y="24550"/>
                  </a:lnTo>
                  <a:lnTo>
                    <a:pt x="28428" y="24113"/>
                  </a:lnTo>
                  <a:lnTo>
                    <a:pt x="28455" y="23676"/>
                  </a:lnTo>
                  <a:lnTo>
                    <a:pt x="28455" y="23239"/>
                  </a:lnTo>
                  <a:lnTo>
                    <a:pt x="28455" y="22802"/>
                  </a:lnTo>
                  <a:lnTo>
                    <a:pt x="28401" y="21983"/>
                  </a:lnTo>
                  <a:lnTo>
                    <a:pt x="28292" y="21191"/>
                  </a:lnTo>
                  <a:lnTo>
                    <a:pt x="28182" y="20481"/>
                  </a:lnTo>
                  <a:lnTo>
                    <a:pt x="28073" y="19853"/>
                  </a:lnTo>
                  <a:lnTo>
                    <a:pt x="28073" y="19853"/>
                  </a:lnTo>
                  <a:lnTo>
                    <a:pt x="27937" y="19006"/>
                  </a:lnTo>
                  <a:lnTo>
                    <a:pt x="27937" y="19006"/>
                  </a:lnTo>
                  <a:lnTo>
                    <a:pt x="27937" y="18733"/>
                  </a:lnTo>
                  <a:lnTo>
                    <a:pt x="27909" y="18433"/>
                  </a:lnTo>
                  <a:lnTo>
                    <a:pt x="27964" y="17723"/>
                  </a:lnTo>
                  <a:lnTo>
                    <a:pt x="28019" y="16931"/>
                  </a:lnTo>
                  <a:lnTo>
                    <a:pt x="28128" y="16057"/>
                  </a:lnTo>
                  <a:lnTo>
                    <a:pt x="28128" y="16057"/>
                  </a:lnTo>
                  <a:lnTo>
                    <a:pt x="28264" y="14746"/>
                  </a:lnTo>
                  <a:lnTo>
                    <a:pt x="28319" y="14118"/>
                  </a:lnTo>
                  <a:lnTo>
                    <a:pt x="28346" y="13572"/>
                  </a:lnTo>
                  <a:lnTo>
                    <a:pt x="28346" y="13572"/>
                  </a:lnTo>
                  <a:lnTo>
                    <a:pt x="28346" y="13217"/>
                  </a:lnTo>
                  <a:lnTo>
                    <a:pt x="28346" y="12808"/>
                  </a:lnTo>
                  <a:lnTo>
                    <a:pt x="28319" y="12316"/>
                  </a:lnTo>
                  <a:lnTo>
                    <a:pt x="28264" y="11797"/>
                  </a:lnTo>
                  <a:lnTo>
                    <a:pt x="28182" y="11196"/>
                  </a:lnTo>
                  <a:lnTo>
                    <a:pt x="28100" y="10568"/>
                  </a:lnTo>
                  <a:lnTo>
                    <a:pt x="27937" y="9913"/>
                  </a:lnTo>
                  <a:lnTo>
                    <a:pt x="27773" y="9230"/>
                  </a:lnTo>
                  <a:lnTo>
                    <a:pt x="27554" y="8520"/>
                  </a:lnTo>
                  <a:lnTo>
                    <a:pt x="27281" y="7783"/>
                  </a:lnTo>
                  <a:lnTo>
                    <a:pt x="26953" y="7046"/>
                  </a:lnTo>
                  <a:lnTo>
                    <a:pt x="26598" y="6308"/>
                  </a:lnTo>
                  <a:lnTo>
                    <a:pt x="26162" y="5598"/>
                  </a:lnTo>
                  <a:lnTo>
                    <a:pt x="25670" y="4888"/>
                  </a:lnTo>
                  <a:lnTo>
                    <a:pt x="25424" y="4533"/>
                  </a:lnTo>
                  <a:lnTo>
                    <a:pt x="25124" y="4178"/>
                  </a:lnTo>
                  <a:lnTo>
                    <a:pt x="24823" y="3851"/>
                  </a:lnTo>
                  <a:lnTo>
                    <a:pt x="24523" y="3523"/>
                  </a:lnTo>
                  <a:lnTo>
                    <a:pt x="24523" y="3523"/>
                  </a:lnTo>
                  <a:lnTo>
                    <a:pt x="24059" y="3113"/>
                  </a:lnTo>
                  <a:lnTo>
                    <a:pt x="23595" y="2704"/>
                  </a:lnTo>
                  <a:lnTo>
                    <a:pt x="23103" y="2321"/>
                  </a:lnTo>
                  <a:lnTo>
                    <a:pt x="22584" y="1994"/>
                  </a:lnTo>
                  <a:lnTo>
                    <a:pt x="22065" y="1666"/>
                  </a:lnTo>
                  <a:lnTo>
                    <a:pt x="21519" y="1393"/>
                  </a:lnTo>
                  <a:lnTo>
                    <a:pt x="20946" y="1120"/>
                  </a:lnTo>
                  <a:lnTo>
                    <a:pt x="20345" y="901"/>
                  </a:lnTo>
                  <a:lnTo>
                    <a:pt x="19744" y="683"/>
                  </a:lnTo>
                  <a:lnTo>
                    <a:pt x="19089" y="519"/>
                  </a:lnTo>
                  <a:lnTo>
                    <a:pt x="18461" y="355"/>
                  </a:lnTo>
                  <a:lnTo>
                    <a:pt x="17778" y="219"/>
                  </a:lnTo>
                  <a:lnTo>
                    <a:pt x="17095" y="137"/>
                  </a:lnTo>
                  <a:lnTo>
                    <a:pt x="16385" y="55"/>
                  </a:lnTo>
                  <a:lnTo>
                    <a:pt x="15648" y="27"/>
                  </a:lnTo>
                  <a:lnTo>
                    <a:pt x="148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0"/>
            <p:cNvSpPr/>
            <p:nvPr/>
          </p:nvSpPr>
          <p:spPr>
            <a:xfrm flipH="1">
              <a:off x="2207725" y="1329625"/>
              <a:ext cx="81250" cy="80575"/>
            </a:xfrm>
            <a:custGeom>
              <a:avLst/>
              <a:gdLst/>
              <a:ahLst/>
              <a:cxnLst/>
              <a:rect l="l" t="t" r="r" b="b"/>
              <a:pathLst>
                <a:path w="3250" h="3223" extrusionOk="0">
                  <a:moveTo>
                    <a:pt x="1420" y="0"/>
                  </a:moveTo>
                  <a:lnTo>
                    <a:pt x="1257" y="27"/>
                  </a:lnTo>
                  <a:lnTo>
                    <a:pt x="956" y="137"/>
                  </a:lnTo>
                  <a:lnTo>
                    <a:pt x="683" y="300"/>
                  </a:lnTo>
                  <a:lnTo>
                    <a:pt x="437" y="492"/>
                  </a:lnTo>
                  <a:lnTo>
                    <a:pt x="246" y="737"/>
                  </a:lnTo>
                  <a:lnTo>
                    <a:pt x="110" y="1010"/>
                  </a:lnTo>
                  <a:lnTo>
                    <a:pt x="28" y="1338"/>
                  </a:lnTo>
                  <a:lnTo>
                    <a:pt x="0" y="1502"/>
                  </a:lnTo>
                  <a:lnTo>
                    <a:pt x="0" y="1666"/>
                  </a:lnTo>
                  <a:lnTo>
                    <a:pt x="28" y="1830"/>
                  </a:lnTo>
                  <a:lnTo>
                    <a:pt x="55" y="1993"/>
                  </a:lnTo>
                  <a:lnTo>
                    <a:pt x="137" y="2294"/>
                  </a:lnTo>
                  <a:lnTo>
                    <a:pt x="301" y="2567"/>
                  </a:lnTo>
                  <a:lnTo>
                    <a:pt x="519" y="2785"/>
                  </a:lnTo>
                  <a:lnTo>
                    <a:pt x="765" y="2977"/>
                  </a:lnTo>
                  <a:lnTo>
                    <a:pt x="1038" y="3113"/>
                  </a:lnTo>
                  <a:lnTo>
                    <a:pt x="1338" y="3195"/>
                  </a:lnTo>
                  <a:lnTo>
                    <a:pt x="1502" y="3222"/>
                  </a:lnTo>
                  <a:lnTo>
                    <a:pt x="1830" y="3222"/>
                  </a:lnTo>
                  <a:lnTo>
                    <a:pt x="1994" y="3195"/>
                  </a:lnTo>
                  <a:lnTo>
                    <a:pt x="2294" y="3086"/>
                  </a:lnTo>
                  <a:lnTo>
                    <a:pt x="2567" y="2922"/>
                  </a:lnTo>
                  <a:lnTo>
                    <a:pt x="2813" y="2731"/>
                  </a:lnTo>
                  <a:lnTo>
                    <a:pt x="3004" y="2485"/>
                  </a:lnTo>
                  <a:lnTo>
                    <a:pt x="3141" y="2185"/>
                  </a:lnTo>
                  <a:lnTo>
                    <a:pt x="3223" y="1884"/>
                  </a:lnTo>
                  <a:lnTo>
                    <a:pt x="3250" y="1720"/>
                  </a:lnTo>
                  <a:lnTo>
                    <a:pt x="3250" y="1557"/>
                  </a:lnTo>
                  <a:lnTo>
                    <a:pt x="3223" y="1393"/>
                  </a:lnTo>
                  <a:lnTo>
                    <a:pt x="3195" y="1229"/>
                  </a:lnTo>
                  <a:lnTo>
                    <a:pt x="3086" y="928"/>
                  </a:lnTo>
                  <a:lnTo>
                    <a:pt x="2950" y="655"/>
                  </a:lnTo>
                  <a:lnTo>
                    <a:pt x="2731" y="437"/>
                  </a:lnTo>
                  <a:lnTo>
                    <a:pt x="2485" y="246"/>
                  </a:lnTo>
                  <a:lnTo>
                    <a:pt x="2212" y="109"/>
                  </a:lnTo>
                  <a:lnTo>
                    <a:pt x="19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0"/>
            <p:cNvSpPr/>
            <p:nvPr/>
          </p:nvSpPr>
          <p:spPr>
            <a:xfrm flipH="1">
              <a:off x="1937375" y="1329625"/>
              <a:ext cx="81250" cy="80575"/>
            </a:xfrm>
            <a:custGeom>
              <a:avLst/>
              <a:gdLst/>
              <a:ahLst/>
              <a:cxnLst/>
              <a:rect l="l" t="t" r="r" b="b"/>
              <a:pathLst>
                <a:path w="3250" h="3223" extrusionOk="0">
                  <a:moveTo>
                    <a:pt x="1420" y="0"/>
                  </a:moveTo>
                  <a:lnTo>
                    <a:pt x="1256" y="27"/>
                  </a:lnTo>
                  <a:lnTo>
                    <a:pt x="956" y="137"/>
                  </a:lnTo>
                  <a:lnTo>
                    <a:pt x="683" y="300"/>
                  </a:lnTo>
                  <a:lnTo>
                    <a:pt x="465" y="492"/>
                  </a:lnTo>
                  <a:lnTo>
                    <a:pt x="273" y="737"/>
                  </a:lnTo>
                  <a:lnTo>
                    <a:pt x="110" y="1010"/>
                  </a:lnTo>
                  <a:lnTo>
                    <a:pt x="28" y="1338"/>
                  </a:lnTo>
                  <a:lnTo>
                    <a:pt x="28" y="1502"/>
                  </a:lnTo>
                  <a:lnTo>
                    <a:pt x="0" y="1666"/>
                  </a:lnTo>
                  <a:lnTo>
                    <a:pt x="28" y="1830"/>
                  </a:lnTo>
                  <a:lnTo>
                    <a:pt x="55" y="1993"/>
                  </a:lnTo>
                  <a:lnTo>
                    <a:pt x="164" y="2294"/>
                  </a:lnTo>
                  <a:lnTo>
                    <a:pt x="328" y="2567"/>
                  </a:lnTo>
                  <a:lnTo>
                    <a:pt x="519" y="2785"/>
                  </a:lnTo>
                  <a:lnTo>
                    <a:pt x="765" y="2977"/>
                  </a:lnTo>
                  <a:lnTo>
                    <a:pt x="1038" y="3113"/>
                  </a:lnTo>
                  <a:lnTo>
                    <a:pt x="1366" y="3195"/>
                  </a:lnTo>
                  <a:lnTo>
                    <a:pt x="1502" y="3222"/>
                  </a:lnTo>
                  <a:lnTo>
                    <a:pt x="1857" y="3222"/>
                  </a:lnTo>
                  <a:lnTo>
                    <a:pt x="1994" y="3195"/>
                  </a:lnTo>
                  <a:lnTo>
                    <a:pt x="2321" y="3086"/>
                  </a:lnTo>
                  <a:lnTo>
                    <a:pt x="2567" y="2922"/>
                  </a:lnTo>
                  <a:lnTo>
                    <a:pt x="2813" y="2731"/>
                  </a:lnTo>
                  <a:lnTo>
                    <a:pt x="3004" y="2485"/>
                  </a:lnTo>
                  <a:lnTo>
                    <a:pt x="3141" y="2185"/>
                  </a:lnTo>
                  <a:lnTo>
                    <a:pt x="3223" y="1884"/>
                  </a:lnTo>
                  <a:lnTo>
                    <a:pt x="3250" y="1720"/>
                  </a:lnTo>
                  <a:lnTo>
                    <a:pt x="3250" y="1557"/>
                  </a:lnTo>
                  <a:lnTo>
                    <a:pt x="3250" y="1393"/>
                  </a:lnTo>
                  <a:lnTo>
                    <a:pt x="3223" y="1229"/>
                  </a:lnTo>
                  <a:lnTo>
                    <a:pt x="3113" y="928"/>
                  </a:lnTo>
                  <a:lnTo>
                    <a:pt x="2950" y="655"/>
                  </a:lnTo>
                  <a:lnTo>
                    <a:pt x="2731" y="437"/>
                  </a:lnTo>
                  <a:lnTo>
                    <a:pt x="2485" y="246"/>
                  </a:lnTo>
                  <a:lnTo>
                    <a:pt x="2212" y="82"/>
                  </a:lnTo>
                  <a:lnTo>
                    <a:pt x="19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0"/>
            <p:cNvSpPr/>
            <p:nvPr/>
          </p:nvSpPr>
          <p:spPr>
            <a:xfrm flipH="1">
              <a:off x="2190650" y="1246325"/>
              <a:ext cx="139300" cy="36900"/>
            </a:xfrm>
            <a:custGeom>
              <a:avLst/>
              <a:gdLst/>
              <a:ahLst/>
              <a:cxnLst/>
              <a:rect l="l" t="t" r="r" b="b"/>
              <a:pathLst>
                <a:path w="5572" h="1476" extrusionOk="0">
                  <a:moveTo>
                    <a:pt x="3769" y="0"/>
                  </a:moveTo>
                  <a:lnTo>
                    <a:pt x="3414" y="28"/>
                  </a:lnTo>
                  <a:lnTo>
                    <a:pt x="3059" y="82"/>
                  </a:lnTo>
                  <a:lnTo>
                    <a:pt x="2704" y="137"/>
                  </a:lnTo>
                  <a:lnTo>
                    <a:pt x="2349" y="219"/>
                  </a:lnTo>
                  <a:lnTo>
                    <a:pt x="1994" y="301"/>
                  </a:lnTo>
                  <a:lnTo>
                    <a:pt x="1284" y="547"/>
                  </a:lnTo>
                  <a:lnTo>
                    <a:pt x="656" y="820"/>
                  </a:lnTo>
                  <a:lnTo>
                    <a:pt x="83" y="1147"/>
                  </a:lnTo>
                  <a:lnTo>
                    <a:pt x="28" y="1202"/>
                  </a:lnTo>
                  <a:lnTo>
                    <a:pt x="1" y="1257"/>
                  </a:lnTo>
                  <a:lnTo>
                    <a:pt x="1" y="1339"/>
                  </a:lnTo>
                  <a:lnTo>
                    <a:pt x="28" y="1393"/>
                  </a:lnTo>
                  <a:lnTo>
                    <a:pt x="83" y="1448"/>
                  </a:lnTo>
                  <a:lnTo>
                    <a:pt x="165" y="1475"/>
                  </a:lnTo>
                  <a:lnTo>
                    <a:pt x="274" y="1448"/>
                  </a:lnTo>
                  <a:lnTo>
                    <a:pt x="793" y="1147"/>
                  </a:lnTo>
                  <a:lnTo>
                    <a:pt x="1421" y="874"/>
                  </a:lnTo>
                  <a:lnTo>
                    <a:pt x="2049" y="656"/>
                  </a:lnTo>
                  <a:lnTo>
                    <a:pt x="2732" y="492"/>
                  </a:lnTo>
                  <a:lnTo>
                    <a:pt x="3087" y="437"/>
                  </a:lnTo>
                  <a:lnTo>
                    <a:pt x="3414" y="410"/>
                  </a:lnTo>
                  <a:lnTo>
                    <a:pt x="3742" y="383"/>
                  </a:lnTo>
                  <a:lnTo>
                    <a:pt x="4097" y="383"/>
                  </a:lnTo>
                  <a:lnTo>
                    <a:pt x="4425" y="410"/>
                  </a:lnTo>
                  <a:lnTo>
                    <a:pt x="4725" y="437"/>
                  </a:lnTo>
                  <a:lnTo>
                    <a:pt x="5026" y="519"/>
                  </a:lnTo>
                  <a:lnTo>
                    <a:pt x="5326" y="601"/>
                  </a:lnTo>
                  <a:lnTo>
                    <a:pt x="5462" y="601"/>
                  </a:lnTo>
                  <a:lnTo>
                    <a:pt x="5517" y="547"/>
                  </a:lnTo>
                  <a:lnTo>
                    <a:pt x="5544" y="492"/>
                  </a:lnTo>
                  <a:lnTo>
                    <a:pt x="5572" y="437"/>
                  </a:lnTo>
                  <a:lnTo>
                    <a:pt x="5544" y="355"/>
                  </a:lnTo>
                  <a:lnTo>
                    <a:pt x="5517" y="301"/>
                  </a:lnTo>
                  <a:lnTo>
                    <a:pt x="5435" y="274"/>
                  </a:lnTo>
                  <a:lnTo>
                    <a:pt x="5135" y="164"/>
                  </a:lnTo>
                  <a:lnTo>
                    <a:pt x="4807" y="82"/>
                  </a:lnTo>
                  <a:lnTo>
                    <a:pt x="4479" y="28"/>
                  </a:lnTo>
                  <a:lnTo>
                    <a:pt x="4124" y="28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0"/>
            <p:cNvSpPr/>
            <p:nvPr/>
          </p:nvSpPr>
          <p:spPr>
            <a:xfrm flipH="1">
              <a:off x="1896400" y="1248375"/>
              <a:ext cx="124275" cy="41675"/>
            </a:xfrm>
            <a:custGeom>
              <a:avLst/>
              <a:gdLst/>
              <a:ahLst/>
              <a:cxnLst/>
              <a:rect l="l" t="t" r="r" b="b"/>
              <a:pathLst>
                <a:path w="4971" h="1667" extrusionOk="0">
                  <a:moveTo>
                    <a:pt x="1011" y="0"/>
                  </a:moveTo>
                  <a:lnTo>
                    <a:pt x="710" y="28"/>
                  </a:lnTo>
                  <a:lnTo>
                    <a:pt x="437" y="55"/>
                  </a:lnTo>
                  <a:lnTo>
                    <a:pt x="137" y="110"/>
                  </a:lnTo>
                  <a:lnTo>
                    <a:pt x="82" y="137"/>
                  </a:lnTo>
                  <a:lnTo>
                    <a:pt x="28" y="192"/>
                  </a:lnTo>
                  <a:lnTo>
                    <a:pt x="0" y="273"/>
                  </a:lnTo>
                  <a:lnTo>
                    <a:pt x="0" y="328"/>
                  </a:lnTo>
                  <a:lnTo>
                    <a:pt x="28" y="410"/>
                  </a:lnTo>
                  <a:lnTo>
                    <a:pt x="82" y="437"/>
                  </a:lnTo>
                  <a:lnTo>
                    <a:pt x="137" y="465"/>
                  </a:lnTo>
                  <a:lnTo>
                    <a:pt x="219" y="465"/>
                  </a:lnTo>
                  <a:lnTo>
                    <a:pt x="765" y="383"/>
                  </a:lnTo>
                  <a:lnTo>
                    <a:pt x="1011" y="355"/>
                  </a:lnTo>
                  <a:lnTo>
                    <a:pt x="1284" y="355"/>
                  </a:lnTo>
                  <a:lnTo>
                    <a:pt x="1557" y="383"/>
                  </a:lnTo>
                  <a:lnTo>
                    <a:pt x="1830" y="410"/>
                  </a:lnTo>
                  <a:lnTo>
                    <a:pt x="2376" y="519"/>
                  </a:lnTo>
                  <a:lnTo>
                    <a:pt x="2922" y="683"/>
                  </a:lnTo>
                  <a:lnTo>
                    <a:pt x="3496" y="929"/>
                  </a:lnTo>
                  <a:lnTo>
                    <a:pt x="4097" y="1257"/>
                  </a:lnTo>
                  <a:lnTo>
                    <a:pt x="4697" y="1639"/>
                  </a:lnTo>
                  <a:lnTo>
                    <a:pt x="4752" y="1666"/>
                  </a:lnTo>
                  <a:lnTo>
                    <a:pt x="4888" y="1666"/>
                  </a:lnTo>
                  <a:lnTo>
                    <a:pt x="4943" y="1612"/>
                  </a:lnTo>
                  <a:lnTo>
                    <a:pt x="4970" y="1530"/>
                  </a:lnTo>
                  <a:lnTo>
                    <a:pt x="4970" y="1475"/>
                  </a:lnTo>
                  <a:lnTo>
                    <a:pt x="4943" y="1393"/>
                  </a:lnTo>
                  <a:lnTo>
                    <a:pt x="4888" y="1338"/>
                  </a:lnTo>
                  <a:lnTo>
                    <a:pt x="4260" y="929"/>
                  </a:lnTo>
                  <a:lnTo>
                    <a:pt x="3632" y="601"/>
                  </a:lnTo>
                  <a:lnTo>
                    <a:pt x="3032" y="328"/>
                  </a:lnTo>
                  <a:lnTo>
                    <a:pt x="2731" y="246"/>
                  </a:lnTo>
                  <a:lnTo>
                    <a:pt x="2458" y="164"/>
                  </a:lnTo>
                  <a:lnTo>
                    <a:pt x="2158" y="82"/>
                  </a:lnTo>
                  <a:lnTo>
                    <a:pt x="1857" y="28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0"/>
            <p:cNvSpPr/>
            <p:nvPr/>
          </p:nvSpPr>
          <p:spPr>
            <a:xfrm flipH="1">
              <a:off x="2005625" y="1370575"/>
              <a:ext cx="99700" cy="187775"/>
            </a:xfrm>
            <a:custGeom>
              <a:avLst/>
              <a:gdLst/>
              <a:ahLst/>
              <a:cxnLst/>
              <a:rect l="l" t="t" r="r" b="b"/>
              <a:pathLst>
                <a:path w="3988" h="7511" extrusionOk="0">
                  <a:moveTo>
                    <a:pt x="137" y="0"/>
                  </a:moveTo>
                  <a:lnTo>
                    <a:pt x="82" y="55"/>
                  </a:lnTo>
                  <a:lnTo>
                    <a:pt x="27" y="110"/>
                  </a:lnTo>
                  <a:lnTo>
                    <a:pt x="0" y="164"/>
                  </a:lnTo>
                  <a:lnTo>
                    <a:pt x="27" y="219"/>
                  </a:lnTo>
                  <a:lnTo>
                    <a:pt x="55" y="301"/>
                  </a:lnTo>
                  <a:lnTo>
                    <a:pt x="3550" y="4807"/>
                  </a:lnTo>
                  <a:lnTo>
                    <a:pt x="3086" y="5134"/>
                  </a:lnTo>
                  <a:lnTo>
                    <a:pt x="2403" y="5517"/>
                  </a:lnTo>
                  <a:lnTo>
                    <a:pt x="1994" y="5735"/>
                  </a:lnTo>
                  <a:lnTo>
                    <a:pt x="1584" y="5926"/>
                  </a:lnTo>
                  <a:lnTo>
                    <a:pt x="1147" y="6090"/>
                  </a:lnTo>
                  <a:lnTo>
                    <a:pt x="710" y="6227"/>
                  </a:lnTo>
                  <a:lnTo>
                    <a:pt x="656" y="6254"/>
                  </a:lnTo>
                  <a:lnTo>
                    <a:pt x="628" y="6309"/>
                  </a:lnTo>
                  <a:lnTo>
                    <a:pt x="601" y="6363"/>
                  </a:lnTo>
                  <a:lnTo>
                    <a:pt x="574" y="6418"/>
                  </a:lnTo>
                  <a:lnTo>
                    <a:pt x="574" y="7346"/>
                  </a:lnTo>
                  <a:lnTo>
                    <a:pt x="601" y="7401"/>
                  </a:lnTo>
                  <a:lnTo>
                    <a:pt x="628" y="7483"/>
                  </a:lnTo>
                  <a:lnTo>
                    <a:pt x="683" y="7510"/>
                  </a:lnTo>
                  <a:lnTo>
                    <a:pt x="819" y="7510"/>
                  </a:lnTo>
                  <a:lnTo>
                    <a:pt x="901" y="7483"/>
                  </a:lnTo>
                  <a:lnTo>
                    <a:pt x="929" y="7401"/>
                  </a:lnTo>
                  <a:lnTo>
                    <a:pt x="929" y="7346"/>
                  </a:lnTo>
                  <a:lnTo>
                    <a:pt x="929" y="6554"/>
                  </a:lnTo>
                  <a:lnTo>
                    <a:pt x="1475" y="6363"/>
                  </a:lnTo>
                  <a:lnTo>
                    <a:pt x="1994" y="6145"/>
                  </a:lnTo>
                  <a:lnTo>
                    <a:pt x="2485" y="5899"/>
                  </a:lnTo>
                  <a:lnTo>
                    <a:pt x="2922" y="5653"/>
                  </a:lnTo>
                  <a:lnTo>
                    <a:pt x="3632" y="5216"/>
                  </a:lnTo>
                  <a:lnTo>
                    <a:pt x="3933" y="4998"/>
                  </a:lnTo>
                  <a:lnTo>
                    <a:pt x="3960" y="4943"/>
                  </a:lnTo>
                  <a:lnTo>
                    <a:pt x="3987" y="4889"/>
                  </a:lnTo>
                  <a:lnTo>
                    <a:pt x="3987" y="4807"/>
                  </a:lnTo>
                  <a:lnTo>
                    <a:pt x="3960" y="4752"/>
                  </a:lnTo>
                  <a:lnTo>
                    <a:pt x="328" y="82"/>
                  </a:lnTo>
                  <a:lnTo>
                    <a:pt x="273" y="28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0"/>
            <p:cNvSpPr/>
            <p:nvPr/>
          </p:nvSpPr>
          <p:spPr>
            <a:xfrm flipH="1">
              <a:off x="2007675" y="1582900"/>
              <a:ext cx="213025" cy="60775"/>
            </a:xfrm>
            <a:custGeom>
              <a:avLst/>
              <a:gdLst/>
              <a:ahLst/>
              <a:cxnLst/>
              <a:rect l="l" t="t" r="r" b="b"/>
              <a:pathLst>
                <a:path w="8521" h="2431" extrusionOk="0">
                  <a:moveTo>
                    <a:pt x="191" y="0"/>
                  </a:moveTo>
                  <a:lnTo>
                    <a:pt x="109" y="28"/>
                  </a:lnTo>
                  <a:lnTo>
                    <a:pt x="55" y="55"/>
                  </a:lnTo>
                  <a:lnTo>
                    <a:pt x="0" y="109"/>
                  </a:lnTo>
                  <a:lnTo>
                    <a:pt x="0" y="191"/>
                  </a:lnTo>
                  <a:lnTo>
                    <a:pt x="0" y="246"/>
                  </a:lnTo>
                  <a:lnTo>
                    <a:pt x="27" y="301"/>
                  </a:lnTo>
                  <a:lnTo>
                    <a:pt x="519" y="792"/>
                  </a:lnTo>
                  <a:lnTo>
                    <a:pt x="1011" y="1229"/>
                  </a:lnTo>
                  <a:lnTo>
                    <a:pt x="1529" y="1584"/>
                  </a:lnTo>
                  <a:lnTo>
                    <a:pt x="1802" y="1748"/>
                  </a:lnTo>
                  <a:lnTo>
                    <a:pt x="2076" y="1884"/>
                  </a:lnTo>
                  <a:lnTo>
                    <a:pt x="2349" y="2021"/>
                  </a:lnTo>
                  <a:lnTo>
                    <a:pt x="2649" y="2130"/>
                  </a:lnTo>
                  <a:lnTo>
                    <a:pt x="2922" y="2212"/>
                  </a:lnTo>
                  <a:lnTo>
                    <a:pt x="3222" y="2294"/>
                  </a:lnTo>
                  <a:lnTo>
                    <a:pt x="3523" y="2349"/>
                  </a:lnTo>
                  <a:lnTo>
                    <a:pt x="3823" y="2376"/>
                  </a:lnTo>
                  <a:lnTo>
                    <a:pt x="4124" y="2403"/>
                  </a:lnTo>
                  <a:lnTo>
                    <a:pt x="4424" y="2431"/>
                  </a:lnTo>
                  <a:lnTo>
                    <a:pt x="4670" y="2403"/>
                  </a:lnTo>
                  <a:lnTo>
                    <a:pt x="5052" y="2376"/>
                  </a:lnTo>
                  <a:lnTo>
                    <a:pt x="5407" y="2349"/>
                  </a:lnTo>
                  <a:lnTo>
                    <a:pt x="5762" y="2267"/>
                  </a:lnTo>
                  <a:lnTo>
                    <a:pt x="6117" y="2185"/>
                  </a:lnTo>
                  <a:lnTo>
                    <a:pt x="6745" y="1994"/>
                  </a:lnTo>
                  <a:lnTo>
                    <a:pt x="7291" y="1748"/>
                  </a:lnTo>
                  <a:lnTo>
                    <a:pt x="7756" y="1502"/>
                  </a:lnTo>
                  <a:lnTo>
                    <a:pt x="8138" y="1284"/>
                  </a:lnTo>
                  <a:lnTo>
                    <a:pt x="8384" y="1120"/>
                  </a:lnTo>
                  <a:lnTo>
                    <a:pt x="8493" y="1011"/>
                  </a:lnTo>
                  <a:lnTo>
                    <a:pt x="8520" y="929"/>
                  </a:lnTo>
                  <a:lnTo>
                    <a:pt x="8520" y="874"/>
                  </a:lnTo>
                  <a:lnTo>
                    <a:pt x="8520" y="819"/>
                  </a:lnTo>
                  <a:lnTo>
                    <a:pt x="8466" y="765"/>
                  </a:lnTo>
                  <a:lnTo>
                    <a:pt x="8411" y="738"/>
                  </a:lnTo>
                  <a:lnTo>
                    <a:pt x="8329" y="710"/>
                  </a:lnTo>
                  <a:lnTo>
                    <a:pt x="8274" y="738"/>
                  </a:lnTo>
                  <a:lnTo>
                    <a:pt x="8220" y="792"/>
                  </a:lnTo>
                  <a:lnTo>
                    <a:pt x="8111" y="874"/>
                  </a:lnTo>
                  <a:lnTo>
                    <a:pt x="7865" y="1038"/>
                  </a:lnTo>
                  <a:lnTo>
                    <a:pt x="7510" y="1229"/>
                  </a:lnTo>
                  <a:lnTo>
                    <a:pt x="7073" y="1448"/>
                  </a:lnTo>
                  <a:lnTo>
                    <a:pt x="6527" y="1666"/>
                  </a:lnTo>
                  <a:lnTo>
                    <a:pt x="5899" y="1857"/>
                  </a:lnTo>
                  <a:lnTo>
                    <a:pt x="5571" y="1939"/>
                  </a:lnTo>
                  <a:lnTo>
                    <a:pt x="5216" y="1994"/>
                  </a:lnTo>
                  <a:lnTo>
                    <a:pt x="4861" y="2048"/>
                  </a:lnTo>
                  <a:lnTo>
                    <a:pt x="4178" y="2048"/>
                  </a:lnTo>
                  <a:lnTo>
                    <a:pt x="3905" y="2021"/>
                  </a:lnTo>
                  <a:lnTo>
                    <a:pt x="3605" y="1994"/>
                  </a:lnTo>
                  <a:lnTo>
                    <a:pt x="3332" y="1939"/>
                  </a:lnTo>
                  <a:lnTo>
                    <a:pt x="3059" y="1884"/>
                  </a:lnTo>
                  <a:lnTo>
                    <a:pt x="2786" y="1803"/>
                  </a:lnTo>
                  <a:lnTo>
                    <a:pt x="2512" y="1693"/>
                  </a:lnTo>
                  <a:lnTo>
                    <a:pt x="2239" y="1584"/>
                  </a:lnTo>
                  <a:lnTo>
                    <a:pt x="1748" y="1284"/>
                  </a:lnTo>
                  <a:lnTo>
                    <a:pt x="1229" y="956"/>
                  </a:lnTo>
                  <a:lnTo>
                    <a:pt x="765" y="546"/>
                  </a:lnTo>
                  <a:lnTo>
                    <a:pt x="301" y="82"/>
                  </a:lnTo>
                  <a:lnTo>
                    <a:pt x="246" y="28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0"/>
            <p:cNvSpPr/>
            <p:nvPr/>
          </p:nvSpPr>
          <p:spPr>
            <a:xfrm flipH="1">
              <a:off x="1991300" y="1563775"/>
              <a:ext cx="220525" cy="49875"/>
            </a:xfrm>
            <a:custGeom>
              <a:avLst/>
              <a:gdLst/>
              <a:ahLst/>
              <a:cxnLst/>
              <a:rect l="l" t="t" r="r" b="b"/>
              <a:pathLst>
                <a:path w="8821" h="1995" extrusionOk="0">
                  <a:moveTo>
                    <a:pt x="4424" y="1"/>
                  </a:moveTo>
                  <a:lnTo>
                    <a:pt x="4315" y="28"/>
                  </a:lnTo>
                  <a:lnTo>
                    <a:pt x="4096" y="110"/>
                  </a:lnTo>
                  <a:lnTo>
                    <a:pt x="3851" y="219"/>
                  </a:lnTo>
                  <a:lnTo>
                    <a:pt x="3605" y="328"/>
                  </a:lnTo>
                  <a:lnTo>
                    <a:pt x="3332" y="465"/>
                  </a:lnTo>
                  <a:lnTo>
                    <a:pt x="3031" y="601"/>
                  </a:lnTo>
                  <a:lnTo>
                    <a:pt x="2758" y="683"/>
                  </a:lnTo>
                  <a:lnTo>
                    <a:pt x="2458" y="738"/>
                  </a:lnTo>
                  <a:lnTo>
                    <a:pt x="2103" y="711"/>
                  </a:lnTo>
                  <a:lnTo>
                    <a:pt x="1721" y="683"/>
                  </a:lnTo>
                  <a:lnTo>
                    <a:pt x="929" y="547"/>
                  </a:lnTo>
                  <a:lnTo>
                    <a:pt x="273" y="438"/>
                  </a:lnTo>
                  <a:lnTo>
                    <a:pt x="0" y="383"/>
                  </a:lnTo>
                  <a:lnTo>
                    <a:pt x="82" y="492"/>
                  </a:lnTo>
                  <a:lnTo>
                    <a:pt x="328" y="793"/>
                  </a:lnTo>
                  <a:lnTo>
                    <a:pt x="492" y="984"/>
                  </a:lnTo>
                  <a:lnTo>
                    <a:pt x="683" y="1175"/>
                  </a:lnTo>
                  <a:lnTo>
                    <a:pt x="929" y="1366"/>
                  </a:lnTo>
                  <a:lnTo>
                    <a:pt x="1202" y="1557"/>
                  </a:lnTo>
                  <a:lnTo>
                    <a:pt x="1502" y="1721"/>
                  </a:lnTo>
                  <a:lnTo>
                    <a:pt x="1830" y="1858"/>
                  </a:lnTo>
                  <a:lnTo>
                    <a:pt x="2185" y="1939"/>
                  </a:lnTo>
                  <a:lnTo>
                    <a:pt x="2567" y="1994"/>
                  </a:lnTo>
                  <a:lnTo>
                    <a:pt x="2758" y="1994"/>
                  </a:lnTo>
                  <a:lnTo>
                    <a:pt x="2977" y="1967"/>
                  </a:lnTo>
                  <a:lnTo>
                    <a:pt x="3195" y="1912"/>
                  </a:lnTo>
                  <a:lnTo>
                    <a:pt x="3414" y="1858"/>
                  </a:lnTo>
                  <a:lnTo>
                    <a:pt x="3632" y="1776"/>
                  </a:lnTo>
                  <a:lnTo>
                    <a:pt x="3851" y="1666"/>
                  </a:lnTo>
                  <a:lnTo>
                    <a:pt x="4096" y="1530"/>
                  </a:lnTo>
                  <a:lnTo>
                    <a:pt x="4342" y="1393"/>
                  </a:lnTo>
                  <a:lnTo>
                    <a:pt x="4451" y="1448"/>
                  </a:lnTo>
                  <a:lnTo>
                    <a:pt x="4724" y="1639"/>
                  </a:lnTo>
                  <a:lnTo>
                    <a:pt x="4943" y="1721"/>
                  </a:lnTo>
                  <a:lnTo>
                    <a:pt x="5189" y="1830"/>
                  </a:lnTo>
                  <a:lnTo>
                    <a:pt x="5462" y="1912"/>
                  </a:lnTo>
                  <a:lnTo>
                    <a:pt x="5762" y="1967"/>
                  </a:lnTo>
                  <a:lnTo>
                    <a:pt x="6090" y="1994"/>
                  </a:lnTo>
                  <a:lnTo>
                    <a:pt x="6445" y="1967"/>
                  </a:lnTo>
                  <a:lnTo>
                    <a:pt x="6800" y="1912"/>
                  </a:lnTo>
                  <a:lnTo>
                    <a:pt x="7182" y="1776"/>
                  </a:lnTo>
                  <a:lnTo>
                    <a:pt x="7592" y="1584"/>
                  </a:lnTo>
                  <a:lnTo>
                    <a:pt x="7783" y="1475"/>
                  </a:lnTo>
                  <a:lnTo>
                    <a:pt x="8001" y="1311"/>
                  </a:lnTo>
                  <a:lnTo>
                    <a:pt x="8193" y="1148"/>
                  </a:lnTo>
                  <a:lnTo>
                    <a:pt x="8411" y="956"/>
                  </a:lnTo>
                  <a:lnTo>
                    <a:pt x="8602" y="738"/>
                  </a:lnTo>
                  <a:lnTo>
                    <a:pt x="8821" y="492"/>
                  </a:lnTo>
                  <a:lnTo>
                    <a:pt x="8438" y="601"/>
                  </a:lnTo>
                  <a:lnTo>
                    <a:pt x="7592" y="765"/>
                  </a:lnTo>
                  <a:lnTo>
                    <a:pt x="7073" y="847"/>
                  </a:lnTo>
                  <a:lnTo>
                    <a:pt x="6581" y="902"/>
                  </a:lnTo>
                  <a:lnTo>
                    <a:pt x="6117" y="902"/>
                  </a:lnTo>
                  <a:lnTo>
                    <a:pt x="5926" y="874"/>
                  </a:lnTo>
                  <a:lnTo>
                    <a:pt x="5762" y="820"/>
                  </a:lnTo>
                  <a:lnTo>
                    <a:pt x="5516" y="711"/>
                  </a:lnTo>
                  <a:lnTo>
                    <a:pt x="5325" y="601"/>
                  </a:lnTo>
                  <a:lnTo>
                    <a:pt x="5161" y="465"/>
                  </a:lnTo>
                  <a:lnTo>
                    <a:pt x="5052" y="328"/>
                  </a:lnTo>
                  <a:lnTo>
                    <a:pt x="4943" y="219"/>
                  </a:lnTo>
                  <a:lnTo>
                    <a:pt x="4834" y="137"/>
                  </a:lnTo>
                  <a:lnTo>
                    <a:pt x="4697" y="55"/>
                  </a:lnTo>
                  <a:lnTo>
                    <a:pt x="4533" y="28"/>
                  </a:lnTo>
                  <a:lnTo>
                    <a:pt x="44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0"/>
            <p:cNvSpPr/>
            <p:nvPr/>
          </p:nvSpPr>
          <p:spPr>
            <a:xfrm flipH="1">
              <a:off x="2235025" y="1418375"/>
              <a:ext cx="128375" cy="129050"/>
            </a:xfrm>
            <a:custGeom>
              <a:avLst/>
              <a:gdLst/>
              <a:ahLst/>
              <a:cxnLst/>
              <a:rect l="l" t="t" r="r" b="b"/>
              <a:pathLst>
                <a:path w="5135" h="5162" extrusionOk="0">
                  <a:moveTo>
                    <a:pt x="2568" y="0"/>
                  </a:moveTo>
                  <a:lnTo>
                    <a:pt x="2349" y="27"/>
                  </a:lnTo>
                  <a:lnTo>
                    <a:pt x="2131" y="55"/>
                  </a:lnTo>
                  <a:lnTo>
                    <a:pt x="1912" y="82"/>
                  </a:lnTo>
                  <a:lnTo>
                    <a:pt x="1721" y="164"/>
                  </a:lnTo>
                  <a:lnTo>
                    <a:pt x="1475" y="273"/>
                  </a:lnTo>
                  <a:lnTo>
                    <a:pt x="1230" y="382"/>
                  </a:lnTo>
                  <a:lnTo>
                    <a:pt x="1038" y="519"/>
                  </a:lnTo>
                  <a:lnTo>
                    <a:pt x="820" y="683"/>
                  </a:lnTo>
                  <a:lnTo>
                    <a:pt x="656" y="874"/>
                  </a:lnTo>
                  <a:lnTo>
                    <a:pt x="492" y="1065"/>
                  </a:lnTo>
                  <a:lnTo>
                    <a:pt x="356" y="1256"/>
                  </a:lnTo>
                  <a:lnTo>
                    <a:pt x="247" y="1475"/>
                  </a:lnTo>
                  <a:lnTo>
                    <a:pt x="165" y="1720"/>
                  </a:lnTo>
                  <a:lnTo>
                    <a:pt x="83" y="1939"/>
                  </a:lnTo>
                  <a:lnTo>
                    <a:pt x="28" y="2185"/>
                  </a:lnTo>
                  <a:lnTo>
                    <a:pt x="1" y="2430"/>
                  </a:lnTo>
                  <a:lnTo>
                    <a:pt x="1" y="2676"/>
                  </a:lnTo>
                  <a:lnTo>
                    <a:pt x="28" y="2949"/>
                  </a:lnTo>
                  <a:lnTo>
                    <a:pt x="83" y="3195"/>
                  </a:lnTo>
                  <a:lnTo>
                    <a:pt x="137" y="3441"/>
                  </a:lnTo>
                  <a:lnTo>
                    <a:pt x="219" y="3632"/>
                  </a:lnTo>
                  <a:lnTo>
                    <a:pt x="328" y="3823"/>
                  </a:lnTo>
                  <a:lnTo>
                    <a:pt x="547" y="4151"/>
                  </a:lnTo>
                  <a:lnTo>
                    <a:pt x="793" y="4451"/>
                  </a:lnTo>
                  <a:lnTo>
                    <a:pt x="1093" y="4697"/>
                  </a:lnTo>
                  <a:lnTo>
                    <a:pt x="1448" y="4888"/>
                  </a:lnTo>
                  <a:lnTo>
                    <a:pt x="1803" y="5025"/>
                  </a:lnTo>
                  <a:lnTo>
                    <a:pt x="2185" y="5134"/>
                  </a:lnTo>
                  <a:lnTo>
                    <a:pt x="2568" y="5161"/>
                  </a:lnTo>
                  <a:lnTo>
                    <a:pt x="2786" y="5134"/>
                  </a:lnTo>
                  <a:lnTo>
                    <a:pt x="3005" y="5107"/>
                  </a:lnTo>
                  <a:lnTo>
                    <a:pt x="3223" y="5079"/>
                  </a:lnTo>
                  <a:lnTo>
                    <a:pt x="3442" y="4997"/>
                  </a:lnTo>
                  <a:lnTo>
                    <a:pt x="3687" y="4915"/>
                  </a:lnTo>
                  <a:lnTo>
                    <a:pt x="3906" y="4779"/>
                  </a:lnTo>
                  <a:lnTo>
                    <a:pt x="4124" y="4642"/>
                  </a:lnTo>
                  <a:lnTo>
                    <a:pt x="4315" y="4479"/>
                  </a:lnTo>
                  <a:lnTo>
                    <a:pt x="4479" y="4315"/>
                  </a:lnTo>
                  <a:lnTo>
                    <a:pt x="4643" y="4124"/>
                  </a:lnTo>
                  <a:lnTo>
                    <a:pt x="4780" y="3905"/>
                  </a:lnTo>
                  <a:lnTo>
                    <a:pt x="4889" y="3687"/>
                  </a:lnTo>
                  <a:lnTo>
                    <a:pt x="4998" y="3468"/>
                  </a:lnTo>
                  <a:lnTo>
                    <a:pt x="5053" y="3222"/>
                  </a:lnTo>
                  <a:lnTo>
                    <a:pt x="5107" y="2977"/>
                  </a:lnTo>
                  <a:lnTo>
                    <a:pt x="5135" y="2731"/>
                  </a:lnTo>
                  <a:lnTo>
                    <a:pt x="5135" y="2485"/>
                  </a:lnTo>
                  <a:lnTo>
                    <a:pt x="5107" y="2239"/>
                  </a:lnTo>
                  <a:lnTo>
                    <a:pt x="5080" y="1966"/>
                  </a:lnTo>
                  <a:lnTo>
                    <a:pt x="4998" y="1720"/>
                  </a:lnTo>
                  <a:lnTo>
                    <a:pt x="4916" y="1529"/>
                  </a:lnTo>
                  <a:lnTo>
                    <a:pt x="4834" y="1338"/>
                  </a:lnTo>
                  <a:lnTo>
                    <a:pt x="4616" y="1010"/>
                  </a:lnTo>
                  <a:lnTo>
                    <a:pt x="4343" y="710"/>
                  </a:lnTo>
                  <a:lnTo>
                    <a:pt x="4042" y="464"/>
                  </a:lnTo>
                  <a:lnTo>
                    <a:pt x="3715" y="273"/>
                  </a:lnTo>
                  <a:lnTo>
                    <a:pt x="3332" y="137"/>
                  </a:lnTo>
                  <a:lnTo>
                    <a:pt x="2950" y="27"/>
                  </a:lnTo>
                  <a:lnTo>
                    <a:pt x="2568" y="0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0"/>
            <p:cNvSpPr/>
            <p:nvPr/>
          </p:nvSpPr>
          <p:spPr>
            <a:xfrm flipH="1">
              <a:off x="2235025" y="1418375"/>
              <a:ext cx="128375" cy="129050"/>
            </a:xfrm>
            <a:custGeom>
              <a:avLst/>
              <a:gdLst/>
              <a:ahLst/>
              <a:cxnLst/>
              <a:rect l="l" t="t" r="r" b="b"/>
              <a:pathLst>
                <a:path w="5135" h="5162" fill="none" extrusionOk="0">
                  <a:moveTo>
                    <a:pt x="2568" y="0"/>
                  </a:moveTo>
                  <a:lnTo>
                    <a:pt x="2568" y="0"/>
                  </a:lnTo>
                  <a:lnTo>
                    <a:pt x="2349" y="27"/>
                  </a:lnTo>
                  <a:lnTo>
                    <a:pt x="2131" y="55"/>
                  </a:lnTo>
                  <a:lnTo>
                    <a:pt x="1912" y="82"/>
                  </a:lnTo>
                  <a:lnTo>
                    <a:pt x="1721" y="164"/>
                  </a:lnTo>
                  <a:lnTo>
                    <a:pt x="1721" y="164"/>
                  </a:lnTo>
                  <a:lnTo>
                    <a:pt x="1475" y="273"/>
                  </a:lnTo>
                  <a:lnTo>
                    <a:pt x="1230" y="382"/>
                  </a:lnTo>
                  <a:lnTo>
                    <a:pt x="1038" y="519"/>
                  </a:lnTo>
                  <a:lnTo>
                    <a:pt x="820" y="683"/>
                  </a:lnTo>
                  <a:lnTo>
                    <a:pt x="656" y="874"/>
                  </a:lnTo>
                  <a:lnTo>
                    <a:pt x="492" y="1065"/>
                  </a:lnTo>
                  <a:lnTo>
                    <a:pt x="356" y="1256"/>
                  </a:lnTo>
                  <a:lnTo>
                    <a:pt x="247" y="1475"/>
                  </a:lnTo>
                  <a:lnTo>
                    <a:pt x="165" y="1720"/>
                  </a:lnTo>
                  <a:lnTo>
                    <a:pt x="83" y="1939"/>
                  </a:lnTo>
                  <a:lnTo>
                    <a:pt x="28" y="2185"/>
                  </a:lnTo>
                  <a:lnTo>
                    <a:pt x="1" y="2430"/>
                  </a:lnTo>
                  <a:lnTo>
                    <a:pt x="1" y="2676"/>
                  </a:lnTo>
                  <a:lnTo>
                    <a:pt x="28" y="2949"/>
                  </a:lnTo>
                  <a:lnTo>
                    <a:pt x="83" y="3195"/>
                  </a:lnTo>
                  <a:lnTo>
                    <a:pt x="137" y="3441"/>
                  </a:lnTo>
                  <a:lnTo>
                    <a:pt x="137" y="3441"/>
                  </a:lnTo>
                  <a:lnTo>
                    <a:pt x="219" y="3632"/>
                  </a:lnTo>
                  <a:lnTo>
                    <a:pt x="328" y="3823"/>
                  </a:lnTo>
                  <a:lnTo>
                    <a:pt x="547" y="4151"/>
                  </a:lnTo>
                  <a:lnTo>
                    <a:pt x="793" y="4451"/>
                  </a:lnTo>
                  <a:lnTo>
                    <a:pt x="1093" y="4697"/>
                  </a:lnTo>
                  <a:lnTo>
                    <a:pt x="1448" y="4888"/>
                  </a:lnTo>
                  <a:lnTo>
                    <a:pt x="1803" y="5025"/>
                  </a:lnTo>
                  <a:lnTo>
                    <a:pt x="2185" y="5134"/>
                  </a:lnTo>
                  <a:lnTo>
                    <a:pt x="2568" y="5161"/>
                  </a:lnTo>
                  <a:lnTo>
                    <a:pt x="2568" y="5161"/>
                  </a:lnTo>
                  <a:lnTo>
                    <a:pt x="2786" y="5134"/>
                  </a:lnTo>
                  <a:lnTo>
                    <a:pt x="3005" y="5107"/>
                  </a:lnTo>
                  <a:lnTo>
                    <a:pt x="3223" y="5079"/>
                  </a:lnTo>
                  <a:lnTo>
                    <a:pt x="3442" y="4997"/>
                  </a:lnTo>
                  <a:lnTo>
                    <a:pt x="3442" y="4997"/>
                  </a:lnTo>
                  <a:lnTo>
                    <a:pt x="3687" y="4915"/>
                  </a:lnTo>
                  <a:lnTo>
                    <a:pt x="3906" y="4779"/>
                  </a:lnTo>
                  <a:lnTo>
                    <a:pt x="4124" y="4642"/>
                  </a:lnTo>
                  <a:lnTo>
                    <a:pt x="4315" y="4479"/>
                  </a:lnTo>
                  <a:lnTo>
                    <a:pt x="4479" y="4315"/>
                  </a:lnTo>
                  <a:lnTo>
                    <a:pt x="4643" y="4124"/>
                  </a:lnTo>
                  <a:lnTo>
                    <a:pt x="4780" y="3905"/>
                  </a:lnTo>
                  <a:lnTo>
                    <a:pt x="4889" y="3687"/>
                  </a:lnTo>
                  <a:lnTo>
                    <a:pt x="4998" y="3468"/>
                  </a:lnTo>
                  <a:lnTo>
                    <a:pt x="5053" y="3222"/>
                  </a:lnTo>
                  <a:lnTo>
                    <a:pt x="5107" y="2977"/>
                  </a:lnTo>
                  <a:lnTo>
                    <a:pt x="5135" y="2731"/>
                  </a:lnTo>
                  <a:lnTo>
                    <a:pt x="5135" y="2485"/>
                  </a:lnTo>
                  <a:lnTo>
                    <a:pt x="5107" y="2239"/>
                  </a:lnTo>
                  <a:lnTo>
                    <a:pt x="5080" y="1966"/>
                  </a:lnTo>
                  <a:lnTo>
                    <a:pt x="4998" y="1720"/>
                  </a:lnTo>
                  <a:lnTo>
                    <a:pt x="4998" y="1720"/>
                  </a:lnTo>
                  <a:lnTo>
                    <a:pt x="4916" y="1529"/>
                  </a:lnTo>
                  <a:lnTo>
                    <a:pt x="4834" y="1338"/>
                  </a:lnTo>
                  <a:lnTo>
                    <a:pt x="4616" y="1010"/>
                  </a:lnTo>
                  <a:lnTo>
                    <a:pt x="4343" y="710"/>
                  </a:lnTo>
                  <a:lnTo>
                    <a:pt x="4042" y="464"/>
                  </a:lnTo>
                  <a:lnTo>
                    <a:pt x="3715" y="273"/>
                  </a:lnTo>
                  <a:lnTo>
                    <a:pt x="3332" y="137"/>
                  </a:lnTo>
                  <a:lnTo>
                    <a:pt x="2950" y="27"/>
                  </a:lnTo>
                  <a:lnTo>
                    <a:pt x="25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0"/>
            <p:cNvSpPr/>
            <p:nvPr/>
          </p:nvSpPr>
          <p:spPr>
            <a:xfrm flipH="1">
              <a:off x="1858850" y="1415625"/>
              <a:ext cx="128375" cy="129050"/>
            </a:xfrm>
            <a:custGeom>
              <a:avLst/>
              <a:gdLst/>
              <a:ahLst/>
              <a:cxnLst/>
              <a:rect l="l" t="t" r="r" b="b"/>
              <a:pathLst>
                <a:path w="5135" h="5162" extrusionOk="0">
                  <a:moveTo>
                    <a:pt x="2349" y="1"/>
                  </a:moveTo>
                  <a:lnTo>
                    <a:pt x="2130" y="55"/>
                  </a:lnTo>
                  <a:lnTo>
                    <a:pt x="1912" y="83"/>
                  </a:lnTo>
                  <a:lnTo>
                    <a:pt x="1694" y="165"/>
                  </a:lnTo>
                  <a:lnTo>
                    <a:pt x="1475" y="247"/>
                  </a:lnTo>
                  <a:lnTo>
                    <a:pt x="1229" y="383"/>
                  </a:lnTo>
                  <a:lnTo>
                    <a:pt x="1011" y="520"/>
                  </a:lnTo>
                  <a:lnTo>
                    <a:pt x="820" y="684"/>
                  </a:lnTo>
                  <a:lnTo>
                    <a:pt x="656" y="847"/>
                  </a:lnTo>
                  <a:lnTo>
                    <a:pt x="492" y="1039"/>
                  </a:lnTo>
                  <a:lnTo>
                    <a:pt x="355" y="1257"/>
                  </a:lnTo>
                  <a:lnTo>
                    <a:pt x="246" y="1475"/>
                  </a:lnTo>
                  <a:lnTo>
                    <a:pt x="137" y="1694"/>
                  </a:lnTo>
                  <a:lnTo>
                    <a:pt x="82" y="1940"/>
                  </a:lnTo>
                  <a:lnTo>
                    <a:pt x="28" y="2185"/>
                  </a:lnTo>
                  <a:lnTo>
                    <a:pt x="0" y="2431"/>
                  </a:lnTo>
                  <a:lnTo>
                    <a:pt x="0" y="2677"/>
                  </a:lnTo>
                  <a:lnTo>
                    <a:pt x="28" y="2923"/>
                  </a:lnTo>
                  <a:lnTo>
                    <a:pt x="82" y="3196"/>
                  </a:lnTo>
                  <a:lnTo>
                    <a:pt x="137" y="3442"/>
                  </a:lnTo>
                  <a:lnTo>
                    <a:pt x="219" y="3633"/>
                  </a:lnTo>
                  <a:lnTo>
                    <a:pt x="301" y="3824"/>
                  </a:lnTo>
                  <a:lnTo>
                    <a:pt x="547" y="4152"/>
                  </a:lnTo>
                  <a:lnTo>
                    <a:pt x="792" y="4452"/>
                  </a:lnTo>
                  <a:lnTo>
                    <a:pt x="1093" y="4698"/>
                  </a:lnTo>
                  <a:lnTo>
                    <a:pt x="1448" y="4889"/>
                  </a:lnTo>
                  <a:lnTo>
                    <a:pt x="1803" y="5025"/>
                  </a:lnTo>
                  <a:lnTo>
                    <a:pt x="2185" y="5135"/>
                  </a:lnTo>
                  <a:lnTo>
                    <a:pt x="2567" y="5162"/>
                  </a:lnTo>
                  <a:lnTo>
                    <a:pt x="2786" y="5135"/>
                  </a:lnTo>
                  <a:lnTo>
                    <a:pt x="3004" y="5107"/>
                  </a:lnTo>
                  <a:lnTo>
                    <a:pt x="3223" y="5080"/>
                  </a:lnTo>
                  <a:lnTo>
                    <a:pt x="3441" y="4998"/>
                  </a:lnTo>
                  <a:lnTo>
                    <a:pt x="3687" y="4889"/>
                  </a:lnTo>
                  <a:lnTo>
                    <a:pt x="3905" y="4780"/>
                  </a:lnTo>
                  <a:lnTo>
                    <a:pt x="4124" y="4643"/>
                  </a:lnTo>
                  <a:lnTo>
                    <a:pt x="4315" y="4479"/>
                  </a:lnTo>
                  <a:lnTo>
                    <a:pt x="4479" y="4288"/>
                  </a:lnTo>
                  <a:lnTo>
                    <a:pt x="4643" y="4097"/>
                  </a:lnTo>
                  <a:lnTo>
                    <a:pt x="4779" y="3906"/>
                  </a:lnTo>
                  <a:lnTo>
                    <a:pt x="4889" y="3687"/>
                  </a:lnTo>
                  <a:lnTo>
                    <a:pt x="4998" y="3442"/>
                  </a:lnTo>
                  <a:lnTo>
                    <a:pt x="5052" y="3223"/>
                  </a:lnTo>
                  <a:lnTo>
                    <a:pt x="5107" y="2977"/>
                  </a:lnTo>
                  <a:lnTo>
                    <a:pt x="5134" y="2732"/>
                  </a:lnTo>
                  <a:lnTo>
                    <a:pt x="5134" y="2486"/>
                  </a:lnTo>
                  <a:lnTo>
                    <a:pt x="5107" y="2213"/>
                  </a:lnTo>
                  <a:lnTo>
                    <a:pt x="5080" y="1967"/>
                  </a:lnTo>
                  <a:lnTo>
                    <a:pt x="4998" y="1721"/>
                  </a:lnTo>
                  <a:lnTo>
                    <a:pt x="4916" y="1530"/>
                  </a:lnTo>
                  <a:lnTo>
                    <a:pt x="4834" y="1339"/>
                  </a:lnTo>
                  <a:lnTo>
                    <a:pt x="4615" y="1011"/>
                  </a:lnTo>
                  <a:lnTo>
                    <a:pt x="4342" y="711"/>
                  </a:lnTo>
                  <a:lnTo>
                    <a:pt x="4042" y="465"/>
                  </a:lnTo>
                  <a:lnTo>
                    <a:pt x="3714" y="274"/>
                  </a:lnTo>
                  <a:lnTo>
                    <a:pt x="3332" y="137"/>
                  </a:lnTo>
                  <a:lnTo>
                    <a:pt x="2950" y="28"/>
                  </a:lnTo>
                  <a:lnTo>
                    <a:pt x="2567" y="1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0"/>
            <p:cNvSpPr/>
            <p:nvPr/>
          </p:nvSpPr>
          <p:spPr>
            <a:xfrm flipH="1">
              <a:off x="1858850" y="1415625"/>
              <a:ext cx="128375" cy="129050"/>
            </a:xfrm>
            <a:custGeom>
              <a:avLst/>
              <a:gdLst/>
              <a:ahLst/>
              <a:cxnLst/>
              <a:rect l="l" t="t" r="r" b="b"/>
              <a:pathLst>
                <a:path w="5135" h="5162" fill="none" extrusionOk="0">
                  <a:moveTo>
                    <a:pt x="2567" y="1"/>
                  </a:moveTo>
                  <a:lnTo>
                    <a:pt x="2567" y="1"/>
                  </a:lnTo>
                  <a:lnTo>
                    <a:pt x="2349" y="1"/>
                  </a:lnTo>
                  <a:lnTo>
                    <a:pt x="2130" y="55"/>
                  </a:lnTo>
                  <a:lnTo>
                    <a:pt x="1912" y="83"/>
                  </a:lnTo>
                  <a:lnTo>
                    <a:pt x="1694" y="165"/>
                  </a:lnTo>
                  <a:lnTo>
                    <a:pt x="1694" y="165"/>
                  </a:lnTo>
                  <a:lnTo>
                    <a:pt x="1475" y="247"/>
                  </a:lnTo>
                  <a:lnTo>
                    <a:pt x="1229" y="383"/>
                  </a:lnTo>
                  <a:lnTo>
                    <a:pt x="1011" y="520"/>
                  </a:lnTo>
                  <a:lnTo>
                    <a:pt x="820" y="684"/>
                  </a:lnTo>
                  <a:lnTo>
                    <a:pt x="656" y="847"/>
                  </a:lnTo>
                  <a:lnTo>
                    <a:pt x="492" y="1039"/>
                  </a:lnTo>
                  <a:lnTo>
                    <a:pt x="355" y="1257"/>
                  </a:lnTo>
                  <a:lnTo>
                    <a:pt x="246" y="1475"/>
                  </a:lnTo>
                  <a:lnTo>
                    <a:pt x="137" y="1694"/>
                  </a:lnTo>
                  <a:lnTo>
                    <a:pt x="82" y="1940"/>
                  </a:lnTo>
                  <a:lnTo>
                    <a:pt x="28" y="2185"/>
                  </a:lnTo>
                  <a:lnTo>
                    <a:pt x="0" y="2431"/>
                  </a:lnTo>
                  <a:lnTo>
                    <a:pt x="0" y="2677"/>
                  </a:lnTo>
                  <a:lnTo>
                    <a:pt x="28" y="2923"/>
                  </a:lnTo>
                  <a:lnTo>
                    <a:pt x="82" y="3196"/>
                  </a:lnTo>
                  <a:lnTo>
                    <a:pt x="137" y="3442"/>
                  </a:lnTo>
                  <a:lnTo>
                    <a:pt x="137" y="3442"/>
                  </a:lnTo>
                  <a:lnTo>
                    <a:pt x="219" y="3633"/>
                  </a:lnTo>
                  <a:lnTo>
                    <a:pt x="301" y="3824"/>
                  </a:lnTo>
                  <a:lnTo>
                    <a:pt x="547" y="4152"/>
                  </a:lnTo>
                  <a:lnTo>
                    <a:pt x="792" y="4452"/>
                  </a:lnTo>
                  <a:lnTo>
                    <a:pt x="1093" y="4698"/>
                  </a:lnTo>
                  <a:lnTo>
                    <a:pt x="1448" y="4889"/>
                  </a:lnTo>
                  <a:lnTo>
                    <a:pt x="1803" y="5025"/>
                  </a:lnTo>
                  <a:lnTo>
                    <a:pt x="2185" y="5135"/>
                  </a:lnTo>
                  <a:lnTo>
                    <a:pt x="2567" y="5162"/>
                  </a:lnTo>
                  <a:lnTo>
                    <a:pt x="2567" y="5162"/>
                  </a:lnTo>
                  <a:lnTo>
                    <a:pt x="2786" y="5135"/>
                  </a:lnTo>
                  <a:lnTo>
                    <a:pt x="3004" y="5107"/>
                  </a:lnTo>
                  <a:lnTo>
                    <a:pt x="3223" y="5080"/>
                  </a:lnTo>
                  <a:lnTo>
                    <a:pt x="3441" y="4998"/>
                  </a:lnTo>
                  <a:lnTo>
                    <a:pt x="3441" y="4998"/>
                  </a:lnTo>
                  <a:lnTo>
                    <a:pt x="3687" y="4889"/>
                  </a:lnTo>
                  <a:lnTo>
                    <a:pt x="3905" y="4780"/>
                  </a:lnTo>
                  <a:lnTo>
                    <a:pt x="4124" y="4643"/>
                  </a:lnTo>
                  <a:lnTo>
                    <a:pt x="4315" y="4479"/>
                  </a:lnTo>
                  <a:lnTo>
                    <a:pt x="4479" y="4288"/>
                  </a:lnTo>
                  <a:lnTo>
                    <a:pt x="4643" y="4097"/>
                  </a:lnTo>
                  <a:lnTo>
                    <a:pt x="4779" y="3906"/>
                  </a:lnTo>
                  <a:lnTo>
                    <a:pt x="4889" y="3687"/>
                  </a:lnTo>
                  <a:lnTo>
                    <a:pt x="4998" y="3442"/>
                  </a:lnTo>
                  <a:lnTo>
                    <a:pt x="5052" y="3223"/>
                  </a:lnTo>
                  <a:lnTo>
                    <a:pt x="5107" y="2977"/>
                  </a:lnTo>
                  <a:lnTo>
                    <a:pt x="5134" y="2732"/>
                  </a:lnTo>
                  <a:lnTo>
                    <a:pt x="5134" y="2486"/>
                  </a:lnTo>
                  <a:lnTo>
                    <a:pt x="5107" y="2213"/>
                  </a:lnTo>
                  <a:lnTo>
                    <a:pt x="5080" y="1967"/>
                  </a:lnTo>
                  <a:lnTo>
                    <a:pt x="4998" y="1721"/>
                  </a:lnTo>
                  <a:lnTo>
                    <a:pt x="4998" y="1721"/>
                  </a:lnTo>
                  <a:lnTo>
                    <a:pt x="4916" y="1530"/>
                  </a:lnTo>
                  <a:lnTo>
                    <a:pt x="4834" y="1339"/>
                  </a:lnTo>
                  <a:lnTo>
                    <a:pt x="4615" y="1011"/>
                  </a:lnTo>
                  <a:lnTo>
                    <a:pt x="4342" y="711"/>
                  </a:lnTo>
                  <a:lnTo>
                    <a:pt x="4042" y="465"/>
                  </a:lnTo>
                  <a:lnTo>
                    <a:pt x="3714" y="274"/>
                  </a:lnTo>
                  <a:lnTo>
                    <a:pt x="3332" y="137"/>
                  </a:lnTo>
                  <a:lnTo>
                    <a:pt x="2950" y="28"/>
                  </a:lnTo>
                  <a:lnTo>
                    <a:pt x="25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0"/>
            <p:cNvSpPr/>
            <p:nvPr/>
          </p:nvSpPr>
          <p:spPr>
            <a:xfrm flipH="1">
              <a:off x="1863625" y="902925"/>
              <a:ext cx="693650" cy="525700"/>
            </a:xfrm>
            <a:custGeom>
              <a:avLst/>
              <a:gdLst/>
              <a:ahLst/>
              <a:cxnLst/>
              <a:rect l="l" t="t" r="r" b="b"/>
              <a:pathLst>
                <a:path w="27746" h="21028" extrusionOk="0">
                  <a:moveTo>
                    <a:pt x="15566" y="1"/>
                  </a:moveTo>
                  <a:lnTo>
                    <a:pt x="14719" y="55"/>
                  </a:lnTo>
                  <a:lnTo>
                    <a:pt x="15784" y="765"/>
                  </a:lnTo>
                  <a:lnTo>
                    <a:pt x="15566" y="711"/>
                  </a:lnTo>
                  <a:lnTo>
                    <a:pt x="15020" y="601"/>
                  </a:lnTo>
                  <a:lnTo>
                    <a:pt x="14173" y="492"/>
                  </a:lnTo>
                  <a:lnTo>
                    <a:pt x="13682" y="438"/>
                  </a:lnTo>
                  <a:lnTo>
                    <a:pt x="13135" y="410"/>
                  </a:lnTo>
                  <a:lnTo>
                    <a:pt x="11934" y="410"/>
                  </a:lnTo>
                  <a:lnTo>
                    <a:pt x="11279" y="465"/>
                  </a:lnTo>
                  <a:lnTo>
                    <a:pt x="10650" y="574"/>
                  </a:lnTo>
                  <a:lnTo>
                    <a:pt x="9995" y="711"/>
                  </a:lnTo>
                  <a:lnTo>
                    <a:pt x="9367" y="902"/>
                  </a:lnTo>
                  <a:lnTo>
                    <a:pt x="8739" y="1148"/>
                  </a:lnTo>
                  <a:lnTo>
                    <a:pt x="8411" y="1284"/>
                  </a:lnTo>
                  <a:lnTo>
                    <a:pt x="8138" y="1448"/>
                  </a:lnTo>
                  <a:lnTo>
                    <a:pt x="9258" y="1748"/>
                  </a:lnTo>
                  <a:lnTo>
                    <a:pt x="8848" y="1830"/>
                  </a:lnTo>
                  <a:lnTo>
                    <a:pt x="8384" y="1939"/>
                  </a:lnTo>
                  <a:lnTo>
                    <a:pt x="7810" y="2103"/>
                  </a:lnTo>
                  <a:lnTo>
                    <a:pt x="7182" y="2322"/>
                  </a:lnTo>
                  <a:lnTo>
                    <a:pt x="6500" y="2622"/>
                  </a:lnTo>
                  <a:lnTo>
                    <a:pt x="6172" y="2813"/>
                  </a:lnTo>
                  <a:lnTo>
                    <a:pt x="5844" y="3004"/>
                  </a:lnTo>
                  <a:lnTo>
                    <a:pt x="5517" y="3196"/>
                  </a:lnTo>
                  <a:lnTo>
                    <a:pt x="5216" y="3441"/>
                  </a:lnTo>
                  <a:lnTo>
                    <a:pt x="6035" y="3605"/>
                  </a:lnTo>
                  <a:lnTo>
                    <a:pt x="5598" y="3933"/>
                  </a:lnTo>
                  <a:lnTo>
                    <a:pt x="5298" y="4206"/>
                  </a:lnTo>
                  <a:lnTo>
                    <a:pt x="5080" y="4424"/>
                  </a:lnTo>
                  <a:lnTo>
                    <a:pt x="4779" y="4698"/>
                  </a:lnTo>
                  <a:lnTo>
                    <a:pt x="4424" y="5025"/>
                  </a:lnTo>
                  <a:lnTo>
                    <a:pt x="3987" y="5489"/>
                  </a:lnTo>
                  <a:lnTo>
                    <a:pt x="3468" y="6063"/>
                  </a:lnTo>
                  <a:lnTo>
                    <a:pt x="2922" y="6773"/>
                  </a:lnTo>
                  <a:lnTo>
                    <a:pt x="2376" y="7592"/>
                  </a:lnTo>
                  <a:lnTo>
                    <a:pt x="2076" y="8056"/>
                  </a:lnTo>
                  <a:lnTo>
                    <a:pt x="1803" y="8521"/>
                  </a:lnTo>
                  <a:lnTo>
                    <a:pt x="1530" y="9040"/>
                  </a:lnTo>
                  <a:lnTo>
                    <a:pt x="1284" y="9586"/>
                  </a:lnTo>
                  <a:lnTo>
                    <a:pt x="1038" y="10132"/>
                  </a:lnTo>
                  <a:lnTo>
                    <a:pt x="820" y="10733"/>
                  </a:lnTo>
                  <a:lnTo>
                    <a:pt x="601" y="11333"/>
                  </a:lnTo>
                  <a:lnTo>
                    <a:pt x="437" y="11989"/>
                  </a:lnTo>
                  <a:lnTo>
                    <a:pt x="273" y="12671"/>
                  </a:lnTo>
                  <a:lnTo>
                    <a:pt x="164" y="13354"/>
                  </a:lnTo>
                  <a:lnTo>
                    <a:pt x="82" y="14064"/>
                  </a:lnTo>
                  <a:lnTo>
                    <a:pt x="28" y="14829"/>
                  </a:lnTo>
                  <a:lnTo>
                    <a:pt x="0" y="15593"/>
                  </a:lnTo>
                  <a:lnTo>
                    <a:pt x="28" y="16385"/>
                  </a:lnTo>
                  <a:lnTo>
                    <a:pt x="110" y="17205"/>
                  </a:lnTo>
                  <a:lnTo>
                    <a:pt x="246" y="18024"/>
                  </a:lnTo>
                  <a:lnTo>
                    <a:pt x="437" y="18898"/>
                  </a:lnTo>
                  <a:lnTo>
                    <a:pt x="656" y="19771"/>
                  </a:lnTo>
                  <a:lnTo>
                    <a:pt x="4377" y="20986"/>
                  </a:lnTo>
                  <a:lnTo>
                    <a:pt x="4377" y="20986"/>
                  </a:lnTo>
                  <a:lnTo>
                    <a:pt x="4288" y="20918"/>
                  </a:lnTo>
                  <a:lnTo>
                    <a:pt x="4206" y="20837"/>
                  </a:lnTo>
                  <a:lnTo>
                    <a:pt x="4124" y="20755"/>
                  </a:lnTo>
                  <a:lnTo>
                    <a:pt x="4042" y="20618"/>
                  </a:lnTo>
                  <a:lnTo>
                    <a:pt x="3987" y="20482"/>
                  </a:lnTo>
                  <a:lnTo>
                    <a:pt x="3905" y="20181"/>
                  </a:lnTo>
                  <a:lnTo>
                    <a:pt x="3851" y="19799"/>
                  </a:lnTo>
                  <a:lnTo>
                    <a:pt x="3851" y="19389"/>
                  </a:lnTo>
                  <a:lnTo>
                    <a:pt x="3905" y="18925"/>
                  </a:lnTo>
                  <a:lnTo>
                    <a:pt x="4015" y="18406"/>
                  </a:lnTo>
                  <a:lnTo>
                    <a:pt x="4178" y="17860"/>
                  </a:lnTo>
                  <a:lnTo>
                    <a:pt x="4397" y="17286"/>
                  </a:lnTo>
                  <a:lnTo>
                    <a:pt x="4697" y="16686"/>
                  </a:lnTo>
                  <a:lnTo>
                    <a:pt x="5052" y="16085"/>
                  </a:lnTo>
                  <a:lnTo>
                    <a:pt x="5462" y="15457"/>
                  </a:lnTo>
                  <a:lnTo>
                    <a:pt x="5953" y="14801"/>
                  </a:lnTo>
                  <a:lnTo>
                    <a:pt x="6500" y="14173"/>
                  </a:lnTo>
                  <a:lnTo>
                    <a:pt x="7128" y="13545"/>
                  </a:lnTo>
                  <a:lnTo>
                    <a:pt x="6964" y="13054"/>
                  </a:lnTo>
                  <a:lnTo>
                    <a:pt x="6882" y="12562"/>
                  </a:lnTo>
                  <a:lnTo>
                    <a:pt x="6827" y="12071"/>
                  </a:lnTo>
                  <a:lnTo>
                    <a:pt x="6827" y="11579"/>
                  </a:lnTo>
                  <a:lnTo>
                    <a:pt x="6882" y="11115"/>
                  </a:lnTo>
                  <a:lnTo>
                    <a:pt x="6964" y="10623"/>
                  </a:lnTo>
                  <a:lnTo>
                    <a:pt x="7100" y="10159"/>
                  </a:lnTo>
                  <a:lnTo>
                    <a:pt x="7237" y="9722"/>
                  </a:lnTo>
                  <a:lnTo>
                    <a:pt x="7401" y="9313"/>
                  </a:lnTo>
                  <a:lnTo>
                    <a:pt x="7592" y="8930"/>
                  </a:lnTo>
                  <a:lnTo>
                    <a:pt x="7783" y="8548"/>
                  </a:lnTo>
                  <a:lnTo>
                    <a:pt x="7974" y="8220"/>
                  </a:lnTo>
                  <a:lnTo>
                    <a:pt x="8193" y="7947"/>
                  </a:lnTo>
                  <a:lnTo>
                    <a:pt x="8384" y="7701"/>
                  </a:lnTo>
                  <a:lnTo>
                    <a:pt x="8548" y="7510"/>
                  </a:lnTo>
                  <a:lnTo>
                    <a:pt x="8712" y="7374"/>
                  </a:lnTo>
                  <a:lnTo>
                    <a:pt x="8957" y="7210"/>
                  </a:lnTo>
                  <a:lnTo>
                    <a:pt x="9203" y="7073"/>
                  </a:lnTo>
                  <a:lnTo>
                    <a:pt x="9449" y="6991"/>
                  </a:lnTo>
                  <a:lnTo>
                    <a:pt x="9722" y="6909"/>
                  </a:lnTo>
                  <a:lnTo>
                    <a:pt x="9995" y="6855"/>
                  </a:lnTo>
                  <a:lnTo>
                    <a:pt x="10596" y="6855"/>
                  </a:lnTo>
                  <a:lnTo>
                    <a:pt x="10924" y="6882"/>
                  </a:lnTo>
                  <a:lnTo>
                    <a:pt x="11579" y="6964"/>
                  </a:lnTo>
                  <a:lnTo>
                    <a:pt x="12262" y="7128"/>
                  </a:lnTo>
                  <a:lnTo>
                    <a:pt x="12999" y="7346"/>
                  </a:lnTo>
                  <a:lnTo>
                    <a:pt x="13736" y="7592"/>
                  </a:lnTo>
                  <a:lnTo>
                    <a:pt x="15265" y="8111"/>
                  </a:lnTo>
                  <a:lnTo>
                    <a:pt x="16057" y="8384"/>
                  </a:lnTo>
                  <a:lnTo>
                    <a:pt x="16849" y="8630"/>
                  </a:lnTo>
                  <a:lnTo>
                    <a:pt x="17614" y="8848"/>
                  </a:lnTo>
                  <a:lnTo>
                    <a:pt x="18379" y="9012"/>
                  </a:lnTo>
                  <a:lnTo>
                    <a:pt x="18761" y="9067"/>
                  </a:lnTo>
                  <a:lnTo>
                    <a:pt x="19143" y="9121"/>
                  </a:lnTo>
                  <a:lnTo>
                    <a:pt x="19526" y="9149"/>
                  </a:lnTo>
                  <a:lnTo>
                    <a:pt x="20236" y="9149"/>
                  </a:lnTo>
                  <a:lnTo>
                    <a:pt x="20563" y="9121"/>
                  </a:lnTo>
                  <a:lnTo>
                    <a:pt x="21191" y="9012"/>
                  </a:lnTo>
                  <a:lnTo>
                    <a:pt x="21737" y="8876"/>
                  </a:lnTo>
                  <a:lnTo>
                    <a:pt x="22229" y="8685"/>
                  </a:lnTo>
                  <a:lnTo>
                    <a:pt x="22693" y="8466"/>
                  </a:lnTo>
                  <a:lnTo>
                    <a:pt x="23103" y="8248"/>
                  </a:lnTo>
                  <a:lnTo>
                    <a:pt x="23867" y="7838"/>
                  </a:lnTo>
                  <a:lnTo>
                    <a:pt x="24222" y="7647"/>
                  </a:lnTo>
                  <a:lnTo>
                    <a:pt x="24605" y="7483"/>
                  </a:lnTo>
                  <a:lnTo>
                    <a:pt x="24960" y="7374"/>
                  </a:lnTo>
                  <a:lnTo>
                    <a:pt x="25369" y="7319"/>
                  </a:lnTo>
                  <a:lnTo>
                    <a:pt x="25806" y="7319"/>
                  </a:lnTo>
                  <a:lnTo>
                    <a:pt x="26052" y="7346"/>
                  </a:lnTo>
                  <a:lnTo>
                    <a:pt x="26298" y="7401"/>
                  </a:lnTo>
                  <a:lnTo>
                    <a:pt x="26544" y="7483"/>
                  </a:lnTo>
                  <a:lnTo>
                    <a:pt x="26817" y="7592"/>
                  </a:lnTo>
                  <a:lnTo>
                    <a:pt x="27090" y="7701"/>
                  </a:lnTo>
                  <a:lnTo>
                    <a:pt x="27390" y="7865"/>
                  </a:lnTo>
                  <a:lnTo>
                    <a:pt x="27499" y="7456"/>
                  </a:lnTo>
                  <a:lnTo>
                    <a:pt x="27609" y="7046"/>
                  </a:lnTo>
                  <a:lnTo>
                    <a:pt x="27691" y="6527"/>
                  </a:lnTo>
                  <a:lnTo>
                    <a:pt x="27745" y="5954"/>
                  </a:lnTo>
                  <a:lnTo>
                    <a:pt x="27745" y="5681"/>
                  </a:lnTo>
                  <a:lnTo>
                    <a:pt x="27718" y="5380"/>
                  </a:lnTo>
                  <a:lnTo>
                    <a:pt x="27691" y="5107"/>
                  </a:lnTo>
                  <a:lnTo>
                    <a:pt x="27609" y="4834"/>
                  </a:lnTo>
                  <a:lnTo>
                    <a:pt x="27527" y="4561"/>
                  </a:lnTo>
                  <a:lnTo>
                    <a:pt x="27390" y="4343"/>
                  </a:lnTo>
                  <a:lnTo>
                    <a:pt x="27254" y="4124"/>
                  </a:lnTo>
                  <a:lnTo>
                    <a:pt x="27062" y="3878"/>
                  </a:lnTo>
                  <a:lnTo>
                    <a:pt x="26844" y="3660"/>
                  </a:lnTo>
                  <a:lnTo>
                    <a:pt x="26626" y="3414"/>
                  </a:lnTo>
                  <a:lnTo>
                    <a:pt x="26352" y="3168"/>
                  </a:lnTo>
                  <a:lnTo>
                    <a:pt x="26052" y="2923"/>
                  </a:lnTo>
                  <a:lnTo>
                    <a:pt x="25724" y="2704"/>
                  </a:lnTo>
                  <a:lnTo>
                    <a:pt x="25397" y="2458"/>
                  </a:lnTo>
                  <a:lnTo>
                    <a:pt x="25014" y="2213"/>
                  </a:lnTo>
                  <a:lnTo>
                    <a:pt x="24605" y="1967"/>
                  </a:lnTo>
                  <a:lnTo>
                    <a:pt x="24168" y="1748"/>
                  </a:lnTo>
                  <a:lnTo>
                    <a:pt x="23704" y="1503"/>
                  </a:lnTo>
                  <a:lnTo>
                    <a:pt x="23212" y="1284"/>
                  </a:lnTo>
                  <a:lnTo>
                    <a:pt x="22693" y="1066"/>
                  </a:lnTo>
                  <a:lnTo>
                    <a:pt x="22147" y="847"/>
                  </a:lnTo>
                  <a:lnTo>
                    <a:pt x="21546" y="629"/>
                  </a:lnTo>
                  <a:lnTo>
                    <a:pt x="22120" y="1448"/>
                  </a:lnTo>
                  <a:lnTo>
                    <a:pt x="22120" y="1448"/>
                  </a:lnTo>
                  <a:lnTo>
                    <a:pt x="21983" y="1366"/>
                  </a:lnTo>
                  <a:lnTo>
                    <a:pt x="21601" y="1175"/>
                  </a:lnTo>
                  <a:lnTo>
                    <a:pt x="21000" y="902"/>
                  </a:lnTo>
                  <a:lnTo>
                    <a:pt x="20591" y="738"/>
                  </a:lnTo>
                  <a:lnTo>
                    <a:pt x="20154" y="574"/>
                  </a:lnTo>
                  <a:lnTo>
                    <a:pt x="19635" y="438"/>
                  </a:lnTo>
                  <a:lnTo>
                    <a:pt x="19089" y="301"/>
                  </a:lnTo>
                  <a:lnTo>
                    <a:pt x="18460" y="192"/>
                  </a:lnTo>
                  <a:lnTo>
                    <a:pt x="17805" y="83"/>
                  </a:lnTo>
                  <a:lnTo>
                    <a:pt x="17095" y="28"/>
                  </a:lnTo>
                  <a:lnTo>
                    <a:pt x="16358" y="1"/>
                  </a:lnTo>
                  <a:close/>
                  <a:moveTo>
                    <a:pt x="4377" y="20986"/>
                  </a:moveTo>
                  <a:lnTo>
                    <a:pt x="4397" y="21000"/>
                  </a:lnTo>
                  <a:lnTo>
                    <a:pt x="4506" y="21028"/>
                  </a:lnTo>
                  <a:lnTo>
                    <a:pt x="4377" y="209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0"/>
            <p:cNvSpPr/>
            <p:nvPr/>
          </p:nvSpPr>
          <p:spPr>
            <a:xfrm flipH="1">
              <a:off x="2426850" y="1378775"/>
              <a:ext cx="194600" cy="248525"/>
            </a:xfrm>
            <a:custGeom>
              <a:avLst/>
              <a:gdLst/>
              <a:ahLst/>
              <a:cxnLst/>
              <a:rect l="l" t="t" r="r" b="b"/>
              <a:pathLst>
                <a:path w="7784" h="9941" extrusionOk="0">
                  <a:moveTo>
                    <a:pt x="3523" y="0"/>
                  </a:moveTo>
                  <a:lnTo>
                    <a:pt x="3250" y="27"/>
                  </a:lnTo>
                  <a:lnTo>
                    <a:pt x="3004" y="82"/>
                  </a:lnTo>
                  <a:lnTo>
                    <a:pt x="2731" y="137"/>
                  </a:lnTo>
                  <a:lnTo>
                    <a:pt x="2431" y="246"/>
                  </a:lnTo>
                  <a:lnTo>
                    <a:pt x="2130" y="382"/>
                  </a:lnTo>
                  <a:lnTo>
                    <a:pt x="1830" y="546"/>
                  </a:lnTo>
                  <a:lnTo>
                    <a:pt x="1502" y="737"/>
                  </a:lnTo>
                  <a:lnTo>
                    <a:pt x="1175" y="983"/>
                  </a:lnTo>
                  <a:lnTo>
                    <a:pt x="874" y="1256"/>
                  </a:lnTo>
                  <a:lnTo>
                    <a:pt x="628" y="1584"/>
                  </a:lnTo>
                  <a:lnTo>
                    <a:pt x="410" y="1912"/>
                  </a:lnTo>
                  <a:lnTo>
                    <a:pt x="246" y="2267"/>
                  </a:lnTo>
                  <a:lnTo>
                    <a:pt x="110" y="2622"/>
                  </a:lnTo>
                  <a:lnTo>
                    <a:pt x="55" y="3031"/>
                  </a:lnTo>
                  <a:lnTo>
                    <a:pt x="0" y="3414"/>
                  </a:lnTo>
                  <a:lnTo>
                    <a:pt x="0" y="3823"/>
                  </a:lnTo>
                  <a:lnTo>
                    <a:pt x="28" y="4260"/>
                  </a:lnTo>
                  <a:lnTo>
                    <a:pt x="82" y="4670"/>
                  </a:lnTo>
                  <a:lnTo>
                    <a:pt x="164" y="5079"/>
                  </a:lnTo>
                  <a:lnTo>
                    <a:pt x="273" y="5489"/>
                  </a:lnTo>
                  <a:lnTo>
                    <a:pt x="383" y="5899"/>
                  </a:lnTo>
                  <a:lnTo>
                    <a:pt x="547" y="6281"/>
                  </a:lnTo>
                  <a:lnTo>
                    <a:pt x="710" y="6663"/>
                  </a:lnTo>
                  <a:lnTo>
                    <a:pt x="902" y="7018"/>
                  </a:lnTo>
                  <a:lnTo>
                    <a:pt x="1120" y="7346"/>
                  </a:lnTo>
                  <a:lnTo>
                    <a:pt x="1393" y="7674"/>
                  </a:lnTo>
                  <a:lnTo>
                    <a:pt x="1693" y="8001"/>
                  </a:lnTo>
                  <a:lnTo>
                    <a:pt x="2021" y="8302"/>
                  </a:lnTo>
                  <a:lnTo>
                    <a:pt x="2376" y="8575"/>
                  </a:lnTo>
                  <a:lnTo>
                    <a:pt x="2759" y="8848"/>
                  </a:lnTo>
                  <a:lnTo>
                    <a:pt x="3168" y="9094"/>
                  </a:lnTo>
                  <a:lnTo>
                    <a:pt x="3578" y="9312"/>
                  </a:lnTo>
                  <a:lnTo>
                    <a:pt x="4015" y="9503"/>
                  </a:lnTo>
                  <a:lnTo>
                    <a:pt x="4452" y="9640"/>
                  </a:lnTo>
                  <a:lnTo>
                    <a:pt x="4889" y="9776"/>
                  </a:lnTo>
                  <a:lnTo>
                    <a:pt x="5325" y="9858"/>
                  </a:lnTo>
                  <a:lnTo>
                    <a:pt x="5762" y="9913"/>
                  </a:lnTo>
                  <a:lnTo>
                    <a:pt x="6145" y="9940"/>
                  </a:lnTo>
                  <a:lnTo>
                    <a:pt x="6554" y="9886"/>
                  </a:lnTo>
                  <a:lnTo>
                    <a:pt x="6909" y="9831"/>
                  </a:lnTo>
                  <a:lnTo>
                    <a:pt x="7073" y="9749"/>
                  </a:lnTo>
                  <a:lnTo>
                    <a:pt x="7237" y="9640"/>
                  </a:lnTo>
                  <a:lnTo>
                    <a:pt x="7346" y="9503"/>
                  </a:lnTo>
                  <a:lnTo>
                    <a:pt x="7455" y="9339"/>
                  </a:lnTo>
                  <a:lnTo>
                    <a:pt x="7565" y="9121"/>
                  </a:lnTo>
                  <a:lnTo>
                    <a:pt x="7619" y="8903"/>
                  </a:lnTo>
                  <a:lnTo>
                    <a:pt x="7674" y="8657"/>
                  </a:lnTo>
                  <a:lnTo>
                    <a:pt x="7729" y="8384"/>
                  </a:lnTo>
                  <a:lnTo>
                    <a:pt x="7783" y="7783"/>
                  </a:lnTo>
                  <a:lnTo>
                    <a:pt x="7783" y="7128"/>
                  </a:lnTo>
                  <a:lnTo>
                    <a:pt x="7756" y="6418"/>
                  </a:lnTo>
                  <a:lnTo>
                    <a:pt x="7701" y="5708"/>
                  </a:lnTo>
                  <a:lnTo>
                    <a:pt x="7619" y="4998"/>
                  </a:lnTo>
                  <a:lnTo>
                    <a:pt x="7510" y="4342"/>
                  </a:lnTo>
                  <a:lnTo>
                    <a:pt x="7319" y="3141"/>
                  </a:lnTo>
                  <a:lnTo>
                    <a:pt x="7155" y="2321"/>
                  </a:lnTo>
                  <a:lnTo>
                    <a:pt x="7073" y="1994"/>
                  </a:lnTo>
                  <a:lnTo>
                    <a:pt x="6882" y="1721"/>
                  </a:lnTo>
                  <a:lnTo>
                    <a:pt x="6664" y="1448"/>
                  </a:lnTo>
                  <a:lnTo>
                    <a:pt x="6418" y="1202"/>
                  </a:lnTo>
                  <a:lnTo>
                    <a:pt x="6145" y="956"/>
                  </a:lnTo>
                  <a:lnTo>
                    <a:pt x="5844" y="765"/>
                  </a:lnTo>
                  <a:lnTo>
                    <a:pt x="5571" y="574"/>
                  </a:lnTo>
                  <a:lnTo>
                    <a:pt x="5298" y="410"/>
                  </a:lnTo>
                  <a:lnTo>
                    <a:pt x="5025" y="301"/>
                  </a:lnTo>
                  <a:lnTo>
                    <a:pt x="4725" y="191"/>
                  </a:lnTo>
                  <a:lnTo>
                    <a:pt x="4397" y="82"/>
                  </a:lnTo>
                  <a:lnTo>
                    <a:pt x="3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0"/>
            <p:cNvSpPr/>
            <p:nvPr/>
          </p:nvSpPr>
          <p:spPr>
            <a:xfrm flipH="1">
              <a:off x="2444600" y="1447025"/>
              <a:ext cx="150900" cy="92875"/>
            </a:xfrm>
            <a:custGeom>
              <a:avLst/>
              <a:gdLst/>
              <a:ahLst/>
              <a:cxnLst/>
              <a:rect l="l" t="t" r="r" b="b"/>
              <a:pathLst>
                <a:path w="6036" h="3715" extrusionOk="0">
                  <a:moveTo>
                    <a:pt x="137" y="1"/>
                  </a:moveTo>
                  <a:lnTo>
                    <a:pt x="82" y="28"/>
                  </a:lnTo>
                  <a:lnTo>
                    <a:pt x="27" y="83"/>
                  </a:lnTo>
                  <a:lnTo>
                    <a:pt x="0" y="138"/>
                  </a:lnTo>
                  <a:lnTo>
                    <a:pt x="27" y="219"/>
                  </a:lnTo>
                  <a:lnTo>
                    <a:pt x="55" y="274"/>
                  </a:lnTo>
                  <a:lnTo>
                    <a:pt x="109" y="329"/>
                  </a:lnTo>
                  <a:lnTo>
                    <a:pt x="5762" y="3688"/>
                  </a:lnTo>
                  <a:lnTo>
                    <a:pt x="5871" y="3715"/>
                  </a:lnTo>
                  <a:lnTo>
                    <a:pt x="5953" y="3688"/>
                  </a:lnTo>
                  <a:lnTo>
                    <a:pt x="6008" y="3633"/>
                  </a:lnTo>
                  <a:lnTo>
                    <a:pt x="6035" y="3551"/>
                  </a:lnTo>
                  <a:lnTo>
                    <a:pt x="6035" y="3496"/>
                  </a:lnTo>
                  <a:lnTo>
                    <a:pt x="6008" y="3414"/>
                  </a:lnTo>
                  <a:lnTo>
                    <a:pt x="5953" y="3387"/>
                  </a:lnTo>
                  <a:lnTo>
                    <a:pt x="273" y="28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0"/>
            <p:cNvSpPr/>
            <p:nvPr/>
          </p:nvSpPr>
          <p:spPr>
            <a:xfrm flipH="1">
              <a:off x="2461675" y="1437475"/>
              <a:ext cx="95600" cy="121550"/>
            </a:xfrm>
            <a:custGeom>
              <a:avLst/>
              <a:gdLst/>
              <a:ahLst/>
              <a:cxnLst/>
              <a:rect l="l" t="t" r="r" b="b"/>
              <a:pathLst>
                <a:path w="3824" h="4862" extrusionOk="0">
                  <a:moveTo>
                    <a:pt x="3550" y="1"/>
                  </a:moveTo>
                  <a:lnTo>
                    <a:pt x="3496" y="55"/>
                  </a:lnTo>
                  <a:lnTo>
                    <a:pt x="28" y="4561"/>
                  </a:lnTo>
                  <a:lnTo>
                    <a:pt x="0" y="4643"/>
                  </a:lnTo>
                  <a:lnTo>
                    <a:pt x="0" y="4698"/>
                  </a:lnTo>
                  <a:lnTo>
                    <a:pt x="28" y="4780"/>
                  </a:lnTo>
                  <a:lnTo>
                    <a:pt x="55" y="4834"/>
                  </a:lnTo>
                  <a:lnTo>
                    <a:pt x="110" y="4861"/>
                  </a:lnTo>
                  <a:lnTo>
                    <a:pt x="164" y="4861"/>
                  </a:lnTo>
                  <a:lnTo>
                    <a:pt x="246" y="4834"/>
                  </a:lnTo>
                  <a:lnTo>
                    <a:pt x="328" y="4807"/>
                  </a:lnTo>
                  <a:lnTo>
                    <a:pt x="3796" y="274"/>
                  </a:lnTo>
                  <a:lnTo>
                    <a:pt x="3823" y="219"/>
                  </a:lnTo>
                  <a:lnTo>
                    <a:pt x="3823" y="137"/>
                  </a:lnTo>
                  <a:lnTo>
                    <a:pt x="3796" y="83"/>
                  </a:lnTo>
                  <a:lnTo>
                    <a:pt x="3742" y="28"/>
                  </a:lnTo>
                  <a:lnTo>
                    <a:pt x="36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0"/>
            <p:cNvSpPr/>
            <p:nvPr/>
          </p:nvSpPr>
          <p:spPr>
            <a:xfrm flipH="1">
              <a:off x="2443925" y="1375350"/>
              <a:ext cx="182300" cy="256050"/>
            </a:xfrm>
            <a:custGeom>
              <a:avLst/>
              <a:gdLst/>
              <a:ahLst/>
              <a:cxnLst/>
              <a:rect l="l" t="t" r="r" b="b"/>
              <a:pathLst>
                <a:path w="7292" h="10242" extrusionOk="0">
                  <a:moveTo>
                    <a:pt x="3660" y="1"/>
                  </a:moveTo>
                  <a:lnTo>
                    <a:pt x="3414" y="28"/>
                  </a:lnTo>
                  <a:lnTo>
                    <a:pt x="3168" y="55"/>
                  </a:lnTo>
                  <a:lnTo>
                    <a:pt x="2922" y="137"/>
                  </a:lnTo>
                  <a:lnTo>
                    <a:pt x="2676" y="192"/>
                  </a:lnTo>
                  <a:lnTo>
                    <a:pt x="2185" y="383"/>
                  </a:lnTo>
                  <a:lnTo>
                    <a:pt x="1721" y="656"/>
                  </a:lnTo>
                  <a:lnTo>
                    <a:pt x="1256" y="984"/>
                  </a:lnTo>
                  <a:lnTo>
                    <a:pt x="956" y="1257"/>
                  </a:lnTo>
                  <a:lnTo>
                    <a:pt x="683" y="1557"/>
                  </a:lnTo>
                  <a:lnTo>
                    <a:pt x="492" y="1885"/>
                  </a:lnTo>
                  <a:lnTo>
                    <a:pt x="301" y="2240"/>
                  </a:lnTo>
                  <a:lnTo>
                    <a:pt x="164" y="2622"/>
                  </a:lnTo>
                  <a:lnTo>
                    <a:pt x="82" y="3032"/>
                  </a:lnTo>
                  <a:lnTo>
                    <a:pt x="28" y="3441"/>
                  </a:lnTo>
                  <a:lnTo>
                    <a:pt x="0" y="3851"/>
                  </a:lnTo>
                  <a:lnTo>
                    <a:pt x="28" y="4288"/>
                  </a:lnTo>
                  <a:lnTo>
                    <a:pt x="55" y="4725"/>
                  </a:lnTo>
                  <a:lnTo>
                    <a:pt x="137" y="5162"/>
                  </a:lnTo>
                  <a:lnTo>
                    <a:pt x="246" y="5571"/>
                  </a:lnTo>
                  <a:lnTo>
                    <a:pt x="383" y="6008"/>
                  </a:lnTo>
                  <a:lnTo>
                    <a:pt x="546" y="6445"/>
                  </a:lnTo>
                  <a:lnTo>
                    <a:pt x="738" y="6855"/>
                  </a:lnTo>
                  <a:lnTo>
                    <a:pt x="929" y="7237"/>
                  </a:lnTo>
                  <a:lnTo>
                    <a:pt x="1120" y="7538"/>
                  </a:lnTo>
                  <a:lnTo>
                    <a:pt x="1366" y="7838"/>
                  </a:lnTo>
                  <a:lnTo>
                    <a:pt x="1611" y="8138"/>
                  </a:lnTo>
                  <a:lnTo>
                    <a:pt x="1912" y="8411"/>
                  </a:lnTo>
                  <a:lnTo>
                    <a:pt x="2212" y="8685"/>
                  </a:lnTo>
                  <a:lnTo>
                    <a:pt x="2540" y="8930"/>
                  </a:lnTo>
                  <a:lnTo>
                    <a:pt x="2895" y="9149"/>
                  </a:lnTo>
                  <a:lnTo>
                    <a:pt x="3250" y="9367"/>
                  </a:lnTo>
                  <a:lnTo>
                    <a:pt x="3605" y="9558"/>
                  </a:lnTo>
                  <a:lnTo>
                    <a:pt x="3987" y="9722"/>
                  </a:lnTo>
                  <a:lnTo>
                    <a:pt x="4370" y="9886"/>
                  </a:lnTo>
                  <a:lnTo>
                    <a:pt x="4779" y="10023"/>
                  </a:lnTo>
                  <a:lnTo>
                    <a:pt x="5161" y="10105"/>
                  </a:lnTo>
                  <a:lnTo>
                    <a:pt x="5544" y="10186"/>
                  </a:lnTo>
                  <a:lnTo>
                    <a:pt x="5899" y="10241"/>
                  </a:lnTo>
                  <a:lnTo>
                    <a:pt x="6281" y="10241"/>
                  </a:lnTo>
                  <a:lnTo>
                    <a:pt x="6718" y="10214"/>
                  </a:lnTo>
                  <a:lnTo>
                    <a:pt x="6936" y="10186"/>
                  </a:lnTo>
                  <a:lnTo>
                    <a:pt x="7155" y="10132"/>
                  </a:lnTo>
                  <a:lnTo>
                    <a:pt x="7210" y="10105"/>
                  </a:lnTo>
                  <a:lnTo>
                    <a:pt x="7264" y="10050"/>
                  </a:lnTo>
                  <a:lnTo>
                    <a:pt x="7291" y="9995"/>
                  </a:lnTo>
                  <a:lnTo>
                    <a:pt x="7291" y="9913"/>
                  </a:lnTo>
                  <a:lnTo>
                    <a:pt x="7237" y="9859"/>
                  </a:lnTo>
                  <a:lnTo>
                    <a:pt x="7182" y="9804"/>
                  </a:lnTo>
                  <a:lnTo>
                    <a:pt x="7128" y="9777"/>
                  </a:lnTo>
                  <a:lnTo>
                    <a:pt x="7046" y="9777"/>
                  </a:lnTo>
                  <a:lnTo>
                    <a:pt x="6718" y="9859"/>
                  </a:lnTo>
                  <a:lnTo>
                    <a:pt x="6336" y="9886"/>
                  </a:lnTo>
                  <a:lnTo>
                    <a:pt x="5953" y="9859"/>
                  </a:lnTo>
                  <a:lnTo>
                    <a:pt x="5544" y="9831"/>
                  </a:lnTo>
                  <a:lnTo>
                    <a:pt x="5134" y="9722"/>
                  </a:lnTo>
                  <a:lnTo>
                    <a:pt x="4725" y="9613"/>
                  </a:lnTo>
                  <a:lnTo>
                    <a:pt x="4288" y="9449"/>
                  </a:lnTo>
                  <a:lnTo>
                    <a:pt x="3878" y="9285"/>
                  </a:lnTo>
                  <a:lnTo>
                    <a:pt x="3468" y="9067"/>
                  </a:lnTo>
                  <a:lnTo>
                    <a:pt x="3059" y="8848"/>
                  </a:lnTo>
                  <a:lnTo>
                    <a:pt x="2676" y="8575"/>
                  </a:lnTo>
                  <a:lnTo>
                    <a:pt x="2349" y="8302"/>
                  </a:lnTo>
                  <a:lnTo>
                    <a:pt x="2021" y="8029"/>
                  </a:lnTo>
                  <a:lnTo>
                    <a:pt x="1721" y="7701"/>
                  </a:lnTo>
                  <a:lnTo>
                    <a:pt x="1475" y="7401"/>
                  </a:lnTo>
                  <a:lnTo>
                    <a:pt x="1256" y="7073"/>
                  </a:lnTo>
                  <a:lnTo>
                    <a:pt x="1065" y="6691"/>
                  </a:lnTo>
                  <a:lnTo>
                    <a:pt x="874" y="6309"/>
                  </a:lnTo>
                  <a:lnTo>
                    <a:pt x="738" y="5926"/>
                  </a:lnTo>
                  <a:lnTo>
                    <a:pt x="601" y="5517"/>
                  </a:lnTo>
                  <a:lnTo>
                    <a:pt x="492" y="5107"/>
                  </a:lnTo>
                  <a:lnTo>
                    <a:pt x="437" y="4698"/>
                  </a:lnTo>
                  <a:lnTo>
                    <a:pt x="383" y="4315"/>
                  </a:lnTo>
                  <a:lnTo>
                    <a:pt x="355" y="3906"/>
                  </a:lnTo>
                  <a:lnTo>
                    <a:pt x="383" y="3523"/>
                  </a:lnTo>
                  <a:lnTo>
                    <a:pt x="437" y="3141"/>
                  </a:lnTo>
                  <a:lnTo>
                    <a:pt x="519" y="2786"/>
                  </a:lnTo>
                  <a:lnTo>
                    <a:pt x="628" y="2431"/>
                  </a:lnTo>
                  <a:lnTo>
                    <a:pt x="765" y="2103"/>
                  </a:lnTo>
                  <a:lnTo>
                    <a:pt x="983" y="1803"/>
                  </a:lnTo>
                  <a:lnTo>
                    <a:pt x="1202" y="1530"/>
                  </a:lnTo>
                  <a:lnTo>
                    <a:pt x="1475" y="1257"/>
                  </a:lnTo>
                  <a:lnTo>
                    <a:pt x="1803" y="1038"/>
                  </a:lnTo>
                  <a:lnTo>
                    <a:pt x="2103" y="847"/>
                  </a:lnTo>
                  <a:lnTo>
                    <a:pt x="2403" y="683"/>
                  </a:lnTo>
                  <a:lnTo>
                    <a:pt x="2704" y="574"/>
                  </a:lnTo>
                  <a:lnTo>
                    <a:pt x="2977" y="492"/>
                  </a:lnTo>
                  <a:lnTo>
                    <a:pt x="3250" y="410"/>
                  </a:lnTo>
                  <a:lnTo>
                    <a:pt x="3496" y="383"/>
                  </a:lnTo>
                  <a:lnTo>
                    <a:pt x="3741" y="356"/>
                  </a:lnTo>
                  <a:lnTo>
                    <a:pt x="4178" y="356"/>
                  </a:lnTo>
                  <a:lnTo>
                    <a:pt x="4561" y="410"/>
                  </a:lnTo>
                  <a:lnTo>
                    <a:pt x="4861" y="492"/>
                  </a:lnTo>
                  <a:lnTo>
                    <a:pt x="5080" y="574"/>
                  </a:lnTo>
                  <a:lnTo>
                    <a:pt x="5353" y="683"/>
                  </a:lnTo>
                  <a:lnTo>
                    <a:pt x="5598" y="820"/>
                  </a:lnTo>
                  <a:lnTo>
                    <a:pt x="5844" y="984"/>
                  </a:lnTo>
                  <a:lnTo>
                    <a:pt x="6063" y="1148"/>
                  </a:lnTo>
                  <a:lnTo>
                    <a:pt x="6445" y="1448"/>
                  </a:lnTo>
                  <a:lnTo>
                    <a:pt x="6745" y="1748"/>
                  </a:lnTo>
                  <a:lnTo>
                    <a:pt x="6800" y="1803"/>
                  </a:lnTo>
                  <a:lnTo>
                    <a:pt x="6936" y="1803"/>
                  </a:lnTo>
                  <a:lnTo>
                    <a:pt x="6991" y="1776"/>
                  </a:lnTo>
                  <a:lnTo>
                    <a:pt x="7046" y="1721"/>
                  </a:lnTo>
                  <a:lnTo>
                    <a:pt x="7046" y="1639"/>
                  </a:lnTo>
                  <a:lnTo>
                    <a:pt x="7046" y="1585"/>
                  </a:lnTo>
                  <a:lnTo>
                    <a:pt x="6991" y="1503"/>
                  </a:lnTo>
                  <a:lnTo>
                    <a:pt x="6691" y="1202"/>
                  </a:lnTo>
                  <a:lnTo>
                    <a:pt x="6281" y="847"/>
                  </a:lnTo>
                  <a:lnTo>
                    <a:pt x="6035" y="683"/>
                  </a:lnTo>
                  <a:lnTo>
                    <a:pt x="5790" y="519"/>
                  </a:lnTo>
                  <a:lnTo>
                    <a:pt x="5489" y="356"/>
                  </a:lnTo>
                  <a:lnTo>
                    <a:pt x="5189" y="219"/>
                  </a:lnTo>
                  <a:lnTo>
                    <a:pt x="4670" y="83"/>
                  </a:lnTo>
                  <a:lnTo>
                    <a:pt x="4424" y="55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0"/>
            <p:cNvSpPr/>
            <p:nvPr/>
          </p:nvSpPr>
          <p:spPr>
            <a:xfrm flipH="1">
              <a:off x="1645850" y="4800450"/>
              <a:ext cx="456750" cy="161125"/>
            </a:xfrm>
            <a:custGeom>
              <a:avLst/>
              <a:gdLst/>
              <a:ahLst/>
              <a:cxnLst/>
              <a:rect l="l" t="t" r="r" b="b"/>
              <a:pathLst>
                <a:path w="18270" h="6445" extrusionOk="0">
                  <a:moveTo>
                    <a:pt x="7455" y="0"/>
                  </a:moveTo>
                  <a:lnTo>
                    <a:pt x="0" y="464"/>
                  </a:lnTo>
                  <a:lnTo>
                    <a:pt x="0" y="6445"/>
                  </a:lnTo>
                  <a:lnTo>
                    <a:pt x="3714" y="6445"/>
                  </a:lnTo>
                  <a:lnTo>
                    <a:pt x="3714" y="5653"/>
                  </a:lnTo>
                  <a:lnTo>
                    <a:pt x="7046" y="6445"/>
                  </a:lnTo>
                  <a:lnTo>
                    <a:pt x="18269" y="6445"/>
                  </a:lnTo>
                  <a:lnTo>
                    <a:pt x="74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0"/>
            <p:cNvSpPr/>
            <p:nvPr/>
          </p:nvSpPr>
          <p:spPr>
            <a:xfrm flipH="1">
              <a:off x="2256175" y="4800450"/>
              <a:ext cx="457450" cy="161125"/>
            </a:xfrm>
            <a:custGeom>
              <a:avLst/>
              <a:gdLst/>
              <a:ahLst/>
              <a:cxnLst/>
              <a:rect l="l" t="t" r="r" b="b"/>
              <a:pathLst>
                <a:path w="18298" h="6445" extrusionOk="0">
                  <a:moveTo>
                    <a:pt x="10815" y="0"/>
                  </a:moveTo>
                  <a:lnTo>
                    <a:pt x="1" y="6445"/>
                  </a:lnTo>
                  <a:lnTo>
                    <a:pt x="11470" y="6445"/>
                  </a:lnTo>
                  <a:lnTo>
                    <a:pt x="14556" y="5871"/>
                  </a:lnTo>
                  <a:lnTo>
                    <a:pt x="14692" y="6445"/>
                  </a:lnTo>
                  <a:lnTo>
                    <a:pt x="18297" y="6445"/>
                  </a:lnTo>
                  <a:lnTo>
                    <a:pt x="18297" y="574"/>
                  </a:lnTo>
                  <a:lnTo>
                    <a:pt x="108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0"/>
            <p:cNvSpPr/>
            <p:nvPr/>
          </p:nvSpPr>
          <p:spPr>
            <a:xfrm flipH="1">
              <a:off x="1781025" y="1941300"/>
              <a:ext cx="913475" cy="2887150"/>
            </a:xfrm>
            <a:custGeom>
              <a:avLst/>
              <a:gdLst/>
              <a:ahLst/>
              <a:cxnLst/>
              <a:rect l="l" t="t" r="r" b="b"/>
              <a:pathLst>
                <a:path w="36539" h="115486" extrusionOk="0">
                  <a:moveTo>
                    <a:pt x="13627" y="1"/>
                  </a:moveTo>
                  <a:lnTo>
                    <a:pt x="0" y="3687"/>
                  </a:lnTo>
                  <a:lnTo>
                    <a:pt x="6281" y="55845"/>
                  </a:lnTo>
                  <a:lnTo>
                    <a:pt x="7155" y="115267"/>
                  </a:lnTo>
                  <a:lnTo>
                    <a:pt x="18761" y="115486"/>
                  </a:lnTo>
                  <a:lnTo>
                    <a:pt x="21028" y="64557"/>
                  </a:lnTo>
                  <a:lnTo>
                    <a:pt x="22120" y="114885"/>
                  </a:lnTo>
                  <a:lnTo>
                    <a:pt x="33780" y="114667"/>
                  </a:lnTo>
                  <a:lnTo>
                    <a:pt x="34163" y="103689"/>
                  </a:lnTo>
                  <a:lnTo>
                    <a:pt x="34572" y="93066"/>
                  </a:lnTo>
                  <a:lnTo>
                    <a:pt x="35310" y="74278"/>
                  </a:lnTo>
                  <a:lnTo>
                    <a:pt x="35856" y="60979"/>
                  </a:lnTo>
                  <a:lnTo>
                    <a:pt x="36047" y="55955"/>
                  </a:lnTo>
                  <a:lnTo>
                    <a:pt x="35883" y="25998"/>
                  </a:lnTo>
                  <a:lnTo>
                    <a:pt x="36047" y="22666"/>
                  </a:lnTo>
                  <a:lnTo>
                    <a:pt x="36211" y="19226"/>
                  </a:lnTo>
                  <a:lnTo>
                    <a:pt x="36347" y="15239"/>
                  </a:lnTo>
                  <a:lnTo>
                    <a:pt x="36484" y="11170"/>
                  </a:lnTo>
                  <a:lnTo>
                    <a:pt x="36511" y="9286"/>
                  </a:lnTo>
                  <a:lnTo>
                    <a:pt x="36538" y="7538"/>
                  </a:lnTo>
                  <a:lnTo>
                    <a:pt x="36511" y="6036"/>
                  </a:lnTo>
                  <a:lnTo>
                    <a:pt x="36484" y="4780"/>
                  </a:lnTo>
                  <a:lnTo>
                    <a:pt x="36457" y="4288"/>
                  </a:lnTo>
                  <a:lnTo>
                    <a:pt x="36402" y="3906"/>
                  </a:lnTo>
                  <a:lnTo>
                    <a:pt x="36347" y="3605"/>
                  </a:lnTo>
                  <a:lnTo>
                    <a:pt x="36293" y="3414"/>
                  </a:lnTo>
                  <a:lnTo>
                    <a:pt x="36183" y="3278"/>
                  </a:lnTo>
                  <a:lnTo>
                    <a:pt x="36047" y="3141"/>
                  </a:lnTo>
                  <a:lnTo>
                    <a:pt x="35883" y="3032"/>
                  </a:lnTo>
                  <a:lnTo>
                    <a:pt x="35665" y="2895"/>
                  </a:lnTo>
                  <a:lnTo>
                    <a:pt x="35118" y="2650"/>
                  </a:lnTo>
                  <a:lnTo>
                    <a:pt x="34490" y="2431"/>
                  </a:lnTo>
                  <a:lnTo>
                    <a:pt x="33753" y="2240"/>
                  </a:lnTo>
                  <a:lnTo>
                    <a:pt x="32934" y="2022"/>
                  </a:lnTo>
                  <a:lnTo>
                    <a:pt x="32087" y="1858"/>
                  </a:lnTo>
                  <a:lnTo>
                    <a:pt x="31241" y="1694"/>
                  </a:lnTo>
                  <a:lnTo>
                    <a:pt x="29575" y="1421"/>
                  </a:lnTo>
                  <a:lnTo>
                    <a:pt x="28128" y="1202"/>
                  </a:lnTo>
                  <a:lnTo>
                    <a:pt x="26762" y="1039"/>
                  </a:lnTo>
                  <a:lnTo>
                    <a:pt x="136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0"/>
            <p:cNvSpPr/>
            <p:nvPr/>
          </p:nvSpPr>
          <p:spPr>
            <a:xfrm flipH="1">
              <a:off x="2149000" y="1954275"/>
              <a:ext cx="352975" cy="875925"/>
            </a:xfrm>
            <a:custGeom>
              <a:avLst/>
              <a:gdLst/>
              <a:ahLst/>
              <a:cxnLst/>
              <a:rect l="l" t="t" r="r" b="b"/>
              <a:pathLst>
                <a:path w="14119" h="35037" extrusionOk="0">
                  <a:moveTo>
                    <a:pt x="3277" y="1"/>
                  </a:moveTo>
                  <a:lnTo>
                    <a:pt x="3223" y="28"/>
                  </a:lnTo>
                  <a:lnTo>
                    <a:pt x="3168" y="55"/>
                  </a:lnTo>
                  <a:lnTo>
                    <a:pt x="3141" y="137"/>
                  </a:lnTo>
                  <a:lnTo>
                    <a:pt x="0" y="8903"/>
                  </a:lnTo>
                  <a:lnTo>
                    <a:pt x="0" y="8958"/>
                  </a:lnTo>
                  <a:lnTo>
                    <a:pt x="0" y="9012"/>
                  </a:lnTo>
                  <a:lnTo>
                    <a:pt x="28" y="9067"/>
                  </a:lnTo>
                  <a:lnTo>
                    <a:pt x="55" y="9122"/>
                  </a:lnTo>
                  <a:lnTo>
                    <a:pt x="7728" y="14802"/>
                  </a:lnTo>
                  <a:lnTo>
                    <a:pt x="5161" y="18324"/>
                  </a:lnTo>
                  <a:lnTo>
                    <a:pt x="5134" y="18406"/>
                  </a:lnTo>
                  <a:lnTo>
                    <a:pt x="5134" y="18515"/>
                  </a:lnTo>
                  <a:lnTo>
                    <a:pt x="13763" y="34955"/>
                  </a:lnTo>
                  <a:lnTo>
                    <a:pt x="13845" y="35037"/>
                  </a:lnTo>
                  <a:lnTo>
                    <a:pt x="14009" y="35037"/>
                  </a:lnTo>
                  <a:lnTo>
                    <a:pt x="14064" y="34982"/>
                  </a:lnTo>
                  <a:lnTo>
                    <a:pt x="14091" y="34927"/>
                  </a:lnTo>
                  <a:lnTo>
                    <a:pt x="14118" y="34846"/>
                  </a:lnTo>
                  <a:lnTo>
                    <a:pt x="14091" y="34791"/>
                  </a:lnTo>
                  <a:lnTo>
                    <a:pt x="5516" y="18434"/>
                  </a:lnTo>
                  <a:lnTo>
                    <a:pt x="8111" y="14883"/>
                  </a:lnTo>
                  <a:lnTo>
                    <a:pt x="8138" y="14829"/>
                  </a:lnTo>
                  <a:lnTo>
                    <a:pt x="8138" y="14747"/>
                  </a:lnTo>
                  <a:lnTo>
                    <a:pt x="8111" y="14692"/>
                  </a:lnTo>
                  <a:lnTo>
                    <a:pt x="8083" y="14638"/>
                  </a:lnTo>
                  <a:lnTo>
                    <a:pt x="383" y="8903"/>
                  </a:lnTo>
                  <a:lnTo>
                    <a:pt x="3468" y="246"/>
                  </a:lnTo>
                  <a:lnTo>
                    <a:pt x="3468" y="165"/>
                  </a:lnTo>
                  <a:lnTo>
                    <a:pt x="3468" y="110"/>
                  </a:lnTo>
                  <a:lnTo>
                    <a:pt x="3414" y="55"/>
                  </a:lnTo>
                  <a:lnTo>
                    <a:pt x="3359" y="28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0"/>
            <p:cNvSpPr/>
            <p:nvPr/>
          </p:nvSpPr>
          <p:spPr>
            <a:xfrm flipH="1">
              <a:off x="1874550" y="1978175"/>
              <a:ext cx="281300" cy="834950"/>
            </a:xfrm>
            <a:custGeom>
              <a:avLst/>
              <a:gdLst/>
              <a:ahLst/>
              <a:cxnLst/>
              <a:rect l="l" t="t" r="r" b="b"/>
              <a:pathLst>
                <a:path w="11252" h="33398" extrusionOk="0">
                  <a:moveTo>
                    <a:pt x="9394" y="0"/>
                  </a:moveTo>
                  <a:lnTo>
                    <a:pt x="9340" y="28"/>
                  </a:lnTo>
                  <a:lnTo>
                    <a:pt x="9285" y="82"/>
                  </a:lnTo>
                  <a:lnTo>
                    <a:pt x="9258" y="137"/>
                  </a:lnTo>
                  <a:lnTo>
                    <a:pt x="9258" y="219"/>
                  </a:lnTo>
                  <a:lnTo>
                    <a:pt x="10869" y="7510"/>
                  </a:lnTo>
                  <a:lnTo>
                    <a:pt x="4506" y="14119"/>
                  </a:lnTo>
                  <a:lnTo>
                    <a:pt x="4452" y="14173"/>
                  </a:lnTo>
                  <a:lnTo>
                    <a:pt x="4452" y="14255"/>
                  </a:lnTo>
                  <a:lnTo>
                    <a:pt x="4479" y="14337"/>
                  </a:lnTo>
                  <a:lnTo>
                    <a:pt x="4534" y="14392"/>
                  </a:lnTo>
                  <a:lnTo>
                    <a:pt x="8548" y="17177"/>
                  </a:lnTo>
                  <a:lnTo>
                    <a:pt x="28" y="33152"/>
                  </a:lnTo>
                  <a:lnTo>
                    <a:pt x="0" y="33207"/>
                  </a:lnTo>
                  <a:lnTo>
                    <a:pt x="0" y="33289"/>
                  </a:lnTo>
                  <a:lnTo>
                    <a:pt x="28" y="33343"/>
                  </a:lnTo>
                  <a:lnTo>
                    <a:pt x="82" y="33398"/>
                  </a:lnTo>
                  <a:lnTo>
                    <a:pt x="164" y="33398"/>
                  </a:lnTo>
                  <a:lnTo>
                    <a:pt x="273" y="33371"/>
                  </a:lnTo>
                  <a:lnTo>
                    <a:pt x="328" y="33316"/>
                  </a:lnTo>
                  <a:lnTo>
                    <a:pt x="8957" y="17232"/>
                  </a:lnTo>
                  <a:lnTo>
                    <a:pt x="8985" y="17150"/>
                  </a:lnTo>
                  <a:lnTo>
                    <a:pt x="8957" y="17095"/>
                  </a:lnTo>
                  <a:lnTo>
                    <a:pt x="8930" y="17041"/>
                  </a:lnTo>
                  <a:lnTo>
                    <a:pt x="8903" y="16986"/>
                  </a:lnTo>
                  <a:lnTo>
                    <a:pt x="4916" y="14228"/>
                  </a:lnTo>
                  <a:lnTo>
                    <a:pt x="11197" y="7674"/>
                  </a:lnTo>
                  <a:lnTo>
                    <a:pt x="11251" y="7619"/>
                  </a:lnTo>
                  <a:lnTo>
                    <a:pt x="11251" y="7510"/>
                  </a:lnTo>
                  <a:lnTo>
                    <a:pt x="9613" y="137"/>
                  </a:lnTo>
                  <a:lnTo>
                    <a:pt x="9585" y="55"/>
                  </a:lnTo>
                  <a:lnTo>
                    <a:pt x="9531" y="28"/>
                  </a:lnTo>
                  <a:lnTo>
                    <a:pt x="947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0"/>
            <p:cNvSpPr/>
            <p:nvPr/>
          </p:nvSpPr>
          <p:spPr>
            <a:xfrm flipH="1">
              <a:off x="1790575" y="3295100"/>
              <a:ext cx="751675" cy="145425"/>
            </a:xfrm>
            <a:custGeom>
              <a:avLst/>
              <a:gdLst/>
              <a:ahLst/>
              <a:cxnLst/>
              <a:rect l="l" t="t" r="r" b="b"/>
              <a:pathLst>
                <a:path w="30067" h="5817" extrusionOk="0">
                  <a:moveTo>
                    <a:pt x="15975" y="0"/>
                  </a:moveTo>
                  <a:lnTo>
                    <a:pt x="15921" y="28"/>
                  </a:lnTo>
                  <a:lnTo>
                    <a:pt x="15866" y="55"/>
                  </a:lnTo>
                  <a:lnTo>
                    <a:pt x="15839" y="82"/>
                  </a:lnTo>
                  <a:lnTo>
                    <a:pt x="15811" y="137"/>
                  </a:lnTo>
                  <a:lnTo>
                    <a:pt x="15593" y="902"/>
                  </a:lnTo>
                  <a:lnTo>
                    <a:pt x="15347" y="1639"/>
                  </a:lnTo>
                  <a:lnTo>
                    <a:pt x="15019" y="2540"/>
                  </a:lnTo>
                  <a:lnTo>
                    <a:pt x="14828" y="2977"/>
                  </a:lnTo>
                  <a:lnTo>
                    <a:pt x="14610" y="3441"/>
                  </a:lnTo>
                  <a:lnTo>
                    <a:pt x="14391" y="3878"/>
                  </a:lnTo>
                  <a:lnTo>
                    <a:pt x="14146" y="4260"/>
                  </a:lnTo>
                  <a:lnTo>
                    <a:pt x="13900" y="4615"/>
                  </a:lnTo>
                  <a:lnTo>
                    <a:pt x="13627" y="4916"/>
                  </a:lnTo>
                  <a:lnTo>
                    <a:pt x="13490" y="5052"/>
                  </a:lnTo>
                  <a:lnTo>
                    <a:pt x="13354" y="5162"/>
                  </a:lnTo>
                  <a:lnTo>
                    <a:pt x="13217" y="5243"/>
                  </a:lnTo>
                  <a:lnTo>
                    <a:pt x="13081" y="5298"/>
                  </a:lnTo>
                  <a:lnTo>
                    <a:pt x="12917" y="5325"/>
                  </a:lnTo>
                  <a:lnTo>
                    <a:pt x="12753" y="5353"/>
                  </a:lnTo>
                  <a:lnTo>
                    <a:pt x="12261" y="5325"/>
                  </a:lnTo>
                  <a:lnTo>
                    <a:pt x="11661" y="5216"/>
                  </a:lnTo>
                  <a:lnTo>
                    <a:pt x="10951" y="5080"/>
                  </a:lnTo>
                  <a:lnTo>
                    <a:pt x="10131" y="4861"/>
                  </a:lnTo>
                  <a:lnTo>
                    <a:pt x="9258" y="4615"/>
                  </a:lnTo>
                  <a:lnTo>
                    <a:pt x="7346" y="4042"/>
                  </a:lnTo>
                  <a:lnTo>
                    <a:pt x="5325" y="3387"/>
                  </a:lnTo>
                  <a:lnTo>
                    <a:pt x="3386" y="2704"/>
                  </a:lnTo>
                  <a:lnTo>
                    <a:pt x="1639" y="2076"/>
                  </a:lnTo>
                  <a:lnTo>
                    <a:pt x="246" y="1530"/>
                  </a:lnTo>
                  <a:lnTo>
                    <a:pt x="109" y="1530"/>
                  </a:lnTo>
                  <a:lnTo>
                    <a:pt x="55" y="1584"/>
                  </a:lnTo>
                  <a:lnTo>
                    <a:pt x="0" y="1639"/>
                  </a:lnTo>
                  <a:lnTo>
                    <a:pt x="0" y="1721"/>
                  </a:lnTo>
                  <a:lnTo>
                    <a:pt x="27" y="1775"/>
                  </a:lnTo>
                  <a:lnTo>
                    <a:pt x="55" y="1830"/>
                  </a:lnTo>
                  <a:lnTo>
                    <a:pt x="109" y="1885"/>
                  </a:lnTo>
                  <a:lnTo>
                    <a:pt x="2103" y="2622"/>
                  </a:lnTo>
                  <a:lnTo>
                    <a:pt x="4014" y="3305"/>
                  </a:lnTo>
                  <a:lnTo>
                    <a:pt x="6199" y="4042"/>
                  </a:lnTo>
                  <a:lnTo>
                    <a:pt x="7319" y="4424"/>
                  </a:lnTo>
                  <a:lnTo>
                    <a:pt x="8411" y="4752"/>
                  </a:lnTo>
                  <a:lnTo>
                    <a:pt x="9503" y="5052"/>
                  </a:lnTo>
                  <a:lnTo>
                    <a:pt x="10486" y="5325"/>
                  </a:lnTo>
                  <a:lnTo>
                    <a:pt x="11388" y="5517"/>
                  </a:lnTo>
                  <a:lnTo>
                    <a:pt x="12152" y="5653"/>
                  </a:lnTo>
                  <a:lnTo>
                    <a:pt x="12480" y="5680"/>
                  </a:lnTo>
                  <a:lnTo>
                    <a:pt x="12780" y="5708"/>
                  </a:lnTo>
                  <a:lnTo>
                    <a:pt x="12999" y="5680"/>
                  </a:lnTo>
                  <a:lnTo>
                    <a:pt x="13190" y="5626"/>
                  </a:lnTo>
                  <a:lnTo>
                    <a:pt x="13436" y="5517"/>
                  </a:lnTo>
                  <a:lnTo>
                    <a:pt x="13681" y="5353"/>
                  </a:lnTo>
                  <a:lnTo>
                    <a:pt x="13927" y="5134"/>
                  </a:lnTo>
                  <a:lnTo>
                    <a:pt x="14146" y="4888"/>
                  </a:lnTo>
                  <a:lnTo>
                    <a:pt x="14364" y="4615"/>
                  </a:lnTo>
                  <a:lnTo>
                    <a:pt x="14555" y="4288"/>
                  </a:lnTo>
                  <a:lnTo>
                    <a:pt x="14746" y="3960"/>
                  </a:lnTo>
                  <a:lnTo>
                    <a:pt x="14938" y="3605"/>
                  </a:lnTo>
                  <a:lnTo>
                    <a:pt x="15265" y="2868"/>
                  </a:lnTo>
                  <a:lnTo>
                    <a:pt x="15566" y="2158"/>
                  </a:lnTo>
                  <a:lnTo>
                    <a:pt x="15784" y="1475"/>
                  </a:lnTo>
                  <a:lnTo>
                    <a:pt x="15975" y="902"/>
                  </a:lnTo>
                  <a:lnTo>
                    <a:pt x="16112" y="1448"/>
                  </a:lnTo>
                  <a:lnTo>
                    <a:pt x="16303" y="2076"/>
                  </a:lnTo>
                  <a:lnTo>
                    <a:pt x="16521" y="2731"/>
                  </a:lnTo>
                  <a:lnTo>
                    <a:pt x="16822" y="3441"/>
                  </a:lnTo>
                  <a:lnTo>
                    <a:pt x="17122" y="4124"/>
                  </a:lnTo>
                  <a:lnTo>
                    <a:pt x="17313" y="4424"/>
                  </a:lnTo>
                  <a:lnTo>
                    <a:pt x="17504" y="4725"/>
                  </a:lnTo>
                  <a:lnTo>
                    <a:pt x="17696" y="5025"/>
                  </a:lnTo>
                  <a:lnTo>
                    <a:pt x="17914" y="5271"/>
                  </a:lnTo>
                  <a:lnTo>
                    <a:pt x="18133" y="5489"/>
                  </a:lnTo>
                  <a:lnTo>
                    <a:pt x="18378" y="5680"/>
                  </a:lnTo>
                  <a:lnTo>
                    <a:pt x="18488" y="5735"/>
                  </a:lnTo>
                  <a:lnTo>
                    <a:pt x="18651" y="5790"/>
                  </a:lnTo>
                  <a:lnTo>
                    <a:pt x="18843" y="5817"/>
                  </a:lnTo>
                  <a:lnTo>
                    <a:pt x="19280" y="5817"/>
                  </a:lnTo>
                  <a:lnTo>
                    <a:pt x="19580" y="5762"/>
                  </a:lnTo>
                  <a:lnTo>
                    <a:pt x="19880" y="5708"/>
                  </a:lnTo>
                  <a:lnTo>
                    <a:pt x="20208" y="5626"/>
                  </a:lnTo>
                  <a:lnTo>
                    <a:pt x="20945" y="5407"/>
                  </a:lnTo>
                  <a:lnTo>
                    <a:pt x="21737" y="5107"/>
                  </a:lnTo>
                  <a:lnTo>
                    <a:pt x="22556" y="4752"/>
                  </a:lnTo>
                  <a:lnTo>
                    <a:pt x="23403" y="4370"/>
                  </a:lnTo>
                  <a:lnTo>
                    <a:pt x="24277" y="3960"/>
                  </a:lnTo>
                  <a:lnTo>
                    <a:pt x="25151" y="3496"/>
                  </a:lnTo>
                  <a:lnTo>
                    <a:pt x="26816" y="2622"/>
                  </a:lnTo>
                  <a:lnTo>
                    <a:pt x="28264" y="1803"/>
                  </a:lnTo>
                  <a:lnTo>
                    <a:pt x="29356" y="1147"/>
                  </a:lnTo>
                  <a:lnTo>
                    <a:pt x="29984" y="765"/>
                  </a:lnTo>
                  <a:lnTo>
                    <a:pt x="30039" y="710"/>
                  </a:lnTo>
                  <a:lnTo>
                    <a:pt x="30066" y="656"/>
                  </a:lnTo>
                  <a:lnTo>
                    <a:pt x="30066" y="574"/>
                  </a:lnTo>
                  <a:lnTo>
                    <a:pt x="30066" y="519"/>
                  </a:lnTo>
                  <a:lnTo>
                    <a:pt x="30012" y="465"/>
                  </a:lnTo>
                  <a:lnTo>
                    <a:pt x="29957" y="437"/>
                  </a:lnTo>
                  <a:lnTo>
                    <a:pt x="29875" y="437"/>
                  </a:lnTo>
                  <a:lnTo>
                    <a:pt x="29820" y="465"/>
                  </a:lnTo>
                  <a:lnTo>
                    <a:pt x="28237" y="1393"/>
                  </a:lnTo>
                  <a:lnTo>
                    <a:pt x="26571" y="2349"/>
                  </a:lnTo>
                  <a:lnTo>
                    <a:pt x="24823" y="3277"/>
                  </a:lnTo>
                  <a:lnTo>
                    <a:pt x="23976" y="3687"/>
                  </a:lnTo>
                  <a:lnTo>
                    <a:pt x="23157" y="4097"/>
                  </a:lnTo>
                  <a:lnTo>
                    <a:pt x="22338" y="4452"/>
                  </a:lnTo>
                  <a:lnTo>
                    <a:pt x="21601" y="4779"/>
                  </a:lnTo>
                  <a:lnTo>
                    <a:pt x="20891" y="5052"/>
                  </a:lnTo>
                  <a:lnTo>
                    <a:pt x="20263" y="5271"/>
                  </a:lnTo>
                  <a:lnTo>
                    <a:pt x="19689" y="5407"/>
                  </a:lnTo>
                  <a:lnTo>
                    <a:pt x="19225" y="5489"/>
                  </a:lnTo>
                  <a:lnTo>
                    <a:pt x="19006" y="5489"/>
                  </a:lnTo>
                  <a:lnTo>
                    <a:pt x="18843" y="5462"/>
                  </a:lnTo>
                  <a:lnTo>
                    <a:pt x="18679" y="5435"/>
                  </a:lnTo>
                  <a:lnTo>
                    <a:pt x="18570" y="5380"/>
                  </a:lnTo>
                  <a:lnTo>
                    <a:pt x="18296" y="5134"/>
                  </a:lnTo>
                  <a:lnTo>
                    <a:pt x="18023" y="4834"/>
                  </a:lnTo>
                  <a:lnTo>
                    <a:pt x="17778" y="4506"/>
                  </a:lnTo>
                  <a:lnTo>
                    <a:pt x="17532" y="4124"/>
                  </a:lnTo>
                  <a:lnTo>
                    <a:pt x="17341" y="3714"/>
                  </a:lnTo>
                  <a:lnTo>
                    <a:pt x="17122" y="3277"/>
                  </a:lnTo>
                  <a:lnTo>
                    <a:pt x="16958" y="2813"/>
                  </a:lnTo>
                  <a:lnTo>
                    <a:pt x="16794" y="2376"/>
                  </a:lnTo>
                  <a:lnTo>
                    <a:pt x="16521" y="1530"/>
                  </a:lnTo>
                  <a:lnTo>
                    <a:pt x="16330" y="847"/>
                  </a:lnTo>
                  <a:lnTo>
                    <a:pt x="16166" y="164"/>
                  </a:lnTo>
                  <a:lnTo>
                    <a:pt x="16139" y="82"/>
                  </a:lnTo>
                  <a:lnTo>
                    <a:pt x="16084" y="55"/>
                  </a:lnTo>
                  <a:lnTo>
                    <a:pt x="16057" y="28"/>
                  </a:lnTo>
                  <a:lnTo>
                    <a:pt x="1597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0"/>
            <p:cNvSpPr/>
            <p:nvPr/>
          </p:nvSpPr>
          <p:spPr>
            <a:xfrm flipH="1">
              <a:off x="2138075" y="2804225"/>
              <a:ext cx="17775" cy="499775"/>
            </a:xfrm>
            <a:custGeom>
              <a:avLst/>
              <a:gdLst/>
              <a:ahLst/>
              <a:cxnLst/>
              <a:rect l="l" t="t" r="r" b="b"/>
              <a:pathLst>
                <a:path w="711" h="19991" extrusionOk="0">
                  <a:moveTo>
                    <a:pt x="164" y="1"/>
                  </a:moveTo>
                  <a:lnTo>
                    <a:pt x="110" y="28"/>
                  </a:lnTo>
                  <a:lnTo>
                    <a:pt x="55" y="56"/>
                  </a:lnTo>
                  <a:lnTo>
                    <a:pt x="0" y="110"/>
                  </a:lnTo>
                  <a:lnTo>
                    <a:pt x="0" y="192"/>
                  </a:lnTo>
                  <a:lnTo>
                    <a:pt x="355" y="19826"/>
                  </a:lnTo>
                  <a:lnTo>
                    <a:pt x="355" y="19881"/>
                  </a:lnTo>
                  <a:lnTo>
                    <a:pt x="410" y="19963"/>
                  </a:lnTo>
                  <a:lnTo>
                    <a:pt x="465" y="19990"/>
                  </a:lnTo>
                  <a:lnTo>
                    <a:pt x="601" y="19990"/>
                  </a:lnTo>
                  <a:lnTo>
                    <a:pt x="656" y="19936"/>
                  </a:lnTo>
                  <a:lnTo>
                    <a:pt x="683" y="19881"/>
                  </a:lnTo>
                  <a:lnTo>
                    <a:pt x="710" y="19826"/>
                  </a:lnTo>
                  <a:lnTo>
                    <a:pt x="355" y="192"/>
                  </a:lnTo>
                  <a:lnTo>
                    <a:pt x="355" y="110"/>
                  </a:lnTo>
                  <a:lnTo>
                    <a:pt x="301" y="56"/>
                  </a:lnTo>
                  <a:lnTo>
                    <a:pt x="246" y="28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0"/>
            <p:cNvSpPr/>
            <p:nvPr/>
          </p:nvSpPr>
          <p:spPr>
            <a:xfrm flipH="1">
              <a:off x="2174250" y="2820625"/>
              <a:ext cx="62150" cy="62825"/>
            </a:xfrm>
            <a:custGeom>
              <a:avLst/>
              <a:gdLst/>
              <a:ahLst/>
              <a:cxnLst/>
              <a:rect l="l" t="t" r="r" b="b"/>
              <a:pathLst>
                <a:path w="2486" h="2513" extrusionOk="0">
                  <a:moveTo>
                    <a:pt x="1229" y="0"/>
                  </a:moveTo>
                  <a:lnTo>
                    <a:pt x="983" y="28"/>
                  </a:lnTo>
                  <a:lnTo>
                    <a:pt x="765" y="82"/>
                  </a:lnTo>
                  <a:lnTo>
                    <a:pt x="546" y="219"/>
                  </a:lnTo>
                  <a:lnTo>
                    <a:pt x="355" y="355"/>
                  </a:lnTo>
                  <a:lnTo>
                    <a:pt x="219" y="547"/>
                  </a:lnTo>
                  <a:lnTo>
                    <a:pt x="82" y="765"/>
                  </a:lnTo>
                  <a:lnTo>
                    <a:pt x="27" y="1011"/>
                  </a:lnTo>
                  <a:lnTo>
                    <a:pt x="0" y="1257"/>
                  </a:lnTo>
                  <a:lnTo>
                    <a:pt x="27" y="1502"/>
                  </a:lnTo>
                  <a:lnTo>
                    <a:pt x="82" y="1748"/>
                  </a:lnTo>
                  <a:lnTo>
                    <a:pt x="219" y="1967"/>
                  </a:lnTo>
                  <a:lnTo>
                    <a:pt x="355" y="2158"/>
                  </a:lnTo>
                  <a:lnTo>
                    <a:pt x="546" y="2294"/>
                  </a:lnTo>
                  <a:lnTo>
                    <a:pt x="765" y="2431"/>
                  </a:lnTo>
                  <a:lnTo>
                    <a:pt x="983" y="2485"/>
                  </a:lnTo>
                  <a:lnTo>
                    <a:pt x="1229" y="2513"/>
                  </a:lnTo>
                  <a:lnTo>
                    <a:pt x="1475" y="2485"/>
                  </a:lnTo>
                  <a:lnTo>
                    <a:pt x="1720" y="2431"/>
                  </a:lnTo>
                  <a:lnTo>
                    <a:pt x="1939" y="2294"/>
                  </a:lnTo>
                  <a:lnTo>
                    <a:pt x="2103" y="2158"/>
                  </a:lnTo>
                  <a:lnTo>
                    <a:pt x="2267" y="1967"/>
                  </a:lnTo>
                  <a:lnTo>
                    <a:pt x="2376" y="1748"/>
                  </a:lnTo>
                  <a:lnTo>
                    <a:pt x="2458" y="1502"/>
                  </a:lnTo>
                  <a:lnTo>
                    <a:pt x="2485" y="1257"/>
                  </a:lnTo>
                  <a:lnTo>
                    <a:pt x="2458" y="1011"/>
                  </a:lnTo>
                  <a:lnTo>
                    <a:pt x="2376" y="765"/>
                  </a:lnTo>
                  <a:lnTo>
                    <a:pt x="2267" y="547"/>
                  </a:lnTo>
                  <a:lnTo>
                    <a:pt x="2103" y="355"/>
                  </a:lnTo>
                  <a:lnTo>
                    <a:pt x="1939" y="219"/>
                  </a:lnTo>
                  <a:lnTo>
                    <a:pt x="1720" y="82"/>
                  </a:lnTo>
                  <a:lnTo>
                    <a:pt x="1475" y="28"/>
                  </a:lnTo>
                  <a:lnTo>
                    <a:pt x="122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0"/>
            <p:cNvSpPr/>
            <p:nvPr/>
          </p:nvSpPr>
          <p:spPr>
            <a:xfrm flipH="1">
              <a:off x="2366775" y="2809025"/>
              <a:ext cx="62150" cy="63500"/>
            </a:xfrm>
            <a:custGeom>
              <a:avLst/>
              <a:gdLst/>
              <a:ahLst/>
              <a:cxnLst/>
              <a:rect l="l" t="t" r="r" b="b"/>
              <a:pathLst>
                <a:path w="2486" h="2540" extrusionOk="0">
                  <a:moveTo>
                    <a:pt x="1229" y="0"/>
                  </a:moveTo>
                  <a:lnTo>
                    <a:pt x="983" y="27"/>
                  </a:lnTo>
                  <a:lnTo>
                    <a:pt x="765" y="109"/>
                  </a:lnTo>
                  <a:lnTo>
                    <a:pt x="546" y="219"/>
                  </a:lnTo>
                  <a:lnTo>
                    <a:pt x="355" y="382"/>
                  </a:lnTo>
                  <a:lnTo>
                    <a:pt x="219" y="574"/>
                  </a:lnTo>
                  <a:lnTo>
                    <a:pt x="109" y="792"/>
                  </a:lnTo>
                  <a:lnTo>
                    <a:pt x="28" y="1011"/>
                  </a:lnTo>
                  <a:lnTo>
                    <a:pt x="0" y="1284"/>
                  </a:lnTo>
                  <a:lnTo>
                    <a:pt x="28" y="1529"/>
                  </a:lnTo>
                  <a:lnTo>
                    <a:pt x="109" y="1775"/>
                  </a:lnTo>
                  <a:lnTo>
                    <a:pt x="219" y="1966"/>
                  </a:lnTo>
                  <a:lnTo>
                    <a:pt x="355" y="2157"/>
                  </a:lnTo>
                  <a:lnTo>
                    <a:pt x="546" y="2321"/>
                  </a:lnTo>
                  <a:lnTo>
                    <a:pt x="765" y="2431"/>
                  </a:lnTo>
                  <a:lnTo>
                    <a:pt x="983" y="2512"/>
                  </a:lnTo>
                  <a:lnTo>
                    <a:pt x="1229" y="2540"/>
                  </a:lnTo>
                  <a:lnTo>
                    <a:pt x="1475" y="2512"/>
                  </a:lnTo>
                  <a:lnTo>
                    <a:pt x="1721" y="2431"/>
                  </a:lnTo>
                  <a:lnTo>
                    <a:pt x="1939" y="2321"/>
                  </a:lnTo>
                  <a:lnTo>
                    <a:pt x="2103" y="2157"/>
                  </a:lnTo>
                  <a:lnTo>
                    <a:pt x="2267" y="1966"/>
                  </a:lnTo>
                  <a:lnTo>
                    <a:pt x="2376" y="1775"/>
                  </a:lnTo>
                  <a:lnTo>
                    <a:pt x="2458" y="1529"/>
                  </a:lnTo>
                  <a:lnTo>
                    <a:pt x="2485" y="1284"/>
                  </a:lnTo>
                  <a:lnTo>
                    <a:pt x="2458" y="1011"/>
                  </a:lnTo>
                  <a:lnTo>
                    <a:pt x="2376" y="792"/>
                  </a:lnTo>
                  <a:lnTo>
                    <a:pt x="2267" y="574"/>
                  </a:lnTo>
                  <a:lnTo>
                    <a:pt x="2103" y="382"/>
                  </a:lnTo>
                  <a:lnTo>
                    <a:pt x="1939" y="219"/>
                  </a:lnTo>
                  <a:lnTo>
                    <a:pt x="1721" y="109"/>
                  </a:lnTo>
                  <a:lnTo>
                    <a:pt x="1475" y="27"/>
                  </a:lnTo>
                  <a:lnTo>
                    <a:pt x="122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0"/>
            <p:cNvSpPr/>
            <p:nvPr/>
          </p:nvSpPr>
          <p:spPr>
            <a:xfrm flipH="1">
              <a:off x="2174250" y="3151050"/>
              <a:ext cx="62150" cy="63525"/>
            </a:xfrm>
            <a:custGeom>
              <a:avLst/>
              <a:gdLst/>
              <a:ahLst/>
              <a:cxnLst/>
              <a:rect l="l" t="t" r="r" b="b"/>
              <a:pathLst>
                <a:path w="2486" h="2541" extrusionOk="0">
                  <a:moveTo>
                    <a:pt x="1229" y="0"/>
                  </a:moveTo>
                  <a:lnTo>
                    <a:pt x="983" y="28"/>
                  </a:lnTo>
                  <a:lnTo>
                    <a:pt x="765" y="110"/>
                  </a:lnTo>
                  <a:lnTo>
                    <a:pt x="546" y="219"/>
                  </a:lnTo>
                  <a:lnTo>
                    <a:pt x="355" y="383"/>
                  </a:lnTo>
                  <a:lnTo>
                    <a:pt x="219" y="574"/>
                  </a:lnTo>
                  <a:lnTo>
                    <a:pt x="82" y="792"/>
                  </a:lnTo>
                  <a:lnTo>
                    <a:pt x="27" y="1011"/>
                  </a:lnTo>
                  <a:lnTo>
                    <a:pt x="0" y="1284"/>
                  </a:lnTo>
                  <a:lnTo>
                    <a:pt x="27" y="1530"/>
                  </a:lnTo>
                  <a:lnTo>
                    <a:pt x="82" y="1775"/>
                  </a:lnTo>
                  <a:lnTo>
                    <a:pt x="219" y="1994"/>
                  </a:lnTo>
                  <a:lnTo>
                    <a:pt x="355" y="2158"/>
                  </a:lnTo>
                  <a:lnTo>
                    <a:pt x="546" y="2322"/>
                  </a:lnTo>
                  <a:lnTo>
                    <a:pt x="765" y="2431"/>
                  </a:lnTo>
                  <a:lnTo>
                    <a:pt x="983" y="2513"/>
                  </a:lnTo>
                  <a:lnTo>
                    <a:pt x="1229" y="2540"/>
                  </a:lnTo>
                  <a:lnTo>
                    <a:pt x="1475" y="2513"/>
                  </a:lnTo>
                  <a:lnTo>
                    <a:pt x="1720" y="2431"/>
                  </a:lnTo>
                  <a:lnTo>
                    <a:pt x="1939" y="2322"/>
                  </a:lnTo>
                  <a:lnTo>
                    <a:pt x="2103" y="2158"/>
                  </a:lnTo>
                  <a:lnTo>
                    <a:pt x="2267" y="1994"/>
                  </a:lnTo>
                  <a:lnTo>
                    <a:pt x="2376" y="1775"/>
                  </a:lnTo>
                  <a:lnTo>
                    <a:pt x="2458" y="1530"/>
                  </a:lnTo>
                  <a:lnTo>
                    <a:pt x="2485" y="1284"/>
                  </a:lnTo>
                  <a:lnTo>
                    <a:pt x="2458" y="1011"/>
                  </a:lnTo>
                  <a:lnTo>
                    <a:pt x="2376" y="792"/>
                  </a:lnTo>
                  <a:lnTo>
                    <a:pt x="2267" y="574"/>
                  </a:lnTo>
                  <a:lnTo>
                    <a:pt x="2103" y="383"/>
                  </a:lnTo>
                  <a:lnTo>
                    <a:pt x="1939" y="219"/>
                  </a:lnTo>
                  <a:lnTo>
                    <a:pt x="1720" y="110"/>
                  </a:lnTo>
                  <a:lnTo>
                    <a:pt x="1475" y="28"/>
                  </a:lnTo>
                  <a:lnTo>
                    <a:pt x="122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0"/>
            <p:cNvSpPr/>
            <p:nvPr/>
          </p:nvSpPr>
          <p:spPr>
            <a:xfrm flipH="1">
              <a:off x="2366775" y="3140125"/>
              <a:ext cx="62150" cy="62825"/>
            </a:xfrm>
            <a:custGeom>
              <a:avLst/>
              <a:gdLst/>
              <a:ahLst/>
              <a:cxnLst/>
              <a:rect l="l" t="t" r="r" b="b"/>
              <a:pathLst>
                <a:path w="2486" h="2513" extrusionOk="0">
                  <a:moveTo>
                    <a:pt x="1229" y="0"/>
                  </a:moveTo>
                  <a:lnTo>
                    <a:pt x="983" y="28"/>
                  </a:lnTo>
                  <a:lnTo>
                    <a:pt x="765" y="110"/>
                  </a:lnTo>
                  <a:lnTo>
                    <a:pt x="546" y="219"/>
                  </a:lnTo>
                  <a:lnTo>
                    <a:pt x="355" y="383"/>
                  </a:lnTo>
                  <a:lnTo>
                    <a:pt x="219" y="547"/>
                  </a:lnTo>
                  <a:lnTo>
                    <a:pt x="109" y="765"/>
                  </a:lnTo>
                  <a:lnTo>
                    <a:pt x="28" y="1011"/>
                  </a:lnTo>
                  <a:lnTo>
                    <a:pt x="0" y="1257"/>
                  </a:lnTo>
                  <a:lnTo>
                    <a:pt x="28" y="1530"/>
                  </a:lnTo>
                  <a:lnTo>
                    <a:pt x="109" y="1748"/>
                  </a:lnTo>
                  <a:lnTo>
                    <a:pt x="219" y="1967"/>
                  </a:lnTo>
                  <a:lnTo>
                    <a:pt x="355" y="2158"/>
                  </a:lnTo>
                  <a:lnTo>
                    <a:pt x="546" y="2322"/>
                  </a:lnTo>
                  <a:lnTo>
                    <a:pt x="765" y="2431"/>
                  </a:lnTo>
                  <a:lnTo>
                    <a:pt x="983" y="2513"/>
                  </a:lnTo>
                  <a:lnTo>
                    <a:pt x="1475" y="2513"/>
                  </a:lnTo>
                  <a:lnTo>
                    <a:pt x="1721" y="2431"/>
                  </a:lnTo>
                  <a:lnTo>
                    <a:pt x="1939" y="2322"/>
                  </a:lnTo>
                  <a:lnTo>
                    <a:pt x="2103" y="2158"/>
                  </a:lnTo>
                  <a:lnTo>
                    <a:pt x="2267" y="1967"/>
                  </a:lnTo>
                  <a:lnTo>
                    <a:pt x="2376" y="1748"/>
                  </a:lnTo>
                  <a:lnTo>
                    <a:pt x="2458" y="1530"/>
                  </a:lnTo>
                  <a:lnTo>
                    <a:pt x="2485" y="1257"/>
                  </a:lnTo>
                  <a:lnTo>
                    <a:pt x="2458" y="1011"/>
                  </a:lnTo>
                  <a:lnTo>
                    <a:pt x="2376" y="765"/>
                  </a:lnTo>
                  <a:lnTo>
                    <a:pt x="2267" y="547"/>
                  </a:lnTo>
                  <a:lnTo>
                    <a:pt x="2103" y="383"/>
                  </a:lnTo>
                  <a:lnTo>
                    <a:pt x="1939" y="219"/>
                  </a:lnTo>
                  <a:lnTo>
                    <a:pt x="1721" y="110"/>
                  </a:lnTo>
                  <a:lnTo>
                    <a:pt x="1475" y="28"/>
                  </a:lnTo>
                  <a:lnTo>
                    <a:pt x="122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0"/>
            <p:cNvSpPr/>
            <p:nvPr/>
          </p:nvSpPr>
          <p:spPr>
            <a:xfrm flipH="1">
              <a:off x="2183125" y="2987875"/>
              <a:ext cx="61475" cy="62850"/>
            </a:xfrm>
            <a:custGeom>
              <a:avLst/>
              <a:gdLst/>
              <a:ahLst/>
              <a:cxnLst/>
              <a:rect l="l" t="t" r="r" b="b"/>
              <a:pathLst>
                <a:path w="2459" h="2514" extrusionOk="0">
                  <a:moveTo>
                    <a:pt x="1229" y="1"/>
                  </a:moveTo>
                  <a:lnTo>
                    <a:pt x="983" y="28"/>
                  </a:lnTo>
                  <a:lnTo>
                    <a:pt x="738" y="83"/>
                  </a:lnTo>
                  <a:lnTo>
                    <a:pt x="547" y="219"/>
                  </a:lnTo>
                  <a:lnTo>
                    <a:pt x="355" y="356"/>
                  </a:lnTo>
                  <a:lnTo>
                    <a:pt x="192" y="547"/>
                  </a:lnTo>
                  <a:lnTo>
                    <a:pt x="82" y="765"/>
                  </a:lnTo>
                  <a:lnTo>
                    <a:pt x="28" y="1011"/>
                  </a:lnTo>
                  <a:lnTo>
                    <a:pt x="0" y="1257"/>
                  </a:lnTo>
                  <a:lnTo>
                    <a:pt x="28" y="1503"/>
                  </a:lnTo>
                  <a:lnTo>
                    <a:pt x="82" y="1749"/>
                  </a:lnTo>
                  <a:lnTo>
                    <a:pt x="192" y="1967"/>
                  </a:lnTo>
                  <a:lnTo>
                    <a:pt x="355" y="2158"/>
                  </a:lnTo>
                  <a:lnTo>
                    <a:pt x="547" y="2295"/>
                  </a:lnTo>
                  <a:lnTo>
                    <a:pt x="738" y="2431"/>
                  </a:lnTo>
                  <a:lnTo>
                    <a:pt x="983" y="2486"/>
                  </a:lnTo>
                  <a:lnTo>
                    <a:pt x="1229" y="2513"/>
                  </a:lnTo>
                  <a:lnTo>
                    <a:pt x="1475" y="2486"/>
                  </a:lnTo>
                  <a:lnTo>
                    <a:pt x="1721" y="2431"/>
                  </a:lnTo>
                  <a:lnTo>
                    <a:pt x="1912" y="2295"/>
                  </a:lnTo>
                  <a:lnTo>
                    <a:pt x="2103" y="2158"/>
                  </a:lnTo>
                  <a:lnTo>
                    <a:pt x="2240" y="1967"/>
                  </a:lnTo>
                  <a:lnTo>
                    <a:pt x="2376" y="1749"/>
                  </a:lnTo>
                  <a:lnTo>
                    <a:pt x="2431" y="1503"/>
                  </a:lnTo>
                  <a:lnTo>
                    <a:pt x="2458" y="1257"/>
                  </a:lnTo>
                  <a:lnTo>
                    <a:pt x="2431" y="1011"/>
                  </a:lnTo>
                  <a:lnTo>
                    <a:pt x="2376" y="765"/>
                  </a:lnTo>
                  <a:lnTo>
                    <a:pt x="2240" y="547"/>
                  </a:lnTo>
                  <a:lnTo>
                    <a:pt x="2103" y="356"/>
                  </a:lnTo>
                  <a:lnTo>
                    <a:pt x="1912" y="219"/>
                  </a:lnTo>
                  <a:lnTo>
                    <a:pt x="1721" y="83"/>
                  </a:lnTo>
                  <a:lnTo>
                    <a:pt x="1475" y="28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0"/>
            <p:cNvSpPr/>
            <p:nvPr/>
          </p:nvSpPr>
          <p:spPr>
            <a:xfrm flipH="1">
              <a:off x="2375650" y="2976275"/>
              <a:ext cx="61475" cy="63525"/>
            </a:xfrm>
            <a:custGeom>
              <a:avLst/>
              <a:gdLst/>
              <a:ahLst/>
              <a:cxnLst/>
              <a:rect l="l" t="t" r="r" b="b"/>
              <a:pathLst>
                <a:path w="2459" h="2541" extrusionOk="0">
                  <a:moveTo>
                    <a:pt x="1229" y="1"/>
                  </a:moveTo>
                  <a:lnTo>
                    <a:pt x="984" y="28"/>
                  </a:lnTo>
                  <a:lnTo>
                    <a:pt x="738" y="110"/>
                  </a:lnTo>
                  <a:lnTo>
                    <a:pt x="547" y="219"/>
                  </a:lnTo>
                  <a:lnTo>
                    <a:pt x="356" y="383"/>
                  </a:lnTo>
                  <a:lnTo>
                    <a:pt x="192" y="574"/>
                  </a:lnTo>
                  <a:lnTo>
                    <a:pt x="82" y="765"/>
                  </a:lnTo>
                  <a:lnTo>
                    <a:pt x="28" y="1011"/>
                  </a:lnTo>
                  <a:lnTo>
                    <a:pt x="1" y="1257"/>
                  </a:lnTo>
                  <a:lnTo>
                    <a:pt x="28" y="1530"/>
                  </a:lnTo>
                  <a:lnTo>
                    <a:pt x="82" y="1748"/>
                  </a:lnTo>
                  <a:lnTo>
                    <a:pt x="192" y="1967"/>
                  </a:lnTo>
                  <a:lnTo>
                    <a:pt x="356" y="2158"/>
                  </a:lnTo>
                  <a:lnTo>
                    <a:pt x="547" y="2322"/>
                  </a:lnTo>
                  <a:lnTo>
                    <a:pt x="738" y="2431"/>
                  </a:lnTo>
                  <a:lnTo>
                    <a:pt x="984" y="2513"/>
                  </a:lnTo>
                  <a:lnTo>
                    <a:pt x="1229" y="2540"/>
                  </a:lnTo>
                  <a:lnTo>
                    <a:pt x="1475" y="2513"/>
                  </a:lnTo>
                  <a:lnTo>
                    <a:pt x="1721" y="2431"/>
                  </a:lnTo>
                  <a:lnTo>
                    <a:pt x="1912" y="2322"/>
                  </a:lnTo>
                  <a:lnTo>
                    <a:pt x="2103" y="2158"/>
                  </a:lnTo>
                  <a:lnTo>
                    <a:pt x="2267" y="1967"/>
                  </a:lnTo>
                  <a:lnTo>
                    <a:pt x="2376" y="1748"/>
                  </a:lnTo>
                  <a:lnTo>
                    <a:pt x="2431" y="1530"/>
                  </a:lnTo>
                  <a:lnTo>
                    <a:pt x="2458" y="1257"/>
                  </a:lnTo>
                  <a:lnTo>
                    <a:pt x="2431" y="1011"/>
                  </a:lnTo>
                  <a:lnTo>
                    <a:pt x="2376" y="765"/>
                  </a:lnTo>
                  <a:lnTo>
                    <a:pt x="2267" y="574"/>
                  </a:lnTo>
                  <a:lnTo>
                    <a:pt x="2103" y="383"/>
                  </a:lnTo>
                  <a:lnTo>
                    <a:pt x="1912" y="219"/>
                  </a:lnTo>
                  <a:lnTo>
                    <a:pt x="1721" y="110"/>
                  </a:lnTo>
                  <a:lnTo>
                    <a:pt x="1475" y="28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0"/>
            <p:cNvSpPr/>
            <p:nvPr/>
          </p:nvSpPr>
          <p:spPr>
            <a:xfrm flipH="1">
              <a:off x="1936675" y="1933125"/>
              <a:ext cx="471100" cy="714800"/>
            </a:xfrm>
            <a:custGeom>
              <a:avLst/>
              <a:gdLst/>
              <a:ahLst/>
              <a:cxnLst/>
              <a:rect l="l" t="t" r="r" b="b"/>
              <a:pathLst>
                <a:path w="18844" h="28592" extrusionOk="0">
                  <a:moveTo>
                    <a:pt x="10214" y="0"/>
                  </a:moveTo>
                  <a:lnTo>
                    <a:pt x="7074" y="191"/>
                  </a:lnTo>
                  <a:lnTo>
                    <a:pt x="3988" y="410"/>
                  </a:lnTo>
                  <a:lnTo>
                    <a:pt x="2650" y="519"/>
                  </a:lnTo>
                  <a:lnTo>
                    <a:pt x="1475" y="628"/>
                  </a:lnTo>
                  <a:lnTo>
                    <a:pt x="574" y="765"/>
                  </a:lnTo>
                  <a:lnTo>
                    <a:pt x="247" y="819"/>
                  </a:lnTo>
                  <a:lnTo>
                    <a:pt x="1" y="901"/>
                  </a:lnTo>
                  <a:lnTo>
                    <a:pt x="10241" y="28591"/>
                  </a:lnTo>
                  <a:lnTo>
                    <a:pt x="18843" y="1857"/>
                  </a:lnTo>
                  <a:lnTo>
                    <a:pt x="102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0"/>
            <p:cNvSpPr/>
            <p:nvPr/>
          </p:nvSpPr>
          <p:spPr>
            <a:xfrm flipH="1">
              <a:off x="2058200" y="1927650"/>
              <a:ext cx="195950" cy="881400"/>
            </a:xfrm>
            <a:custGeom>
              <a:avLst/>
              <a:gdLst/>
              <a:ahLst/>
              <a:cxnLst/>
              <a:rect l="l" t="t" r="r" b="b"/>
              <a:pathLst>
                <a:path w="7838" h="35256" extrusionOk="0">
                  <a:moveTo>
                    <a:pt x="4096" y="1"/>
                  </a:moveTo>
                  <a:lnTo>
                    <a:pt x="956" y="6282"/>
                  </a:lnTo>
                  <a:lnTo>
                    <a:pt x="2321" y="7702"/>
                  </a:lnTo>
                  <a:lnTo>
                    <a:pt x="0" y="17942"/>
                  </a:lnTo>
                  <a:lnTo>
                    <a:pt x="4096" y="35255"/>
                  </a:lnTo>
                  <a:lnTo>
                    <a:pt x="7837" y="17341"/>
                  </a:lnTo>
                  <a:lnTo>
                    <a:pt x="5899" y="7702"/>
                  </a:lnTo>
                  <a:lnTo>
                    <a:pt x="7100" y="6254"/>
                  </a:lnTo>
                  <a:lnTo>
                    <a:pt x="40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0"/>
            <p:cNvSpPr/>
            <p:nvPr/>
          </p:nvSpPr>
          <p:spPr>
            <a:xfrm flipH="1">
              <a:off x="1957850" y="1868950"/>
              <a:ext cx="437625" cy="246475"/>
            </a:xfrm>
            <a:custGeom>
              <a:avLst/>
              <a:gdLst/>
              <a:ahLst/>
              <a:cxnLst/>
              <a:rect l="l" t="t" r="r" b="b"/>
              <a:pathLst>
                <a:path w="17505" h="9859" extrusionOk="0">
                  <a:moveTo>
                    <a:pt x="2895" y="0"/>
                  </a:moveTo>
                  <a:lnTo>
                    <a:pt x="0" y="3195"/>
                  </a:lnTo>
                  <a:lnTo>
                    <a:pt x="6035" y="9776"/>
                  </a:lnTo>
                  <a:lnTo>
                    <a:pt x="9749" y="2185"/>
                  </a:lnTo>
                  <a:lnTo>
                    <a:pt x="13409" y="9858"/>
                  </a:lnTo>
                  <a:lnTo>
                    <a:pt x="17505" y="4424"/>
                  </a:lnTo>
                  <a:lnTo>
                    <a:pt x="15484" y="328"/>
                  </a:lnTo>
                  <a:lnTo>
                    <a:pt x="9749" y="2130"/>
                  </a:lnTo>
                  <a:lnTo>
                    <a:pt x="28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0"/>
            <p:cNvSpPr/>
            <p:nvPr/>
          </p:nvSpPr>
          <p:spPr>
            <a:xfrm flipH="1">
              <a:off x="1953750" y="1922875"/>
              <a:ext cx="445825" cy="197325"/>
            </a:xfrm>
            <a:custGeom>
              <a:avLst/>
              <a:gdLst/>
              <a:ahLst/>
              <a:cxnLst/>
              <a:rect l="l" t="t" r="r" b="b"/>
              <a:pathLst>
                <a:path w="17833" h="7893" extrusionOk="0">
                  <a:moveTo>
                    <a:pt x="9913" y="1"/>
                  </a:moveTo>
                  <a:lnTo>
                    <a:pt x="9831" y="28"/>
                  </a:lnTo>
                  <a:lnTo>
                    <a:pt x="9777" y="110"/>
                  </a:lnTo>
                  <a:lnTo>
                    <a:pt x="6145" y="7292"/>
                  </a:lnTo>
                  <a:lnTo>
                    <a:pt x="301" y="929"/>
                  </a:lnTo>
                  <a:lnTo>
                    <a:pt x="246" y="874"/>
                  </a:lnTo>
                  <a:lnTo>
                    <a:pt x="110" y="874"/>
                  </a:lnTo>
                  <a:lnTo>
                    <a:pt x="55" y="902"/>
                  </a:lnTo>
                  <a:lnTo>
                    <a:pt x="0" y="956"/>
                  </a:lnTo>
                  <a:lnTo>
                    <a:pt x="0" y="1038"/>
                  </a:lnTo>
                  <a:lnTo>
                    <a:pt x="0" y="1093"/>
                  </a:lnTo>
                  <a:lnTo>
                    <a:pt x="55" y="1175"/>
                  </a:lnTo>
                  <a:lnTo>
                    <a:pt x="6063" y="7729"/>
                  </a:lnTo>
                  <a:lnTo>
                    <a:pt x="6145" y="7783"/>
                  </a:lnTo>
                  <a:lnTo>
                    <a:pt x="6227" y="7783"/>
                  </a:lnTo>
                  <a:lnTo>
                    <a:pt x="6309" y="7756"/>
                  </a:lnTo>
                  <a:lnTo>
                    <a:pt x="6363" y="7701"/>
                  </a:lnTo>
                  <a:lnTo>
                    <a:pt x="9913" y="601"/>
                  </a:lnTo>
                  <a:lnTo>
                    <a:pt x="13409" y="7783"/>
                  </a:lnTo>
                  <a:lnTo>
                    <a:pt x="13463" y="7865"/>
                  </a:lnTo>
                  <a:lnTo>
                    <a:pt x="13545" y="7893"/>
                  </a:lnTo>
                  <a:lnTo>
                    <a:pt x="13573" y="7893"/>
                  </a:lnTo>
                  <a:lnTo>
                    <a:pt x="13654" y="7865"/>
                  </a:lnTo>
                  <a:lnTo>
                    <a:pt x="13709" y="7811"/>
                  </a:lnTo>
                  <a:lnTo>
                    <a:pt x="17805" y="2376"/>
                  </a:lnTo>
                  <a:lnTo>
                    <a:pt x="17833" y="2322"/>
                  </a:lnTo>
                  <a:lnTo>
                    <a:pt x="17833" y="2240"/>
                  </a:lnTo>
                  <a:lnTo>
                    <a:pt x="17833" y="2185"/>
                  </a:lnTo>
                  <a:lnTo>
                    <a:pt x="17778" y="2131"/>
                  </a:lnTo>
                  <a:lnTo>
                    <a:pt x="17696" y="2103"/>
                  </a:lnTo>
                  <a:lnTo>
                    <a:pt x="17587" y="2103"/>
                  </a:lnTo>
                  <a:lnTo>
                    <a:pt x="17532" y="2158"/>
                  </a:lnTo>
                  <a:lnTo>
                    <a:pt x="13600" y="7374"/>
                  </a:lnTo>
                  <a:lnTo>
                    <a:pt x="10077" y="110"/>
                  </a:lnTo>
                  <a:lnTo>
                    <a:pt x="10022" y="28"/>
                  </a:lnTo>
                  <a:lnTo>
                    <a:pt x="99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0"/>
            <p:cNvSpPr/>
            <p:nvPr/>
          </p:nvSpPr>
          <p:spPr>
            <a:xfrm flipH="1">
              <a:off x="2106675" y="2115400"/>
              <a:ext cx="90150" cy="7525"/>
            </a:xfrm>
            <a:custGeom>
              <a:avLst/>
              <a:gdLst/>
              <a:ahLst/>
              <a:cxnLst/>
              <a:rect l="l" t="t" r="r" b="b"/>
              <a:pathLst>
                <a:path w="3606" h="301" extrusionOk="0">
                  <a:moveTo>
                    <a:pt x="137" y="0"/>
                  </a:moveTo>
                  <a:lnTo>
                    <a:pt x="83" y="28"/>
                  </a:lnTo>
                  <a:lnTo>
                    <a:pt x="28" y="55"/>
                  </a:lnTo>
                  <a:lnTo>
                    <a:pt x="1" y="82"/>
                  </a:lnTo>
                  <a:lnTo>
                    <a:pt x="1" y="137"/>
                  </a:lnTo>
                  <a:lnTo>
                    <a:pt x="1" y="219"/>
                  </a:lnTo>
                  <a:lnTo>
                    <a:pt x="28" y="246"/>
                  </a:lnTo>
                  <a:lnTo>
                    <a:pt x="83" y="273"/>
                  </a:lnTo>
                  <a:lnTo>
                    <a:pt x="137" y="301"/>
                  </a:lnTo>
                  <a:lnTo>
                    <a:pt x="3469" y="301"/>
                  </a:lnTo>
                  <a:lnTo>
                    <a:pt x="3524" y="273"/>
                  </a:lnTo>
                  <a:lnTo>
                    <a:pt x="3551" y="246"/>
                  </a:lnTo>
                  <a:lnTo>
                    <a:pt x="3578" y="219"/>
                  </a:lnTo>
                  <a:lnTo>
                    <a:pt x="3606" y="137"/>
                  </a:lnTo>
                  <a:lnTo>
                    <a:pt x="3578" y="82"/>
                  </a:lnTo>
                  <a:lnTo>
                    <a:pt x="3551" y="55"/>
                  </a:lnTo>
                  <a:lnTo>
                    <a:pt x="3524" y="28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0"/>
            <p:cNvSpPr/>
            <p:nvPr/>
          </p:nvSpPr>
          <p:spPr>
            <a:xfrm flipH="1">
              <a:off x="1772825" y="2021875"/>
              <a:ext cx="19150" cy="113350"/>
            </a:xfrm>
            <a:custGeom>
              <a:avLst/>
              <a:gdLst/>
              <a:ahLst/>
              <a:cxnLst/>
              <a:rect l="l" t="t" r="r" b="b"/>
              <a:pathLst>
                <a:path w="766" h="4534" extrusionOk="0">
                  <a:moveTo>
                    <a:pt x="164" y="0"/>
                  </a:moveTo>
                  <a:lnTo>
                    <a:pt x="82" y="27"/>
                  </a:lnTo>
                  <a:lnTo>
                    <a:pt x="28" y="82"/>
                  </a:lnTo>
                  <a:lnTo>
                    <a:pt x="1" y="137"/>
                  </a:lnTo>
                  <a:lnTo>
                    <a:pt x="1" y="219"/>
                  </a:lnTo>
                  <a:lnTo>
                    <a:pt x="55" y="546"/>
                  </a:lnTo>
                  <a:lnTo>
                    <a:pt x="164" y="1448"/>
                  </a:lnTo>
                  <a:lnTo>
                    <a:pt x="301" y="2786"/>
                  </a:lnTo>
                  <a:lnTo>
                    <a:pt x="356" y="3550"/>
                  </a:lnTo>
                  <a:lnTo>
                    <a:pt x="410" y="4369"/>
                  </a:lnTo>
                  <a:lnTo>
                    <a:pt x="410" y="4451"/>
                  </a:lnTo>
                  <a:lnTo>
                    <a:pt x="465" y="4506"/>
                  </a:lnTo>
                  <a:lnTo>
                    <a:pt x="519" y="4533"/>
                  </a:lnTo>
                  <a:lnTo>
                    <a:pt x="656" y="4533"/>
                  </a:lnTo>
                  <a:lnTo>
                    <a:pt x="711" y="4479"/>
                  </a:lnTo>
                  <a:lnTo>
                    <a:pt x="738" y="4424"/>
                  </a:lnTo>
                  <a:lnTo>
                    <a:pt x="765" y="4369"/>
                  </a:lnTo>
                  <a:lnTo>
                    <a:pt x="711" y="3523"/>
                  </a:lnTo>
                  <a:lnTo>
                    <a:pt x="656" y="2731"/>
                  </a:lnTo>
                  <a:lnTo>
                    <a:pt x="519" y="1420"/>
                  </a:lnTo>
                  <a:lnTo>
                    <a:pt x="410" y="492"/>
                  </a:lnTo>
                  <a:lnTo>
                    <a:pt x="356" y="164"/>
                  </a:lnTo>
                  <a:lnTo>
                    <a:pt x="328" y="82"/>
                  </a:lnTo>
                  <a:lnTo>
                    <a:pt x="301" y="55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0"/>
            <p:cNvSpPr/>
            <p:nvPr/>
          </p:nvSpPr>
          <p:spPr>
            <a:xfrm flipH="1">
              <a:off x="1772825" y="2195275"/>
              <a:ext cx="23925" cy="306550"/>
            </a:xfrm>
            <a:custGeom>
              <a:avLst/>
              <a:gdLst/>
              <a:ahLst/>
              <a:cxnLst/>
              <a:rect l="l" t="t" r="r" b="b"/>
              <a:pathLst>
                <a:path w="957" h="12262" extrusionOk="0">
                  <a:moveTo>
                    <a:pt x="710" y="0"/>
                  </a:moveTo>
                  <a:lnTo>
                    <a:pt x="656" y="28"/>
                  </a:lnTo>
                  <a:lnTo>
                    <a:pt x="601" y="82"/>
                  </a:lnTo>
                  <a:lnTo>
                    <a:pt x="601" y="164"/>
                  </a:lnTo>
                  <a:lnTo>
                    <a:pt x="0" y="12070"/>
                  </a:lnTo>
                  <a:lnTo>
                    <a:pt x="0" y="12152"/>
                  </a:lnTo>
                  <a:lnTo>
                    <a:pt x="55" y="12207"/>
                  </a:lnTo>
                  <a:lnTo>
                    <a:pt x="110" y="12234"/>
                  </a:lnTo>
                  <a:lnTo>
                    <a:pt x="164" y="12262"/>
                  </a:lnTo>
                  <a:lnTo>
                    <a:pt x="192" y="12262"/>
                  </a:lnTo>
                  <a:lnTo>
                    <a:pt x="246" y="12234"/>
                  </a:lnTo>
                  <a:lnTo>
                    <a:pt x="301" y="12207"/>
                  </a:lnTo>
                  <a:lnTo>
                    <a:pt x="355" y="12152"/>
                  </a:lnTo>
                  <a:lnTo>
                    <a:pt x="355" y="12098"/>
                  </a:lnTo>
                  <a:lnTo>
                    <a:pt x="956" y="192"/>
                  </a:lnTo>
                  <a:lnTo>
                    <a:pt x="929" y="110"/>
                  </a:lnTo>
                  <a:lnTo>
                    <a:pt x="902" y="55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0"/>
            <p:cNvSpPr/>
            <p:nvPr/>
          </p:nvSpPr>
          <p:spPr>
            <a:xfrm flipH="1">
              <a:off x="2390000" y="2843825"/>
              <a:ext cx="313375" cy="243075"/>
            </a:xfrm>
            <a:custGeom>
              <a:avLst/>
              <a:gdLst/>
              <a:ahLst/>
              <a:cxnLst/>
              <a:rect l="l" t="t" r="r" b="b"/>
              <a:pathLst>
                <a:path w="12535" h="9723" extrusionOk="0">
                  <a:moveTo>
                    <a:pt x="2158" y="1"/>
                  </a:moveTo>
                  <a:lnTo>
                    <a:pt x="0" y="4698"/>
                  </a:lnTo>
                  <a:lnTo>
                    <a:pt x="410" y="5189"/>
                  </a:lnTo>
                  <a:lnTo>
                    <a:pt x="847" y="5681"/>
                  </a:lnTo>
                  <a:lnTo>
                    <a:pt x="1366" y="6254"/>
                  </a:lnTo>
                  <a:lnTo>
                    <a:pt x="1912" y="6855"/>
                  </a:lnTo>
                  <a:lnTo>
                    <a:pt x="2485" y="7374"/>
                  </a:lnTo>
                  <a:lnTo>
                    <a:pt x="2759" y="7620"/>
                  </a:lnTo>
                  <a:lnTo>
                    <a:pt x="3004" y="7811"/>
                  </a:lnTo>
                  <a:lnTo>
                    <a:pt x="3223" y="7947"/>
                  </a:lnTo>
                  <a:lnTo>
                    <a:pt x="3441" y="8057"/>
                  </a:lnTo>
                  <a:lnTo>
                    <a:pt x="3578" y="8139"/>
                  </a:lnTo>
                  <a:lnTo>
                    <a:pt x="3742" y="8193"/>
                  </a:lnTo>
                  <a:lnTo>
                    <a:pt x="4042" y="8302"/>
                  </a:lnTo>
                  <a:lnTo>
                    <a:pt x="4397" y="8357"/>
                  </a:lnTo>
                  <a:lnTo>
                    <a:pt x="4779" y="8494"/>
                  </a:lnTo>
                  <a:lnTo>
                    <a:pt x="5954" y="8876"/>
                  </a:lnTo>
                  <a:lnTo>
                    <a:pt x="6718" y="9122"/>
                  </a:lnTo>
                  <a:lnTo>
                    <a:pt x="7537" y="9340"/>
                  </a:lnTo>
                  <a:lnTo>
                    <a:pt x="8329" y="9559"/>
                  </a:lnTo>
                  <a:lnTo>
                    <a:pt x="9039" y="9695"/>
                  </a:lnTo>
                  <a:lnTo>
                    <a:pt x="9340" y="9722"/>
                  </a:lnTo>
                  <a:lnTo>
                    <a:pt x="9586" y="9722"/>
                  </a:lnTo>
                  <a:lnTo>
                    <a:pt x="9777" y="9695"/>
                  </a:lnTo>
                  <a:lnTo>
                    <a:pt x="9913" y="9641"/>
                  </a:lnTo>
                  <a:lnTo>
                    <a:pt x="10050" y="9504"/>
                  </a:lnTo>
                  <a:lnTo>
                    <a:pt x="10159" y="9340"/>
                  </a:lnTo>
                  <a:lnTo>
                    <a:pt x="10214" y="9149"/>
                  </a:lnTo>
                  <a:lnTo>
                    <a:pt x="10241" y="8985"/>
                  </a:lnTo>
                  <a:lnTo>
                    <a:pt x="10241" y="8849"/>
                  </a:lnTo>
                  <a:lnTo>
                    <a:pt x="10214" y="8739"/>
                  </a:lnTo>
                  <a:lnTo>
                    <a:pt x="10214" y="8630"/>
                  </a:lnTo>
                  <a:lnTo>
                    <a:pt x="10323" y="8685"/>
                  </a:lnTo>
                  <a:lnTo>
                    <a:pt x="10432" y="8712"/>
                  </a:lnTo>
                  <a:lnTo>
                    <a:pt x="10760" y="8712"/>
                  </a:lnTo>
                  <a:lnTo>
                    <a:pt x="10924" y="8685"/>
                  </a:lnTo>
                  <a:lnTo>
                    <a:pt x="11087" y="8603"/>
                  </a:lnTo>
                  <a:lnTo>
                    <a:pt x="11169" y="8521"/>
                  </a:lnTo>
                  <a:lnTo>
                    <a:pt x="11251" y="8439"/>
                  </a:lnTo>
                  <a:lnTo>
                    <a:pt x="11333" y="8248"/>
                  </a:lnTo>
                  <a:lnTo>
                    <a:pt x="11388" y="8029"/>
                  </a:lnTo>
                  <a:lnTo>
                    <a:pt x="11388" y="7811"/>
                  </a:lnTo>
                  <a:lnTo>
                    <a:pt x="11388" y="7620"/>
                  </a:lnTo>
                  <a:lnTo>
                    <a:pt x="11306" y="7292"/>
                  </a:lnTo>
                  <a:lnTo>
                    <a:pt x="11279" y="7156"/>
                  </a:lnTo>
                  <a:lnTo>
                    <a:pt x="11388" y="7156"/>
                  </a:lnTo>
                  <a:lnTo>
                    <a:pt x="11497" y="7128"/>
                  </a:lnTo>
                  <a:lnTo>
                    <a:pt x="11634" y="7074"/>
                  </a:lnTo>
                  <a:lnTo>
                    <a:pt x="11797" y="6992"/>
                  </a:lnTo>
                  <a:lnTo>
                    <a:pt x="11934" y="6910"/>
                  </a:lnTo>
                  <a:lnTo>
                    <a:pt x="12071" y="6746"/>
                  </a:lnTo>
                  <a:lnTo>
                    <a:pt x="12180" y="6582"/>
                  </a:lnTo>
                  <a:lnTo>
                    <a:pt x="12207" y="6473"/>
                  </a:lnTo>
                  <a:lnTo>
                    <a:pt x="12207" y="6336"/>
                  </a:lnTo>
                  <a:lnTo>
                    <a:pt x="12152" y="6090"/>
                  </a:lnTo>
                  <a:lnTo>
                    <a:pt x="12071" y="5817"/>
                  </a:lnTo>
                  <a:lnTo>
                    <a:pt x="11961" y="5544"/>
                  </a:lnTo>
                  <a:lnTo>
                    <a:pt x="11716" y="5135"/>
                  </a:lnTo>
                  <a:lnTo>
                    <a:pt x="11579" y="4971"/>
                  </a:lnTo>
                  <a:lnTo>
                    <a:pt x="11688" y="4971"/>
                  </a:lnTo>
                  <a:lnTo>
                    <a:pt x="11797" y="4998"/>
                  </a:lnTo>
                  <a:lnTo>
                    <a:pt x="11934" y="4971"/>
                  </a:lnTo>
                  <a:lnTo>
                    <a:pt x="12098" y="4944"/>
                  </a:lnTo>
                  <a:lnTo>
                    <a:pt x="12234" y="4862"/>
                  </a:lnTo>
                  <a:lnTo>
                    <a:pt x="12371" y="4725"/>
                  </a:lnTo>
                  <a:lnTo>
                    <a:pt x="12507" y="4534"/>
                  </a:lnTo>
                  <a:lnTo>
                    <a:pt x="12535" y="4452"/>
                  </a:lnTo>
                  <a:lnTo>
                    <a:pt x="12535" y="4370"/>
                  </a:lnTo>
                  <a:lnTo>
                    <a:pt x="12480" y="4206"/>
                  </a:lnTo>
                  <a:lnTo>
                    <a:pt x="12371" y="3988"/>
                  </a:lnTo>
                  <a:lnTo>
                    <a:pt x="12234" y="3769"/>
                  </a:lnTo>
                  <a:lnTo>
                    <a:pt x="12043" y="3524"/>
                  </a:lnTo>
                  <a:lnTo>
                    <a:pt x="11797" y="3250"/>
                  </a:lnTo>
                  <a:lnTo>
                    <a:pt x="11251" y="2704"/>
                  </a:lnTo>
                  <a:lnTo>
                    <a:pt x="10651" y="2158"/>
                  </a:lnTo>
                  <a:lnTo>
                    <a:pt x="9995" y="1694"/>
                  </a:lnTo>
                  <a:lnTo>
                    <a:pt x="9695" y="1475"/>
                  </a:lnTo>
                  <a:lnTo>
                    <a:pt x="9394" y="1312"/>
                  </a:lnTo>
                  <a:lnTo>
                    <a:pt x="9149" y="1175"/>
                  </a:lnTo>
                  <a:lnTo>
                    <a:pt x="8903" y="1093"/>
                  </a:lnTo>
                  <a:lnTo>
                    <a:pt x="7865" y="820"/>
                  </a:lnTo>
                  <a:lnTo>
                    <a:pt x="7264" y="684"/>
                  </a:lnTo>
                  <a:lnTo>
                    <a:pt x="6636" y="547"/>
                  </a:lnTo>
                  <a:lnTo>
                    <a:pt x="6036" y="465"/>
                  </a:lnTo>
                  <a:lnTo>
                    <a:pt x="4397" y="247"/>
                  </a:lnTo>
                  <a:lnTo>
                    <a:pt x="21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0"/>
            <p:cNvSpPr/>
            <p:nvPr/>
          </p:nvSpPr>
          <p:spPr>
            <a:xfrm flipH="1">
              <a:off x="2443925" y="2994700"/>
              <a:ext cx="137925" cy="69675"/>
            </a:xfrm>
            <a:custGeom>
              <a:avLst/>
              <a:gdLst/>
              <a:ahLst/>
              <a:cxnLst/>
              <a:rect l="l" t="t" r="r" b="b"/>
              <a:pathLst>
                <a:path w="5517" h="2787" extrusionOk="0">
                  <a:moveTo>
                    <a:pt x="164" y="1"/>
                  </a:moveTo>
                  <a:lnTo>
                    <a:pt x="82" y="28"/>
                  </a:lnTo>
                  <a:lnTo>
                    <a:pt x="28" y="55"/>
                  </a:lnTo>
                  <a:lnTo>
                    <a:pt x="0" y="137"/>
                  </a:lnTo>
                  <a:lnTo>
                    <a:pt x="0" y="192"/>
                  </a:lnTo>
                  <a:lnTo>
                    <a:pt x="28" y="274"/>
                  </a:lnTo>
                  <a:lnTo>
                    <a:pt x="55" y="329"/>
                  </a:lnTo>
                  <a:lnTo>
                    <a:pt x="109" y="356"/>
                  </a:lnTo>
                  <a:lnTo>
                    <a:pt x="1502" y="820"/>
                  </a:lnTo>
                  <a:lnTo>
                    <a:pt x="5271" y="2759"/>
                  </a:lnTo>
                  <a:lnTo>
                    <a:pt x="5353" y="2786"/>
                  </a:lnTo>
                  <a:lnTo>
                    <a:pt x="5435" y="2759"/>
                  </a:lnTo>
                  <a:lnTo>
                    <a:pt x="5489" y="2677"/>
                  </a:lnTo>
                  <a:lnTo>
                    <a:pt x="5516" y="2622"/>
                  </a:lnTo>
                  <a:lnTo>
                    <a:pt x="5516" y="2541"/>
                  </a:lnTo>
                  <a:lnTo>
                    <a:pt x="5489" y="2486"/>
                  </a:lnTo>
                  <a:lnTo>
                    <a:pt x="5435" y="2431"/>
                  </a:lnTo>
                  <a:lnTo>
                    <a:pt x="1639" y="465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0"/>
            <p:cNvSpPr/>
            <p:nvPr/>
          </p:nvSpPr>
          <p:spPr>
            <a:xfrm flipH="1">
              <a:off x="2417300" y="2940100"/>
              <a:ext cx="148850" cy="87400"/>
            </a:xfrm>
            <a:custGeom>
              <a:avLst/>
              <a:gdLst/>
              <a:ahLst/>
              <a:cxnLst/>
              <a:rect l="l" t="t" r="r" b="b"/>
              <a:pathLst>
                <a:path w="5954" h="3496" extrusionOk="0">
                  <a:moveTo>
                    <a:pt x="110" y="0"/>
                  </a:moveTo>
                  <a:lnTo>
                    <a:pt x="55" y="55"/>
                  </a:lnTo>
                  <a:lnTo>
                    <a:pt x="0" y="109"/>
                  </a:lnTo>
                  <a:lnTo>
                    <a:pt x="0" y="191"/>
                  </a:lnTo>
                  <a:lnTo>
                    <a:pt x="0" y="246"/>
                  </a:lnTo>
                  <a:lnTo>
                    <a:pt x="55" y="301"/>
                  </a:lnTo>
                  <a:lnTo>
                    <a:pt x="110" y="355"/>
                  </a:lnTo>
                  <a:lnTo>
                    <a:pt x="1967" y="1120"/>
                  </a:lnTo>
                  <a:lnTo>
                    <a:pt x="5680" y="3468"/>
                  </a:lnTo>
                  <a:lnTo>
                    <a:pt x="5790" y="3496"/>
                  </a:lnTo>
                  <a:lnTo>
                    <a:pt x="5872" y="3468"/>
                  </a:lnTo>
                  <a:lnTo>
                    <a:pt x="5926" y="3414"/>
                  </a:lnTo>
                  <a:lnTo>
                    <a:pt x="5953" y="3359"/>
                  </a:lnTo>
                  <a:lnTo>
                    <a:pt x="5953" y="3277"/>
                  </a:lnTo>
                  <a:lnTo>
                    <a:pt x="5926" y="3223"/>
                  </a:lnTo>
                  <a:lnTo>
                    <a:pt x="5872" y="3168"/>
                  </a:lnTo>
                  <a:lnTo>
                    <a:pt x="2130" y="792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0"/>
            <p:cNvSpPr/>
            <p:nvPr/>
          </p:nvSpPr>
          <p:spPr>
            <a:xfrm flipH="1">
              <a:off x="2409100" y="2895725"/>
              <a:ext cx="120875" cy="76475"/>
            </a:xfrm>
            <a:custGeom>
              <a:avLst/>
              <a:gdLst/>
              <a:ahLst/>
              <a:cxnLst/>
              <a:rect l="l" t="t" r="r" b="b"/>
              <a:pathLst>
                <a:path w="4835" h="3059" extrusionOk="0">
                  <a:moveTo>
                    <a:pt x="110" y="0"/>
                  </a:moveTo>
                  <a:lnTo>
                    <a:pt x="55" y="55"/>
                  </a:lnTo>
                  <a:lnTo>
                    <a:pt x="1" y="109"/>
                  </a:lnTo>
                  <a:lnTo>
                    <a:pt x="1" y="191"/>
                  </a:lnTo>
                  <a:lnTo>
                    <a:pt x="28" y="246"/>
                  </a:lnTo>
                  <a:lnTo>
                    <a:pt x="55" y="301"/>
                  </a:lnTo>
                  <a:lnTo>
                    <a:pt x="110" y="355"/>
                  </a:lnTo>
                  <a:lnTo>
                    <a:pt x="2021" y="1038"/>
                  </a:lnTo>
                  <a:lnTo>
                    <a:pt x="4534" y="3031"/>
                  </a:lnTo>
                  <a:lnTo>
                    <a:pt x="4588" y="3059"/>
                  </a:lnTo>
                  <a:lnTo>
                    <a:pt x="4725" y="3059"/>
                  </a:lnTo>
                  <a:lnTo>
                    <a:pt x="4807" y="3004"/>
                  </a:lnTo>
                  <a:lnTo>
                    <a:pt x="4834" y="2922"/>
                  </a:lnTo>
                  <a:lnTo>
                    <a:pt x="4834" y="2868"/>
                  </a:lnTo>
                  <a:lnTo>
                    <a:pt x="4807" y="2786"/>
                  </a:lnTo>
                  <a:lnTo>
                    <a:pt x="4780" y="2731"/>
                  </a:lnTo>
                  <a:lnTo>
                    <a:pt x="2240" y="738"/>
                  </a:lnTo>
                  <a:lnTo>
                    <a:pt x="2185" y="71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0"/>
            <p:cNvSpPr/>
            <p:nvPr/>
          </p:nvSpPr>
          <p:spPr>
            <a:xfrm flipH="1">
              <a:off x="2651475" y="2033475"/>
              <a:ext cx="505200" cy="600800"/>
            </a:xfrm>
            <a:custGeom>
              <a:avLst/>
              <a:gdLst/>
              <a:ahLst/>
              <a:cxnLst/>
              <a:rect l="l" t="t" r="r" b="b"/>
              <a:pathLst>
                <a:path w="20208" h="24032" extrusionOk="0">
                  <a:moveTo>
                    <a:pt x="18487" y="0"/>
                  </a:moveTo>
                  <a:lnTo>
                    <a:pt x="15593" y="3387"/>
                  </a:lnTo>
                  <a:lnTo>
                    <a:pt x="12616" y="6937"/>
                  </a:lnTo>
                  <a:lnTo>
                    <a:pt x="9230" y="11087"/>
                  </a:lnTo>
                  <a:lnTo>
                    <a:pt x="7510" y="13217"/>
                  </a:lnTo>
                  <a:lnTo>
                    <a:pt x="5844" y="15320"/>
                  </a:lnTo>
                  <a:lnTo>
                    <a:pt x="4287" y="17341"/>
                  </a:lnTo>
                  <a:lnTo>
                    <a:pt x="2895" y="19225"/>
                  </a:lnTo>
                  <a:lnTo>
                    <a:pt x="1693" y="20891"/>
                  </a:lnTo>
                  <a:lnTo>
                    <a:pt x="1202" y="21628"/>
                  </a:lnTo>
                  <a:lnTo>
                    <a:pt x="792" y="22284"/>
                  </a:lnTo>
                  <a:lnTo>
                    <a:pt x="464" y="22857"/>
                  </a:lnTo>
                  <a:lnTo>
                    <a:pt x="191" y="23349"/>
                  </a:lnTo>
                  <a:lnTo>
                    <a:pt x="55" y="23758"/>
                  </a:lnTo>
                  <a:lnTo>
                    <a:pt x="0" y="23895"/>
                  </a:lnTo>
                  <a:lnTo>
                    <a:pt x="0" y="24031"/>
                  </a:lnTo>
                  <a:lnTo>
                    <a:pt x="11360" y="23157"/>
                  </a:lnTo>
                  <a:lnTo>
                    <a:pt x="20208" y="14474"/>
                  </a:lnTo>
                  <a:lnTo>
                    <a:pt x="184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0"/>
            <p:cNvSpPr/>
            <p:nvPr/>
          </p:nvSpPr>
          <p:spPr>
            <a:xfrm flipH="1">
              <a:off x="2651475" y="2033475"/>
              <a:ext cx="505200" cy="600800"/>
            </a:xfrm>
            <a:custGeom>
              <a:avLst/>
              <a:gdLst/>
              <a:ahLst/>
              <a:cxnLst/>
              <a:rect l="l" t="t" r="r" b="b"/>
              <a:pathLst>
                <a:path w="20208" h="24032" fill="none" extrusionOk="0">
                  <a:moveTo>
                    <a:pt x="11360" y="23157"/>
                  </a:moveTo>
                  <a:lnTo>
                    <a:pt x="20208" y="14474"/>
                  </a:lnTo>
                  <a:lnTo>
                    <a:pt x="18487" y="0"/>
                  </a:lnTo>
                  <a:lnTo>
                    <a:pt x="18487" y="0"/>
                  </a:lnTo>
                  <a:lnTo>
                    <a:pt x="15593" y="3387"/>
                  </a:lnTo>
                  <a:lnTo>
                    <a:pt x="12616" y="6937"/>
                  </a:lnTo>
                  <a:lnTo>
                    <a:pt x="9230" y="11087"/>
                  </a:lnTo>
                  <a:lnTo>
                    <a:pt x="7510" y="13217"/>
                  </a:lnTo>
                  <a:lnTo>
                    <a:pt x="5844" y="15320"/>
                  </a:lnTo>
                  <a:lnTo>
                    <a:pt x="4287" y="17341"/>
                  </a:lnTo>
                  <a:lnTo>
                    <a:pt x="2895" y="19225"/>
                  </a:lnTo>
                  <a:lnTo>
                    <a:pt x="1693" y="20891"/>
                  </a:lnTo>
                  <a:lnTo>
                    <a:pt x="1202" y="21628"/>
                  </a:lnTo>
                  <a:lnTo>
                    <a:pt x="792" y="22284"/>
                  </a:lnTo>
                  <a:lnTo>
                    <a:pt x="464" y="22857"/>
                  </a:lnTo>
                  <a:lnTo>
                    <a:pt x="191" y="23349"/>
                  </a:lnTo>
                  <a:lnTo>
                    <a:pt x="55" y="23758"/>
                  </a:lnTo>
                  <a:lnTo>
                    <a:pt x="0" y="23895"/>
                  </a:lnTo>
                  <a:lnTo>
                    <a:pt x="0" y="240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0"/>
            <p:cNvSpPr/>
            <p:nvPr/>
          </p:nvSpPr>
          <p:spPr>
            <a:xfrm flipH="1">
              <a:off x="2639175" y="2801500"/>
              <a:ext cx="112000" cy="191175"/>
            </a:xfrm>
            <a:custGeom>
              <a:avLst/>
              <a:gdLst/>
              <a:ahLst/>
              <a:cxnLst/>
              <a:rect l="l" t="t" r="r" b="b"/>
              <a:pathLst>
                <a:path w="4480" h="7647" extrusionOk="0">
                  <a:moveTo>
                    <a:pt x="3305" y="1"/>
                  </a:moveTo>
                  <a:lnTo>
                    <a:pt x="1" y="6363"/>
                  </a:lnTo>
                  <a:lnTo>
                    <a:pt x="1912" y="7647"/>
                  </a:lnTo>
                  <a:lnTo>
                    <a:pt x="4479" y="875"/>
                  </a:lnTo>
                  <a:lnTo>
                    <a:pt x="33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0"/>
            <p:cNvSpPr/>
            <p:nvPr/>
          </p:nvSpPr>
          <p:spPr>
            <a:xfrm flipH="1">
              <a:off x="2634400" y="2797400"/>
              <a:ext cx="120850" cy="199375"/>
            </a:xfrm>
            <a:custGeom>
              <a:avLst/>
              <a:gdLst/>
              <a:ahLst/>
              <a:cxnLst/>
              <a:rect l="l" t="t" r="r" b="b"/>
              <a:pathLst>
                <a:path w="4834" h="7975" extrusionOk="0">
                  <a:moveTo>
                    <a:pt x="3523" y="438"/>
                  </a:moveTo>
                  <a:lnTo>
                    <a:pt x="4424" y="1093"/>
                  </a:lnTo>
                  <a:lnTo>
                    <a:pt x="1994" y="7538"/>
                  </a:lnTo>
                  <a:lnTo>
                    <a:pt x="410" y="6446"/>
                  </a:lnTo>
                  <a:lnTo>
                    <a:pt x="3523" y="438"/>
                  </a:lnTo>
                  <a:close/>
                  <a:moveTo>
                    <a:pt x="3441" y="1"/>
                  </a:moveTo>
                  <a:lnTo>
                    <a:pt x="3359" y="28"/>
                  </a:lnTo>
                  <a:lnTo>
                    <a:pt x="3304" y="83"/>
                  </a:lnTo>
                  <a:lnTo>
                    <a:pt x="27" y="6446"/>
                  </a:lnTo>
                  <a:lnTo>
                    <a:pt x="0" y="6500"/>
                  </a:lnTo>
                  <a:lnTo>
                    <a:pt x="0" y="6555"/>
                  </a:lnTo>
                  <a:lnTo>
                    <a:pt x="27" y="6609"/>
                  </a:lnTo>
                  <a:lnTo>
                    <a:pt x="82" y="6664"/>
                  </a:lnTo>
                  <a:lnTo>
                    <a:pt x="1994" y="7947"/>
                  </a:lnTo>
                  <a:lnTo>
                    <a:pt x="2075" y="7975"/>
                  </a:lnTo>
                  <a:lnTo>
                    <a:pt x="2130" y="7975"/>
                  </a:lnTo>
                  <a:lnTo>
                    <a:pt x="2212" y="7947"/>
                  </a:lnTo>
                  <a:lnTo>
                    <a:pt x="2267" y="7866"/>
                  </a:lnTo>
                  <a:lnTo>
                    <a:pt x="4806" y="1093"/>
                  </a:lnTo>
                  <a:lnTo>
                    <a:pt x="4834" y="1039"/>
                  </a:lnTo>
                  <a:lnTo>
                    <a:pt x="4834" y="984"/>
                  </a:lnTo>
                  <a:lnTo>
                    <a:pt x="4806" y="929"/>
                  </a:lnTo>
                  <a:lnTo>
                    <a:pt x="4752" y="902"/>
                  </a:lnTo>
                  <a:lnTo>
                    <a:pt x="3577" y="28"/>
                  </a:lnTo>
                  <a:lnTo>
                    <a:pt x="349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0"/>
            <p:cNvSpPr/>
            <p:nvPr/>
          </p:nvSpPr>
          <p:spPr>
            <a:xfrm flipH="1">
              <a:off x="2654200" y="2612400"/>
              <a:ext cx="502475" cy="426700"/>
            </a:xfrm>
            <a:custGeom>
              <a:avLst/>
              <a:gdLst/>
              <a:ahLst/>
              <a:cxnLst/>
              <a:rect l="l" t="t" r="r" b="b"/>
              <a:pathLst>
                <a:path w="20099" h="17068" extrusionOk="0">
                  <a:moveTo>
                    <a:pt x="11360" y="0"/>
                  </a:moveTo>
                  <a:lnTo>
                    <a:pt x="0" y="874"/>
                  </a:lnTo>
                  <a:lnTo>
                    <a:pt x="0" y="1011"/>
                  </a:lnTo>
                  <a:lnTo>
                    <a:pt x="55" y="1147"/>
                  </a:lnTo>
                  <a:lnTo>
                    <a:pt x="164" y="1475"/>
                  </a:lnTo>
                  <a:lnTo>
                    <a:pt x="382" y="1857"/>
                  </a:lnTo>
                  <a:lnTo>
                    <a:pt x="655" y="2294"/>
                  </a:lnTo>
                  <a:lnTo>
                    <a:pt x="1010" y="2759"/>
                  </a:lnTo>
                  <a:lnTo>
                    <a:pt x="1420" y="3305"/>
                  </a:lnTo>
                  <a:lnTo>
                    <a:pt x="1912" y="3851"/>
                  </a:lnTo>
                  <a:lnTo>
                    <a:pt x="2430" y="4452"/>
                  </a:lnTo>
                  <a:lnTo>
                    <a:pt x="3605" y="5735"/>
                  </a:lnTo>
                  <a:lnTo>
                    <a:pt x="4915" y="7101"/>
                  </a:lnTo>
                  <a:lnTo>
                    <a:pt x="6308" y="8493"/>
                  </a:lnTo>
                  <a:lnTo>
                    <a:pt x="7755" y="9913"/>
                  </a:lnTo>
                  <a:lnTo>
                    <a:pt x="9230" y="11279"/>
                  </a:lnTo>
                  <a:lnTo>
                    <a:pt x="10623" y="12617"/>
                  </a:lnTo>
                  <a:lnTo>
                    <a:pt x="13108" y="14883"/>
                  </a:lnTo>
                  <a:lnTo>
                    <a:pt x="14883" y="16494"/>
                  </a:lnTo>
                  <a:lnTo>
                    <a:pt x="15538" y="17068"/>
                  </a:lnTo>
                  <a:lnTo>
                    <a:pt x="20099" y="7701"/>
                  </a:lnTo>
                  <a:lnTo>
                    <a:pt x="11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0"/>
            <p:cNvSpPr/>
            <p:nvPr/>
          </p:nvSpPr>
          <p:spPr>
            <a:xfrm flipH="1">
              <a:off x="2867875" y="2608300"/>
              <a:ext cx="95600" cy="8900"/>
            </a:xfrm>
            <a:custGeom>
              <a:avLst/>
              <a:gdLst/>
              <a:ahLst/>
              <a:cxnLst/>
              <a:rect l="l" t="t" r="r" b="b"/>
              <a:pathLst>
                <a:path w="3824" h="356" extrusionOk="0">
                  <a:moveTo>
                    <a:pt x="109" y="1"/>
                  </a:moveTo>
                  <a:lnTo>
                    <a:pt x="55" y="55"/>
                  </a:lnTo>
                  <a:lnTo>
                    <a:pt x="27" y="110"/>
                  </a:lnTo>
                  <a:lnTo>
                    <a:pt x="0" y="164"/>
                  </a:lnTo>
                  <a:lnTo>
                    <a:pt x="27" y="246"/>
                  </a:lnTo>
                  <a:lnTo>
                    <a:pt x="55" y="301"/>
                  </a:lnTo>
                  <a:lnTo>
                    <a:pt x="109" y="356"/>
                  </a:lnTo>
                  <a:lnTo>
                    <a:pt x="3714" y="356"/>
                  </a:lnTo>
                  <a:lnTo>
                    <a:pt x="3769" y="301"/>
                  </a:lnTo>
                  <a:lnTo>
                    <a:pt x="3796" y="246"/>
                  </a:lnTo>
                  <a:lnTo>
                    <a:pt x="3823" y="164"/>
                  </a:lnTo>
                  <a:lnTo>
                    <a:pt x="3796" y="110"/>
                  </a:lnTo>
                  <a:lnTo>
                    <a:pt x="3769" y="55"/>
                  </a:lnTo>
                  <a:lnTo>
                    <a:pt x="371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0"/>
            <p:cNvSpPr/>
            <p:nvPr/>
          </p:nvSpPr>
          <p:spPr>
            <a:xfrm flipH="1">
              <a:off x="2646675" y="2277875"/>
              <a:ext cx="22575" cy="121550"/>
            </a:xfrm>
            <a:custGeom>
              <a:avLst/>
              <a:gdLst/>
              <a:ahLst/>
              <a:cxnLst/>
              <a:rect l="l" t="t" r="r" b="b"/>
              <a:pathLst>
                <a:path w="903" h="4862" extrusionOk="0">
                  <a:moveTo>
                    <a:pt x="83" y="1"/>
                  </a:moveTo>
                  <a:lnTo>
                    <a:pt x="28" y="55"/>
                  </a:lnTo>
                  <a:lnTo>
                    <a:pt x="1" y="110"/>
                  </a:lnTo>
                  <a:lnTo>
                    <a:pt x="1" y="192"/>
                  </a:lnTo>
                  <a:lnTo>
                    <a:pt x="547" y="4698"/>
                  </a:lnTo>
                  <a:lnTo>
                    <a:pt x="574" y="4780"/>
                  </a:lnTo>
                  <a:lnTo>
                    <a:pt x="602" y="4807"/>
                  </a:lnTo>
                  <a:lnTo>
                    <a:pt x="656" y="4861"/>
                  </a:lnTo>
                  <a:lnTo>
                    <a:pt x="738" y="4861"/>
                  </a:lnTo>
                  <a:lnTo>
                    <a:pt x="820" y="4834"/>
                  </a:lnTo>
                  <a:lnTo>
                    <a:pt x="875" y="4807"/>
                  </a:lnTo>
                  <a:lnTo>
                    <a:pt x="902" y="4725"/>
                  </a:lnTo>
                  <a:lnTo>
                    <a:pt x="902" y="4670"/>
                  </a:lnTo>
                  <a:lnTo>
                    <a:pt x="356" y="137"/>
                  </a:lnTo>
                  <a:lnTo>
                    <a:pt x="329" y="83"/>
                  </a:lnTo>
                  <a:lnTo>
                    <a:pt x="301" y="28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0"/>
            <p:cNvSpPr/>
            <p:nvPr/>
          </p:nvSpPr>
          <p:spPr>
            <a:xfrm flipH="1">
              <a:off x="2678775" y="2028700"/>
              <a:ext cx="20500" cy="106525"/>
            </a:xfrm>
            <a:custGeom>
              <a:avLst/>
              <a:gdLst/>
              <a:ahLst/>
              <a:cxnLst/>
              <a:rect l="l" t="t" r="r" b="b"/>
              <a:pathLst>
                <a:path w="820" h="4261" extrusionOk="0">
                  <a:moveTo>
                    <a:pt x="164" y="0"/>
                  </a:moveTo>
                  <a:lnTo>
                    <a:pt x="82" y="28"/>
                  </a:lnTo>
                  <a:lnTo>
                    <a:pt x="28" y="82"/>
                  </a:lnTo>
                  <a:lnTo>
                    <a:pt x="0" y="137"/>
                  </a:lnTo>
                  <a:lnTo>
                    <a:pt x="0" y="219"/>
                  </a:lnTo>
                  <a:lnTo>
                    <a:pt x="465" y="4124"/>
                  </a:lnTo>
                  <a:lnTo>
                    <a:pt x="492" y="4178"/>
                  </a:lnTo>
                  <a:lnTo>
                    <a:pt x="519" y="4233"/>
                  </a:lnTo>
                  <a:lnTo>
                    <a:pt x="574" y="4260"/>
                  </a:lnTo>
                  <a:lnTo>
                    <a:pt x="738" y="4260"/>
                  </a:lnTo>
                  <a:lnTo>
                    <a:pt x="792" y="4206"/>
                  </a:lnTo>
                  <a:lnTo>
                    <a:pt x="820" y="4151"/>
                  </a:lnTo>
                  <a:lnTo>
                    <a:pt x="820" y="4069"/>
                  </a:lnTo>
                  <a:lnTo>
                    <a:pt x="355" y="164"/>
                  </a:lnTo>
                  <a:lnTo>
                    <a:pt x="328" y="82"/>
                  </a:lnTo>
                  <a:lnTo>
                    <a:pt x="301" y="55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0"/>
            <p:cNvSpPr/>
            <p:nvPr/>
          </p:nvSpPr>
          <p:spPr>
            <a:xfrm flipH="1">
              <a:off x="2121700" y="3499225"/>
              <a:ext cx="51900" cy="60100"/>
            </a:xfrm>
            <a:custGeom>
              <a:avLst/>
              <a:gdLst/>
              <a:ahLst/>
              <a:cxnLst/>
              <a:rect l="l" t="t" r="r" b="b"/>
              <a:pathLst>
                <a:path w="2076" h="2404" extrusionOk="0">
                  <a:moveTo>
                    <a:pt x="1803" y="0"/>
                  </a:moveTo>
                  <a:lnTo>
                    <a:pt x="1748" y="55"/>
                  </a:lnTo>
                  <a:lnTo>
                    <a:pt x="55" y="2103"/>
                  </a:lnTo>
                  <a:lnTo>
                    <a:pt x="0" y="2185"/>
                  </a:lnTo>
                  <a:lnTo>
                    <a:pt x="0" y="2240"/>
                  </a:lnTo>
                  <a:lnTo>
                    <a:pt x="28" y="2322"/>
                  </a:lnTo>
                  <a:lnTo>
                    <a:pt x="82" y="2376"/>
                  </a:lnTo>
                  <a:lnTo>
                    <a:pt x="137" y="2403"/>
                  </a:lnTo>
                  <a:lnTo>
                    <a:pt x="273" y="2403"/>
                  </a:lnTo>
                  <a:lnTo>
                    <a:pt x="328" y="2349"/>
                  </a:lnTo>
                  <a:lnTo>
                    <a:pt x="2021" y="273"/>
                  </a:lnTo>
                  <a:lnTo>
                    <a:pt x="2076" y="219"/>
                  </a:lnTo>
                  <a:lnTo>
                    <a:pt x="2076" y="137"/>
                  </a:lnTo>
                  <a:lnTo>
                    <a:pt x="2048" y="82"/>
                  </a:lnTo>
                  <a:lnTo>
                    <a:pt x="2021" y="28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0"/>
            <p:cNvSpPr/>
            <p:nvPr/>
          </p:nvSpPr>
          <p:spPr>
            <a:xfrm flipH="1">
              <a:off x="2223425" y="4740375"/>
              <a:ext cx="294950" cy="20500"/>
            </a:xfrm>
            <a:custGeom>
              <a:avLst/>
              <a:gdLst/>
              <a:ahLst/>
              <a:cxnLst/>
              <a:rect l="l" t="t" r="r" b="b"/>
              <a:pathLst>
                <a:path w="11798" h="820" extrusionOk="0">
                  <a:moveTo>
                    <a:pt x="110" y="0"/>
                  </a:moveTo>
                  <a:lnTo>
                    <a:pt x="56" y="55"/>
                  </a:lnTo>
                  <a:lnTo>
                    <a:pt x="28" y="109"/>
                  </a:lnTo>
                  <a:lnTo>
                    <a:pt x="1" y="164"/>
                  </a:lnTo>
                  <a:lnTo>
                    <a:pt x="1" y="246"/>
                  </a:lnTo>
                  <a:lnTo>
                    <a:pt x="56" y="300"/>
                  </a:lnTo>
                  <a:lnTo>
                    <a:pt x="110" y="355"/>
                  </a:lnTo>
                  <a:lnTo>
                    <a:pt x="165" y="355"/>
                  </a:lnTo>
                  <a:lnTo>
                    <a:pt x="11634" y="819"/>
                  </a:lnTo>
                  <a:lnTo>
                    <a:pt x="11689" y="819"/>
                  </a:lnTo>
                  <a:lnTo>
                    <a:pt x="11743" y="792"/>
                  </a:lnTo>
                  <a:lnTo>
                    <a:pt x="11798" y="737"/>
                  </a:lnTo>
                  <a:lnTo>
                    <a:pt x="11798" y="655"/>
                  </a:lnTo>
                  <a:lnTo>
                    <a:pt x="11798" y="601"/>
                  </a:lnTo>
                  <a:lnTo>
                    <a:pt x="11771" y="519"/>
                  </a:lnTo>
                  <a:lnTo>
                    <a:pt x="11716" y="492"/>
                  </a:lnTo>
                  <a:lnTo>
                    <a:pt x="11634" y="46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0"/>
            <p:cNvSpPr/>
            <p:nvPr/>
          </p:nvSpPr>
          <p:spPr>
            <a:xfrm flipH="1">
              <a:off x="1849300" y="4731500"/>
              <a:ext cx="291525" cy="23900"/>
            </a:xfrm>
            <a:custGeom>
              <a:avLst/>
              <a:gdLst/>
              <a:ahLst/>
              <a:cxnLst/>
              <a:rect l="l" t="t" r="r" b="b"/>
              <a:pathLst>
                <a:path w="11661" h="956" extrusionOk="0">
                  <a:moveTo>
                    <a:pt x="11469" y="0"/>
                  </a:moveTo>
                  <a:lnTo>
                    <a:pt x="191" y="601"/>
                  </a:lnTo>
                  <a:lnTo>
                    <a:pt x="109" y="601"/>
                  </a:lnTo>
                  <a:lnTo>
                    <a:pt x="55" y="655"/>
                  </a:lnTo>
                  <a:lnTo>
                    <a:pt x="27" y="710"/>
                  </a:lnTo>
                  <a:lnTo>
                    <a:pt x="0" y="792"/>
                  </a:lnTo>
                  <a:lnTo>
                    <a:pt x="27" y="847"/>
                  </a:lnTo>
                  <a:lnTo>
                    <a:pt x="55" y="901"/>
                  </a:lnTo>
                  <a:lnTo>
                    <a:pt x="109" y="929"/>
                  </a:lnTo>
                  <a:lnTo>
                    <a:pt x="191" y="956"/>
                  </a:lnTo>
                  <a:lnTo>
                    <a:pt x="11469" y="355"/>
                  </a:lnTo>
                  <a:lnTo>
                    <a:pt x="11551" y="328"/>
                  </a:lnTo>
                  <a:lnTo>
                    <a:pt x="11606" y="300"/>
                  </a:lnTo>
                  <a:lnTo>
                    <a:pt x="11633" y="246"/>
                  </a:lnTo>
                  <a:lnTo>
                    <a:pt x="11661" y="164"/>
                  </a:lnTo>
                  <a:lnTo>
                    <a:pt x="11633" y="109"/>
                  </a:lnTo>
                  <a:lnTo>
                    <a:pt x="11606" y="27"/>
                  </a:lnTo>
                  <a:lnTo>
                    <a:pt x="1155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0"/>
            <p:cNvSpPr/>
            <p:nvPr/>
          </p:nvSpPr>
          <p:spPr>
            <a:xfrm flipH="1">
              <a:off x="2348350" y="4032400"/>
              <a:ext cx="23225" cy="715500"/>
            </a:xfrm>
            <a:custGeom>
              <a:avLst/>
              <a:gdLst/>
              <a:ahLst/>
              <a:cxnLst/>
              <a:rect l="l" t="t" r="r" b="b"/>
              <a:pathLst>
                <a:path w="929" h="28620" extrusionOk="0">
                  <a:moveTo>
                    <a:pt x="655" y="1"/>
                  </a:moveTo>
                  <a:lnTo>
                    <a:pt x="601" y="55"/>
                  </a:lnTo>
                  <a:lnTo>
                    <a:pt x="574" y="110"/>
                  </a:lnTo>
                  <a:lnTo>
                    <a:pt x="546" y="165"/>
                  </a:lnTo>
                  <a:lnTo>
                    <a:pt x="0" y="28428"/>
                  </a:lnTo>
                  <a:lnTo>
                    <a:pt x="0" y="28510"/>
                  </a:lnTo>
                  <a:lnTo>
                    <a:pt x="55" y="28565"/>
                  </a:lnTo>
                  <a:lnTo>
                    <a:pt x="109" y="28592"/>
                  </a:lnTo>
                  <a:lnTo>
                    <a:pt x="164" y="28619"/>
                  </a:lnTo>
                  <a:lnTo>
                    <a:pt x="191" y="28619"/>
                  </a:lnTo>
                  <a:lnTo>
                    <a:pt x="246" y="28592"/>
                  </a:lnTo>
                  <a:lnTo>
                    <a:pt x="300" y="28565"/>
                  </a:lnTo>
                  <a:lnTo>
                    <a:pt x="355" y="28510"/>
                  </a:lnTo>
                  <a:lnTo>
                    <a:pt x="355" y="28428"/>
                  </a:lnTo>
                  <a:lnTo>
                    <a:pt x="929" y="165"/>
                  </a:lnTo>
                  <a:lnTo>
                    <a:pt x="901" y="110"/>
                  </a:lnTo>
                  <a:lnTo>
                    <a:pt x="874" y="55"/>
                  </a:lnTo>
                  <a:lnTo>
                    <a:pt x="8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0"/>
            <p:cNvSpPr/>
            <p:nvPr/>
          </p:nvSpPr>
          <p:spPr>
            <a:xfrm flipH="1">
              <a:off x="1990625" y="3997600"/>
              <a:ext cx="15725" cy="751675"/>
            </a:xfrm>
            <a:custGeom>
              <a:avLst/>
              <a:gdLst/>
              <a:ahLst/>
              <a:cxnLst/>
              <a:rect l="l" t="t" r="r" b="b"/>
              <a:pathLst>
                <a:path w="629" h="30067" extrusionOk="0">
                  <a:moveTo>
                    <a:pt x="192" y="0"/>
                  </a:moveTo>
                  <a:lnTo>
                    <a:pt x="110" y="27"/>
                  </a:lnTo>
                  <a:lnTo>
                    <a:pt x="55" y="55"/>
                  </a:lnTo>
                  <a:lnTo>
                    <a:pt x="1" y="109"/>
                  </a:lnTo>
                  <a:lnTo>
                    <a:pt x="1" y="191"/>
                  </a:lnTo>
                  <a:lnTo>
                    <a:pt x="274" y="29902"/>
                  </a:lnTo>
                  <a:lnTo>
                    <a:pt x="274" y="29957"/>
                  </a:lnTo>
                  <a:lnTo>
                    <a:pt x="329" y="30011"/>
                  </a:lnTo>
                  <a:lnTo>
                    <a:pt x="383" y="30066"/>
                  </a:lnTo>
                  <a:lnTo>
                    <a:pt x="520" y="30066"/>
                  </a:lnTo>
                  <a:lnTo>
                    <a:pt x="574" y="30011"/>
                  </a:lnTo>
                  <a:lnTo>
                    <a:pt x="629" y="29957"/>
                  </a:lnTo>
                  <a:lnTo>
                    <a:pt x="629" y="29902"/>
                  </a:lnTo>
                  <a:lnTo>
                    <a:pt x="356" y="191"/>
                  </a:lnTo>
                  <a:lnTo>
                    <a:pt x="356" y="109"/>
                  </a:lnTo>
                  <a:lnTo>
                    <a:pt x="301" y="55"/>
                  </a:lnTo>
                  <a:lnTo>
                    <a:pt x="247" y="27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0"/>
            <p:cNvSpPr/>
            <p:nvPr/>
          </p:nvSpPr>
          <p:spPr>
            <a:xfrm flipH="1">
              <a:off x="1568025" y="2458800"/>
              <a:ext cx="8900" cy="67600"/>
            </a:xfrm>
            <a:custGeom>
              <a:avLst/>
              <a:gdLst/>
              <a:ahLst/>
              <a:cxnLst/>
              <a:rect l="l" t="t" r="r" b="b"/>
              <a:pathLst>
                <a:path w="356" h="2704" extrusionOk="0">
                  <a:moveTo>
                    <a:pt x="110" y="0"/>
                  </a:moveTo>
                  <a:lnTo>
                    <a:pt x="55" y="55"/>
                  </a:lnTo>
                  <a:lnTo>
                    <a:pt x="1" y="109"/>
                  </a:lnTo>
                  <a:lnTo>
                    <a:pt x="1" y="164"/>
                  </a:lnTo>
                  <a:lnTo>
                    <a:pt x="1" y="2540"/>
                  </a:lnTo>
                  <a:lnTo>
                    <a:pt x="1" y="2594"/>
                  </a:lnTo>
                  <a:lnTo>
                    <a:pt x="55" y="2676"/>
                  </a:lnTo>
                  <a:lnTo>
                    <a:pt x="110" y="2704"/>
                  </a:lnTo>
                  <a:lnTo>
                    <a:pt x="246" y="2704"/>
                  </a:lnTo>
                  <a:lnTo>
                    <a:pt x="301" y="2676"/>
                  </a:lnTo>
                  <a:lnTo>
                    <a:pt x="356" y="2594"/>
                  </a:lnTo>
                  <a:lnTo>
                    <a:pt x="356" y="2540"/>
                  </a:lnTo>
                  <a:lnTo>
                    <a:pt x="356" y="164"/>
                  </a:lnTo>
                  <a:lnTo>
                    <a:pt x="356" y="109"/>
                  </a:lnTo>
                  <a:lnTo>
                    <a:pt x="301" y="55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4" name="Google Shape;2644;p40"/>
          <p:cNvGrpSpPr/>
          <p:nvPr/>
        </p:nvGrpSpPr>
        <p:grpSpPr>
          <a:xfrm>
            <a:off x="7799100" y="82671"/>
            <a:ext cx="701095" cy="1079022"/>
            <a:chOff x="5120675" y="1937000"/>
            <a:chExt cx="925050" cy="1423700"/>
          </a:xfrm>
        </p:grpSpPr>
        <p:sp>
          <p:nvSpPr>
            <p:cNvPr id="2645" name="Google Shape;2645;p40"/>
            <p:cNvSpPr/>
            <p:nvPr/>
          </p:nvSpPr>
          <p:spPr>
            <a:xfrm>
              <a:off x="5120675" y="1937000"/>
              <a:ext cx="925050" cy="1423700"/>
            </a:xfrm>
            <a:custGeom>
              <a:avLst/>
              <a:gdLst/>
              <a:ahLst/>
              <a:cxnLst/>
              <a:rect l="l" t="t" r="r" b="b"/>
              <a:pathLst>
                <a:path w="37002" h="56948" extrusionOk="0">
                  <a:moveTo>
                    <a:pt x="4400" y="0"/>
                  </a:moveTo>
                  <a:lnTo>
                    <a:pt x="3958" y="20"/>
                  </a:lnTo>
                  <a:lnTo>
                    <a:pt x="3516" y="80"/>
                  </a:lnTo>
                  <a:lnTo>
                    <a:pt x="3094" y="181"/>
                  </a:lnTo>
                  <a:lnTo>
                    <a:pt x="2692" y="301"/>
                  </a:lnTo>
                  <a:lnTo>
                    <a:pt x="2311" y="462"/>
                  </a:lnTo>
                  <a:lnTo>
                    <a:pt x="1949" y="663"/>
                  </a:lnTo>
                  <a:lnTo>
                    <a:pt x="1608" y="884"/>
                  </a:lnTo>
                  <a:lnTo>
                    <a:pt x="1286" y="1125"/>
                  </a:lnTo>
                  <a:lnTo>
                    <a:pt x="1005" y="1406"/>
                  </a:lnTo>
                  <a:lnTo>
                    <a:pt x="764" y="1708"/>
                  </a:lnTo>
                  <a:lnTo>
                    <a:pt x="543" y="2029"/>
                  </a:lnTo>
                  <a:lnTo>
                    <a:pt x="342" y="2370"/>
                  </a:lnTo>
                  <a:lnTo>
                    <a:pt x="201" y="2712"/>
                  </a:lnTo>
                  <a:lnTo>
                    <a:pt x="101" y="3094"/>
                  </a:lnTo>
                  <a:lnTo>
                    <a:pt x="21" y="3475"/>
                  </a:lnTo>
                  <a:lnTo>
                    <a:pt x="1" y="3877"/>
                  </a:lnTo>
                  <a:lnTo>
                    <a:pt x="1" y="46241"/>
                  </a:lnTo>
                  <a:lnTo>
                    <a:pt x="21" y="46643"/>
                  </a:lnTo>
                  <a:lnTo>
                    <a:pt x="101" y="47024"/>
                  </a:lnTo>
                  <a:lnTo>
                    <a:pt x="201" y="47406"/>
                  </a:lnTo>
                  <a:lnTo>
                    <a:pt x="342" y="47747"/>
                  </a:lnTo>
                  <a:lnTo>
                    <a:pt x="543" y="48089"/>
                  </a:lnTo>
                  <a:lnTo>
                    <a:pt x="764" y="48410"/>
                  </a:lnTo>
                  <a:lnTo>
                    <a:pt x="1005" y="48712"/>
                  </a:lnTo>
                  <a:lnTo>
                    <a:pt x="1286" y="48993"/>
                  </a:lnTo>
                  <a:lnTo>
                    <a:pt x="1608" y="49234"/>
                  </a:lnTo>
                  <a:lnTo>
                    <a:pt x="1949" y="49455"/>
                  </a:lnTo>
                  <a:lnTo>
                    <a:pt x="2311" y="49656"/>
                  </a:lnTo>
                  <a:lnTo>
                    <a:pt x="2692" y="49816"/>
                  </a:lnTo>
                  <a:lnTo>
                    <a:pt x="3094" y="49937"/>
                  </a:lnTo>
                  <a:lnTo>
                    <a:pt x="3516" y="50037"/>
                  </a:lnTo>
                  <a:lnTo>
                    <a:pt x="3958" y="50098"/>
                  </a:lnTo>
                  <a:lnTo>
                    <a:pt x="4400" y="50118"/>
                  </a:lnTo>
                  <a:lnTo>
                    <a:pt x="4641" y="50118"/>
                  </a:lnTo>
                  <a:lnTo>
                    <a:pt x="4641" y="56285"/>
                  </a:lnTo>
                  <a:lnTo>
                    <a:pt x="4641" y="56405"/>
                  </a:lnTo>
                  <a:lnTo>
                    <a:pt x="4681" y="56505"/>
                  </a:lnTo>
                  <a:lnTo>
                    <a:pt x="4721" y="56606"/>
                  </a:lnTo>
                  <a:lnTo>
                    <a:pt x="4781" y="56686"/>
                  </a:lnTo>
                  <a:lnTo>
                    <a:pt x="4862" y="56767"/>
                  </a:lnTo>
                  <a:lnTo>
                    <a:pt x="4962" y="56827"/>
                  </a:lnTo>
                  <a:lnTo>
                    <a:pt x="5042" y="56887"/>
                  </a:lnTo>
                  <a:lnTo>
                    <a:pt x="5163" y="56927"/>
                  </a:lnTo>
                  <a:lnTo>
                    <a:pt x="5263" y="56947"/>
                  </a:lnTo>
                  <a:lnTo>
                    <a:pt x="5484" y="56947"/>
                  </a:lnTo>
                  <a:lnTo>
                    <a:pt x="5605" y="56927"/>
                  </a:lnTo>
                  <a:lnTo>
                    <a:pt x="5705" y="56887"/>
                  </a:lnTo>
                  <a:lnTo>
                    <a:pt x="5806" y="56847"/>
                  </a:lnTo>
                  <a:lnTo>
                    <a:pt x="5906" y="56767"/>
                  </a:lnTo>
                  <a:lnTo>
                    <a:pt x="5987" y="56686"/>
                  </a:lnTo>
                  <a:lnTo>
                    <a:pt x="11470" y="50118"/>
                  </a:lnTo>
                  <a:lnTo>
                    <a:pt x="32602" y="50118"/>
                  </a:lnTo>
                  <a:lnTo>
                    <a:pt x="33044" y="50098"/>
                  </a:lnTo>
                  <a:lnTo>
                    <a:pt x="33486" y="50037"/>
                  </a:lnTo>
                  <a:lnTo>
                    <a:pt x="33908" y="49937"/>
                  </a:lnTo>
                  <a:lnTo>
                    <a:pt x="34309" y="49816"/>
                  </a:lnTo>
                  <a:lnTo>
                    <a:pt x="34691" y="49656"/>
                  </a:lnTo>
                  <a:lnTo>
                    <a:pt x="35053" y="49455"/>
                  </a:lnTo>
                  <a:lnTo>
                    <a:pt x="35394" y="49234"/>
                  </a:lnTo>
                  <a:lnTo>
                    <a:pt x="35716" y="48993"/>
                  </a:lnTo>
                  <a:lnTo>
                    <a:pt x="35997" y="48712"/>
                  </a:lnTo>
                  <a:lnTo>
                    <a:pt x="36238" y="48410"/>
                  </a:lnTo>
                  <a:lnTo>
                    <a:pt x="36459" y="48089"/>
                  </a:lnTo>
                  <a:lnTo>
                    <a:pt x="36660" y="47747"/>
                  </a:lnTo>
                  <a:lnTo>
                    <a:pt x="36800" y="47406"/>
                  </a:lnTo>
                  <a:lnTo>
                    <a:pt x="36901" y="47024"/>
                  </a:lnTo>
                  <a:lnTo>
                    <a:pt x="36981" y="46643"/>
                  </a:lnTo>
                  <a:lnTo>
                    <a:pt x="37001" y="46241"/>
                  </a:lnTo>
                  <a:lnTo>
                    <a:pt x="37001" y="3877"/>
                  </a:lnTo>
                  <a:lnTo>
                    <a:pt x="36981" y="3475"/>
                  </a:lnTo>
                  <a:lnTo>
                    <a:pt x="36901" y="3094"/>
                  </a:lnTo>
                  <a:lnTo>
                    <a:pt x="36800" y="2712"/>
                  </a:lnTo>
                  <a:lnTo>
                    <a:pt x="36660" y="2370"/>
                  </a:lnTo>
                  <a:lnTo>
                    <a:pt x="36459" y="2029"/>
                  </a:lnTo>
                  <a:lnTo>
                    <a:pt x="36238" y="1708"/>
                  </a:lnTo>
                  <a:lnTo>
                    <a:pt x="35997" y="1406"/>
                  </a:lnTo>
                  <a:lnTo>
                    <a:pt x="35716" y="1125"/>
                  </a:lnTo>
                  <a:lnTo>
                    <a:pt x="35394" y="884"/>
                  </a:lnTo>
                  <a:lnTo>
                    <a:pt x="35053" y="663"/>
                  </a:lnTo>
                  <a:lnTo>
                    <a:pt x="34691" y="462"/>
                  </a:lnTo>
                  <a:lnTo>
                    <a:pt x="34309" y="301"/>
                  </a:lnTo>
                  <a:lnTo>
                    <a:pt x="33908" y="181"/>
                  </a:lnTo>
                  <a:lnTo>
                    <a:pt x="33486" y="80"/>
                  </a:lnTo>
                  <a:lnTo>
                    <a:pt x="33044" y="20"/>
                  </a:lnTo>
                  <a:lnTo>
                    <a:pt x="326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0"/>
            <p:cNvSpPr/>
            <p:nvPr/>
          </p:nvSpPr>
          <p:spPr>
            <a:xfrm>
              <a:off x="5236675" y="2133850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0"/>
                  </a:moveTo>
                  <a:lnTo>
                    <a:pt x="1" y="2290"/>
                  </a:lnTo>
                  <a:lnTo>
                    <a:pt x="27721" y="229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0"/>
            <p:cNvSpPr/>
            <p:nvPr/>
          </p:nvSpPr>
          <p:spPr>
            <a:xfrm>
              <a:off x="5236675" y="2293550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0"/>
            <p:cNvSpPr/>
            <p:nvPr/>
          </p:nvSpPr>
          <p:spPr>
            <a:xfrm>
              <a:off x="5236675" y="24532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0"/>
            <p:cNvSpPr/>
            <p:nvPr/>
          </p:nvSpPr>
          <p:spPr>
            <a:xfrm>
              <a:off x="5236675" y="26134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0"/>
            <p:cNvSpPr/>
            <p:nvPr/>
          </p:nvSpPr>
          <p:spPr>
            <a:xfrm>
              <a:off x="5236675" y="27731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0"/>
            <p:cNvSpPr/>
            <p:nvPr/>
          </p:nvSpPr>
          <p:spPr>
            <a:xfrm>
              <a:off x="5236675" y="2935825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1"/>
                  </a:moveTo>
                  <a:lnTo>
                    <a:pt x="1" y="2291"/>
                  </a:lnTo>
                  <a:lnTo>
                    <a:pt x="27721" y="229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7" name="Google Shape;2547;p40"/>
          <p:cNvGrpSpPr/>
          <p:nvPr/>
        </p:nvGrpSpPr>
        <p:grpSpPr>
          <a:xfrm rot="21008303">
            <a:off x="5667276" y="1337885"/>
            <a:ext cx="832293" cy="855582"/>
            <a:chOff x="6238300" y="1263100"/>
            <a:chExt cx="352100" cy="447050"/>
          </a:xfrm>
        </p:grpSpPr>
        <p:sp>
          <p:nvSpPr>
            <p:cNvPr id="2548" name="Google Shape;2548;p40"/>
            <p:cNvSpPr/>
            <p:nvPr/>
          </p:nvSpPr>
          <p:spPr>
            <a:xfrm>
              <a:off x="6301625" y="1270050"/>
              <a:ext cx="281175" cy="428700"/>
            </a:xfrm>
            <a:custGeom>
              <a:avLst/>
              <a:gdLst/>
              <a:ahLst/>
              <a:cxnLst/>
              <a:rect l="l" t="t" r="r" b="b"/>
              <a:pathLst>
                <a:path w="11247" h="17148" extrusionOk="0">
                  <a:moveTo>
                    <a:pt x="507" y="1"/>
                  </a:moveTo>
                  <a:lnTo>
                    <a:pt x="51" y="406"/>
                  </a:lnTo>
                  <a:lnTo>
                    <a:pt x="1" y="17046"/>
                  </a:lnTo>
                  <a:lnTo>
                    <a:pt x="10512" y="17148"/>
                  </a:lnTo>
                  <a:lnTo>
                    <a:pt x="10638" y="17122"/>
                  </a:lnTo>
                  <a:lnTo>
                    <a:pt x="10790" y="17097"/>
                  </a:lnTo>
                  <a:lnTo>
                    <a:pt x="10917" y="17072"/>
                  </a:lnTo>
                  <a:lnTo>
                    <a:pt x="11018" y="16996"/>
                  </a:lnTo>
                  <a:lnTo>
                    <a:pt x="11119" y="16920"/>
                  </a:lnTo>
                  <a:lnTo>
                    <a:pt x="11195" y="16818"/>
                  </a:lnTo>
                  <a:lnTo>
                    <a:pt x="11246" y="16692"/>
                  </a:lnTo>
                  <a:lnTo>
                    <a:pt x="11246" y="16565"/>
                  </a:lnTo>
                  <a:lnTo>
                    <a:pt x="11246" y="12006"/>
                  </a:lnTo>
                  <a:lnTo>
                    <a:pt x="10056" y="9600"/>
                  </a:lnTo>
                  <a:lnTo>
                    <a:pt x="11246" y="6561"/>
                  </a:lnTo>
                  <a:lnTo>
                    <a:pt x="11246" y="684"/>
                  </a:lnTo>
                  <a:lnTo>
                    <a:pt x="11246" y="558"/>
                  </a:lnTo>
                  <a:lnTo>
                    <a:pt x="11195" y="431"/>
                  </a:lnTo>
                  <a:lnTo>
                    <a:pt x="11145" y="305"/>
                  </a:lnTo>
                  <a:lnTo>
                    <a:pt x="11044" y="203"/>
                  </a:lnTo>
                  <a:lnTo>
                    <a:pt x="10942" y="102"/>
                  </a:lnTo>
                  <a:lnTo>
                    <a:pt x="10841" y="51"/>
                  </a:lnTo>
                  <a:lnTo>
                    <a:pt x="106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0"/>
            <p:cNvSpPr/>
            <p:nvPr/>
          </p:nvSpPr>
          <p:spPr>
            <a:xfrm>
              <a:off x="6266175" y="1270050"/>
              <a:ext cx="316625" cy="431875"/>
            </a:xfrm>
            <a:custGeom>
              <a:avLst/>
              <a:gdLst/>
              <a:ahLst/>
              <a:cxnLst/>
              <a:rect l="l" t="t" r="r" b="b"/>
              <a:pathLst>
                <a:path w="12665" h="17275" extrusionOk="0">
                  <a:moveTo>
                    <a:pt x="1241" y="1"/>
                  </a:moveTo>
                  <a:lnTo>
                    <a:pt x="0" y="8080"/>
                  </a:lnTo>
                  <a:lnTo>
                    <a:pt x="1241" y="17274"/>
                  </a:lnTo>
                  <a:lnTo>
                    <a:pt x="11980" y="17274"/>
                  </a:lnTo>
                  <a:lnTo>
                    <a:pt x="12107" y="17249"/>
                  </a:lnTo>
                  <a:lnTo>
                    <a:pt x="12259" y="17198"/>
                  </a:lnTo>
                  <a:lnTo>
                    <a:pt x="12360" y="17148"/>
                  </a:lnTo>
                  <a:lnTo>
                    <a:pt x="12462" y="17072"/>
                  </a:lnTo>
                  <a:lnTo>
                    <a:pt x="12563" y="16945"/>
                  </a:lnTo>
                  <a:lnTo>
                    <a:pt x="12613" y="16844"/>
                  </a:lnTo>
                  <a:lnTo>
                    <a:pt x="12664" y="16717"/>
                  </a:lnTo>
                  <a:lnTo>
                    <a:pt x="12664" y="16565"/>
                  </a:lnTo>
                  <a:lnTo>
                    <a:pt x="2254" y="16565"/>
                  </a:lnTo>
                  <a:lnTo>
                    <a:pt x="2128" y="16540"/>
                  </a:lnTo>
                  <a:lnTo>
                    <a:pt x="2026" y="16464"/>
                  </a:lnTo>
                  <a:lnTo>
                    <a:pt x="1950" y="16362"/>
                  </a:lnTo>
                  <a:lnTo>
                    <a:pt x="1925" y="16261"/>
                  </a:lnTo>
                  <a:lnTo>
                    <a:pt x="19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0"/>
            <p:cNvSpPr/>
            <p:nvPr/>
          </p:nvSpPr>
          <p:spPr>
            <a:xfrm>
              <a:off x="6297200" y="1434050"/>
              <a:ext cx="286850" cy="69675"/>
            </a:xfrm>
            <a:custGeom>
              <a:avLst/>
              <a:gdLst/>
              <a:ahLst/>
              <a:cxnLst/>
              <a:rect l="l" t="t" r="r" b="b"/>
              <a:pathLst>
                <a:path w="11474" h="2787" extrusionOk="0">
                  <a:moveTo>
                    <a:pt x="0" y="1"/>
                  </a:moveTo>
                  <a:lnTo>
                    <a:pt x="0" y="2077"/>
                  </a:lnTo>
                  <a:lnTo>
                    <a:pt x="5800" y="2787"/>
                  </a:lnTo>
                  <a:lnTo>
                    <a:pt x="11474" y="2077"/>
                  </a:lnTo>
                  <a:lnTo>
                    <a:pt x="114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0"/>
            <p:cNvSpPr/>
            <p:nvPr/>
          </p:nvSpPr>
          <p:spPr>
            <a:xfrm>
              <a:off x="6297200" y="1485975"/>
              <a:ext cx="286850" cy="84250"/>
            </a:xfrm>
            <a:custGeom>
              <a:avLst/>
              <a:gdLst/>
              <a:ahLst/>
              <a:cxnLst/>
              <a:rect l="l" t="t" r="r" b="b"/>
              <a:pathLst>
                <a:path w="11474" h="3370" extrusionOk="0">
                  <a:moveTo>
                    <a:pt x="0" y="0"/>
                  </a:moveTo>
                  <a:lnTo>
                    <a:pt x="0" y="3369"/>
                  </a:lnTo>
                  <a:lnTo>
                    <a:pt x="11474" y="3369"/>
                  </a:lnTo>
                  <a:lnTo>
                    <a:pt x="11474" y="0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0"/>
            <p:cNvSpPr/>
            <p:nvPr/>
          </p:nvSpPr>
          <p:spPr>
            <a:xfrm>
              <a:off x="6289600" y="1434050"/>
              <a:ext cx="24725" cy="51950"/>
            </a:xfrm>
            <a:custGeom>
              <a:avLst/>
              <a:gdLst/>
              <a:ahLst/>
              <a:cxnLst/>
              <a:rect l="l" t="t" r="r" b="b"/>
              <a:pathLst>
                <a:path w="989" h="2078" extrusionOk="0">
                  <a:moveTo>
                    <a:pt x="304" y="1"/>
                  </a:moveTo>
                  <a:lnTo>
                    <a:pt x="0" y="963"/>
                  </a:lnTo>
                  <a:lnTo>
                    <a:pt x="304" y="2077"/>
                  </a:lnTo>
                  <a:lnTo>
                    <a:pt x="988" y="2077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0"/>
            <p:cNvSpPr/>
            <p:nvPr/>
          </p:nvSpPr>
          <p:spPr>
            <a:xfrm>
              <a:off x="6286425" y="1485975"/>
              <a:ext cx="27900" cy="84250"/>
            </a:xfrm>
            <a:custGeom>
              <a:avLst/>
              <a:gdLst/>
              <a:ahLst/>
              <a:cxnLst/>
              <a:rect l="l" t="t" r="r" b="b"/>
              <a:pathLst>
                <a:path w="1116" h="3370" extrusionOk="0">
                  <a:moveTo>
                    <a:pt x="431" y="0"/>
                  </a:moveTo>
                  <a:lnTo>
                    <a:pt x="1" y="1495"/>
                  </a:lnTo>
                  <a:lnTo>
                    <a:pt x="431" y="3369"/>
                  </a:lnTo>
                  <a:lnTo>
                    <a:pt x="1115" y="3369"/>
                  </a:lnTo>
                  <a:lnTo>
                    <a:pt x="1115" y="0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0"/>
            <p:cNvSpPr/>
            <p:nvPr/>
          </p:nvSpPr>
          <p:spPr>
            <a:xfrm>
              <a:off x="6409275" y="1308050"/>
              <a:ext cx="62075" cy="88025"/>
            </a:xfrm>
            <a:custGeom>
              <a:avLst/>
              <a:gdLst/>
              <a:ahLst/>
              <a:cxnLst/>
              <a:rect l="l" t="t" r="r" b="b"/>
              <a:pathLst>
                <a:path w="2483" h="3521" extrusionOk="0">
                  <a:moveTo>
                    <a:pt x="355" y="0"/>
                  </a:moveTo>
                  <a:lnTo>
                    <a:pt x="0" y="1647"/>
                  </a:lnTo>
                  <a:lnTo>
                    <a:pt x="355" y="3521"/>
                  </a:lnTo>
                  <a:lnTo>
                    <a:pt x="1241" y="3242"/>
                  </a:lnTo>
                  <a:lnTo>
                    <a:pt x="2178" y="3521"/>
                  </a:lnTo>
                  <a:lnTo>
                    <a:pt x="2482" y="174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0"/>
            <p:cNvSpPr/>
            <p:nvPr/>
          </p:nvSpPr>
          <p:spPr>
            <a:xfrm>
              <a:off x="6406725" y="1379600"/>
              <a:ext cx="61450" cy="16475"/>
            </a:xfrm>
            <a:custGeom>
              <a:avLst/>
              <a:gdLst/>
              <a:ahLst/>
              <a:cxnLst/>
              <a:rect l="l" t="t" r="r" b="b"/>
              <a:pathLst>
                <a:path w="2458" h="659" extrusionOk="0">
                  <a:moveTo>
                    <a:pt x="457" y="0"/>
                  </a:moveTo>
                  <a:lnTo>
                    <a:pt x="1" y="330"/>
                  </a:lnTo>
                  <a:lnTo>
                    <a:pt x="457" y="659"/>
                  </a:lnTo>
                  <a:lnTo>
                    <a:pt x="2280" y="659"/>
                  </a:lnTo>
                  <a:lnTo>
                    <a:pt x="2458" y="228"/>
                  </a:lnTo>
                  <a:lnTo>
                    <a:pt x="2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0"/>
            <p:cNvSpPr/>
            <p:nvPr/>
          </p:nvSpPr>
          <p:spPr>
            <a:xfrm>
              <a:off x="6376350" y="1308050"/>
              <a:ext cx="41800" cy="86125"/>
            </a:xfrm>
            <a:custGeom>
              <a:avLst/>
              <a:gdLst/>
              <a:ahLst/>
              <a:cxnLst/>
              <a:rect l="l" t="t" r="r" b="b"/>
              <a:pathLst>
                <a:path w="1672" h="3445" extrusionOk="0">
                  <a:moveTo>
                    <a:pt x="481" y="0"/>
                  </a:moveTo>
                  <a:lnTo>
                    <a:pt x="380" y="178"/>
                  </a:lnTo>
                  <a:lnTo>
                    <a:pt x="228" y="203"/>
                  </a:lnTo>
                  <a:lnTo>
                    <a:pt x="127" y="279"/>
                  </a:lnTo>
                  <a:lnTo>
                    <a:pt x="51" y="380"/>
                  </a:lnTo>
                  <a:lnTo>
                    <a:pt x="26" y="532"/>
                  </a:lnTo>
                  <a:lnTo>
                    <a:pt x="0" y="3090"/>
                  </a:lnTo>
                  <a:lnTo>
                    <a:pt x="26" y="3217"/>
                  </a:lnTo>
                  <a:lnTo>
                    <a:pt x="102" y="3344"/>
                  </a:lnTo>
                  <a:lnTo>
                    <a:pt x="203" y="3420"/>
                  </a:lnTo>
                  <a:lnTo>
                    <a:pt x="355" y="3445"/>
                  </a:lnTo>
                  <a:lnTo>
                    <a:pt x="1444" y="3369"/>
                  </a:lnTo>
                  <a:lnTo>
                    <a:pt x="1672" y="2862"/>
                  </a:lnTo>
                  <a:lnTo>
                    <a:pt x="1672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0"/>
            <p:cNvSpPr/>
            <p:nvPr/>
          </p:nvSpPr>
          <p:spPr>
            <a:xfrm>
              <a:off x="6463725" y="1308050"/>
              <a:ext cx="46250" cy="84225"/>
            </a:xfrm>
            <a:custGeom>
              <a:avLst/>
              <a:gdLst/>
              <a:ahLst/>
              <a:cxnLst/>
              <a:rect l="l" t="t" r="r" b="b"/>
              <a:pathLst>
                <a:path w="1850" h="3369" extrusionOk="0">
                  <a:moveTo>
                    <a:pt x="0" y="0"/>
                  </a:moveTo>
                  <a:lnTo>
                    <a:pt x="0" y="2862"/>
                  </a:lnTo>
                  <a:lnTo>
                    <a:pt x="178" y="3293"/>
                  </a:lnTo>
                  <a:lnTo>
                    <a:pt x="1216" y="3369"/>
                  </a:lnTo>
                  <a:lnTo>
                    <a:pt x="1368" y="3318"/>
                  </a:lnTo>
                  <a:lnTo>
                    <a:pt x="1469" y="3268"/>
                  </a:lnTo>
                  <a:lnTo>
                    <a:pt x="1545" y="3141"/>
                  </a:lnTo>
                  <a:lnTo>
                    <a:pt x="1571" y="3014"/>
                  </a:lnTo>
                  <a:lnTo>
                    <a:pt x="1849" y="2862"/>
                  </a:lnTo>
                  <a:lnTo>
                    <a:pt x="1849" y="330"/>
                  </a:lnTo>
                  <a:lnTo>
                    <a:pt x="1824" y="203"/>
                  </a:lnTo>
                  <a:lnTo>
                    <a:pt x="1748" y="102"/>
                  </a:lnTo>
                  <a:lnTo>
                    <a:pt x="1621" y="26"/>
                  </a:lnTo>
                  <a:lnTo>
                    <a:pt x="14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0"/>
            <p:cNvSpPr/>
            <p:nvPr/>
          </p:nvSpPr>
          <p:spPr>
            <a:xfrm>
              <a:off x="6371900" y="1308050"/>
              <a:ext cx="46250" cy="88025"/>
            </a:xfrm>
            <a:custGeom>
              <a:avLst/>
              <a:gdLst/>
              <a:ahLst/>
              <a:cxnLst/>
              <a:rect l="l" t="t" r="r" b="b"/>
              <a:pathLst>
                <a:path w="1850" h="3521" extrusionOk="0">
                  <a:moveTo>
                    <a:pt x="356" y="0"/>
                  </a:moveTo>
                  <a:lnTo>
                    <a:pt x="204" y="26"/>
                  </a:lnTo>
                  <a:lnTo>
                    <a:pt x="102" y="102"/>
                  </a:lnTo>
                  <a:lnTo>
                    <a:pt x="26" y="203"/>
                  </a:lnTo>
                  <a:lnTo>
                    <a:pt x="1" y="330"/>
                  </a:lnTo>
                  <a:lnTo>
                    <a:pt x="1" y="3166"/>
                  </a:lnTo>
                  <a:lnTo>
                    <a:pt x="26" y="3293"/>
                  </a:lnTo>
                  <a:lnTo>
                    <a:pt x="102" y="3420"/>
                  </a:lnTo>
                  <a:lnTo>
                    <a:pt x="204" y="3496"/>
                  </a:lnTo>
                  <a:lnTo>
                    <a:pt x="356" y="3521"/>
                  </a:lnTo>
                  <a:lnTo>
                    <a:pt x="1850" y="3521"/>
                  </a:lnTo>
                  <a:lnTo>
                    <a:pt x="1850" y="2862"/>
                  </a:lnTo>
                  <a:lnTo>
                    <a:pt x="887" y="2862"/>
                  </a:lnTo>
                  <a:lnTo>
                    <a:pt x="786" y="2837"/>
                  </a:lnTo>
                  <a:lnTo>
                    <a:pt x="735" y="2786"/>
                  </a:lnTo>
                  <a:lnTo>
                    <a:pt x="685" y="2736"/>
                  </a:lnTo>
                  <a:lnTo>
                    <a:pt x="659" y="2634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0"/>
            <p:cNvSpPr/>
            <p:nvPr/>
          </p:nvSpPr>
          <p:spPr>
            <a:xfrm>
              <a:off x="6463725" y="1379600"/>
              <a:ext cx="46250" cy="16475"/>
            </a:xfrm>
            <a:custGeom>
              <a:avLst/>
              <a:gdLst/>
              <a:ahLst/>
              <a:cxnLst/>
              <a:rect l="l" t="t" r="r" b="b"/>
              <a:pathLst>
                <a:path w="1850" h="659" extrusionOk="0">
                  <a:moveTo>
                    <a:pt x="0" y="0"/>
                  </a:moveTo>
                  <a:lnTo>
                    <a:pt x="0" y="659"/>
                  </a:lnTo>
                  <a:lnTo>
                    <a:pt x="1495" y="659"/>
                  </a:lnTo>
                  <a:lnTo>
                    <a:pt x="1621" y="634"/>
                  </a:lnTo>
                  <a:lnTo>
                    <a:pt x="1748" y="558"/>
                  </a:lnTo>
                  <a:lnTo>
                    <a:pt x="1824" y="431"/>
                  </a:lnTo>
                  <a:lnTo>
                    <a:pt x="1849" y="304"/>
                  </a:lnTo>
                  <a:lnTo>
                    <a:pt x="18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0"/>
            <p:cNvSpPr/>
            <p:nvPr/>
          </p:nvSpPr>
          <p:spPr>
            <a:xfrm>
              <a:off x="6245900" y="1270050"/>
              <a:ext cx="51325" cy="428700"/>
            </a:xfrm>
            <a:custGeom>
              <a:avLst/>
              <a:gdLst/>
              <a:ahLst/>
              <a:cxnLst/>
              <a:rect l="l" t="t" r="r" b="b"/>
              <a:pathLst>
                <a:path w="2053" h="17148" extrusionOk="0">
                  <a:moveTo>
                    <a:pt x="482" y="1"/>
                  </a:moveTo>
                  <a:lnTo>
                    <a:pt x="355" y="51"/>
                  </a:lnTo>
                  <a:lnTo>
                    <a:pt x="254" y="153"/>
                  </a:lnTo>
                  <a:lnTo>
                    <a:pt x="153" y="254"/>
                  </a:lnTo>
                  <a:lnTo>
                    <a:pt x="102" y="355"/>
                  </a:lnTo>
                  <a:lnTo>
                    <a:pt x="51" y="482"/>
                  </a:lnTo>
                  <a:lnTo>
                    <a:pt x="1" y="634"/>
                  </a:lnTo>
                  <a:lnTo>
                    <a:pt x="1" y="786"/>
                  </a:lnTo>
                  <a:lnTo>
                    <a:pt x="127" y="16388"/>
                  </a:lnTo>
                  <a:lnTo>
                    <a:pt x="127" y="16540"/>
                  </a:lnTo>
                  <a:lnTo>
                    <a:pt x="178" y="16666"/>
                  </a:lnTo>
                  <a:lnTo>
                    <a:pt x="254" y="16793"/>
                  </a:lnTo>
                  <a:lnTo>
                    <a:pt x="330" y="16894"/>
                  </a:lnTo>
                  <a:lnTo>
                    <a:pt x="431" y="16970"/>
                  </a:lnTo>
                  <a:lnTo>
                    <a:pt x="558" y="17046"/>
                  </a:lnTo>
                  <a:lnTo>
                    <a:pt x="685" y="17072"/>
                  </a:lnTo>
                  <a:lnTo>
                    <a:pt x="811" y="17097"/>
                  </a:lnTo>
                  <a:lnTo>
                    <a:pt x="2027" y="17148"/>
                  </a:lnTo>
                  <a:lnTo>
                    <a:pt x="2027" y="17148"/>
                  </a:lnTo>
                  <a:lnTo>
                    <a:pt x="1875" y="16818"/>
                  </a:lnTo>
                  <a:lnTo>
                    <a:pt x="2052" y="16565"/>
                  </a:lnTo>
                  <a:lnTo>
                    <a:pt x="2052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0"/>
            <p:cNvSpPr/>
            <p:nvPr/>
          </p:nvSpPr>
          <p:spPr>
            <a:xfrm>
              <a:off x="6244000" y="1270050"/>
              <a:ext cx="53225" cy="431875"/>
            </a:xfrm>
            <a:custGeom>
              <a:avLst/>
              <a:gdLst/>
              <a:ahLst/>
              <a:cxnLst/>
              <a:rect l="l" t="t" r="r" b="b"/>
              <a:pathLst>
                <a:path w="2129" h="17275" extrusionOk="0">
                  <a:moveTo>
                    <a:pt x="558" y="1"/>
                  </a:moveTo>
                  <a:lnTo>
                    <a:pt x="406" y="51"/>
                  </a:lnTo>
                  <a:lnTo>
                    <a:pt x="305" y="102"/>
                  </a:lnTo>
                  <a:lnTo>
                    <a:pt x="203" y="203"/>
                  </a:lnTo>
                  <a:lnTo>
                    <a:pt x="102" y="305"/>
                  </a:lnTo>
                  <a:lnTo>
                    <a:pt x="51" y="431"/>
                  </a:lnTo>
                  <a:lnTo>
                    <a:pt x="1" y="558"/>
                  </a:lnTo>
                  <a:lnTo>
                    <a:pt x="1" y="684"/>
                  </a:lnTo>
                  <a:lnTo>
                    <a:pt x="1" y="16565"/>
                  </a:lnTo>
                  <a:lnTo>
                    <a:pt x="1" y="16717"/>
                  </a:lnTo>
                  <a:lnTo>
                    <a:pt x="51" y="16844"/>
                  </a:lnTo>
                  <a:lnTo>
                    <a:pt x="102" y="16945"/>
                  </a:lnTo>
                  <a:lnTo>
                    <a:pt x="203" y="17072"/>
                  </a:lnTo>
                  <a:lnTo>
                    <a:pt x="305" y="17148"/>
                  </a:lnTo>
                  <a:lnTo>
                    <a:pt x="406" y="17198"/>
                  </a:lnTo>
                  <a:lnTo>
                    <a:pt x="558" y="17249"/>
                  </a:lnTo>
                  <a:lnTo>
                    <a:pt x="685" y="17274"/>
                  </a:lnTo>
                  <a:lnTo>
                    <a:pt x="2128" y="17274"/>
                  </a:lnTo>
                  <a:lnTo>
                    <a:pt x="2128" y="16565"/>
                  </a:lnTo>
                  <a:lnTo>
                    <a:pt x="938" y="16565"/>
                  </a:lnTo>
                  <a:lnTo>
                    <a:pt x="836" y="16540"/>
                  </a:lnTo>
                  <a:lnTo>
                    <a:pt x="761" y="16489"/>
                  </a:lnTo>
                  <a:lnTo>
                    <a:pt x="710" y="16413"/>
                  </a:lnTo>
                  <a:lnTo>
                    <a:pt x="685" y="16312"/>
                  </a:lnTo>
                  <a:lnTo>
                    <a:pt x="685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0"/>
            <p:cNvSpPr/>
            <p:nvPr/>
          </p:nvSpPr>
          <p:spPr>
            <a:xfrm>
              <a:off x="6238300" y="1263100"/>
              <a:ext cx="352100" cy="447050"/>
            </a:xfrm>
            <a:custGeom>
              <a:avLst/>
              <a:gdLst/>
              <a:ahLst/>
              <a:cxnLst/>
              <a:rect l="l" t="t" r="r" b="b"/>
              <a:pathLst>
                <a:path w="14084" h="17882" extrusionOk="0">
                  <a:moveTo>
                    <a:pt x="13222" y="532"/>
                  </a:moveTo>
                  <a:lnTo>
                    <a:pt x="13298" y="557"/>
                  </a:lnTo>
                  <a:lnTo>
                    <a:pt x="13374" y="608"/>
                  </a:lnTo>
                  <a:lnTo>
                    <a:pt x="13425" y="659"/>
                  </a:lnTo>
                  <a:lnTo>
                    <a:pt x="13501" y="735"/>
                  </a:lnTo>
                  <a:lnTo>
                    <a:pt x="13526" y="810"/>
                  </a:lnTo>
                  <a:lnTo>
                    <a:pt x="13551" y="886"/>
                  </a:lnTo>
                  <a:lnTo>
                    <a:pt x="13551" y="962"/>
                  </a:lnTo>
                  <a:lnTo>
                    <a:pt x="13551" y="6560"/>
                  </a:lnTo>
                  <a:lnTo>
                    <a:pt x="11120" y="6560"/>
                  </a:lnTo>
                  <a:lnTo>
                    <a:pt x="11018" y="6585"/>
                  </a:lnTo>
                  <a:lnTo>
                    <a:pt x="10942" y="6636"/>
                  </a:lnTo>
                  <a:lnTo>
                    <a:pt x="10892" y="6737"/>
                  </a:lnTo>
                  <a:lnTo>
                    <a:pt x="10866" y="6839"/>
                  </a:lnTo>
                  <a:lnTo>
                    <a:pt x="10892" y="6940"/>
                  </a:lnTo>
                  <a:lnTo>
                    <a:pt x="10942" y="7016"/>
                  </a:lnTo>
                  <a:lnTo>
                    <a:pt x="11018" y="7066"/>
                  </a:lnTo>
                  <a:lnTo>
                    <a:pt x="11120" y="7092"/>
                  </a:lnTo>
                  <a:lnTo>
                    <a:pt x="13551" y="7092"/>
                  </a:lnTo>
                  <a:lnTo>
                    <a:pt x="13551" y="8662"/>
                  </a:lnTo>
                  <a:lnTo>
                    <a:pt x="2635" y="8662"/>
                  </a:lnTo>
                  <a:lnTo>
                    <a:pt x="2635" y="7092"/>
                  </a:lnTo>
                  <a:lnTo>
                    <a:pt x="9853" y="7092"/>
                  </a:lnTo>
                  <a:lnTo>
                    <a:pt x="9955" y="7066"/>
                  </a:lnTo>
                  <a:lnTo>
                    <a:pt x="10031" y="7016"/>
                  </a:lnTo>
                  <a:lnTo>
                    <a:pt x="10107" y="6940"/>
                  </a:lnTo>
                  <a:lnTo>
                    <a:pt x="10107" y="6839"/>
                  </a:lnTo>
                  <a:lnTo>
                    <a:pt x="10107" y="6737"/>
                  </a:lnTo>
                  <a:lnTo>
                    <a:pt x="10031" y="6636"/>
                  </a:lnTo>
                  <a:lnTo>
                    <a:pt x="9955" y="6585"/>
                  </a:lnTo>
                  <a:lnTo>
                    <a:pt x="9853" y="6560"/>
                  </a:lnTo>
                  <a:lnTo>
                    <a:pt x="2635" y="6560"/>
                  </a:lnTo>
                  <a:lnTo>
                    <a:pt x="2635" y="532"/>
                  </a:lnTo>
                  <a:close/>
                  <a:moveTo>
                    <a:pt x="2128" y="532"/>
                  </a:moveTo>
                  <a:lnTo>
                    <a:pt x="2128" y="17350"/>
                  </a:lnTo>
                  <a:lnTo>
                    <a:pt x="862" y="17350"/>
                  </a:lnTo>
                  <a:lnTo>
                    <a:pt x="786" y="17324"/>
                  </a:lnTo>
                  <a:lnTo>
                    <a:pt x="710" y="17274"/>
                  </a:lnTo>
                  <a:lnTo>
                    <a:pt x="634" y="17223"/>
                  </a:lnTo>
                  <a:lnTo>
                    <a:pt x="583" y="17147"/>
                  </a:lnTo>
                  <a:lnTo>
                    <a:pt x="558" y="17071"/>
                  </a:lnTo>
                  <a:lnTo>
                    <a:pt x="533" y="16995"/>
                  </a:lnTo>
                  <a:lnTo>
                    <a:pt x="507" y="16919"/>
                  </a:lnTo>
                  <a:lnTo>
                    <a:pt x="507" y="962"/>
                  </a:lnTo>
                  <a:lnTo>
                    <a:pt x="533" y="886"/>
                  </a:lnTo>
                  <a:lnTo>
                    <a:pt x="558" y="810"/>
                  </a:lnTo>
                  <a:lnTo>
                    <a:pt x="583" y="735"/>
                  </a:lnTo>
                  <a:lnTo>
                    <a:pt x="634" y="659"/>
                  </a:lnTo>
                  <a:lnTo>
                    <a:pt x="710" y="608"/>
                  </a:lnTo>
                  <a:lnTo>
                    <a:pt x="786" y="557"/>
                  </a:lnTo>
                  <a:lnTo>
                    <a:pt x="862" y="532"/>
                  </a:lnTo>
                  <a:close/>
                  <a:moveTo>
                    <a:pt x="963" y="0"/>
                  </a:moveTo>
                  <a:lnTo>
                    <a:pt x="761" y="25"/>
                  </a:lnTo>
                  <a:lnTo>
                    <a:pt x="583" y="76"/>
                  </a:lnTo>
                  <a:lnTo>
                    <a:pt x="406" y="177"/>
                  </a:lnTo>
                  <a:lnTo>
                    <a:pt x="279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5"/>
                  </a:lnTo>
                  <a:lnTo>
                    <a:pt x="1" y="962"/>
                  </a:lnTo>
                  <a:lnTo>
                    <a:pt x="1" y="16919"/>
                  </a:lnTo>
                  <a:lnTo>
                    <a:pt x="1" y="17096"/>
                  </a:lnTo>
                  <a:lnTo>
                    <a:pt x="77" y="17299"/>
                  </a:lnTo>
                  <a:lnTo>
                    <a:pt x="153" y="17451"/>
                  </a:lnTo>
                  <a:lnTo>
                    <a:pt x="279" y="17603"/>
                  </a:lnTo>
                  <a:lnTo>
                    <a:pt x="406" y="17704"/>
                  </a:lnTo>
                  <a:lnTo>
                    <a:pt x="583" y="17805"/>
                  </a:lnTo>
                  <a:lnTo>
                    <a:pt x="761" y="17856"/>
                  </a:lnTo>
                  <a:lnTo>
                    <a:pt x="963" y="17881"/>
                  </a:lnTo>
                  <a:lnTo>
                    <a:pt x="13121" y="17881"/>
                  </a:lnTo>
                  <a:lnTo>
                    <a:pt x="13323" y="17856"/>
                  </a:lnTo>
                  <a:lnTo>
                    <a:pt x="13501" y="17805"/>
                  </a:lnTo>
                  <a:lnTo>
                    <a:pt x="13652" y="17704"/>
                  </a:lnTo>
                  <a:lnTo>
                    <a:pt x="13804" y="17603"/>
                  </a:lnTo>
                  <a:lnTo>
                    <a:pt x="13931" y="17451"/>
                  </a:lnTo>
                  <a:lnTo>
                    <a:pt x="14007" y="17299"/>
                  </a:lnTo>
                  <a:lnTo>
                    <a:pt x="14058" y="17096"/>
                  </a:lnTo>
                  <a:lnTo>
                    <a:pt x="14083" y="16919"/>
                  </a:lnTo>
                  <a:lnTo>
                    <a:pt x="14083" y="15754"/>
                  </a:lnTo>
                  <a:lnTo>
                    <a:pt x="14058" y="15653"/>
                  </a:lnTo>
                  <a:lnTo>
                    <a:pt x="14007" y="15551"/>
                  </a:lnTo>
                  <a:lnTo>
                    <a:pt x="13931" y="15501"/>
                  </a:lnTo>
                  <a:lnTo>
                    <a:pt x="13830" y="15475"/>
                  </a:lnTo>
                  <a:lnTo>
                    <a:pt x="13728" y="15501"/>
                  </a:lnTo>
                  <a:lnTo>
                    <a:pt x="13627" y="15551"/>
                  </a:lnTo>
                  <a:lnTo>
                    <a:pt x="13577" y="15653"/>
                  </a:lnTo>
                  <a:lnTo>
                    <a:pt x="13551" y="15754"/>
                  </a:lnTo>
                  <a:lnTo>
                    <a:pt x="13551" y="16919"/>
                  </a:lnTo>
                  <a:lnTo>
                    <a:pt x="13551" y="16995"/>
                  </a:lnTo>
                  <a:lnTo>
                    <a:pt x="13526" y="17071"/>
                  </a:lnTo>
                  <a:lnTo>
                    <a:pt x="13501" y="17147"/>
                  </a:lnTo>
                  <a:lnTo>
                    <a:pt x="13425" y="17223"/>
                  </a:lnTo>
                  <a:lnTo>
                    <a:pt x="13374" y="17274"/>
                  </a:lnTo>
                  <a:lnTo>
                    <a:pt x="13298" y="17324"/>
                  </a:lnTo>
                  <a:lnTo>
                    <a:pt x="13222" y="17350"/>
                  </a:lnTo>
                  <a:lnTo>
                    <a:pt x="2635" y="17350"/>
                  </a:lnTo>
                  <a:lnTo>
                    <a:pt x="2635" y="12537"/>
                  </a:lnTo>
                  <a:lnTo>
                    <a:pt x="3623" y="12537"/>
                  </a:lnTo>
                  <a:lnTo>
                    <a:pt x="3724" y="12512"/>
                  </a:lnTo>
                  <a:lnTo>
                    <a:pt x="3800" y="12461"/>
                  </a:lnTo>
                  <a:lnTo>
                    <a:pt x="3851" y="12385"/>
                  </a:lnTo>
                  <a:lnTo>
                    <a:pt x="3876" y="12284"/>
                  </a:lnTo>
                  <a:lnTo>
                    <a:pt x="3851" y="12183"/>
                  </a:lnTo>
                  <a:lnTo>
                    <a:pt x="3800" y="12081"/>
                  </a:lnTo>
                  <a:lnTo>
                    <a:pt x="3724" y="12031"/>
                  </a:lnTo>
                  <a:lnTo>
                    <a:pt x="3623" y="12005"/>
                  </a:lnTo>
                  <a:lnTo>
                    <a:pt x="2635" y="12005"/>
                  </a:lnTo>
                  <a:lnTo>
                    <a:pt x="2635" y="9194"/>
                  </a:lnTo>
                  <a:lnTo>
                    <a:pt x="13551" y="9194"/>
                  </a:lnTo>
                  <a:lnTo>
                    <a:pt x="13551" y="12005"/>
                  </a:lnTo>
                  <a:lnTo>
                    <a:pt x="4838" y="12005"/>
                  </a:lnTo>
                  <a:lnTo>
                    <a:pt x="4737" y="12031"/>
                  </a:lnTo>
                  <a:lnTo>
                    <a:pt x="4661" y="12081"/>
                  </a:lnTo>
                  <a:lnTo>
                    <a:pt x="4610" y="12183"/>
                  </a:lnTo>
                  <a:lnTo>
                    <a:pt x="4585" y="12284"/>
                  </a:lnTo>
                  <a:lnTo>
                    <a:pt x="4610" y="12385"/>
                  </a:lnTo>
                  <a:lnTo>
                    <a:pt x="4661" y="12461"/>
                  </a:lnTo>
                  <a:lnTo>
                    <a:pt x="4737" y="12512"/>
                  </a:lnTo>
                  <a:lnTo>
                    <a:pt x="4838" y="12537"/>
                  </a:lnTo>
                  <a:lnTo>
                    <a:pt x="13551" y="12537"/>
                  </a:lnTo>
                  <a:lnTo>
                    <a:pt x="13551" y="14513"/>
                  </a:lnTo>
                  <a:lnTo>
                    <a:pt x="13577" y="14614"/>
                  </a:lnTo>
                  <a:lnTo>
                    <a:pt x="13627" y="14715"/>
                  </a:lnTo>
                  <a:lnTo>
                    <a:pt x="13728" y="14766"/>
                  </a:lnTo>
                  <a:lnTo>
                    <a:pt x="13830" y="14791"/>
                  </a:lnTo>
                  <a:lnTo>
                    <a:pt x="13931" y="14766"/>
                  </a:lnTo>
                  <a:lnTo>
                    <a:pt x="14007" y="14715"/>
                  </a:lnTo>
                  <a:lnTo>
                    <a:pt x="14058" y="14614"/>
                  </a:lnTo>
                  <a:lnTo>
                    <a:pt x="14083" y="14513"/>
                  </a:lnTo>
                  <a:lnTo>
                    <a:pt x="14083" y="962"/>
                  </a:lnTo>
                  <a:lnTo>
                    <a:pt x="14058" y="785"/>
                  </a:lnTo>
                  <a:lnTo>
                    <a:pt x="14007" y="608"/>
                  </a:lnTo>
                  <a:lnTo>
                    <a:pt x="13931" y="431"/>
                  </a:lnTo>
                  <a:lnTo>
                    <a:pt x="13804" y="304"/>
                  </a:lnTo>
                  <a:lnTo>
                    <a:pt x="13652" y="177"/>
                  </a:lnTo>
                  <a:lnTo>
                    <a:pt x="13501" y="76"/>
                  </a:lnTo>
                  <a:lnTo>
                    <a:pt x="13323" y="25"/>
                  </a:lnTo>
                  <a:lnTo>
                    <a:pt x="131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0"/>
            <p:cNvSpPr/>
            <p:nvPr/>
          </p:nvSpPr>
          <p:spPr>
            <a:xfrm>
              <a:off x="6365575" y="1301075"/>
              <a:ext cx="150725" cy="101350"/>
            </a:xfrm>
            <a:custGeom>
              <a:avLst/>
              <a:gdLst/>
              <a:ahLst/>
              <a:cxnLst/>
              <a:rect l="l" t="t" r="r" b="b"/>
              <a:pathLst>
                <a:path w="6029" h="4054" extrusionOk="0">
                  <a:moveTo>
                    <a:pt x="3673" y="533"/>
                  </a:moveTo>
                  <a:lnTo>
                    <a:pt x="3673" y="3521"/>
                  </a:lnTo>
                  <a:lnTo>
                    <a:pt x="2356" y="3521"/>
                  </a:lnTo>
                  <a:lnTo>
                    <a:pt x="2356" y="533"/>
                  </a:lnTo>
                  <a:close/>
                  <a:moveTo>
                    <a:pt x="5421" y="533"/>
                  </a:moveTo>
                  <a:lnTo>
                    <a:pt x="5471" y="558"/>
                  </a:lnTo>
                  <a:lnTo>
                    <a:pt x="5497" y="609"/>
                  </a:lnTo>
                  <a:lnTo>
                    <a:pt x="5497" y="3445"/>
                  </a:lnTo>
                  <a:lnTo>
                    <a:pt x="5471" y="3496"/>
                  </a:lnTo>
                  <a:lnTo>
                    <a:pt x="5421" y="3521"/>
                  </a:lnTo>
                  <a:lnTo>
                    <a:pt x="4180" y="3521"/>
                  </a:lnTo>
                  <a:lnTo>
                    <a:pt x="4180" y="533"/>
                  </a:lnTo>
                  <a:close/>
                  <a:moveTo>
                    <a:pt x="609" y="1"/>
                  </a:moveTo>
                  <a:lnTo>
                    <a:pt x="482" y="26"/>
                  </a:lnTo>
                  <a:lnTo>
                    <a:pt x="355" y="51"/>
                  </a:lnTo>
                  <a:lnTo>
                    <a:pt x="254" y="102"/>
                  </a:lnTo>
                  <a:lnTo>
                    <a:pt x="178" y="178"/>
                  </a:lnTo>
                  <a:lnTo>
                    <a:pt x="102" y="279"/>
                  </a:lnTo>
                  <a:lnTo>
                    <a:pt x="51" y="381"/>
                  </a:lnTo>
                  <a:lnTo>
                    <a:pt x="1" y="507"/>
                  </a:lnTo>
                  <a:lnTo>
                    <a:pt x="1" y="609"/>
                  </a:lnTo>
                  <a:lnTo>
                    <a:pt x="1" y="1064"/>
                  </a:lnTo>
                  <a:lnTo>
                    <a:pt x="26" y="1166"/>
                  </a:lnTo>
                  <a:lnTo>
                    <a:pt x="77" y="1267"/>
                  </a:lnTo>
                  <a:lnTo>
                    <a:pt x="153" y="1318"/>
                  </a:lnTo>
                  <a:lnTo>
                    <a:pt x="254" y="1343"/>
                  </a:lnTo>
                  <a:lnTo>
                    <a:pt x="355" y="1318"/>
                  </a:lnTo>
                  <a:lnTo>
                    <a:pt x="431" y="1267"/>
                  </a:lnTo>
                  <a:lnTo>
                    <a:pt x="507" y="1166"/>
                  </a:lnTo>
                  <a:lnTo>
                    <a:pt x="507" y="1064"/>
                  </a:lnTo>
                  <a:lnTo>
                    <a:pt x="507" y="609"/>
                  </a:lnTo>
                  <a:lnTo>
                    <a:pt x="533" y="558"/>
                  </a:lnTo>
                  <a:lnTo>
                    <a:pt x="609" y="533"/>
                  </a:lnTo>
                  <a:lnTo>
                    <a:pt x="1824" y="533"/>
                  </a:lnTo>
                  <a:lnTo>
                    <a:pt x="1824" y="3521"/>
                  </a:lnTo>
                  <a:lnTo>
                    <a:pt x="609" y="3521"/>
                  </a:lnTo>
                  <a:lnTo>
                    <a:pt x="533" y="3496"/>
                  </a:lnTo>
                  <a:lnTo>
                    <a:pt x="507" y="3445"/>
                  </a:lnTo>
                  <a:lnTo>
                    <a:pt x="507" y="2306"/>
                  </a:lnTo>
                  <a:lnTo>
                    <a:pt x="507" y="2204"/>
                  </a:lnTo>
                  <a:lnTo>
                    <a:pt x="431" y="2103"/>
                  </a:lnTo>
                  <a:lnTo>
                    <a:pt x="355" y="2052"/>
                  </a:lnTo>
                  <a:lnTo>
                    <a:pt x="254" y="2027"/>
                  </a:lnTo>
                  <a:lnTo>
                    <a:pt x="153" y="2052"/>
                  </a:lnTo>
                  <a:lnTo>
                    <a:pt x="77" y="2103"/>
                  </a:lnTo>
                  <a:lnTo>
                    <a:pt x="26" y="2204"/>
                  </a:lnTo>
                  <a:lnTo>
                    <a:pt x="1" y="2306"/>
                  </a:lnTo>
                  <a:lnTo>
                    <a:pt x="1" y="3445"/>
                  </a:lnTo>
                  <a:lnTo>
                    <a:pt x="1" y="3572"/>
                  </a:lnTo>
                  <a:lnTo>
                    <a:pt x="51" y="3673"/>
                  </a:lnTo>
                  <a:lnTo>
                    <a:pt x="102" y="3775"/>
                  </a:lnTo>
                  <a:lnTo>
                    <a:pt x="178" y="3876"/>
                  </a:lnTo>
                  <a:lnTo>
                    <a:pt x="254" y="3952"/>
                  </a:lnTo>
                  <a:lnTo>
                    <a:pt x="355" y="4002"/>
                  </a:lnTo>
                  <a:lnTo>
                    <a:pt x="482" y="4053"/>
                  </a:lnTo>
                  <a:lnTo>
                    <a:pt x="5547" y="4053"/>
                  </a:lnTo>
                  <a:lnTo>
                    <a:pt x="5649" y="4002"/>
                  </a:lnTo>
                  <a:lnTo>
                    <a:pt x="5750" y="3952"/>
                  </a:lnTo>
                  <a:lnTo>
                    <a:pt x="5851" y="3876"/>
                  </a:lnTo>
                  <a:lnTo>
                    <a:pt x="5927" y="3775"/>
                  </a:lnTo>
                  <a:lnTo>
                    <a:pt x="5978" y="3673"/>
                  </a:lnTo>
                  <a:lnTo>
                    <a:pt x="6029" y="3572"/>
                  </a:lnTo>
                  <a:lnTo>
                    <a:pt x="6029" y="3445"/>
                  </a:lnTo>
                  <a:lnTo>
                    <a:pt x="6029" y="609"/>
                  </a:lnTo>
                  <a:lnTo>
                    <a:pt x="6029" y="507"/>
                  </a:lnTo>
                  <a:lnTo>
                    <a:pt x="5978" y="381"/>
                  </a:lnTo>
                  <a:lnTo>
                    <a:pt x="5927" y="279"/>
                  </a:lnTo>
                  <a:lnTo>
                    <a:pt x="5851" y="178"/>
                  </a:lnTo>
                  <a:lnTo>
                    <a:pt x="5750" y="102"/>
                  </a:lnTo>
                  <a:lnTo>
                    <a:pt x="5649" y="51"/>
                  </a:lnTo>
                  <a:lnTo>
                    <a:pt x="5547" y="26"/>
                  </a:lnTo>
                  <a:lnTo>
                    <a:pt x="54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0"/>
            <p:cNvSpPr/>
            <p:nvPr/>
          </p:nvSpPr>
          <p:spPr>
            <a:xfrm>
              <a:off x="6391550" y="1632250"/>
              <a:ext cx="98800" cy="13325"/>
            </a:xfrm>
            <a:custGeom>
              <a:avLst/>
              <a:gdLst/>
              <a:ahLst/>
              <a:cxnLst/>
              <a:rect l="l" t="t" r="r" b="b"/>
              <a:pathLst>
                <a:path w="3952" h="533" extrusionOk="0">
                  <a:moveTo>
                    <a:pt x="253" y="0"/>
                  </a:moveTo>
                  <a:lnTo>
                    <a:pt x="152" y="25"/>
                  </a:lnTo>
                  <a:lnTo>
                    <a:pt x="76" y="76"/>
                  </a:lnTo>
                  <a:lnTo>
                    <a:pt x="25" y="177"/>
                  </a:lnTo>
                  <a:lnTo>
                    <a:pt x="0" y="279"/>
                  </a:lnTo>
                  <a:lnTo>
                    <a:pt x="25" y="380"/>
                  </a:lnTo>
                  <a:lnTo>
                    <a:pt x="76" y="456"/>
                  </a:lnTo>
                  <a:lnTo>
                    <a:pt x="152" y="507"/>
                  </a:lnTo>
                  <a:lnTo>
                    <a:pt x="253" y="532"/>
                  </a:lnTo>
                  <a:lnTo>
                    <a:pt x="3673" y="532"/>
                  </a:lnTo>
                  <a:lnTo>
                    <a:pt x="3774" y="507"/>
                  </a:lnTo>
                  <a:lnTo>
                    <a:pt x="3875" y="456"/>
                  </a:lnTo>
                  <a:lnTo>
                    <a:pt x="3926" y="380"/>
                  </a:lnTo>
                  <a:lnTo>
                    <a:pt x="3951" y="279"/>
                  </a:lnTo>
                  <a:lnTo>
                    <a:pt x="3926" y="177"/>
                  </a:lnTo>
                  <a:lnTo>
                    <a:pt x="3875" y="76"/>
                  </a:lnTo>
                  <a:lnTo>
                    <a:pt x="3774" y="25"/>
                  </a:lnTo>
                  <a:lnTo>
                    <a:pt x="36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0"/>
            <p:cNvSpPr/>
            <p:nvPr/>
          </p:nvSpPr>
          <p:spPr>
            <a:xfrm>
              <a:off x="6409275" y="1654400"/>
              <a:ext cx="63350" cy="12700"/>
            </a:xfrm>
            <a:custGeom>
              <a:avLst/>
              <a:gdLst/>
              <a:ahLst/>
              <a:cxnLst/>
              <a:rect l="l" t="t" r="r" b="b"/>
              <a:pathLst>
                <a:path w="2534" h="508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0" y="153"/>
                  </a:lnTo>
                  <a:lnTo>
                    <a:pt x="0" y="254"/>
                  </a:lnTo>
                  <a:lnTo>
                    <a:pt x="0" y="355"/>
                  </a:lnTo>
                  <a:lnTo>
                    <a:pt x="76" y="431"/>
                  </a:lnTo>
                  <a:lnTo>
                    <a:pt x="152" y="507"/>
                  </a:lnTo>
                  <a:lnTo>
                    <a:pt x="2381" y="507"/>
                  </a:lnTo>
                  <a:lnTo>
                    <a:pt x="2457" y="431"/>
                  </a:lnTo>
                  <a:lnTo>
                    <a:pt x="2508" y="355"/>
                  </a:lnTo>
                  <a:lnTo>
                    <a:pt x="2533" y="254"/>
                  </a:lnTo>
                  <a:lnTo>
                    <a:pt x="2508" y="153"/>
                  </a:lnTo>
                  <a:lnTo>
                    <a:pt x="2457" y="77"/>
                  </a:lnTo>
                  <a:lnTo>
                    <a:pt x="2381" y="26"/>
                  </a:lnTo>
                  <a:lnTo>
                    <a:pt x="228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0"/>
            <p:cNvSpPr/>
            <p:nvPr/>
          </p:nvSpPr>
          <p:spPr>
            <a:xfrm>
              <a:off x="6349750" y="1453675"/>
              <a:ext cx="182375" cy="12700"/>
            </a:xfrm>
            <a:custGeom>
              <a:avLst/>
              <a:gdLst/>
              <a:ahLst/>
              <a:cxnLst/>
              <a:rect l="l" t="t" r="r" b="b"/>
              <a:pathLst>
                <a:path w="7295" h="508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31"/>
                  </a:lnTo>
                  <a:lnTo>
                    <a:pt x="152" y="507"/>
                  </a:lnTo>
                  <a:lnTo>
                    <a:pt x="7143" y="507"/>
                  </a:lnTo>
                  <a:lnTo>
                    <a:pt x="7219" y="431"/>
                  </a:lnTo>
                  <a:lnTo>
                    <a:pt x="7270" y="355"/>
                  </a:lnTo>
                  <a:lnTo>
                    <a:pt x="7295" y="254"/>
                  </a:lnTo>
                  <a:lnTo>
                    <a:pt x="7270" y="153"/>
                  </a:lnTo>
                  <a:lnTo>
                    <a:pt x="7219" y="77"/>
                  </a:lnTo>
                  <a:lnTo>
                    <a:pt x="7143" y="26"/>
                  </a:lnTo>
                  <a:lnTo>
                    <a:pt x="70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0"/>
            <p:cNvSpPr/>
            <p:nvPr/>
          </p:nvSpPr>
          <p:spPr>
            <a:xfrm>
              <a:off x="6374450" y="1510025"/>
              <a:ext cx="133000" cy="13325"/>
            </a:xfrm>
            <a:custGeom>
              <a:avLst/>
              <a:gdLst/>
              <a:ahLst/>
              <a:cxnLst/>
              <a:rect l="l" t="t" r="r" b="b"/>
              <a:pathLst>
                <a:path w="5320" h="533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0" y="178"/>
                  </a:lnTo>
                  <a:lnTo>
                    <a:pt x="0" y="279"/>
                  </a:lnTo>
                  <a:lnTo>
                    <a:pt x="0" y="381"/>
                  </a:lnTo>
                  <a:lnTo>
                    <a:pt x="76" y="457"/>
                  </a:lnTo>
                  <a:lnTo>
                    <a:pt x="152" y="507"/>
                  </a:lnTo>
                  <a:lnTo>
                    <a:pt x="254" y="533"/>
                  </a:lnTo>
                  <a:lnTo>
                    <a:pt x="5066" y="533"/>
                  </a:lnTo>
                  <a:lnTo>
                    <a:pt x="5167" y="507"/>
                  </a:lnTo>
                  <a:lnTo>
                    <a:pt x="5243" y="457"/>
                  </a:lnTo>
                  <a:lnTo>
                    <a:pt x="5294" y="381"/>
                  </a:lnTo>
                  <a:lnTo>
                    <a:pt x="5319" y="279"/>
                  </a:lnTo>
                  <a:lnTo>
                    <a:pt x="5294" y="178"/>
                  </a:lnTo>
                  <a:lnTo>
                    <a:pt x="5243" y="77"/>
                  </a:lnTo>
                  <a:lnTo>
                    <a:pt x="5167" y="26"/>
                  </a:lnTo>
                  <a:lnTo>
                    <a:pt x="506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0"/>
            <p:cNvSpPr/>
            <p:nvPr/>
          </p:nvSpPr>
          <p:spPr>
            <a:xfrm>
              <a:off x="6391550" y="1532200"/>
              <a:ext cx="98800" cy="12675"/>
            </a:xfrm>
            <a:custGeom>
              <a:avLst/>
              <a:gdLst/>
              <a:ahLst/>
              <a:cxnLst/>
              <a:rect l="l" t="t" r="r" b="b"/>
              <a:pathLst>
                <a:path w="3952" h="507" extrusionOk="0">
                  <a:moveTo>
                    <a:pt x="152" y="0"/>
                  </a:moveTo>
                  <a:lnTo>
                    <a:pt x="76" y="76"/>
                  </a:lnTo>
                  <a:lnTo>
                    <a:pt x="25" y="152"/>
                  </a:lnTo>
                  <a:lnTo>
                    <a:pt x="0" y="254"/>
                  </a:lnTo>
                  <a:lnTo>
                    <a:pt x="25" y="355"/>
                  </a:lnTo>
                  <a:lnTo>
                    <a:pt x="76" y="431"/>
                  </a:lnTo>
                  <a:lnTo>
                    <a:pt x="152" y="507"/>
                  </a:lnTo>
                  <a:lnTo>
                    <a:pt x="3774" y="507"/>
                  </a:lnTo>
                  <a:lnTo>
                    <a:pt x="3875" y="431"/>
                  </a:lnTo>
                  <a:lnTo>
                    <a:pt x="3926" y="355"/>
                  </a:lnTo>
                  <a:lnTo>
                    <a:pt x="3951" y="254"/>
                  </a:lnTo>
                  <a:lnTo>
                    <a:pt x="3926" y="152"/>
                  </a:lnTo>
                  <a:lnTo>
                    <a:pt x="3875" y="76"/>
                  </a:lnTo>
                  <a:lnTo>
                    <a:pt x="377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HWP☆Art">
            <a:extLst>
              <a:ext uri="{FF2B5EF4-FFF2-40B4-BE49-F238E27FC236}">
                <a16:creationId xmlns:a16="http://schemas.microsoft.com/office/drawing/2014/main" id="{08600DE9-8FEC-DEEB-6BB0-AB83F7208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22" y="626595"/>
            <a:ext cx="1231327" cy="127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umball by winnetito | The amazing world of gumball, World of gumball ...">
            <a:extLst>
              <a:ext uri="{FF2B5EF4-FFF2-40B4-BE49-F238E27FC236}">
                <a16:creationId xmlns:a16="http://schemas.microsoft.com/office/drawing/2014/main" id="{3F919CCB-09ED-2EB1-4725-29C69F822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201" y="2069399"/>
            <a:ext cx="1548547" cy="159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igh by BornReprehensible on DeviantArt">
            <a:extLst>
              <a:ext uri="{FF2B5EF4-FFF2-40B4-BE49-F238E27FC236}">
                <a16:creationId xmlns:a16="http://schemas.microsoft.com/office/drawing/2014/main" id="{2F74C98F-AAF9-96B3-47F0-3A3B8A3CE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05226" y="3547500"/>
            <a:ext cx="972949" cy="116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oogle Shape;4125;p55">
            <a:extLst>
              <a:ext uri="{FF2B5EF4-FFF2-40B4-BE49-F238E27FC236}">
                <a16:creationId xmlns:a16="http://schemas.microsoft.com/office/drawing/2014/main" id="{33C619AC-CC62-F4D7-B8B6-33B5BEEA5CF1}"/>
              </a:ext>
            </a:extLst>
          </p:cNvPr>
          <p:cNvGrpSpPr/>
          <p:nvPr/>
        </p:nvGrpSpPr>
        <p:grpSpPr>
          <a:xfrm rot="20834714">
            <a:off x="5646072" y="1297293"/>
            <a:ext cx="1054930" cy="1086554"/>
            <a:chOff x="1006825" y="1929850"/>
            <a:chExt cx="398300" cy="446425"/>
          </a:xfrm>
        </p:grpSpPr>
        <p:sp>
          <p:nvSpPr>
            <p:cNvPr id="5" name="Google Shape;4126;p55">
              <a:extLst>
                <a:ext uri="{FF2B5EF4-FFF2-40B4-BE49-F238E27FC236}">
                  <a16:creationId xmlns:a16="http://schemas.microsoft.com/office/drawing/2014/main" id="{25B27EB5-16BB-DC0C-A2A1-2F75A63B54F0}"/>
                </a:ext>
              </a:extLst>
            </p:cNvPr>
            <p:cNvSpPr/>
            <p:nvPr/>
          </p:nvSpPr>
          <p:spPr>
            <a:xfrm>
              <a:off x="1223375" y="2314825"/>
              <a:ext cx="67150" cy="55125"/>
            </a:xfrm>
            <a:custGeom>
              <a:avLst/>
              <a:gdLst/>
              <a:ahLst/>
              <a:cxnLst/>
              <a:rect l="l" t="t" r="r" b="b"/>
              <a:pathLst>
                <a:path w="2686" h="2205" extrusionOk="0">
                  <a:moveTo>
                    <a:pt x="2330" y="1"/>
                  </a:moveTo>
                  <a:lnTo>
                    <a:pt x="203" y="127"/>
                  </a:lnTo>
                  <a:lnTo>
                    <a:pt x="0" y="1824"/>
                  </a:lnTo>
                  <a:lnTo>
                    <a:pt x="26" y="1900"/>
                  </a:lnTo>
                  <a:lnTo>
                    <a:pt x="76" y="1976"/>
                  </a:lnTo>
                  <a:lnTo>
                    <a:pt x="178" y="2001"/>
                  </a:lnTo>
                  <a:lnTo>
                    <a:pt x="254" y="1976"/>
                  </a:lnTo>
                  <a:lnTo>
                    <a:pt x="608" y="1976"/>
                  </a:lnTo>
                  <a:lnTo>
                    <a:pt x="1216" y="1647"/>
                  </a:lnTo>
                  <a:lnTo>
                    <a:pt x="1368" y="1647"/>
                  </a:lnTo>
                  <a:lnTo>
                    <a:pt x="2432" y="2179"/>
                  </a:lnTo>
                  <a:lnTo>
                    <a:pt x="2533" y="2204"/>
                  </a:lnTo>
                  <a:lnTo>
                    <a:pt x="2609" y="2179"/>
                  </a:lnTo>
                  <a:lnTo>
                    <a:pt x="2660" y="2128"/>
                  </a:lnTo>
                  <a:lnTo>
                    <a:pt x="2685" y="2027"/>
                  </a:lnTo>
                  <a:lnTo>
                    <a:pt x="2685" y="811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127;p55">
              <a:extLst>
                <a:ext uri="{FF2B5EF4-FFF2-40B4-BE49-F238E27FC236}">
                  <a16:creationId xmlns:a16="http://schemas.microsoft.com/office/drawing/2014/main" id="{35C6401F-BCAF-E076-9F84-A9DB0084BA2D}"/>
                </a:ext>
              </a:extLst>
            </p:cNvPr>
            <p:cNvSpPr/>
            <p:nvPr/>
          </p:nvSpPr>
          <p:spPr>
            <a:xfrm>
              <a:off x="1220825" y="2311025"/>
              <a:ext cx="69700" cy="58925"/>
            </a:xfrm>
            <a:custGeom>
              <a:avLst/>
              <a:gdLst/>
              <a:ahLst/>
              <a:cxnLst/>
              <a:rect l="l" t="t" r="r" b="b"/>
              <a:pathLst>
                <a:path w="2788" h="2357" extrusionOk="0">
                  <a:moveTo>
                    <a:pt x="1242" y="1"/>
                  </a:moveTo>
                  <a:lnTo>
                    <a:pt x="1" y="406"/>
                  </a:lnTo>
                  <a:lnTo>
                    <a:pt x="1" y="963"/>
                  </a:lnTo>
                  <a:lnTo>
                    <a:pt x="1" y="2179"/>
                  </a:lnTo>
                  <a:lnTo>
                    <a:pt x="26" y="2280"/>
                  </a:lnTo>
                  <a:lnTo>
                    <a:pt x="77" y="2331"/>
                  </a:lnTo>
                  <a:lnTo>
                    <a:pt x="153" y="2356"/>
                  </a:lnTo>
                  <a:lnTo>
                    <a:pt x="254" y="2331"/>
                  </a:lnTo>
                  <a:lnTo>
                    <a:pt x="710" y="2128"/>
                  </a:lnTo>
                  <a:lnTo>
                    <a:pt x="710" y="1115"/>
                  </a:lnTo>
                  <a:lnTo>
                    <a:pt x="710" y="1039"/>
                  </a:lnTo>
                  <a:lnTo>
                    <a:pt x="736" y="1014"/>
                  </a:lnTo>
                  <a:lnTo>
                    <a:pt x="786" y="988"/>
                  </a:lnTo>
                  <a:lnTo>
                    <a:pt x="837" y="963"/>
                  </a:lnTo>
                  <a:lnTo>
                    <a:pt x="2787" y="963"/>
                  </a:lnTo>
                  <a:lnTo>
                    <a:pt x="2787" y="406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128;p55">
              <a:extLst>
                <a:ext uri="{FF2B5EF4-FFF2-40B4-BE49-F238E27FC236}">
                  <a16:creationId xmlns:a16="http://schemas.microsoft.com/office/drawing/2014/main" id="{D3E24180-1C2C-167A-973C-FBC534596A80}"/>
                </a:ext>
              </a:extLst>
            </p:cNvPr>
            <p:cNvSpPr/>
            <p:nvPr/>
          </p:nvSpPr>
          <p:spPr>
            <a:xfrm>
              <a:off x="1257575" y="2355975"/>
              <a:ext cx="32950" cy="13975"/>
            </a:xfrm>
            <a:custGeom>
              <a:avLst/>
              <a:gdLst/>
              <a:ahLst/>
              <a:cxnLst/>
              <a:rect l="l" t="t" r="r" b="b"/>
              <a:pathLst>
                <a:path w="1318" h="559" extrusionOk="0">
                  <a:moveTo>
                    <a:pt x="0" y="1"/>
                  </a:moveTo>
                  <a:lnTo>
                    <a:pt x="405" y="203"/>
                  </a:lnTo>
                  <a:lnTo>
                    <a:pt x="1064" y="533"/>
                  </a:lnTo>
                  <a:lnTo>
                    <a:pt x="1165" y="558"/>
                  </a:lnTo>
                  <a:lnTo>
                    <a:pt x="1241" y="533"/>
                  </a:lnTo>
                  <a:lnTo>
                    <a:pt x="1292" y="482"/>
                  </a:lnTo>
                  <a:lnTo>
                    <a:pt x="1317" y="381"/>
                  </a:lnTo>
                  <a:lnTo>
                    <a:pt x="1317" y="330"/>
                  </a:lnTo>
                  <a:lnTo>
                    <a:pt x="735" y="26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129;p55">
              <a:extLst>
                <a:ext uri="{FF2B5EF4-FFF2-40B4-BE49-F238E27FC236}">
                  <a16:creationId xmlns:a16="http://schemas.microsoft.com/office/drawing/2014/main" id="{6C1F9D4A-F8E8-1786-2771-90B6CE8835FF}"/>
                </a:ext>
              </a:extLst>
            </p:cNvPr>
            <p:cNvSpPr/>
            <p:nvPr/>
          </p:nvSpPr>
          <p:spPr>
            <a:xfrm>
              <a:off x="1344300" y="1974175"/>
              <a:ext cx="32950" cy="31675"/>
            </a:xfrm>
            <a:custGeom>
              <a:avLst/>
              <a:gdLst/>
              <a:ahLst/>
              <a:cxnLst/>
              <a:rect l="l" t="t" r="r" b="b"/>
              <a:pathLst>
                <a:path w="1318" h="1267" extrusionOk="0">
                  <a:moveTo>
                    <a:pt x="533" y="0"/>
                  </a:moveTo>
                  <a:lnTo>
                    <a:pt x="1" y="279"/>
                  </a:lnTo>
                  <a:lnTo>
                    <a:pt x="1" y="1267"/>
                  </a:lnTo>
                  <a:lnTo>
                    <a:pt x="811" y="1216"/>
                  </a:lnTo>
                  <a:lnTo>
                    <a:pt x="938" y="1191"/>
                  </a:lnTo>
                  <a:lnTo>
                    <a:pt x="1039" y="1115"/>
                  </a:lnTo>
                  <a:lnTo>
                    <a:pt x="1115" y="1013"/>
                  </a:lnTo>
                  <a:lnTo>
                    <a:pt x="1141" y="861"/>
                  </a:lnTo>
                  <a:lnTo>
                    <a:pt x="1318" y="836"/>
                  </a:lnTo>
                  <a:lnTo>
                    <a:pt x="1318" y="355"/>
                  </a:lnTo>
                  <a:lnTo>
                    <a:pt x="1293" y="203"/>
                  </a:lnTo>
                  <a:lnTo>
                    <a:pt x="1217" y="101"/>
                  </a:lnTo>
                  <a:lnTo>
                    <a:pt x="1115" y="25"/>
                  </a:lnTo>
                  <a:lnTo>
                    <a:pt x="963" y="0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30;p55">
              <a:extLst>
                <a:ext uri="{FF2B5EF4-FFF2-40B4-BE49-F238E27FC236}">
                  <a16:creationId xmlns:a16="http://schemas.microsoft.com/office/drawing/2014/main" id="{F8B21534-E820-22F3-113E-B4CEC5B514AD}"/>
                </a:ext>
              </a:extLst>
            </p:cNvPr>
            <p:cNvSpPr/>
            <p:nvPr/>
          </p:nvSpPr>
          <p:spPr>
            <a:xfrm>
              <a:off x="1343675" y="2043175"/>
              <a:ext cx="33575" cy="34225"/>
            </a:xfrm>
            <a:custGeom>
              <a:avLst/>
              <a:gdLst/>
              <a:ahLst/>
              <a:cxnLst/>
              <a:rect l="l" t="t" r="r" b="b"/>
              <a:pathLst>
                <a:path w="1343" h="1369" extrusionOk="0">
                  <a:moveTo>
                    <a:pt x="1" y="1"/>
                  </a:moveTo>
                  <a:lnTo>
                    <a:pt x="1" y="1369"/>
                  </a:lnTo>
                  <a:lnTo>
                    <a:pt x="988" y="1369"/>
                  </a:lnTo>
                  <a:lnTo>
                    <a:pt x="1140" y="1343"/>
                  </a:lnTo>
                  <a:lnTo>
                    <a:pt x="1242" y="1267"/>
                  </a:lnTo>
                  <a:lnTo>
                    <a:pt x="1318" y="1166"/>
                  </a:lnTo>
                  <a:lnTo>
                    <a:pt x="1343" y="1014"/>
                  </a:lnTo>
                  <a:lnTo>
                    <a:pt x="1343" y="355"/>
                  </a:lnTo>
                  <a:lnTo>
                    <a:pt x="1318" y="229"/>
                  </a:lnTo>
                  <a:lnTo>
                    <a:pt x="1242" y="102"/>
                  </a:lnTo>
                  <a:lnTo>
                    <a:pt x="1140" y="26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31;p55">
              <a:extLst>
                <a:ext uri="{FF2B5EF4-FFF2-40B4-BE49-F238E27FC236}">
                  <a16:creationId xmlns:a16="http://schemas.microsoft.com/office/drawing/2014/main" id="{172F4B8B-FDEE-BEC0-0792-61F386324F0E}"/>
                </a:ext>
              </a:extLst>
            </p:cNvPr>
            <p:cNvSpPr/>
            <p:nvPr/>
          </p:nvSpPr>
          <p:spPr>
            <a:xfrm>
              <a:off x="1343675" y="2072950"/>
              <a:ext cx="53225" cy="38650"/>
            </a:xfrm>
            <a:custGeom>
              <a:avLst/>
              <a:gdLst/>
              <a:ahLst/>
              <a:cxnLst/>
              <a:rect l="l" t="t" r="r" b="b"/>
              <a:pathLst>
                <a:path w="2129" h="1546" extrusionOk="0">
                  <a:moveTo>
                    <a:pt x="381" y="0"/>
                  </a:moveTo>
                  <a:lnTo>
                    <a:pt x="1" y="178"/>
                  </a:lnTo>
                  <a:lnTo>
                    <a:pt x="1" y="1545"/>
                  </a:lnTo>
                  <a:lnTo>
                    <a:pt x="1774" y="1545"/>
                  </a:lnTo>
                  <a:lnTo>
                    <a:pt x="1926" y="1520"/>
                  </a:lnTo>
                  <a:lnTo>
                    <a:pt x="2027" y="1444"/>
                  </a:lnTo>
                  <a:lnTo>
                    <a:pt x="2103" y="1317"/>
                  </a:lnTo>
                  <a:lnTo>
                    <a:pt x="2128" y="1191"/>
                  </a:lnTo>
                  <a:lnTo>
                    <a:pt x="2128" y="532"/>
                  </a:lnTo>
                  <a:lnTo>
                    <a:pt x="2103" y="380"/>
                  </a:lnTo>
                  <a:lnTo>
                    <a:pt x="2027" y="279"/>
                  </a:lnTo>
                  <a:lnTo>
                    <a:pt x="1926" y="203"/>
                  </a:lnTo>
                  <a:lnTo>
                    <a:pt x="1774" y="178"/>
                  </a:lnTo>
                  <a:lnTo>
                    <a:pt x="938" y="178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32;p55">
              <a:extLst>
                <a:ext uri="{FF2B5EF4-FFF2-40B4-BE49-F238E27FC236}">
                  <a16:creationId xmlns:a16="http://schemas.microsoft.com/office/drawing/2014/main" id="{CF15FE85-9074-AAB4-D587-6B34C0DD691B}"/>
                </a:ext>
              </a:extLst>
            </p:cNvPr>
            <p:cNvSpPr/>
            <p:nvPr/>
          </p:nvSpPr>
          <p:spPr>
            <a:xfrm>
              <a:off x="1343675" y="2243900"/>
              <a:ext cx="34850" cy="39925"/>
            </a:xfrm>
            <a:custGeom>
              <a:avLst/>
              <a:gdLst/>
              <a:ahLst/>
              <a:cxnLst/>
              <a:rect l="l" t="t" r="r" b="b"/>
              <a:pathLst>
                <a:path w="1394" h="1597" extrusionOk="0">
                  <a:moveTo>
                    <a:pt x="558" y="1"/>
                  </a:moveTo>
                  <a:lnTo>
                    <a:pt x="1" y="229"/>
                  </a:lnTo>
                  <a:lnTo>
                    <a:pt x="1" y="1596"/>
                  </a:lnTo>
                  <a:lnTo>
                    <a:pt x="1039" y="1596"/>
                  </a:lnTo>
                  <a:lnTo>
                    <a:pt x="1166" y="1571"/>
                  </a:lnTo>
                  <a:lnTo>
                    <a:pt x="1292" y="1495"/>
                  </a:lnTo>
                  <a:lnTo>
                    <a:pt x="1368" y="1369"/>
                  </a:lnTo>
                  <a:lnTo>
                    <a:pt x="1394" y="1242"/>
                  </a:lnTo>
                  <a:lnTo>
                    <a:pt x="1394" y="583"/>
                  </a:lnTo>
                  <a:lnTo>
                    <a:pt x="1368" y="457"/>
                  </a:lnTo>
                  <a:lnTo>
                    <a:pt x="1292" y="330"/>
                  </a:lnTo>
                  <a:lnTo>
                    <a:pt x="1166" y="254"/>
                  </a:lnTo>
                  <a:lnTo>
                    <a:pt x="1039" y="229"/>
                  </a:lnTo>
                  <a:lnTo>
                    <a:pt x="558" y="1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133;p55">
              <a:extLst>
                <a:ext uri="{FF2B5EF4-FFF2-40B4-BE49-F238E27FC236}">
                  <a16:creationId xmlns:a16="http://schemas.microsoft.com/office/drawing/2014/main" id="{CEEE685C-B932-D097-0FCC-6DA1BA1F953F}"/>
                </a:ext>
              </a:extLst>
            </p:cNvPr>
            <p:cNvSpPr/>
            <p:nvPr/>
          </p:nvSpPr>
          <p:spPr>
            <a:xfrm>
              <a:off x="1334825" y="1974175"/>
              <a:ext cx="42425" cy="33575"/>
            </a:xfrm>
            <a:custGeom>
              <a:avLst/>
              <a:gdLst/>
              <a:ahLst/>
              <a:cxnLst/>
              <a:rect l="l" t="t" r="r" b="b"/>
              <a:pathLst>
                <a:path w="1697" h="1343" extrusionOk="0">
                  <a:moveTo>
                    <a:pt x="355" y="0"/>
                  </a:moveTo>
                  <a:lnTo>
                    <a:pt x="0" y="785"/>
                  </a:lnTo>
                  <a:lnTo>
                    <a:pt x="355" y="1343"/>
                  </a:lnTo>
                  <a:lnTo>
                    <a:pt x="1342" y="1343"/>
                  </a:lnTo>
                  <a:lnTo>
                    <a:pt x="1494" y="1317"/>
                  </a:lnTo>
                  <a:lnTo>
                    <a:pt x="1596" y="1241"/>
                  </a:lnTo>
                  <a:lnTo>
                    <a:pt x="1672" y="1140"/>
                  </a:lnTo>
                  <a:lnTo>
                    <a:pt x="1697" y="1013"/>
                  </a:lnTo>
                  <a:lnTo>
                    <a:pt x="1697" y="785"/>
                  </a:lnTo>
                  <a:lnTo>
                    <a:pt x="988" y="785"/>
                  </a:lnTo>
                  <a:lnTo>
                    <a:pt x="937" y="760"/>
                  </a:lnTo>
                  <a:lnTo>
                    <a:pt x="937" y="735"/>
                  </a:lnTo>
                  <a:lnTo>
                    <a:pt x="912" y="684"/>
                  </a:lnTo>
                  <a:lnTo>
                    <a:pt x="912" y="0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134;p55">
              <a:extLst>
                <a:ext uri="{FF2B5EF4-FFF2-40B4-BE49-F238E27FC236}">
                  <a16:creationId xmlns:a16="http://schemas.microsoft.com/office/drawing/2014/main" id="{2F226D54-32D1-3017-FCB7-306035B71C8C}"/>
                </a:ext>
              </a:extLst>
            </p:cNvPr>
            <p:cNvSpPr/>
            <p:nvPr/>
          </p:nvSpPr>
          <p:spPr>
            <a:xfrm>
              <a:off x="1334825" y="2072950"/>
              <a:ext cx="62075" cy="38650"/>
            </a:xfrm>
            <a:custGeom>
              <a:avLst/>
              <a:gdLst/>
              <a:ahLst/>
              <a:cxnLst/>
              <a:rect l="l" t="t" r="r" b="b"/>
              <a:pathLst>
                <a:path w="2483" h="1546" extrusionOk="0">
                  <a:moveTo>
                    <a:pt x="633" y="0"/>
                  </a:moveTo>
                  <a:lnTo>
                    <a:pt x="355" y="178"/>
                  </a:lnTo>
                  <a:lnTo>
                    <a:pt x="0" y="988"/>
                  </a:lnTo>
                  <a:lnTo>
                    <a:pt x="355" y="1545"/>
                  </a:lnTo>
                  <a:lnTo>
                    <a:pt x="2128" y="1545"/>
                  </a:lnTo>
                  <a:lnTo>
                    <a:pt x="2280" y="1520"/>
                  </a:lnTo>
                  <a:lnTo>
                    <a:pt x="2381" y="1444"/>
                  </a:lnTo>
                  <a:lnTo>
                    <a:pt x="2457" y="1317"/>
                  </a:lnTo>
                  <a:lnTo>
                    <a:pt x="2482" y="1191"/>
                  </a:lnTo>
                  <a:lnTo>
                    <a:pt x="2482" y="988"/>
                  </a:lnTo>
                  <a:lnTo>
                    <a:pt x="1064" y="988"/>
                  </a:lnTo>
                  <a:lnTo>
                    <a:pt x="1013" y="963"/>
                  </a:lnTo>
                  <a:lnTo>
                    <a:pt x="962" y="937"/>
                  </a:lnTo>
                  <a:lnTo>
                    <a:pt x="937" y="887"/>
                  </a:lnTo>
                  <a:lnTo>
                    <a:pt x="912" y="836"/>
                  </a:lnTo>
                  <a:lnTo>
                    <a:pt x="912" y="178"/>
                  </a:lnTo>
                  <a:lnTo>
                    <a:pt x="633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135;p55">
              <a:extLst>
                <a:ext uri="{FF2B5EF4-FFF2-40B4-BE49-F238E27FC236}">
                  <a16:creationId xmlns:a16="http://schemas.microsoft.com/office/drawing/2014/main" id="{41FFA195-0368-9ADA-461F-00955A52EE5E}"/>
                </a:ext>
              </a:extLst>
            </p:cNvPr>
            <p:cNvSpPr/>
            <p:nvPr/>
          </p:nvSpPr>
          <p:spPr>
            <a:xfrm>
              <a:off x="1334825" y="2043175"/>
              <a:ext cx="42425" cy="34225"/>
            </a:xfrm>
            <a:custGeom>
              <a:avLst/>
              <a:gdLst/>
              <a:ahLst/>
              <a:cxnLst/>
              <a:rect l="l" t="t" r="r" b="b"/>
              <a:pathLst>
                <a:path w="1697" h="1369" extrusionOk="0">
                  <a:moveTo>
                    <a:pt x="355" y="1"/>
                  </a:moveTo>
                  <a:lnTo>
                    <a:pt x="0" y="786"/>
                  </a:lnTo>
                  <a:lnTo>
                    <a:pt x="355" y="1369"/>
                  </a:lnTo>
                  <a:lnTo>
                    <a:pt x="1342" y="1369"/>
                  </a:lnTo>
                  <a:lnTo>
                    <a:pt x="1494" y="1343"/>
                  </a:lnTo>
                  <a:lnTo>
                    <a:pt x="1596" y="1267"/>
                  </a:lnTo>
                  <a:lnTo>
                    <a:pt x="1672" y="1166"/>
                  </a:lnTo>
                  <a:lnTo>
                    <a:pt x="1697" y="1014"/>
                  </a:lnTo>
                  <a:lnTo>
                    <a:pt x="1697" y="811"/>
                  </a:lnTo>
                  <a:lnTo>
                    <a:pt x="1013" y="811"/>
                  </a:lnTo>
                  <a:lnTo>
                    <a:pt x="962" y="761"/>
                  </a:lnTo>
                  <a:lnTo>
                    <a:pt x="937" y="735"/>
                  </a:lnTo>
                  <a:lnTo>
                    <a:pt x="912" y="659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136;p55">
              <a:extLst>
                <a:ext uri="{FF2B5EF4-FFF2-40B4-BE49-F238E27FC236}">
                  <a16:creationId xmlns:a16="http://schemas.microsoft.com/office/drawing/2014/main" id="{D7836D18-7CBC-BE1C-0DD7-677D358CF62A}"/>
                </a:ext>
              </a:extLst>
            </p:cNvPr>
            <p:cNvSpPr/>
            <p:nvPr/>
          </p:nvSpPr>
          <p:spPr>
            <a:xfrm>
              <a:off x="1323425" y="2247700"/>
              <a:ext cx="55100" cy="36125"/>
            </a:xfrm>
            <a:custGeom>
              <a:avLst/>
              <a:gdLst/>
              <a:ahLst/>
              <a:cxnLst/>
              <a:rect l="l" t="t" r="r" b="b"/>
              <a:pathLst>
                <a:path w="2204" h="1445" extrusionOk="0">
                  <a:moveTo>
                    <a:pt x="1115" y="1"/>
                  </a:moveTo>
                  <a:lnTo>
                    <a:pt x="811" y="77"/>
                  </a:lnTo>
                  <a:lnTo>
                    <a:pt x="0" y="862"/>
                  </a:lnTo>
                  <a:lnTo>
                    <a:pt x="811" y="1444"/>
                  </a:lnTo>
                  <a:lnTo>
                    <a:pt x="1849" y="1444"/>
                  </a:lnTo>
                  <a:lnTo>
                    <a:pt x="1976" y="1419"/>
                  </a:lnTo>
                  <a:lnTo>
                    <a:pt x="2102" y="1343"/>
                  </a:lnTo>
                  <a:lnTo>
                    <a:pt x="2178" y="1217"/>
                  </a:lnTo>
                  <a:lnTo>
                    <a:pt x="2204" y="1090"/>
                  </a:lnTo>
                  <a:lnTo>
                    <a:pt x="2204" y="887"/>
                  </a:lnTo>
                  <a:lnTo>
                    <a:pt x="1520" y="887"/>
                  </a:lnTo>
                  <a:lnTo>
                    <a:pt x="1469" y="862"/>
                  </a:lnTo>
                  <a:lnTo>
                    <a:pt x="1418" y="837"/>
                  </a:lnTo>
                  <a:lnTo>
                    <a:pt x="1393" y="786"/>
                  </a:lnTo>
                  <a:lnTo>
                    <a:pt x="1368" y="735"/>
                  </a:lnTo>
                  <a:lnTo>
                    <a:pt x="1368" y="7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137;p55">
              <a:extLst>
                <a:ext uri="{FF2B5EF4-FFF2-40B4-BE49-F238E27FC236}">
                  <a16:creationId xmlns:a16="http://schemas.microsoft.com/office/drawing/2014/main" id="{614755F0-04C6-7A9A-7637-72A8A352E6F8}"/>
                </a:ext>
              </a:extLst>
            </p:cNvPr>
            <p:cNvSpPr/>
            <p:nvPr/>
          </p:nvSpPr>
          <p:spPr>
            <a:xfrm>
              <a:off x="1344300" y="2176150"/>
              <a:ext cx="53850" cy="39300"/>
            </a:xfrm>
            <a:custGeom>
              <a:avLst/>
              <a:gdLst/>
              <a:ahLst/>
              <a:cxnLst/>
              <a:rect l="l" t="t" r="r" b="b"/>
              <a:pathLst>
                <a:path w="2154" h="1572" extrusionOk="0">
                  <a:moveTo>
                    <a:pt x="558" y="1"/>
                  </a:moveTo>
                  <a:lnTo>
                    <a:pt x="1" y="229"/>
                  </a:lnTo>
                  <a:lnTo>
                    <a:pt x="1" y="1571"/>
                  </a:lnTo>
                  <a:lnTo>
                    <a:pt x="1825" y="1571"/>
                  </a:lnTo>
                  <a:lnTo>
                    <a:pt x="1951" y="1546"/>
                  </a:lnTo>
                  <a:lnTo>
                    <a:pt x="2053" y="1470"/>
                  </a:lnTo>
                  <a:lnTo>
                    <a:pt x="2128" y="1368"/>
                  </a:lnTo>
                  <a:lnTo>
                    <a:pt x="2154" y="1242"/>
                  </a:lnTo>
                  <a:lnTo>
                    <a:pt x="2154" y="558"/>
                  </a:lnTo>
                  <a:lnTo>
                    <a:pt x="2128" y="431"/>
                  </a:lnTo>
                  <a:lnTo>
                    <a:pt x="2053" y="330"/>
                  </a:lnTo>
                  <a:lnTo>
                    <a:pt x="1951" y="254"/>
                  </a:lnTo>
                  <a:lnTo>
                    <a:pt x="1825" y="229"/>
                  </a:lnTo>
                  <a:lnTo>
                    <a:pt x="938" y="229"/>
                  </a:lnTo>
                  <a:lnTo>
                    <a:pt x="558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138;p55">
              <a:extLst>
                <a:ext uri="{FF2B5EF4-FFF2-40B4-BE49-F238E27FC236}">
                  <a16:creationId xmlns:a16="http://schemas.microsoft.com/office/drawing/2014/main" id="{44AAA864-47AB-3551-14FC-224A0B7DDEC4}"/>
                </a:ext>
              </a:extLst>
            </p:cNvPr>
            <p:cNvSpPr/>
            <p:nvPr/>
          </p:nvSpPr>
          <p:spPr>
            <a:xfrm>
              <a:off x="1343675" y="2209725"/>
              <a:ext cx="46250" cy="39900"/>
            </a:xfrm>
            <a:custGeom>
              <a:avLst/>
              <a:gdLst/>
              <a:ahLst/>
              <a:cxnLst/>
              <a:rect l="l" t="t" r="r" b="b"/>
              <a:pathLst>
                <a:path w="1850" h="1596" extrusionOk="0">
                  <a:moveTo>
                    <a:pt x="887" y="0"/>
                  </a:moveTo>
                  <a:lnTo>
                    <a:pt x="1" y="228"/>
                  </a:lnTo>
                  <a:lnTo>
                    <a:pt x="1" y="1596"/>
                  </a:lnTo>
                  <a:lnTo>
                    <a:pt x="1495" y="1596"/>
                  </a:lnTo>
                  <a:lnTo>
                    <a:pt x="1647" y="1570"/>
                  </a:lnTo>
                  <a:lnTo>
                    <a:pt x="1748" y="1494"/>
                  </a:lnTo>
                  <a:lnTo>
                    <a:pt x="1824" y="1393"/>
                  </a:lnTo>
                  <a:lnTo>
                    <a:pt x="1850" y="1241"/>
                  </a:lnTo>
                  <a:lnTo>
                    <a:pt x="1850" y="583"/>
                  </a:lnTo>
                  <a:lnTo>
                    <a:pt x="1824" y="456"/>
                  </a:lnTo>
                  <a:lnTo>
                    <a:pt x="1748" y="329"/>
                  </a:lnTo>
                  <a:lnTo>
                    <a:pt x="1647" y="253"/>
                  </a:lnTo>
                  <a:lnTo>
                    <a:pt x="1495" y="228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139;p55">
              <a:extLst>
                <a:ext uri="{FF2B5EF4-FFF2-40B4-BE49-F238E27FC236}">
                  <a16:creationId xmlns:a16="http://schemas.microsoft.com/office/drawing/2014/main" id="{6B4DE01C-1B01-164F-7735-64F4A8CAC0D5}"/>
                </a:ext>
              </a:extLst>
            </p:cNvPr>
            <p:cNvSpPr/>
            <p:nvPr/>
          </p:nvSpPr>
          <p:spPr>
            <a:xfrm>
              <a:off x="1334825" y="2212875"/>
              <a:ext cx="55100" cy="36750"/>
            </a:xfrm>
            <a:custGeom>
              <a:avLst/>
              <a:gdLst/>
              <a:ahLst/>
              <a:cxnLst/>
              <a:rect l="l" t="t" r="r" b="b"/>
              <a:pathLst>
                <a:path w="2204" h="1470" extrusionOk="0">
                  <a:moveTo>
                    <a:pt x="659" y="1"/>
                  </a:moveTo>
                  <a:lnTo>
                    <a:pt x="355" y="102"/>
                  </a:lnTo>
                  <a:lnTo>
                    <a:pt x="0" y="786"/>
                  </a:lnTo>
                  <a:lnTo>
                    <a:pt x="355" y="1470"/>
                  </a:lnTo>
                  <a:lnTo>
                    <a:pt x="1849" y="1470"/>
                  </a:lnTo>
                  <a:lnTo>
                    <a:pt x="2001" y="1444"/>
                  </a:lnTo>
                  <a:lnTo>
                    <a:pt x="2102" y="1368"/>
                  </a:lnTo>
                  <a:lnTo>
                    <a:pt x="2178" y="1267"/>
                  </a:lnTo>
                  <a:lnTo>
                    <a:pt x="2204" y="1115"/>
                  </a:lnTo>
                  <a:lnTo>
                    <a:pt x="2204" y="913"/>
                  </a:lnTo>
                  <a:lnTo>
                    <a:pt x="1013" y="913"/>
                  </a:lnTo>
                  <a:lnTo>
                    <a:pt x="962" y="862"/>
                  </a:lnTo>
                  <a:lnTo>
                    <a:pt x="937" y="837"/>
                  </a:lnTo>
                  <a:lnTo>
                    <a:pt x="912" y="786"/>
                  </a:lnTo>
                  <a:lnTo>
                    <a:pt x="912" y="102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140;p55">
              <a:extLst>
                <a:ext uri="{FF2B5EF4-FFF2-40B4-BE49-F238E27FC236}">
                  <a16:creationId xmlns:a16="http://schemas.microsoft.com/office/drawing/2014/main" id="{2E499877-9D73-B67C-EC47-91CD850FEE04}"/>
                </a:ext>
              </a:extLst>
            </p:cNvPr>
            <p:cNvSpPr/>
            <p:nvPr/>
          </p:nvSpPr>
          <p:spPr>
            <a:xfrm>
              <a:off x="1334825" y="2176150"/>
              <a:ext cx="63325" cy="39300"/>
            </a:xfrm>
            <a:custGeom>
              <a:avLst/>
              <a:gdLst/>
              <a:ahLst/>
              <a:cxnLst/>
              <a:rect l="l" t="t" r="r" b="b"/>
              <a:pathLst>
                <a:path w="2533" h="1572" extrusionOk="0">
                  <a:moveTo>
                    <a:pt x="659" y="1"/>
                  </a:moveTo>
                  <a:lnTo>
                    <a:pt x="380" y="229"/>
                  </a:lnTo>
                  <a:lnTo>
                    <a:pt x="0" y="963"/>
                  </a:lnTo>
                  <a:lnTo>
                    <a:pt x="380" y="1571"/>
                  </a:lnTo>
                  <a:lnTo>
                    <a:pt x="2204" y="1571"/>
                  </a:lnTo>
                  <a:lnTo>
                    <a:pt x="2330" y="1546"/>
                  </a:lnTo>
                  <a:lnTo>
                    <a:pt x="2432" y="1470"/>
                  </a:lnTo>
                  <a:lnTo>
                    <a:pt x="2507" y="1368"/>
                  </a:lnTo>
                  <a:lnTo>
                    <a:pt x="2533" y="1242"/>
                  </a:lnTo>
                  <a:lnTo>
                    <a:pt x="2533" y="1014"/>
                  </a:lnTo>
                  <a:lnTo>
                    <a:pt x="1013" y="1014"/>
                  </a:lnTo>
                  <a:lnTo>
                    <a:pt x="988" y="989"/>
                  </a:lnTo>
                  <a:lnTo>
                    <a:pt x="937" y="938"/>
                  </a:lnTo>
                  <a:lnTo>
                    <a:pt x="937" y="887"/>
                  </a:lnTo>
                  <a:lnTo>
                    <a:pt x="937" y="229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141;p55">
              <a:extLst>
                <a:ext uri="{FF2B5EF4-FFF2-40B4-BE49-F238E27FC236}">
                  <a16:creationId xmlns:a16="http://schemas.microsoft.com/office/drawing/2014/main" id="{CE2B6F90-7486-C018-3A19-B6FFD57634E2}"/>
                </a:ext>
              </a:extLst>
            </p:cNvPr>
            <p:cNvSpPr/>
            <p:nvPr/>
          </p:nvSpPr>
          <p:spPr>
            <a:xfrm>
              <a:off x="1343675" y="2147650"/>
              <a:ext cx="34225" cy="34225"/>
            </a:xfrm>
            <a:custGeom>
              <a:avLst/>
              <a:gdLst/>
              <a:ahLst/>
              <a:cxnLst/>
              <a:rect l="l" t="t" r="r" b="b"/>
              <a:pathLst>
                <a:path w="1369" h="1369" extrusionOk="0">
                  <a:moveTo>
                    <a:pt x="1" y="1"/>
                  </a:moveTo>
                  <a:lnTo>
                    <a:pt x="1" y="1369"/>
                  </a:lnTo>
                  <a:lnTo>
                    <a:pt x="1014" y="1369"/>
                  </a:lnTo>
                  <a:lnTo>
                    <a:pt x="1166" y="1343"/>
                  </a:lnTo>
                  <a:lnTo>
                    <a:pt x="1267" y="1267"/>
                  </a:lnTo>
                  <a:lnTo>
                    <a:pt x="1343" y="1141"/>
                  </a:lnTo>
                  <a:lnTo>
                    <a:pt x="1368" y="1014"/>
                  </a:lnTo>
                  <a:lnTo>
                    <a:pt x="1368" y="356"/>
                  </a:lnTo>
                  <a:lnTo>
                    <a:pt x="1343" y="204"/>
                  </a:lnTo>
                  <a:lnTo>
                    <a:pt x="1267" y="102"/>
                  </a:lnTo>
                  <a:lnTo>
                    <a:pt x="1166" y="26"/>
                  </a:lnTo>
                  <a:lnTo>
                    <a:pt x="1014" y="1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142;p55">
              <a:extLst>
                <a:ext uri="{FF2B5EF4-FFF2-40B4-BE49-F238E27FC236}">
                  <a16:creationId xmlns:a16="http://schemas.microsoft.com/office/drawing/2014/main" id="{DD2204FA-1D30-F922-C25C-55F3C8BE884B}"/>
                </a:ext>
              </a:extLst>
            </p:cNvPr>
            <p:cNvSpPr/>
            <p:nvPr/>
          </p:nvSpPr>
          <p:spPr>
            <a:xfrm>
              <a:off x="1334825" y="2147650"/>
              <a:ext cx="43075" cy="34225"/>
            </a:xfrm>
            <a:custGeom>
              <a:avLst/>
              <a:gdLst/>
              <a:ahLst/>
              <a:cxnLst/>
              <a:rect l="l" t="t" r="r" b="b"/>
              <a:pathLst>
                <a:path w="1723" h="1369" extrusionOk="0">
                  <a:moveTo>
                    <a:pt x="355" y="1"/>
                  </a:moveTo>
                  <a:lnTo>
                    <a:pt x="0" y="685"/>
                  </a:lnTo>
                  <a:lnTo>
                    <a:pt x="355" y="1369"/>
                  </a:lnTo>
                  <a:lnTo>
                    <a:pt x="1368" y="1369"/>
                  </a:lnTo>
                  <a:lnTo>
                    <a:pt x="1520" y="1343"/>
                  </a:lnTo>
                  <a:lnTo>
                    <a:pt x="1621" y="1267"/>
                  </a:lnTo>
                  <a:lnTo>
                    <a:pt x="1697" y="1141"/>
                  </a:lnTo>
                  <a:lnTo>
                    <a:pt x="1722" y="1014"/>
                  </a:lnTo>
                  <a:lnTo>
                    <a:pt x="1722" y="811"/>
                  </a:lnTo>
                  <a:lnTo>
                    <a:pt x="1013" y="811"/>
                  </a:lnTo>
                  <a:lnTo>
                    <a:pt x="988" y="786"/>
                  </a:lnTo>
                  <a:lnTo>
                    <a:pt x="937" y="761"/>
                  </a:lnTo>
                  <a:lnTo>
                    <a:pt x="937" y="736"/>
                  </a:lnTo>
                  <a:lnTo>
                    <a:pt x="912" y="685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143;p55">
              <a:extLst>
                <a:ext uri="{FF2B5EF4-FFF2-40B4-BE49-F238E27FC236}">
                  <a16:creationId xmlns:a16="http://schemas.microsoft.com/office/drawing/2014/main" id="{7B1DCC3F-F957-2060-E6FA-132D7BFFBAD6}"/>
                </a:ext>
              </a:extLst>
            </p:cNvPr>
            <p:cNvSpPr/>
            <p:nvPr/>
          </p:nvSpPr>
          <p:spPr>
            <a:xfrm>
              <a:off x="1062550" y="1936800"/>
              <a:ext cx="281150" cy="381225"/>
            </a:xfrm>
            <a:custGeom>
              <a:avLst/>
              <a:gdLst/>
              <a:ahLst/>
              <a:cxnLst/>
              <a:rect l="l" t="t" r="r" b="b"/>
              <a:pathLst>
                <a:path w="11246" h="15249" extrusionOk="0">
                  <a:moveTo>
                    <a:pt x="507" y="1"/>
                  </a:moveTo>
                  <a:lnTo>
                    <a:pt x="25" y="381"/>
                  </a:lnTo>
                  <a:lnTo>
                    <a:pt x="0" y="15147"/>
                  </a:lnTo>
                  <a:lnTo>
                    <a:pt x="10511" y="15248"/>
                  </a:lnTo>
                  <a:lnTo>
                    <a:pt x="10638" y="15248"/>
                  </a:lnTo>
                  <a:lnTo>
                    <a:pt x="10790" y="15223"/>
                  </a:lnTo>
                  <a:lnTo>
                    <a:pt x="10916" y="15172"/>
                  </a:lnTo>
                  <a:lnTo>
                    <a:pt x="11018" y="15122"/>
                  </a:lnTo>
                  <a:lnTo>
                    <a:pt x="11119" y="15020"/>
                  </a:lnTo>
                  <a:lnTo>
                    <a:pt x="11195" y="14919"/>
                  </a:lnTo>
                  <a:lnTo>
                    <a:pt x="11246" y="14818"/>
                  </a:lnTo>
                  <a:lnTo>
                    <a:pt x="11246" y="14691"/>
                  </a:lnTo>
                  <a:lnTo>
                    <a:pt x="11246" y="685"/>
                  </a:lnTo>
                  <a:lnTo>
                    <a:pt x="11246" y="558"/>
                  </a:lnTo>
                  <a:lnTo>
                    <a:pt x="11195" y="406"/>
                  </a:lnTo>
                  <a:lnTo>
                    <a:pt x="11144" y="305"/>
                  </a:lnTo>
                  <a:lnTo>
                    <a:pt x="11043" y="203"/>
                  </a:lnTo>
                  <a:lnTo>
                    <a:pt x="10942" y="102"/>
                  </a:lnTo>
                  <a:lnTo>
                    <a:pt x="10815" y="51"/>
                  </a:lnTo>
                  <a:lnTo>
                    <a:pt x="10688" y="1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144;p55">
              <a:extLst>
                <a:ext uri="{FF2B5EF4-FFF2-40B4-BE49-F238E27FC236}">
                  <a16:creationId xmlns:a16="http://schemas.microsoft.com/office/drawing/2014/main" id="{BD809ACA-2760-8660-E7D8-345C63A92AF0}"/>
                </a:ext>
              </a:extLst>
            </p:cNvPr>
            <p:cNvSpPr/>
            <p:nvPr/>
          </p:nvSpPr>
          <p:spPr>
            <a:xfrm>
              <a:off x="1035300" y="1936800"/>
              <a:ext cx="308400" cy="384375"/>
            </a:xfrm>
            <a:custGeom>
              <a:avLst/>
              <a:gdLst/>
              <a:ahLst/>
              <a:cxnLst/>
              <a:rect l="l" t="t" r="r" b="b"/>
              <a:pathLst>
                <a:path w="12336" h="15375" extrusionOk="0">
                  <a:moveTo>
                    <a:pt x="887" y="1"/>
                  </a:moveTo>
                  <a:lnTo>
                    <a:pt x="1" y="8055"/>
                  </a:lnTo>
                  <a:lnTo>
                    <a:pt x="887" y="15375"/>
                  </a:lnTo>
                  <a:lnTo>
                    <a:pt x="11778" y="15375"/>
                  </a:lnTo>
                  <a:lnTo>
                    <a:pt x="11905" y="15324"/>
                  </a:lnTo>
                  <a:lnTo>
                    <a:pt x="12032" y="15248"/>
                  </a:lnTo>
                  <a:lnTo>
                    <a:pt x="12133" y="15172"/>
                  </a:lnTo>
                  <a:lnTo>
                    <a:pt x="12234" y="15071"/>
                  </a:lnTo>
                  <a:lnTo>
                    <a:pt x="12285" y="14944"/>
                  </a:lnTo>
                  <a:lnTo>
                    <a:pt x="12336" y="14818"/>
                  </a:lnTo>
                  <a:lnTo>
                    <a:pt x="12336" y="14691"/>
                  </a:lnTo>
                  <a:lnTo>
                    <a:pt x="1900" y="14691"/>
                  </a:lnTo>
                  <a:lnTo>
                    <a:pt x="1774" y="14666"/>
                  </a:lnTo>
                  <a:lnTo>
                    <a:pt x="1698" y="14590"/>
                  </a:lnTo>
                  <a:lnTo>
                    <a:pt x="1622" y="14488"/>
                  </a:lnTo>
                  <a:lnTo>
                    <a:pt x="1597" y="14362"/>
                  </a:lnTo>
                  <a:lnTo>
                    <a:pt x="159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145;p55">
              <a:extLst>
                <a:ext uri="{FF2B5EF4-FFF2-40B4-BE49-F238E27FC236}">
                  <a16:creationId xmlns:a16="http://schemas.microsoft.com/office/drawing/2014/main" id="{434C4A64-1D1D-7FF6-8B64-D36D8D6CE8E0}"/>
                </a:ext>
              </a:extLst>
            </p:cNvPr>
            <p:cNvSpPr/>
            <p:nvPr/>
          </p:nvSpPr>
          <p:spPr>
            <a:xfrm>
              <a:off x="1100525" y="2071050"/>
              <a:ext cx="203925" cy="110825"/>
            </a:xfrm>
            <a:custGeom>
              <a:avLst/>
              <a:gdLst/>
              <a:ahLst/>
              <a:cxnLst/>
              <a:rect l="l" t="t" r="r" b="b"/>
              <a:pathLst>
                <a:path w="8157" h="4433" extrusionOk="0">
                  <a:moveTo>
                    <a:pt x="457" y="0"/>
                  </a:moveTo>
                  <a:lnTo>
                    <a:pt x="355" y="203"/>
                  </a:lnTo>
                  <a:lnTo>
                    <a:pt x="203" y="228"/>
                  </a:lnTo>
                  <a:lnTo>
                    <a:pt x="102" y="304"/>
                  </a:lnTo>
                  <a:lnTo>
                    <a:pt x="26" y="406"/>
                  </a:lnTo>
                  <a:lnTo>
                    <a:pt x="1" y="558"/>
                  </a:lnTo>
                  <a:lnTo>
                    <a:pt x="1" y="4078"/>
                  </a:lnTo>
                  <a:lnTo>
                    <a:pt x="26" y="4205"/>
                  </a:lnTo>
                  <a:lnTo>
                    <a:pt x="102" y="4331"/>
                  </a:lnTo>
                  <a:lnTo>
                    <a:pt x="203" y="4407"/>
                  </a:lnTo>
                  <a:lnTo>
                    <a:pt x="355" y="4433"/>
                  </a:lnTo>
                  <a:lnTo>
                    <a:pt x="7523" y="4433"/>
                  </a:lnTo>
                  <a:lnTo>
                    <a:pt x="7675" y="4407"/>
                  </a:lnTo>
                  <a:lnTo>
                    <a:pt x="7776" y="4331"/>
                  </a:lnTo>
                  <a:lnTo>
                    <a:pt x="7852" y="4205"/>
                  </a:lnTo>
                  <a:lnTo>
                    <a:pt x="7878" y="4078"/>
                  </a:lnTo>
                  <a:lnTo>
                    <a:pt x="8156" y="4002"/>
                  </a:lnTo>
                  <a:lnTo>
                    <a:pt x="8156" y="330"/>
                  </a:lnTo>
                  <a:lnTo>
                    <a:pt x="8131" y="203"/>
                  </a:lnTo>
                  <a:lnTo>
                    <a:pt x="8055" y="102"/>
                  </a:lnTo>
                  <a:lnTo>
                    <a:pt x="7954" y="26"/>
                  </a:lnTo>
                  <a:lnTo>
                    <a:pt x="78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46;p55">
              <a:extLst>
                <a:ext uri="{FF2B5EF4-FFF2-40B4-BE49-F238E27FC236}">
                  <a16:creationId xmlns:a16="http://schemas.microsoft.com/office/drawing/2014/main" id="{8257D0FD-DFC5-B13C-2330-C81DDD6D2D72}"/>
                </a:ext>
              </a:extLst>
            </p:cNvPr>
            <p:cNvSpPr/>
            <p:nvPr/>
          </p:nvSpPr>
          <p:spPr>
            <a:xfrm>
              <a:off x="1096725" y="2071050"/>
              <a:ext cx="207725" cy="115250"/>
            </a:xfrm>
            <a:custGeom>
              <a:avLst/>
              <a:gdLst/>
              <a:ahLst/>
              <a:cxnLst/>
              <a:rect l="l" t="t" r="r" b="b"/>
              <a:pathLst>
                <a:path w="8309" h="4610" extrusionOk="0">
                  <a:moveTo>
                    <a:pt x="355" y="0"/>
                  </a:moveTo>
                  <a:lnTo>
                    <a:pt x="229" y="26"/>
                  </a:lnTo>
                  <a:lnTo>
                    <a:pt x="102" y="102"/>
                  </a:lnTo>
                  <a:lnTo>
                    <a:pt x="26" y="203"/>
                  </a:lnTo>
                  <a:lnTo>
                    <a:pt x="1" y="330"/>
                  </a:lnTo>
                  <a:lnTo>
                    <a:pt x="1" y="4255"/>
                  </a:lnTo>
                  <a:lnTo>
                    <a:pt x="26" y="4382"/>
                  </a:lnTo>
                  <a:lnTo>
                    <a:pt x="102" y="4483"/>
                  </a:lnTo>
                  <a:lnTo>
                    <a:pt x="229" y="4559"/>
                  </a:lnTo>
                  <a:lnTo>
                    <a:pt x="355" y="4610"/>
                  </a:lnTo>
                  <a:lnTo>
                    <a:pt x="7954" y="4610"/>
                  </a:lnTo>
                  <a:lnTo>
                    <a:pt x="8106" y="4559"/>
                  </a:lnTo>
                  <a:lnTo>
                    <a:pt x="8207" y="4483"/>
                  </a:lnTo>
                  <a:lnTo>
                    <a:pt x="8283" y="4382"/>
                  </a:lnTo>
                  <a:lnTo>
                    <a:pt x="8308" y="4255"/>
                  </a:lnTo>
                  <a:lnTo>
                    <a:pt x="8308" y="4002"/>
                  </a:lnTo>
                  <a:lnTo>
                    <a:pt x="811" y="4002"/>
                  </a:lnTo>
                  <a:lnTo>
                    <a:pt x="735" y="3977"/>
                  </a:lnTo>
                  <a:lnTo>
                    <a:pt x="659" y="3951"/>
                  </a:lnTo>
                  <a:lnTo>
                    <a:pt x="609" y="3875"/>
                  </a:lnTo>
                  <a:lnTo>
                    <a:pt x="609" y="3800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47;p55">
              <a:extLst>
                <a:ext uri="{FF2B5EF4-FFF2-40B4-BE49-F238E27FC236}">
                  <a16:creationId xmlns:a16="http://schemas.microsoft.com/office/drawing/2014/main" id="{84CCBD90-3825-0836-BC8C-F027945C0086}"/>
                </a:ext>
              </a:extLst>
            </p:cNvPr>
            <p:cNvSpPr/>
            <p:nvPr/>
          </p:nvSpPr>
          <p:spPr>
            <a:xfrm>
              <a:off x="1015675" y="1936800"/>
              <a:ext cx="41825" cy="381225"/>
            </a:xfrm>
            <a:custGeom>
              <a:avLst/>
              <a:gdLst/>
              <a:ahLst/>
              <a:cxnLst/>
              <a:rect l="l" t="t" r="r" b="b"/>
              <a:pathLst>
                <a:path w="1673" h="15249" extrusionOk="0">
                  <a:moveTo>
                    <a:pt x="457" y="1"/>
                  </a:moveTo>
                  <a:lnTo>
                    <a:pt x="330" y="51"/>
                  </a:lnTo>
                  <a:lnTo>
                    <a:pt x="229" y="127"/>
                  </a:lnTo>
                  <a:lnTo>
                    <a:pt x="153" y="229"/>
                  </a:lnTo>
                  <a:lnTo>
                    <a:pt x="77" y="355"/>
                  </a:lnTo>
                  <a:lnTo>
                    <a:pt x="26" y="482"/>
                  </a:lnTo>
                  <a:lnTo>
                    <a:pt x="1" y="634"/>
                  </a:lnTo>
                  <a:lnTo>
                    <a:pt x="1" y="786"/>
                  </a:lnTo>
                  <a:lnTo>
                    <a:pt x="102" y="14514"/>
                  </a:lnTo>
                  <a:lnTo>
                    <a:pt x="127" y="14640"/>
                  </a:lnTo>
                  <a:lnTo>
                    <a:pt x="178" y="14767"/>
                  </a:lnTo>
                  <a:lnTo>
                    <a:pt x="229" y="14894"/>
                  </a:lnTo>
                  <a:lnTo>
                    <a:pt x="305" y="14995"/>
                  </a:lnTo>
                  <a:lnTo>
                    <a:pt x="406" y="15071"/>
                  </a:lnTo>
                  <a:lnTo>
                    <a:pt x="533" y="15147"/>
                  </a:lnTo>
                  <a:lnTo>
                    <a:pt x="659" y="15198"/>
                  </a:lnTo>
                  <a:lnTo>
                    <a:pt x="811" y="15198"/>
                  </a:lnTo>
                  <a:lnTo>
                    <a:pt x="1672" y="15248"/>
                  </a:lnTo>
                  <a:lnTo>
                    <a:pt x="1672" y="15248"/>
                  </a:lnTo>
                  <a:lnTo>
                    <a:pt x="1520" y="14944"/>
                  </a:lnTo>
                  <a:lnTo>
                    <a:pt x="1672" y="14691"/>
                  </a:lnTo>
                  <a:lnTo>
                    <a:pt x="1672" y="1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48;p55">
              <a:extLst>
                <a:ext uri="{FF2B5EF4-FFF2-40B4-BE49-F238E27FC236}">
                  <a16:creationId xmlns:a16="http://schemas.microsoft.com/office/drawing/2014/main" id="{ACFB0936-CF68-8F8F-B25E-73D23862843E}"/>
                </a:ext>
              </a:extLst>
            </p:cNvPr>
            <p:cNvSpPr/>
            <p:nvPr/>
          </p:nvSpPr>
          <p:spPr>
            <a:xfrm>
              <a:off x="1013150" y="1936800"/>
              <a:ext cx="44350" cy="384375"/>
            </a:xfrm>
            <a:custGeom>
              <a:avLst/>
              <a:gdLst/>
              <a:ahLst/>
              <a:cxnLst/>
              <a:rect l="l" t="t" r="r" b="b"/>
              <a:pathLst>
                <a:path w="1774" h="15375" extrusionOk="0">
                  <a:moveTo>
                    <a:pt x="558" y="1"/>
                  </a:moveTo>
                  <a:lnTo>
                    <a:pt x="431" y="51"/>
                  </a:lnTo>
                  <a:lnTo>
                    <a:pt x="304" y="102"/>
                  </a:lnTo>
                  <a:lnTo>
                    <a:pt x="203" y="203"/>
                  </a:lnTo>
                  <a:lnTo>
                    <a:pt x="127" y="305"/>
                  </a:lnTo>
                  <a:lnTo>
                    <a:pt x="51" y="406"/>
                  </a:lnTo>
                  <a:lnTo>
                    <a:pt x="26" y="558"/>
                  </a:lnTo>
                  <a:lnTo>
                    <a:pt x="0" y="685"/>
                  </a:lnTo>
                  <a:lnTo>
                    <a:pt x="0" y="14691"/>
                  </a:lnTo>
                  <a:lnTo>
                    <a:pt x="26" y="14818"/>
                  </a:lnTo>
                  <a:lnTo>
                    <a:pt x="51" y="14944"/>
                  </a:lnTo>
                  <a:lnTo>
                    <a:pt x="127" y="15071"/>
                  </a:lnTo>
                  <a:lnTo>
                    <a:pt x="203" y="15172"/>
                  </a:lnTo>
                  <a:lnTo>
                    <a:pt x="304" y="15248"/>
                  </a:lnTo>
                  <a:lnTo>
                    <a:pt x="431" y="15324"/>
                  </a:lnTo>
                  <a:lnTo>
                    <a:pt x="558" y="15375"/>
                  </a:lnTo>
                  <a:lnTo>
                    <a:pt x="1773" y="15375"/>
                  </a:lnTo>
                  <a:lnTo>
                    <a:pt x="1773" y="14691"/>
                  </a:lnTo>
                  <a:lnTo>
                    <a:pt x="938" y="14691"/>
                  </a:lnTo>
                  <a:lnTo>
                    <a:pt x="862" y="14666"/>
                  </a:lnTo>
                  <a:lnTo>
                    <a:pt x="760" y="14615"/>
                  </a:lnTo>
                  <a:lnTo>
                    <a:pt x="710" y="14539"/>
                  </a:lnTo>
                  <a:lnTo>
                    <a:pt x="710" y="14438"/>
                  </a:lnTo>
                  <a:lnTo>
                    <a:pt x="7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149;p55">
              <a:extLst>
                <a:ext uri="{FF2B5EF4-FFF2-40B4-BE49-F238E27FC236}">
                  <a16:creationId xmlns:a16="http://schemas.microsoft.com/office/drawing/2014/main" id="{DC8B267A-7DFA-3C9A-E7AA-16C062E7BF0B}"/>
                </a:ext>
              </a:extLst>
            </p:cNvPr>
            <p:cNvSpPr/>
            <p:nvPr/>
          </p:nvSpPr>
          <p:spPr>
            <a:xfrm>
              <a:off x="1006825" y="1929850"/>
              <a:ext cx="205175" cy="397675"/>
            </a:xfrm>
            <a:custGeom>
              <a:avLst/>
              <a:gdLst/>
              <a:ahLst/>
              <a:cxnLst/>
              <a:rect l="l" t="t" r="r" b="b"/>
              <a:pathLst>
                <a:path w="8207" h="15907" extrusionOk="0">
                  <a:moveTo>
                    <a:pt x="963" y="0"/>
                  </a:moveTo>
                  <a:lnTo>
                    <a:pt x="760" y="26"/>
                  </a:lnTo>
                  <a:lnTo>
                    <a:pt x="583" y="76"/>
                  </a:lnTo>
                  <a:lnTo>
                    <a:pt x="405" y="178"/>
                  </a:lnTo>
                  <a:lnTo>
                    <a:pt x="279" y="279"/>
                  </a:lnTo>
                  <a:lnTo>
                    <a:pt x="152" y="431"/>
                  </a:lnTo>
                  <a:lnTo>
                    <a:pt x="76" y="583"/>
                  </a:lnTo>
                  <a:lnTo>
                    <a:pt x="25" y="760"/>
                  </a:lnTo>
                  <a:lnTo>
                    <a:pt x="0" y="963"/>
                  </a:lnTo>
                  <a:lnTo>
                    <a:pt x="0" y="14969"/>
                  </a:lnTo>
                  <a:lnTo>
                    <a:pt x="25" y="15146"/>
                  </a:lnTo>
                  <a:lnTo>
                    <a:pt x="76" y="15324"/>
                  </a:lnTo>
                  <a:lnTo>
                    <a:pt x="152" y="15501"/>
                  </a:lnTo>
                  <a:lnTo>
                    <a:pt x="279" y="15627"/>
                  </a:lnTo>
                  <a:lnTo>
                    <a:pt x="405" y="15754"/>
                  </a:lnTo>
                  <a:lnTo>
                    <a:pt x="583" y="15830"/>
                  </a:lnTo>
                  <a:lnTo>
                    <a:pt x="760" y="15906"/>
                  </a:lnTo>
                  <a:lnTo>
                    <a:pt x="3369" y="15906"/>
                  </a:lnTo>
                  <a:lnTo>
                    <a:pt x="3470" y="15830"/>
                  </a:lnTo>
                  <a:lnTo>
                    <a:pt x="3521" y="15754"/>
                  </a:lnTo>
                  <a:lnTo>
                    <a:pt x="3546" y="15653"/>
                  </a:lnTo>
                  <a:lnTo>
                    <a:pt x="3521" y="15552"/>
                  </a:lnTo>
                  <a:lnTo>
                    <a:pt x="3470" y="15476"/>
                  </a:lnTo>
                  <a:lnTo>
                    <a:pt x="3369" y="15425"/>
                  </a:lnTo>
                  <a:lnTo>
                    <a:pt x="3267" y="15400"/>
                  </a:lnTo>
                  <a:lnTo>
                    <a:pt x="2305" y="15400"/>
                  </a:lnTo>
                  <a:lnTo>
                    <a:pt x="2305" y="3470"/>
                  </a:lnTo>
                  <a:lnTo>
                    <a:pt x="2280" y="3369"/>
                  </a:lnTo>
                  <a:lnTo>
                    <a:pt x="2229" y="3268"/>
                  </a:lnTo>
                  <a:lnTo>
                    <a:pt x="2128" y="3217"/>
                  </a:lnTo>
                  <a:lnTo>
                    <a:pt x="2026" y="3192"/>
                  </a:lnTo>
                  <a:lnTo>
                    <a:pt x="1925" y="3217"/>
                  </a:lnTo>
                  <a:lnTo>
                    <a:pt x="1849" y="3268"/>
                  </a:lnTo>
                  <a:lnTo>
                    <a:pt x="1798" y="3369"/>
                  </a:lnTo>
                  <a:lnTo>
                    <a:pt x="1773" y="3470"/>
                  </a:lnTo>
                  <a:lnTo>
                    <a:pt x="1773" y="15400"/>
                  </a:lnTo>
                  <a:lnTo>
                    <a:pt x="963" y="15400"/>
                  </a:lnTo>
                  <a:lnTo>
                    <a:pt x="861" y="15374"/>
                  </a:lnTo>
                  <a:lnTo>
                    <a:pt x="785" y="15349"/>
                  </a:lnTo>
                  <a:lnTo>
                    <a:pt x="709" y="15324"/>
                  </a:lnTo>
                  <a:lnTo>
                    <a:pt x="633" y="15273"/>
                  </a:lnTo>
                  <a:lnTo>
                    <a:pt x="583" y="15197"/>
                  </a:lnTo>
                  <a:lnTo>
                    <a:pt x="557" y="15121"/>
                  </a:lnTo>
                  <a:lnTo>
                    <a:pt x="532" y="15045"/>
                  </a:lnTo>
                  <a:lnTo>
                    <a:pt x="507" y="14969"/>
                  </a:lnTo>
                  <a:lnTo>
                    <a:pt x="507" y="963"/>
                  </a:lnTo>
                  <a:lnTo>
                    <a:pt x="532" y="887"/>
                  </a:lnTo>
                  <a:lnTo>
                    <a:pt x="557" y="785"/>
                  </a:lnTo>
                  <a:lnTo>
                    <a:pt x="583" y="709"/>
                  </a:lnTo>
                  <a:lnTo>
                    <a:pt x="633" y="659"/>
                  </a:lnTo>
                  <a:lnTo>
                    <a:pt x="709" y="608"/>
                  </a:lnTo>
                  <a:lnTo>
                    <a:pt x="785" y="557"/>
                  </a:lnTo>
                  <a:lnTo>
                    <a:pt x="861" y="532"/>
                  </a:lnTo>
                  <a:lnTo>
                    <a:pt x="1773" y="532"/>
                  </a:lnTo>
                  <a:lnTo>
                    <a:pt x="1773" y="2229"/>
                  </a:lnTo>
                  <a:lnTo>
                    <a:pt x="1798" y="2330"/>
                  </a:lnTo>
                  <a:lnTo>
                    <a:pt x="1849" y="2432"/>
                  </a:lnTo>
                  <a:lnTo>
                    <a:pt x="1925" y="2482"/>
                  </a:lnTo>
                  <a:lnTo>
                    <a:pt x="2026" y="2508"/>
                  </a:lnTo>
                  <a:lnTo>
                    <a:pt x="2128" y="2482"/>
                  </a:lnTo>
                  <a:lnTo>
                    <a:pt x="2229" y="2432"/>
                  </a:lnTo>
                  <a:lnTo>
                    <a:pt x="2280" y="2330"/>
                  </a:lnTo>
                  <a:lnTo>
                    <a:pt x="2305" y="2229"/>
                  </a:lnTo>
                  <a:lnTo>
                    <a:pt x="2305" y="532"/>
                  </a:lnTo>
                  <a:lnTo>
                    <a:pt x="7953" y="532"/>
                  </a:lnTo>
                  <a:lnTo>
                    <a:pt x="8054" y="507"/>
                  </a:lnTo>
                  <a:lnTo>
                    <a:pt x="8130" y="456"/>
                  </a:lnTo>
                  <a:lnTo>
                    <a:pt x="8181" y="380"/>
                  </a:lnTo>
                  <a:lnTo>
                    <a:pt x="8206" y="279"/>
                  </a:lnTo>
                  <a:lnTo>
                    <a:pt x="8181" y="152"/>
                  </a:lnTo>
                  <a:lnTo>
                    <a:pt x="8130" y="76"/>
                  </a:lnTo>
                  <a:lnTo>
                    <a:pt x="8054" y="26"/>
                  </a:lnTo>
                  <a:lnTo>
                    <a:pt x="795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150;p55">
              <a:extLst>
                <a:ext uri="{FF2B5EF4-FFF2-40B4-BE49-F238E27FC236}">
                  <a16:creationId xmlns:a16="http://schemas.microsoft.com/office/drawing/2014/main" id="{C557D299-63F4-E0F2-95A4-6651D1301025}"/>
                </a:ext>
              </a:extLst>
            </p:cNvPr>
            <p:cNvSpPr/>
            <p:nvPr/>
          </p:nvSpPr>
          <p:spPr>
            <a:xfrm>
              <a:off x="1116350" y="2091300"/>
              <a:ext cx="62100" cy="75375"/>
            </a:xfrm>
            <a:custGeom>
              <a:avLst/>
              <a:gdLst/>
              <a:ahLst/>
              <a:cxnLst/>
              <a:rect l="l" t="t" r="r" b="b"/>
              <a:pathLst>
                <a:path w="2484" h="3015" extrusionOk="0">
                  <a:moveTo>
                    <a:pt x="1242" y="887"/>
                  </a:moveTo>
                  <a:lnTo>
                    <a:pt x="1622" y="1875"/>
                  </a:lnTo>
                  <a:lnTo>
                    <a:pt x="862" y="1875"/>
                  </a:lnTo>
                  <a:lnTo>
                    <a:pt x="1242" y="887"/>
                  </a:lnTo>
                  <a:close/>
                  <a:moveTo>
                    <a:pt x="1141" y="1"/>
                  </a:moveTo>
                  <a:lnTo>
                    <a:pt x="1065" y="51"/>
                  </a:lnTo>
                  <a:lnTo>
                    <a:pt x="989" y="102"/>
                  </a:lnTo>
                  <a:lnTo>
                    <a:pt x="938" y="178"/>
                  </a:lnTo>
                  <a:lnTo>
                    <a:pt x="938" y="203"/>
                  </a:lnTo>
                  <a:lnTo>
                    <a:pt x="1" y="2660"/>
                  </a:lnTo>
                  <a:lnTo>
                    <a:pt x="1" y="2762"/>
                  </a:lnTo>
                  <a:lnTo>
                    <a:pt x="1" y="2863"/>
                  </a:lnTo>
                  <a:lnTo>
                    <a:pt x="77" y="2939"/>
                  </a:lnTo>
                  <a:lnTo>
                    <a:pt x="153" y="2990"/>
                  </a:lnTo>
                  <a:lnTo>
                    <a:pt x="254" y="3015"/>
                  </a:lnTo>
                  <a:lnTo>
                    <a:pt x="355" y="2990"/>
                  </a:lnTo>
                  <a:lnTo>
                    <a:pt x="431" y="2939"/>
                  </a:lnTo>
                  <a:lnTo>
                    <a:pt x="482" y="2838"/>
                  </a:lnTo>
                  <a:lnTo>
                    <a:pt x="659" y="2407"/>
                  </a:lnTo>
                  <a:lnTo>
                    <a:pt x="1824" y="2407"/>
                  </a:lnTo>
                  <a:lnTo>
                    <a:pt x="1976" y="2838"/>
                  </a:lnTo>
                  <a:lnTo>
                    <a:pt x="2027" y="2914"/>
                  </a:lnTo>
                  <a:lnTo>
                    <a:pt x="2078" y="2964"/>
                  </a:lnTo>
                  <a:lnTo>
                    <a:pt x="2154" y="3015"/>
                  </a:lnTo>
                  <a:lnTo>
                    <a:pt x="2230" y="3015"/>
                  </a:lnTo>
                  <a:lnTo>
                    <a:pt x="2306" y="2990"/>
                  </a:lnTo>
                  <a:lnTo>
                    <a:pt x="2407" y="2939"/>
                  </a:lnTo>
                  <a:lnTo>
                    <a:pt x="2458" y="2863"/>
                  </a:lnTo>
                  <a:lnTo>
                    <a:pt x="2483" y="2762"/>
                  </a:lnTo>
                  <a:lnTo>
                    <a:pt x="2483" y="2660"/>
                  </a:lnTo>
                  <a:lnTo>
                    <a:pt x="1546" y="203"/>
                  </a:lnTo>
                  <a:lnTo>
                    <a:pt x="1546" y="178"/>
                  </a:lnTo>
                  <a:lnTo>
                    <a:pt x="1495" y="102"/>
                  </a:lnTo>
                  <a:lnTo>
                    <a:pt x="1419" y="51"/>
                  </a:lnTo>
                  <a:lnTo>
                    <a:pt x="1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151;p55">
              <a:extLst>
                <a:ext uri="{FF2B5EF4-FFF2-40B4-BE49-F238E27FC236}">
                  <a16:creationId xmlns:a16="http://schemas.microsoft.com/office/drawing/2014/main" id="{CC17752C-DF9D-97D7-8132-20931F1AB006}"/>
                </a:ext>
              </a:extLst>
            </p:cNvPr>
            <p:cNvSpPr/>
            <p:nvPr/>
          </p:nvSpPr>
          <p:spPr>
            <a:xfrm>
              <a:off x="1226525" y="2090675"/>
              <a:ext cx="58925" cy="76650"/>
            </a:xfrm>
            <a:custGeom>
              <a:avLst/>
              <a:gdLst/>
              <a:ahLst/>
              <a:cxnLst/>
              <a:rect l="l" t="t" r="r" b="b"/>
              <a:pathLst>
                <a:path w="2357" h="3066" extrusionOk="0">
                  <a:moveTo>
                    <a:pt x="305" y="0"/>
                  </a:moveTo>
                  <a:lnTo>
                    <a:pt x="204" y="26"/>
                  </a:lnTo>
                  <a:lnTo>
                    <a:pt x="128" y="76"/>
                  </a:lnTo>
                  <a:lnTo>
                    <a:pt x="77" y="152"/>
                  </a:lnTo>
                  <a:lnTo>
                    <a:pt x="52" y="254"/>
                  </a:lnTo>
                  <a:lnTo>
                    <a:pt x="77" y="355"/>
                  </a:lnTo>
                  <a:lnTo>
                    <a:pt x="128" y="431"/>
                  </a:lnTo>
                  <a:lnTo>
                    <a:pt x="204" y="507"/>
                  </a:lnTo>
                  <a:lnTo>
                    <a:pt x="305" y="532"/>
                  </a:lnTo>
                  <a:lnTo>
                    <a:pt x="1521" y="532"/>
                  </a:lnTo>
                  <a:lnTo>
                    <a:pt x="52" y="2660"/>
                  </a:lnTo>
                  <a:lnTo>
                    <a:pt x="26" y="2711"/>
                  </a:lnTo>
                  <a:lnTo>
                    <a:pt x="1" y="2787"/>
                  </a:lnTo>
                  <a:lnTo>
                    <a:pt x="1" y="2863"/>
                  </a:lnTo>
                  <a:lnTo>
                    <a:pt x="26" y="2913"/>
                  </a:lnTo>
                  <a:lnTo>
                    <a:pt x="77" y="2964"/>
                  </a:lnTo>
                  <a:lnTo>
                    <a:pt x="128" y="3015"/>
                  </a:lnTo>
                  <a:lnTo>
                    <a:pt x="204" y="3040"/>
                  </a:lnTo>
                  <a:lnTo>
                    <a:pt x="280" y="3065"/>
                  </a:lnTo>
                  <a:lnTo>
                    <a:pt x="2103" y="3065"/>
                  </a:lnTo>
                  <a:lnTo>
                    <a:pt x="2204" y="3040"/>
                  </a:lnTo>
                  <a:lnTo>
                    <a:pt x="2280" y="2989"/>
                  </a:lnTo>
                  <a:lnTo>
                    <a:pt x="2331" y="2888"/>
                  </a:lnTo>
                  <a:lnTo>
                    <a:pt x="2356" y="2787"/>
                  </a:lnTo>
                  <a:lnTo>
                    <a:pt x="2331" y="2685"/>
                  </a:lnTo>
                  <a:lnTo>
                    <a:pt x="2280" y="2609"/>
                  </a:lnTo>
                  <a:lnTo>
                    <a:pt x="2204" y="2559"/>
                  </a:lnTo>
                  <a:lnTo>
                    <a:pt x="2103" y="2533"/>
                  </a:lnTo>
                  <a:lnTo>
                    <a:pt x="761" y="2533"/>
                  </a:lnTo>
                  <a:lnTo>
                    <a:pt x="2230" y="406"/>
                  </a:lnTo>
                  <a:lnTo>
                    <a:pt x="2255" y="355"/>
                  </a:lnTo>
                  <a:lnTo>
                    <a:pt x="2280" y="279"/>
                  </a:lnTo>
                  <a:lnTo>
                    <a:pt x="2280" y="203"/>
                  </a:lnTo>
                  <a:lnTo>
                    <a:pt x="2255" y="127"/>
                  </a:lnTo>
                  <a:lnTo>
                    <a:pt x="2204" y="76"/>
                  </a:lnTo>
                  <a:lnTo>
                    <a:pt x="2154" y="26"/>
                  </a:lnTo>
                  <a:lnTo>
                    <a:pt x="20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152;p55">
              <a:extLst>
                <a:ext uri="{FF2B5EF4-FFF2-40B4-BE49-F238E27FC236}">
                  <a16:creationId xmlns:a16="http://schemas.microsoft.com/office/drawing/2014/main" id="{CCBA4DB1-B8CA-0636-A598-DE81491D1F3D}"/>
                </a:ext>
              </a:extLst>
            </p:cNvPr>
            <p:cNvSpPr/>
            <p:nvPr/>
          </p:nvSpPr>
          <p:spPr>
            <a:xfrm>
              <a:off x="1181575" y="2122325"/>
              <a:ext cx="45625" cy="13325"/>
            </a:xfrm>
            <a:custGeom>
              <a:avLst/>
              <a:gdLst/>
              <a:ahLst/>
              <a:cxnLst/>
              <a:rect l="l" t="t" r="r" b="b"/>
              <a:pathLst>
                <a:path w="1825" h="533" extrusionOk="0">
                  <a:moveTo>
                    <a:pt x="254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57"/>
                  </a:lnTo>
                  <a:lnTo>
                    <a:pt x="153" y="507"/>
                  </a:lnTo>
                  <a:lnTo>
                    <a:pt x="254" y="533"/>
                  </a:lnTo>
                  <a:lnTo>
                    <a:pt x="1546" y="533"/>
                  </a:lnTo>
                  <a:lnTo>
                    <a:pt x="1647" y="507"/>
                  </a:lnTo>
                  <a:lnTo>
                    <a:pt x="1748" y="457"/>
                  </a:lnTo>
                  <a:lnTo>
                    <a:pt x="1799" y="355"/>
                  </a:lnTo>
                  <a:lnTo>
                    <a:pt x="1824" y="254"/>
                  </a:lnTo>
                  <a:lnTo>
                    <a:pt x="1799" y="153"/>
                  </a:lnTo>
                  <a:lnTo>
                    <a:pt x="1748" y="77"/>
                  </a:lnTo>
                  <a:lnTo>
                    <a:pt x="1647" y="26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153;p55">
              <a:extLst>
                <a:ext uri="{FF2B5EF4-FFF2-40B4-BE49-F238E27FC236}">
                  <a16:creationId xmlns:a16="http://schemas.microsoft.com/office/drawing/2014/main" id="{03E9B4E5-8B27-CF48-7873-B203F45412BC}"/>
                </a:ext>
              </a:extLst>
            </p:cNvPr>
            <p:cNvSpPr/>
            <p:nvPr/>
          </p:nvSpPr>
          <p:spPr>
            <a:xfrm>
              <a:off x="1112550" y="1929850"/>
              <a:ext cx="292575" cy="446425"/>
            </a:xfrm>
            <a:custGeom>
              <a:avLst/>
              <a:gdLst/>
              <a:ahLst/>
              <a:cxnLst/>
              <a:rect l="l" t="t" r="r" b="b"/>
              <a:pathLst>
                <a:path w="11703" h="17857" extrusionOk="0">
                  <a:moveTo>
                    <a:pt x="10233" y="2026"/>
                  </a:moveTo>
                  <a:lnTo>
                    <a:pt x="10309" y="2052"/>
                  </a:lnTo>
                  <a:lnTo>
                    <a:pt x="10335" y="2128"/>
                  </a:lnTo>
                  <a:lnTo>
                    <a:pt x="10335" y="2786"/>
                  </a:lnTo>
                  <a:lnTo>
                    <a:pt x="10309" y="2837"/>
                  </a:lnTo>
                  <a:lnTo>
                    <a:pt x="10233" y="2862"/>
                  </a:lnTo>
                  <a:lnTo>
                    <a:pt x="9524" y="2862"/>
                  </a:lnTo>
                  <a:lnTo>
                    <a:pt x="9524" y="2026"/>
                  </a:lnTo>
                  <a:close/>
                  <a:moveTo>
                    <a:pt x="10233" y="4813"/>
                  </a:moveTo>
                  <a:lnTo>
                    <a:pt x="10309" y="4838"/>
                  </a:lnTo>
                  <a:lnTo>
                    <a:pt x="10335" y="4888"/>
                  </a:lnTo>
                  <a:lnTo>
                    <a:pt x="10335" y="5547"/>
                  </a:lnTo>
                  <a:lnTo>
                    <a:pt x="10309" y="5623"/>
                  </a:lnTo>
                  <a:lnTo>
                    <a:pt x="10233" y="5648"/>
                  </a:lnTo>
                  <a:lnTo>
                    <a:pt x="9524" y="5648"/>
                  </a:lnTo>
                  <a:lnTo>
                    <a:pt x="9524" y="4813"/>
                  </a:lnTo>
                  <a:close/>
                  <a:moveTo>
                    <a:pt x="11019" y="6155"/>
                  </a:moveTo>
                  <a:lnTo>
                    <a:pt x="11095" y="6180"/>
                  </a:lnTo>
                  <a:lnTo>
                    <a:pt x="11120" y="6256"/>
                  </a:lnTo>
                  <a:lnTo>
                    <a:pt x="11120" y="6915"/>
                  </a:lnTo>
                  <a:lnTo>
                    <a:pt x="11095" y="6965"/>
                  </a:lnTo>
                  <a:lnTo>
                    <a:pt x="11019" y="6991"/>
                  </a:lnTo>
                  <a:lnTo>
                    <a:pt x="9524" y="6991"/>
                  </a:lnTo>
                  <a:lnTo>
                    <a:pt x="9524" y="6155"/>
                  </a:lnTo>
                  <a:close/>
                  <a:moveTo>
                    <a:pt x="10259" y="8966"/>
                  </a:moveTo>
                  <a:lnTo>
                    <a:pt x="10335" y="8992"/>
                  </a:lnTo>
                  <a:lnTo>
                    <a:pt x="10360" y="9068"/>
                  </a:lnTo>
                  <a:lnTo>
                    <a:pt x="10360" y="9726"/>
                  </a:lnTo>
                  <a:lnTo>
                    <a:pt x="10335" y="9777"/>
                  </a:lnTo>
                  <a:lnTo>
                    <a:pt x="10259" y="9802"/>
                  </a:lnTo>
                  <a:lnTo>
                    <a:pt x="9524" y="9802"/>
                  </a:lnTo>
                  <a:lnTo>
                    <a:pt x="9524" y="8966"/>
                  </a:lnTo>
                  <a:close/>
                  <a:moveTo>
                    <a:pt x="11095" y="10334"/>
                  </a:moveTo>
                  <a:lnTo>
                    <a:pt x="11145" y="10359"/>
                  </a:lnTo>
                  <a:lnTo>
                    <a:pt x="11171" y="10410"/>
                  </a:lnTo>
                  <a:lnTo>
                    <a:pt x="11171" y="11094"/>
                  </a:lnTo>
                  <a:lnTo>
                    <a:pt x="11145" y="11144"/>
                  </a:lnTo>
                  <a:lnTo>
                    <a:pt x="11095" y="11170"/>
                  </a:lnTo>
                  <a:lnTo>
                    <a:pt x="9524" y="11170"/>
                  </a:lnTo>
                  <a:lnTo>
                    <a:pt x="9524" y="10334"/>
                  </a:lnTo>
                  <a:close/>
                  <a:moveTo>
                    <a:pt x="10740" y="11702"/>
                  </a:moveTo>
                  <a:lnTo>
                    <a:pt x="10816" y="11727"/>
                  </a:lnTo>
                  <a:lnTo>
                    <a:pt x="10841" y="11778"/>
                  </a:lnTo>
                  <a:lnTo>
                    <a:pt x="10841" y="12436"/>
                  </a:lnTo>
                  <a:lnTo>
                    <a:pt x="10816" y="12512"/>
                  </a:lnTo>
                  <a:lnTo>
                    <a:pt x="10740" y="12537"/>
                  </a:lnTo>
                  <a:lnTo>
                    <a:pt x="9524" y="12537"/>
                  </a:lnTo>
                  <a:lnTo>
                    <a:pt x="9524" y="11702"/>
                  </a:lnTo>
                  <a:close/>
                  <a:moveTo>
                    <a:pt x="10284" y="13044"/>
                  </a:moveTo>
                  <a:lnTo>
                    <a:pt x="10335" y="13069"/>
                  </a:lnTo>
                  <a:lnTo>
                    <a:pt x="10360" y="13145"/>
                  </a:lnTo>
                  <a:lnTo>
                    <a:pt x="10360" y="13804"/>
                  </a:lnTo>
                  <a:lnTo>
                    <a:pt x="10335" y="13855"/>
                  </a:lnTo>
                  <a:lnTo>
                    <a:pt x="10284" y="13880"/>
                  </a:lnTo>
                  <a:lnTo>
                    <a:pt x="9524" y="13880"/>
                  </a:lnTo>
                  <a:lnTo>
                    <a:pt x="9524" y="13044"/>
                  </a:lnTo>
                  <a:close/>
                  <a:moveTo>
                    <a:pt x="6865" y="15906"/>
                  </a:moveTo>
                  <a:lnTo>
                    <a:pt x="6865" y="17299"/>
                  </a:lnTo>
                  <a:lnTo>
                    <a:pt x="5928" y="16818"/>
                  </a:lnTo>
                  <a:lnTo>
                    <a:pt x="5826" y="16793"/>
                  </a:lnTo>
                  <a:lnTo>
                    <a:pt x="5725" y="16767"/>
                  </a:lnTo>
                  <a:lnTo>
                    <a:pt x="5624" y="16793"/>
                  </a:lnTo>
                  <a:lnTo>
                    <a:pt x="5522" y="16818"/>
                  </a:lnTo>
                  <a:lnTo>
                    <a:pt x="4585" y="17299"/>
                  </a:lnTo>
                  <a:lnTo>
                    <a:pt x="4585" y="15906"/>
                  </a:lnTo>
                  <a:close/>
                  <a:moveTo>
                    <a:pt x="4940" y="0"/>
                  </a:moveTo>
                  <a:lnTo>
                    <a:pt x="4839" y="26"/>
                  </a:lnTo>
                  <a:lnTo>
                    <a:pt x="4763" y="76"/>
                  </a:lnTo>
                  <a:lnTo>
                    <a:pt x="4712" y="152"/>
                  </a:lnTo>
                  <a:lnTo>
                    <a:pt x="4687" y="279"/>
                  </a:lnTo>
                  <a:lnTo>
                    <a:pt x="4712" y="380"/>
                  </a:lnTo>
                  <a:lnTo>
                    <a:pt x="4763" y="456"/>
                  </a:lnTo>
                  <a:lnTo>
                    <a:pt x="4839" y="507"/>
                  </a:lnTo>
                  <a:lnTo>
                    <a:pt x="4940" y="532"/>
                  </a:lnTo>
                  <a:lnTo>
                    <a:pt x="8638" y="532"/>
                  </a:lnTo>
                  <a:lnTo>
                    <a:pt x="8714" y="557"/>
                  </a:lnTo>
                  <a:lnTo>
                    <a:pt x="8790" y="608"/>
                  </a:lnTo>
                  <a:lnTo>
                    <a:pt x="8866" y="659"/>
                  </a:lnTo>
                  <a:lnTo>
                    <a:pt x="8916" y="709"/>
                  </a:lnTo>
                  <a:lnTo>
                    <a:pt x="8967" y="785"/>
                  </a:lnTo>
                  <a:lnTo>
                    <a:pt x="8992" y="887"/>
                  </a:lnTo>
                  <a:lnTo>
                    <a:pt x="8992" y="963"/>
                  </a:lnTo>
                  <a:lnTo>
                    <a:pt x="8992" y="14969"/>
                  </a:lnTo>
                  <a:lnTo>
                    <a:pt x="8992" y="15045"/>
                  </a:lnTo>
                  <a:lnTo>
                    <a:pt x="8967" y="15121"/>
                  </a:lnTo>
                  <a:lnTo>
                    <a:pt x="8916" y="15197"/>
                  </a:lnTo>
                  <a:lnTo>
                    <a:pt x="8866" y="15273"/>
                  </a:lnTo>
                  <a:lnTo>
                    <a:pt x="8790" y="15324"/>
                  </a:lnTo>
                  <a:lnTo>
                    <a:pt x="8714" y="15349"/>
                  </a:lnTo>
                  <a:lnTo>
                    <a:pt x="8638" y="15374"/>
                  </a:lnTo>
                  <a:lnTo>
                    <a:pt x="8562" y="15400"/>
                  </a:lnTo>
                  <a:lnTo>
                    <a:pt x="254" y="15400"/>
                  </a:lnTo>
                  <a:lnTo>
                    <a:pt x="153" y="15425"/>
                  </a:lnTo>
                  <a:lnTo>
                    <a:pt x="77" y="15476"/>
                  </a:lnTo>
                  <a:lnTo>
                    <a:pt x="26" y="15552"/>
                  </a:lnTo>
                  <a:lnTo>
                    <a:pt x="1" y="15653"/>
                  </a:lnTo>
                  <a:lnTo>
                    <a:pt x="26" y="15754"/>
                  </a:lnTo>
                  <a:lnTo>
                    <a:pt x="77" y="15830"/>
                  </a:lnTo>
                  <a:lnTo>
                    <a:pt x="153" y="15906"/>
                  </a:lnTo>
                  <a:lnTo>
                    <a:pt x="4079" y="15906"/>
                  </a:lnTo>
                  <a:lnTo>
                    <a:pt x="4079" y="17426"/>
                  </a:lnTo>
                  <a:lnTo>
                    <a:pt x="4079" y="17552"/>
                  </a:lnTo>
                  <a:lnTo>
                    <a:pt x="4129" y="17654"/>
                  </a:lnTo>
                  <a:lnTo>
                    <a:pt x="4180" y="17730"/>
                  </a:lnTo>
                  <a:lnTo>
                    <a:pt x="4281" y="17806"/>
                  </a:lnTo>
                  <a:lnTo>
                    <a:pt x="4357" y="17831"/>
                  </a:lnTo>
                  <a:lnTo>
                    <a:pt x="4459" y="17856"/>
                  </a:lnTo>
                  <a:lnTo>
                    <a:pt x="4560" y="17856"/>
                  </a:lnTo>
                  <a:lnTo>
                    <a:pt x="4712" y="17831"/>
                  </a:lnTo>
                  <a:lnTo>
                    <a:pt x="5725" y="17299"/>
                  </a:lnTo>
                  <a:lnTo>
                    <a:pt x="6763" y="17831"/>
                  </a:lnTo>
                  <a:lnTo>
                    <a:pt x="6865" y="17856"/>
                  </a:lnTo>
                  <a:lnTo>
                    <a:pt x="7067" y="17856"/>
                  </a:lnTo>
                  <a:lnTo>
                    <a:pt x="7169" y="17806"/>
                  </a:lnTo>
                  <a:lnTo>
                    <a:pt x="7270" y="17730"/>
                  </a:lnTo>
                  <a:lnTo>
                    <a:pt x="7321" y="17654"/>
                  </a:lnTo>
                  <a:lnTo>
                    <a:pt x="7371" y="17552"/>
                  </a:lnTo>
                  <a:lnTo>
                    <a:pt x="7397" y="17426"/>
                  </a:lnTo>
                  <a:lnTo>
                    <a:pt x="7397" y="15906"/>
                  </a:lnTo>
                  <a:lnTo>
                    <a:pt x="8739" y="15906"/>
                  </a:lnTo>
                  <a:lnTo>
                    <a:pt x="8916" y="15830"/>
                  </a:lnTo>
                  <a:lnTo>
                    <a:pt x="9094" y="15754"/>
                  </a:lnTo>
                  <a:lnTo>
                    <a:pt x="9220" y="15627"/>
                  </a:lnTo>
                  <a:lnTo>
                    <a:pt x="9347" y="15501"/>
                  </a:lnTo>
                  <a:lnTo>
                    <a:pt x="9448" y="15324"/>
                  </a:lnTo>
                  <a:lnTo>
                    <a:pt x="9499" y="15146"/>
                  </a:lnTo>
                  <a:lnTo>
                    <a:pt x="9524" y="14969"/>
                  </a:lnTo>
                  <a:lnTo>
                    <a:pt x="9524" y="14412"/>
                  </a:lnTo>
                  <a:lnTo>
                    <a:pt x="10411" y="14412"/>
                  </a:lnTo>
                  <a:lnTo>
                    <a:pt x="10512" y="14361"/>
                  </a:lnTo>
                  <a:lnTo>
                    <a:pt x="10613" y="14310"/>
                  </a:lnTo>
                  <a:lnTo>
                    <a:pt x="10715" y="14234"/>
                  </a:lnTo>
                  <a:lnTo>
                    <a:pt x="10791" y="14158"/>
                  </a:lnTo>
                  <a:lnTo>
                    <a:pt x="10841" y="14032"/>
                  </a:lnTo>
                  <a:lnTo>
                    <a:pt x="10867" y="13931"/>
                  </a:lnTo>
                  <a:lnTo>
                    <a:pt x="10892" y="13804"/>
                  </a:lnTo>
                  <a:lnTo>
                    <a:pt x="10892" y="13044"/>
                  </a:lnTo>
                  <a:lnTo>
                    <a:pt x="10993" y="13019"/>
                  </a:lnTo>
                  <a:lnTo>
                    <a:pt x="11069" y="12968"/>
                  </a:lnTo>
                  <a:lnTo>
                    <a:pt x="11171" y="12892"/>
                  </a:lnTo>
                  <a:lnTo>
                    <a:pt x="11221" y="12841"/>
                  </a:lnTo>
                  <a:lnTo>
                    <a:pt x="11297" y="12740"/>
                  </a:lnTo>
                  <a:lnTo>
                    <a:pt x="11323" y="12664"/>
                  </a:lnTo>
                  <a:lnTo>
                    <a:pt x="11348" y="12563"/>
                  </a:lnTo>
                  <a:lnTo>
                    <a:pt x="11373" y="12436"/>
                  </a:lnTo>
                  <a:lnTo>
                    <a:pt x="11373" y="11778"/>
                  </a:lnTo>
                  <a:lnTo>
                    <a:pt x="11348" y="11626"/>
                  </a:lnTo>
                  <a:lnTo>
                    <a:pt x="11474" y="11550"/>
                  </a:lnTo>
                  <a:lnTo>
                    <a:pt x="11601" y="11423"/>
                  </a:lnTo>
                  <a:lnTo>
                    <a:pt x="11677" y="11246"/>
                  </a:lnTo>
                  <a:lnTo>
                    <a:pt x="11702" y="11094"/>
                  </a:lnTo>
                  <a:lnTo>
                    <a:pt x="11702" y="10410"/>
                  </a:lnTo>
                  <a:lnTo>
                    <a:pt x="11677" y="10309"/>
                  </a:lnTo>
                  <a:lnTo>
                    <a:pt x="11652" y="10182"/>
                  </a:lnTo>
                  <a:lnTo>
                    <a:pt x="11601" y="10081"/>
                  </a:lnTo>
                  <a:lnTo>
                    <a:pt x="11525" y="9979"/>
                  </a:lnTo>
                  <a:lnTo>
                    <a:pt x="11424" y="9903"/>
                  </a:lnTo>
                  <a:lnTo>
                    <a:pt x="11323" y="9853"/>
                  </a:lnTo>
                  <a:lnTo>
                    <a:pt x="11196" y="9827"/>
                  </a:lnTo>
                  <a:lnTo>
                    <a:pt x="11095" y="9802"/>
                  </a:lnTo>
                  <a:lnTo>
                    <a:pt x="10867" y="9802"/>
                  </a:lnTo>
                  <a:lnTo>
                    <a:pt x="10867" y="9068"/>
                  </a:lnTo>
                  <a:lnTo>
                    <a:pt x="10867" y="8941"/>
                  </a:lnTo>
                  <a:lnTo>
                    <a:pt x="10816" y="8814"/>
                  </a:lnTo>
                  <a:lnTo>
                    <a:pt x="10765" y="8713"/>
                  </a:lnTo>
                  <a:lnTo>
                    <a:pt x="10689" y="8637"/>
                  </a:lnTo>
                  <a:lnTo>
                    <a:pt x="10613" y="8561"/>
                  </a:lnTo>
                  <a:lnTo>
                    <a:pt x="10512" y="8485"/>
                  </a:lnTo>
                  <a:lnTo>
                    <a:pt x="10385" y="8460"/>
                  </a:lnTo>
                  <a:lnTo>
                    <a:pt x="9524" y="8460"/>
                  </a:lnTo>
                  <a:lnTo>
                    <a:pt x="9524" y="7523"/>
                  </a:lnTo>
                  <a:lnTo>
                    <a:pt x="11145" y="7523"/>
                  </a:lnTo>
                  <a:lnTo>
                    <a:pt x="11272" y="7472"/>
                  </a:lnTo>
                  <a:lnTo>
                    <a:pt x="11373" y="7421"/>
                  </a:lnTo>
                  <a:lnTo>
                    <a:pt x="11474" y="7345"/>
                  </a:lnTo>
                  <a:lnTo>
                    <a:pt x="11525" y="7244"/>
                  </a:lnTo>
                  <a:lnTo>
                    <a:pt x="11601" y="7143"/>
                  </a:lnTo>
                  <a:lnTo>
                    <a:pt x="11626" y="7041"/>
                  </a:lnTo>
                  <a:lnTo>
                    <a:pt x="11652" y="6915"/>
                  </a:lnTo>
                  <a:lnTo>
                    <a:pt x="11652" y="6256"/>
                  </a:lnTo>
                  <a:lnTo>
                    <a:pt x="11626" y="6130"/>
                  </a:lnTo>
                  <a:lnTo>
                    <a:pt x="11601" y="6003"/>
                  </a:lnTo>
                  <a:lnTo>
                    <a:pt x="11525" y="5902"/>
                  </a:lnTo>
                  <a:lnTo>
                    <a:pt x="11474" y="5826"/>
                  </a:lnTo>
                  <a:lnTo>
                    <a:pt x="11373" y="5750"/>
                  </a:lnTo>
                  <a:lnTo>
                    <a:pt x="11272" y="5699"/>
                  </a:lnTo>
                  <a:lnTo>
                    <a:pt x="11145" y="5648"/>
                  </a:lnTo>
                  <a:lnTo>
                    <a:pt x="10867" y="5648"/>
                  </a:lnTo>
                  <a:lnTo>
                    <a:pt x="10867" y="4888"/>
                  </a:lnTo>
                  <a:lnTo>
                    <a:pt x="10841" y="4762"/>
                  </a:lnTo>
                  <a:lnTo>
                    <a:pt x="10816" y="4661"/>
                  </a:lnTo>
                  <a:lnTo>
                    <a:pt x="10740" y="4559"/>
                  </a:lnTo>
                  <a:lnTo>
                    <a:pt x="10689" y="4458"/>
                  </a:lnTo>
                  <a:lnTo>
                    <a:pt x="10588" y="4382"/>
                  </a:lnTo>
                  <a:lnTo>
                    <a:pt x="10487" y="4331"/>
                  </a:lnTo>
                  <a:lnTo>
                    <a:pt x="10360" y="4281"/>
                  </a:lnTo>
                  <a:lnTo>
                    <a:pt x="9524" y="4281"/>
                  </a:lnTo>
                  <a:lnTo>
                    <a:pt x="9524" y="3394"/>
                  </a:lnTo>
                  <a:lnTo>
                    <a:pt x="10233" y="3394"/>
                  </a:lnTo>
                  <a:lnTo>
                    <a:pt x="10360" y="3369"/>
                  </a:lnTo>
                  <a:lnTo>
                    <a:pt x="10487" y="3343"/>
                  </a:lnTo>
                  <a:lnTo>
                    <a:pt x="10588" y="3293"/>
                  </a:lnTo>
                  <a:lnTo>
                    <a:pt x="10689" y="3217"/>
                  </a:lnTo>
                  <a:lnTo>
                    <a:pt x="10740" y="3116"/>
                  </a:lnTo>
                  <a:lnTo>
                    <a:pt x="10816" y="3014"/>
                  </a:lnTo>
                  <a:lnTo>
                    <a:pt x="10841" y="2913"/>
                  </a:lnTo>
                  <a:lnTo>
                    <a:pt x="10867" y="2786"/>
                  </a:lnTo>
                  <a:lnTo>
                    <a:pt x="10867" y="2128"/>
                  </a:lnTo>
                  <a:lnTo>
                    <a:pt x="10841" y="2001"/>
                  </a:lnTo>
                  <a:lnTo>
                    <a:pt x="10816" y="1874"/>
                  </a:lnTo>
                  <a:lnTo>
                    <a:pt x="10740" y="1773"/>
                  </a:lnTo>
                  <a:lnTo>
                    <a:pt x="10689" y="1672"/>
                  </a:lnTo>
                  <a:lnTo>
                    <a:pt x="10588" y="1621"/>
                  </a:lnTo>
                  <a:lnTo>
                    <a:pt x="10487" y="1545"/>
                  </a:lnTo>
                  <a:lnTo>
                    <a:pt x="10360" y="1520"/>
                  </a:lnTo>
                  <a:lnTo>
                    <a:pt x="10233" y="1495"/>
                  </a:lnTo>
                  <a:lnTo>
                    <a:pt x="9524" y="1495"/>
                  </a:lnTo>
                  <a:lnTo>
                    <a:pt x="9524" y="963"/>
                  </a:lnTo>
                  <a:lnTo>
                    <a:pt x="9499" y="760"/>
                  </a:lnTo>
                  <a:lnTo>
                    <a:pt x="9448" y="583"/>
                  </a:lnTo>
                  <a:lnTo>
                    <a:pt x="9347" y="431"/>
                  </a:lnTo>
                  <a:lnTo>
                    <a:pt x="9220" y="279"/>
                  </a:lnTo>
                  <a:lnTo>
                    <a:pt x="9094" y="178"/>
                  </a:lnTo>
                  <a:lnTo>
                    <a:pt x="8916" y="76"/>
                  </a:lnTo>
                  <a:lnTo>
                    <a:pt x="8739" y="26"/>
                  </a:lnTo>
                  <a:lnTo>
                    <a:pt x="85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154;p55">
              <a:extLst>
                <a:ext uri="{FF2B5EF4-FFF2-40B4-BE49-F238E27FC236}">
                  <a16:creationId xmlns:a16="http://schemas.microsoft.com/office/drawing/2014/main" id="{DBE8B19C-BBAD-8939-ECEE-26663D75B66E}"/>
                </a:ext>
              </a:extLst>
            </p:cNvPr>
            <p:cNvSpPr/>
            <p:nvPr/>
          </p:nvSpPr>
          <p:spPr>
            <a:xfrm>
              <a:off x="1090400" y="2064075"/>
              <a:ext cx="221000" cy="128575"/>
            </a:xfrm>
            <a:custGeom>
              <a:avLst/>
              <a:gdLst/>
              <a:ahLst/>
              <a:cxnLst/>
              <a:rect l="l" t="t" r="r" b="b"/>
              <a:pathLst>
                <a:path w="8840" h="5143" extrusionOk="0">
                  <a:moveTo>
                    <a:pt x="608" y="1"/>
                  </a:moveTo>
                  <a:lnTo>
                    <a:pt x="482" y="26"/>
                  </a:lnTo>
                  <a:lnTo>
                    <a:pt x="380" y="51"/>
                  </a:lnTo>
                  <a:lnTo>
                    <a:pt x="279" y="102"/>
                  </a:lnTo>
                  <a:lnTo>
                    <a:pt x="178" y="178"/>
                  </a:lnTo>
                  <a:lnTo>
                    <a:pt x="102" y="279"/>
                  </a:lnTo>
                  <a:lnTo>
                    <a:pt x="51" y="381"/>
                  </a:lnTo>
                  <a:lnTo>
                    <a:pt x="0" y="507"/>
                  </a:lnTo>
                  <a:lnTo>
                    <a:pt x="0" y="609"/>
                  </a:lnTo>
                  <a:lnTo>
                    <a:pt x="0" y="4534"/>
                  </a:lnTo>
                  <a:lnTo>
                    <a:pt x="0" y="4661"/>
                  </a:lnTo>
                  <a:lnTo>
                    <a:pt x="51" y="4762"/>
                  </a:lnTo>
                  <a:lnTo>
                    <a:pt x="102" y="4864"/>
                  </a:lnTo>
                  <a:lnTo>
                    <a:pt x="178" y="4965"/>
                  </a:lnTo>
                  <a:lnTo>
                    <a:pt x="279" y="5041"/>
                  </a:lnTo>
                  <a:lnTo>
                    <a:pt x="380" y="5092"/>
                  </a:lnTo>
                  <a:lnTo>
                    <a:pt x="482" y="5117"/>
                  </a:lnTo>
                  <a:lnTo>
                    <a:pt x="608" y="5142"/>
                  </a:lnTo>
                  <a:lnTo>
                    <a:pt x="8207" y="5142"/>
                  </a:lnTo>
                  <a:lnTo>
                    <a:pt x="8333" y="5117"/>
                  </a:lnTo>
                  <a:lnTo>
                    <a:pt x="8460" y="5092"/>
                  </a:lnTo>
                  <a:lnTo>
                    <a:pt x="8561" y="5041"/>
                  </a:lnTo>
                  <a:lnTo>
                    <a:pt x="8637" y="4965"/>
                  </a:lnTo>
                  <a:lnTo>
                    <a:pt x="8713" y="4864"/>
                  </a:lnTo>
                  <a:lnTo>
                    <a:pt x="8789" y="4762"/>
                  </a:lnTo>
                  <a:lnTo>
                    <a:pt x="8815" y="4661"/>
                  </a:lnTo>
                  <a:lnTo>
                    <a:pt x="8840" y="4534"/>
                  </a:lnTo>
                  <a:lnTo>
                    <a:pt x="8840" y="2913"/>
                  </a:lnTo>
                  <a:lnTo>
                    <a:pt x="8815" y="2812"/>
                  </a:lnTo>
                  <a:lnTo>
                    <a:pt x="8764" y="2711"/>
                  </a:lnTo>
                  <a:lnTo>
                    <a:pt x="8663" y="2660"/>
                  </a:lnTo>
                  <a:lnTo>
                    <a:pt x="8561" y="2635"/>
                  </a:lnTo>
                  <a:lnTo>
                    <a:pt x="8460" y="2660"/>
                  </a:lnTo>
                  <a:lnTo>
                    <a:pt x="8384" y="2711"/>
                  </a:lnTo>
                  <a:lnTo>
                    <a:pt x="8333" y="2812"/>
                  </a:lnTo>
                  <a:lnTo>
                    <a:pt x="8308" y="2913"/>
                  </a:lnTo>
                  <a:lnTo>
                    <a:pt x="8308" y="4534"/>
                  </a:lnTo>
                  <a:lnTo>
                    <a:pt x="8283" y="4585"/>
                  </a:lnTo>
                  <a:lnTo>
                    <a:pt x="8207" y="4610"/>
                  </a:lnTo>
                  <a:lnTo>
                    <a:pt x="608" y="4610"/>
                  </a:lnTo>
                  <a:lnTo>
                    <a:pt x="558" y="4585"/>
                  </a:lnTo>
                  <a:lnTo>
                    <a:pt x="532" y="4534"/>
                  </a:lnTo>
                  <a:lnTo>
                    <a:pt x="532" y="609"/>
                  </a:lnTo>
                  <a:lnTo>
                    <a:pt x="558" y="558"/>
                  </a:lnTo>
                  <a:lnTo>
                    <a:pt x="608" y="533"/>
                  </a:lnTo>
                  <a:lnTo>
                    <a:pt x="8207" y="533"/>
                  </a:lnTo>
                  <a:lnTo>
                    <a:pt x="8283" y="558"/>
                  </a:lnTo>
                  <a:lnTo>
                    <a:pt x="8308" y="609"/>
                  </a:lnTo>
                  <a:lnTo>
                    <a:pt x="8308" y="1672"/>
                  </a:lnTo>
                  <a:lnTo>
                    <a:pt x="8333" y="1774"/>
                  </a:lnTo>
                  <a:lnTo>
                    <a:pt x="8384" y="1875"/>
                  </a:lnTo>
                  <a:lnTo>
                    <a:pt x="8460" y="1926"/>
                  </a:lnTo>
                  <a:lnTo>
                    <a:pt x="8561" y="1951"/>
                  </a:lnTo>
                  <a:lnTo>
                    <a:pt x="8663" y="1926"/>
                  </a:lnTo>
                  <a:lnTo>
                    <a:pt x="8764" y="1875"/>
                  </a:lnTo>
                  <a:lnTo>
                    <a:pt x="8815" y="1774"/>
                  </a:lnTo>
                  <a:lnTo>
                    <a:pt x="8840" y="1672"/>
                  </a:lnTo>
                  <a:lnTo>
                    <a:pt x="8840" y="609"/>
                  </a:lnTo>
                  <a:lnTo>
                    <a:pt x="8815" y="507"/>
                  </a:lnTo>
                  <a:lnTo>
                    <a:pt x="8789" y="381"/>
                  </a:lnTo>
                  <a:lnTo>
                    <a:pt x="8713" y="279"/>
                  </a:lnTo>
                  <a:lnTo>
                    <a:pt x="8637" y="178"/>
                  </a:lnTo>
                  <a:lnTo>
                    <a:pt x="8561" y="102"/>
                  </a:lnTo>
                  <a:lnTo>
                    <a:pt x="8460" y="51"/>
                  </a:lnTo>
                  <a:lnTo>
                    <a:pt x="8333" y="26"/>
                  </a:lnTo>
                  <a:lnTo>
                    <a:pt x="82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4" grpId="0"/>
      <p:bldP spid="2536" grpId="0"/>
      <p:bldP spid="25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3" name="Google Shape;2533;p40"/>
          <p:cNvSpPr txBox="1">
            <a:spLocks noGrp="1"/>
          </p:cNvSpPr>
          <p:nvPr>
            <p:ph type="title"/>
          </p:nvPr>
        </p:nvSpPr>
        <p:spPr>
          <a:xfrm>
            <a:off x="2797048" y="282513"/>
            <a:ext cx="3358176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C00000"/>
                </a:solidFill>
                <a:highlight>
                  <a:srgbClr val="C0C0C0"/>
                </a:highlight>
                <a:latin typeface="Jumble" panose="02000503000000020004" pitchFamily="2" charset="0"/>
              </a:rPr>
              <a:t>Adjectives</a:t>
            </a:r>
            <a:endParaRPr sz="4800" dirty="0">
              <a:solidFill>
                <a:srgbClr val="C00000"/>
              </a:solidFill>
              <a:highlight>
                <a:srgbClr val="C0C0C0"/>
              </a:highlight>
              <a:latin typeface="Jumble" panose="02000503000000020004" pitchFamily="2" charset="0"/>
            </a:endParaRPr>
          </a:p>
        </p:txBody>
      </p:sp>
      <p:sp>
        <p:nvSpPr>
          <p:cNvPr id="2534" name="Google Shape;2534;p40"/>
          <p:cNvSpPr txBox="1"/>
          <p:nvPr/>
        </p:nvSpPr>
        <p:spPr>
          <a:xfrm>
            <a:off x="1605010" y="1671632"/>
            <a:ext cx="2737334" cy="335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2C3045"/>
                </a:solidFill>
                <a:latin typeface="Chewy" panose="02000000000000000000" pitchFamily="2" charset="0"/>
                <a:ea typeface="Chewy" panose="02000000000000000000" pitchFamily="2" charset="0"/>
                <a:cs typeface="Didact Gothic"/>
                <a:sym typeface="Didact Gothic"/>
              </a:rPr>
              <a:t>difficult</a:t>
            </a:r>
            <a:endParaRPr sz="3600" b="1" dirty="0">
              <a:solidFill>
                <a:srgbClr val="2C3045"/>
              </a:solidFill>
              <a:latin typeface="Chewy" panose="02000000000000000000" pitchFamily="2" charset="0"/>
              <a:ea typeface="Chewy" panose="02000000000000000000" pitchFamily="2" charset="0"/>
              <a:cs typeface="Didact Gothic"/>
              <a:sym typeface="Didact Gothic"/>
            </a:endParaRPr>
          </a:p>
        </p:txBody>
      </p:sp>
      <p:sp>
        <p:nvSpPr>
          <p:cNvPr id="2536" name="Google Shape;2536;p40"/>
          <p:cNvSpPr txBox="1"/>
          <p:nvPr/>
        </p:nvSpPr>
        <p:spPr>
          <a:xfrm>
            <a:off x="497762" y="2938609"/>
            <a:ext cx="2737334" cy="40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2C3045"/>
                </a:solidFill>
                <a:latin typeface="Chewy" panose="02000000000000000000" pitchFamily="2" charset="0"/>
                <a:ea typeface="Chewy" panose="02000000000000000000" pitchFamily="2" charset="0"/>
                <a:cs typeface="Didact Gothic"/>
                <a:sym typeface="Didact Gothic"/>
              </a:rPr>
              <a:t>challanging</a:t>
            </a:r>
            <a:endParaRPr sz="3600" b="1" dirty="0">
              <a:solidFill>
                <a:srgbClr val="2C3045"/>
              </a:solidFill>
              <a:latin typeface="Chewy" panose="02000000000000000000" pitchFamily="2" charset="0"/>
              <a:ea typeface="Chewy" panose="02000000000000000000" pitchFamily="2" charset="0"/>
              <a:cs typeface="Didact Gothic"/>
              <a:sym typeface="Didact Gothic"/>
            </a:endParaRPr>
          </a:p>
        </p:txBody>
      </p:sp>
      <p:sp>
        <p:nvSpPr>
          <p:cNvPr id="2538" name="Google Shape;2538;p40"/>
          <p:cNvSpPr txBox="1"/>
          <p:nvPr/>
        </p:nvSpPr>
        <p:spPr>
          <a:xfrm>
            <a:off x="1851945" y="3980293"/>
            <a:ext cx="19782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2C3045"/>
                </a:solidFill>
                <a:latin typeface="Chewy" panose="02000000000000000000" pitchFamily="2" charset="0"/>
                <a:ea typeface="Chewy" panose="02000000000000000000" pitchFamily="2" charset="0"/>
                <a:cs typeface="Didact Gothic"/>
                <a:sym typeface="Didact Gothic"/>
              </a:rPr>
              <a:t>easy</a:t>
            </a:r>
            <a:endParaRPr sz="3600" b="1" dirty="0">
              <a:solidFill>
                <a:srgbClr val="2C3045"/>
              </a:solidFill>
              <a:latin typeface="Chewy" panose="02000000000000000000" pitchFamily="2" charset="0"/>
              <a:ea typeface="Chewy" panose="02000000000000000000" pitchFamily="2" charset="0"/>
              <a:cs typeface="Didact Gothic"/>
              <a:sym typeface="Didact Gothic"/>
            </a:endParaRPr>
          </a:p>
        </p:txBody>
      </p:sp>
      <p:sp>
        <p:nvSpPr>
          <p:cNvPr id="2541" name="Google Shape;2541;p40"/>
          <p:cNvSpPr/>
          <p:nvPr/>
        </p:nvSpPr>
        <p:spPr>
          <a:xfrm>
            <a:off x="4078176" y="1451798"/>
            <a:ext cx="841200" cy="8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4</a:t>
            </a:r>
            <a:endParaRPr dirty="0"/>
          </a:p>
        </p:txBody>
      </p:sp>
      <p:sp>
        <p:nvSpPr>
          <p:cNvPr id="2542" name="Google Shape;2542;p40"/>
          <p:cNvSpPr/>
          <p:nvPr/>
        </p:nvSpPr>
        <p:spPr>
          <a:xfrm>
            <a:off x="4078176" y="2482173"/>
            <a:ext cx="841200" cy="8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5</a:t>
            </a:r>
            <a:endParaRPr dirty="0"/>
          </a:p>
        </p:txBody>
      </p:sp>
      <p:sp>
        <p:nvSpPr>
          <p:cNvPr id="2543" name="Google Shape;2543;p40"/>
          <p:cNvSpPr/>
          <p:nvPr/>
        </p:nvSpPr>
        <p:spPr>
          <a:xfrm>
            <a:off x="4078176" y="3516339"/>
            <a:ext cx="841200" cy="8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6</a:t>
            </a:r>
            <a:endParaRPr dirty="0"/>
          </a:p>
        </p:txBody>
      </p:sp>
      <p:cxnSp>
        <p:nvCxnSpPr>
          <p:cNvPr id="2544" name="Google Shape;2544;p40"/>
          <p:cNvCxnSpPr>
            <a:cxnSpLocks/>
            <a:stCxn id="2541" idx="3"/>
          </p:cNvCxnSpPr>
          <p:nvPr/>
        </p:nvCxnSpPr>
        <p:spPr>
          <a:xfrm>
            <a:off x="4919376" y="1872398"/>
            <a:ext cx="1172700" cy="1030500"/>
          </a:xfrm>
          <a:prstGeom prst="bentConnector3">
            <a:avLst>
              <a:gd name="adj1" fmla="val 49994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45" name="Google Shape;2545;p40"/>
          <p:cNvCxnSpPr>
            <a:cxnSpLocks/>
            <a:stCxn id="2542" idx="3"/>
          </p:cNvCxnSpPr>
          <p:nvPr/>
        </p:nvCxnSpPr>
        <p:spPr>
          <a:xfrm>
            <a:off x="4919376" y="2902773"/>
            <a:ext cx="1172700" cy="600"/>
          </a:xfrm>
          <a:prstGeom prst="bentConnector3">
            <a:avLst>
              <a:gd name="adj1" fmla="val 49994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46" name="Google Shape;2546;p40"/>
          <p:cNvCxnSpPr>
            <a:cxnSpLocks/>
            <a:stCxn id="2543" idx="3"/>
          </p:cNvCxnSpPr>
          <p:nvPr/>
        </p:nvCxnSpPr>
        <p:spPr>
          <a:xfrm flipV="1">
            <a:off x="4919376" y="2902839"/>
            <a:ext cx="1172700" cy="10341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569" name="Google Shape;2569;p40"/>
          <p:cNvGrpSpPr/>
          <p:nvPr/>
        </p:nvGrpSpPr>
        <p:grpSpPr>
          <a:xfrm>
            <a:off x="5591175" y="883875"/>
            <a:ext cx="2918550" cy="4187675"/>
            <a:chOff x="238125" y="902925"/>
            <a:chExt cx="2918550" cy="4187675"/>
          </a:xfrm>
        </p:grpSpPr>
        <p:sp>
          <p:nvSpPr>
            <p:cNvPr id="2570" name="Google Shape;2570;p40"/>
            <p:cNvSpPr/>
            <p:nvPr/>
          </p:nvSpPr>
          <p:spPr>
            <a:xfrm flipH="1">
              <a:off x="1258075" y="4882375"/>
              <a:ext cx="1841950" cy="208225"/>
            </a:xfrm>
            <a:custGeom>
              <a:avLst/>
              <a:gdLst/>
              <a:ahLst/>
              <a:cxnLst/>
              <a:rect l="l" t="t" r="r" b="b"/>
              <a:pathLst>
                <a:path w="73678" h="8329" extrusionOk="0">
                  <a:moveTo>
                    <a:pt x="36839" y="0"/>
                  </a:moveTo>
                  <a:lnTo>
                    <a:pt x="33098" y="27"/>
                  </a:lnTo>
                  <a:lnTo>
                    <a:pt x="29438" y="109"/>
                  </a:lnTo>
                  <a:lnTo>
                    <a:pt x="25888" y="191"/>
                  </a:lnTo>
                  <a:lnTo>
                    <a:pt x="22502" y="328"/>
                  </a:lnTo>
                  <a:lnTo>
                    <a:pt x="19280" y="519"/>
                  </a:lnTo>
                  <a:lnTo>
                    <a:pt x="16249" y="710"/>
                  </a:lnTo>
                  <a:lnTo>
                    <a:pt x="13409" y="956"/>
                  </a:lnTo>
                  <a:lnTo>
                    <a:pt x="10814" y="1229"/>
                  </a:lnTo>
                  <a:lnTo>
                    <a:pt x="8411" y="1529"/>
                  </a:lnTo>
                  <a:lnTo>
                    <a:pt x="6309" y="1857"/>
                  </a:lnTo>
                  <a:lnTo>
                    <a:pt x="5353" y="2021"/>
                  </a:lnTo>
                  <a:lnTo>
                    <a:pt x="4452" y="2185"/>
                  </a:lnTo>
                  <a:lnTo>
                    <a:pt x="3633" y="2376"/>
                  </a:lnTo>
                  <a:lnTo>
                    <a:pt x="2895" y="2540"/>
                  </a:lnTo>
                  <a:lnTo>
                    <a:pt x="2240" y="2731"/>
                  </a:lnTo>
                  <a:lnTo>
                    <a:pt x="1666" y="2922"/>
                  </a:lnTo>
                  <a:lnTo>
                    <a:pt x="1175" y="3141"/>
                  </a:lnTo>
                  <a:lnTo>
                    <a:pt x="765" y="3332"/>
                  </a:lnTo>
                  <a:lnTo>
                    <a:pt x="437" y="3523"/>
                  </a:lnTo>
                  <a:lnTo>
                    <a:pt x="192" y="3741"/>
                  </a:lnTo>
                  <a:lnTo>
                    <a:pt x="110" y="3851"/>
                  </a:lnTo>
                  <a:lnTo>
                    <a:pt x="55" y="3960"/>
                  </a:lnTo>
                  <a:lnTo>
                    <a:pt x="28" y="4069"/>
                  </a:lnTo>
                  <a:lnTo>
                    <a:pt x="1" y="4178"/>
                  </a:lnTo>
                  <a:lnTo>
                    <a:pt x="28" y="4287"/>
                  </a:lnTo>
                  <a:lnTo>
                    <a:pt x="55" y="4369"/>
                  </a:lnTo>
                  <a:lnTo>
                    <a:pt x="110" y="4479"/>
                  </a:lnTo>
                  <a:lnTo>
                    <a:pt x="192" y="4588"/>
                  </a:lnTo>
                  <a:lnTo>
                    <a:pt x="437" y="4806"/>
                  </a:lnTo>
                  <a:lnTo>
                    <a:pt x="765" y="4997"/>
                  </a:lnTo>
                  <a:lnTo>
                    <a:pt x="1175" y="5216"/>
                  </a:lnTo>
                  <a:lnTo>
                    <a:pt x="1666" y="5407"/>
                  </a:lnTo>
                  <a:lnTo>
                    <a:pt x="2240" y="5598"/>
                  </a:lnTo>
                  <a:lnTo>
                    <a:pt x="2895" y="5789"/>
                  </a:lnTo>
                  <a:lnTo>
                    <a:pt x="3633" y="5981"/>
                  </a:lnTo>
                  <a:lnTo>
                    <a:pt x="4452" y="6144"/>
                  </a:lnTo>
                  <a:lnTo>
                    <a:pt x="5353" y="6336"/>
                  </a:lnTo>
                  <a:lnTo>
                    <a:pt x="6309" y="6499"/>
                  </a:lnTo>
                  <a:lnTo>
                    <a:pt x="8411" y="6800"/>
                  </a:lnTo>
                  <a:lnTo>
                    <a:pt x="10814" y="7100"/>
                  </a:lnTo>
                  <a:lnTo>
                    <a:pt x="13409" y="7373"/>
                  </a:lnTo>
                  <a:lnTo>
                    <a:pt x="16249" y="7619"/>
                  </a:lnTo>
                  <a:lnTo>
                    <a:pt x="19280" y="7810"/>
                  </a:lnTo>
                  <a:lnTo>
                    <a:pt x="22502" y="8001"/>
                  </a:lnTo>
                  <a:lnTo>
                    <a:pt x="25888" y="8138"/>
                  </a:lnTo>
                  <a:lnTo>
                    <a:pt x="29438" y="8247"/>
                  </a:lnTo>
                  <a:lnTo>
                    <a:pt x="33098" y="8302"/>
                  </a:lnTo>
                  <a:lnTo>
                    <a:pt x="36839" y="8329"/>
                  </a:lnTo>
                  <a:lnTo>
                    <a:pt x="40607" y="8302"/>
                  </a:lnTo>
                  <a:lnTo>
                    <a:pt x="44267" y="8247"/>
                  </a:lnTo>
                  <a:lnTo>
                    <a:pt x="47817" y="8138"/>
                  </a:lnTo>
                  <a:lnTo>
                    <a:pt x="51203" y="8001"/>
                  </a:lnTo>
                  <a:lnTo>
                    <a:pt x="54398" y="7810"/>
                  </a:lnTo>
                  <a:lnTo>
                    <a:pt x="57456" y="7619"/>
                  </a:lnTo>
                  <a:lnTo>
                    <a:pt x="60296" y="7373"/>
                  </a:lnTo>
                  <a:lnTo>
                    <a:pt x="62891" y="7100"/>
                  </a:lnTo>
                  <a:lnTo>
                    <a:pt x="65266" y="6800"/>
                  </a:lnTo>
                  <a:lnTo>
                    <a:pt x="67396" y="6499"/>
                  </a:lnTo>
                  <a:lnTo>
                    <a:pt x="68352" y="6336"/>
                  </a:lnTo>
                  <a:lnTo>
                    <a:pt x="69253" y="6144"/>
                  </a:lnTo>
                  <a:lnTo>
                    <a:pt x="70045" y="5981"/>
                  </a:lnTo>
                  <a:lnTo>
                    <a:pt x="70783" y="5789"/>
                  </a:lnTo>
                  <a:lnTo>
                    <a:pt x="71465" y="5598"/>
                  </a:lnTo>
                  <a:lnTo>
                    <a:pt x="72039" y="5407"/>
                  </a:lnTo>
                  <a:lnTo>
                    <a:pt x="72530" y="5216"/>
                  </a:lnTo>
                  <a:lnTo>
                    <a:pt x="72940" y="4997"/>
                  </a:lnTo>
                  <a:lnTo>
                    <a:pt x="73268" y="4806"/>
                  </a:lnTo>
                  <a:lnTo>
                    <a:pt x="73513" y="4588"/>
                  </a:lnTo>
                  <a:lnTo>
                    <a:pt x="73595" y="4479"/>
                  </a:lnTo>
                  <a:lnTo>
                    <a:pt x="73650" y="4369"/>
                  </a:lnTo>
                  <a:lnTo>
                    <a:pt x="73677" y="4287"/>
                  </a:lnTo>
                  <a:lnTo>
                    <a:pt x="73677" y="4178"/>
                  </a:lnTo>
                  <a:lnTo>
                    <a:pt x="73677" y="4069"/>
                  </a:lnTo>
                  <a:lnTo>
                    <a:pt x="73650" y="3960"/>
                  </a:lnTo>
                  <a:lnTo>
                    <a:pt x="73595" y="3851"/>
                  </a:lnTo>
                  <a:lnTo>
                    <a:pt x="73513" y="3741"/>
                  </a:lnTo>
                  <a:lnTo>
                    <a:pt x="73268" y="3523"/>
                  </a:lnTo>
                  <a:lnTo>
                    <a:pt x="72940" y="3332"/>
                  </a:lnTo>
                  <a:lnTo>
                    <a:pt x="72530" y="3141"/>
                  </a:lnTo>
                  <a:lnTo>
                    <a:pt x="72039" y="2922"/>
                  </a:lnTo>
                  <a:lnTo>
                    <a:pt x="71465" y="2731"/>
                  </a:lnTo>
                  <a:lnTo>
                    <a:pt x="70783" y="2540"/>
                  </a:lnTo>
                  <a:lnTo>
                    <a:pt x="70045" y="2376"/>
                  </a:lnTo>
                  <a:lnTo>
                    <a:pt x="69253" y="2185"/>
                  </a:lnTo>
                  <a:lnTo>
                    <a:pt x="68352" y="2021"/>
                  </a:lnTo>
                  <a:lnTo>
                    <a:pt x="67396" y="1857"/>
                  </a:lnTo>
                  <a:lnTo>
                    <a:pt x="65266" y="1529"/>
                  </a:lnTo>
                  <a:lnTo>
                    <a:pt x="62891" y="1229"/>
                  </a:lnTo>
                  <a:lnTo>
                    <a:pt x="60296" y="956"/>
                  </a:lnTo>
                  <a:lnTo>
                    <a:pt x="57456" y="710"/>
                  </a:lnTo>
                  <a:lnTo>
                    <a:pt x="54398" y="519"/>
                  </a:lnTo>
                  <a:lnTo>
                    <a:pt x="51203" y="328"/>
                  </a:lnTo>
                  <a:lnTo>
                    <a:pt x="47817" y="191"/>
                  </a:lnTo>
                  <a:lnTo>
                    <a:pt x="44267" y="109"/>
                  </a:lnTo>
                  <a:lnTo>
                    <a:pt x="40607" y="27"/>
                  </a:lnTo>
                  <a:lnTo>
                    <a:pt x="36839" y="0"/>
                  </a:lnTo>
                  <a:close/>
                </a:path>
              </a:pathLst>
            </a:cu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0"/>
            <p:cNvSpPr/>
            <p:nvPr/>
          </p:nvSpPr>
          <p:spPr>
            <a:xfrm flipH="1">
              <a:off x="1258075" y="4882375"/>
              <a:ext cx="1841950" cy="208225"/>
            </a:xfrm>
            <a:custGeom>
              <a:avLst/>
              <a:gdLst/>
              <a:ahLst/>
              <a:cxnLst/>
              <a:rect l="l" t="t" r="r" b="b"/>
              <a:pathLst>
                <a:path w="73678" h="8329" fill="none" extrusionOk="0">
                  <a:moveTo>
                    <a:pt x="36839" y="0"/>
                  </a:moveTo>
                  <a:lnTo>
                    <a:pt x="36839" y="0"/>
                  </a:lnTo>
                  <a:lnTo>
                    <a:pt x="33098" y="27"/>
                  </a:lnTo>
                  <a:lnTo>
                    <a:pt x="29438" y="109"/>
                  </a:lnTo>
                  <a:lnTo>
                    <a:pt x="25888" y="191"/>
                  </a:lnTo>
                  <a:lnTo>
                    <a:pt x="22502" y="328"/>
                  </a:lnTo>
                  <a:lnTo>
                    <a:pt x="19280" y="519"/>
                  </a:lnTo>
                  <a:lnTo>
                    <a:pt x="16249" y="710"/>
                  </a:lnTo>
                  <a:lnTo>
                    <a:pt x="13409" y="956"/>
                  </a:lnTo>
                  <a:lnTo>
                    <a:pt x="10814" y="1229"/>
                  </a:lnTo>
                  <a:lnTo>
                    <a:pt x="8411" y="1529"/>
                  </a:lnTo>
                  <a:lnTo>
                    <a:pt x="6309" y="1857"/>
                  </a:lnTo>
                  <a:lnTo>
                    <a:pt x="5353" y="2021"/>
                  </a:lnTo>
                  <a:lnTo>
                    <a:pt x="4452" y="2185"/>
                  </a:lnTo>
                  <a:lnTo>
                    <a:pt x="3633" y="2376"/>
                  </a:lnTo>
                  <a:lnTo>
                    <a:pt x="2895" y="2540"/>
                  </a:lnTo>
                  <a:lnTo>
                    <a:pt x="2240" y="2731"/>
                  </a:lnTo>
                  <a:lnTo>
                    <a:pt x="1666" y="2922"/>
                  </a:lnTo>
                  <a:lnTo>
                    <a:pt x="1175" y="3141"/>
                  </a:lnTo>
                  <a:lnTo>
                    <a:pt x="765" y="3332"/>
                  </a:lnTo>
                  <a:lnTo>
                    <a:pt x="437" y="3523"/>
                  </a:lnTo>
                  <a:lnTo>
                    <a:pt x="192" y="3741"/>
                  </a:lnTo>
                  <a:lnTo>
                    <a:pt x="110" y="3851"/>
                  </a:lnTo>
                  <a:lnTo>
                    <a:pt x="55" y="3960"/>
                  </a:lnTo>
                  <a:lnTo>
                    <a:pt x="28" y="4069"/>
                  </a:lnTo>
                  <a:lnTo>
                    <a:pt x="1" y="4178"/>
                  </a:lnTo>
                  <a:lnTo>
                    <a:pt x="1" y="4178"/>
                  </a:lnTo>
                  <a:lnTo>
                    <a:pt x="28" y="4287"/>
                  </a:lnTo>
                  <a:lnTo>
                    <a:pt x="55" y="4369"/>
                  </a:lnTo>
                  <a:lnTo>
                    <a:pt x="110" y="4479"/>
                  </a:lnTo>
                  <a:lnTo>
                    <a:pt x="192" y="4588"/>
                  </a:lnTo>
                  <a:lnTo>
                    <a:pt x="437" y="4806"/>
                  </a:lnTo>
                  <a:lnTo>
                    <a:pt x="765" y="4997"/>
                  </a:lnTo>
                  <a:lnTo>
                    <a:pt x="1175" y="5216"/>
                  </a:lnTo>
                  <a:lnTo>
                    <a:pt x="1666" y="5407"/>
                  </a:lnTo>
                  <a:lnTo>
                    <a:pt x="2240" y="5598"/>
                  </a:lnTo>
                  <a:lnTo>
                    <a:pt x="2895" y="5789"/>
                  </a:lnTo>
                  <a:lnTo>
                    <a:pt x="3633" y="5981"/>
                  </a:lnTo>
                  <a:lnTo>
                    <a:pt x="4452" y="6144"/>
                  </a:lnTo>
                  <a:lnTo>
                    <a:pt x="5353" y="6336"/>
                  </a:lnTo>
                  <a:lnTo>
                    <a:pt x="6309" y="6499"/>
                  </a:lnTo>
                  <a:lnTo>
                    <a:pt x="8411" y="6800"/>
                  </a:lnTo>
                  <a:lnTo>
                    <a:pt x="10814" y="7100"/>
                  </a:lnTo>
                  <a:lnTo>
                    <a:pt x="13409" y="7373"/>
                  </a:lnTo>
                  <a:lnTo>
                    <a:pt x="16249" y="7619"/>
                  </a:lnTo>
                  <a:lnTo>
                    <a:pt x="19280" y="7810"/>
                  </a:lnTo>
                  <a:lnTo>
                    <a:pt x="22502" y="8001"/>
                  </a:lnTo>
                  <a:lnTo>
                    <a:pt x="25888" y="8138"/>
                  </a:lnTo>
                  <a:lnTo>
                    <a:pt x="29438" y="8247"/>
                  </a:lnTo>
                  <a:lnTo>
                    <a:pt x="33098" y="8302"/>
                  </a:lnTo>
                  <a:lnTo>
                    <a:pt x="36839" y="8329"/>
                  </a:lnTo>
                  <a:lnTo>
                    <a:pt x="36839" y="8329"/>
                  </a:lnTo>
                  <a:lnTo>
                    <a:pt x="40607" y="8302"/>
                  </a:lnTo>
                  <a:lnTo>
                    <a:pt x="44267" y="8247"/>
                  </a:lnTo>
                  <a:lnTo>
                    <a:pt x="47817" y="8138"/>
                  </a:lnTo>
                  <a:lnTo>
                    <a:pt x="51203" y="8001"/>
                  </a:lnTo>
                  <a:lnTo>
                    <a:pt x="54398" y="7810"/>
                  </a:lnTo>
                  <a:lnTo>
                    <a:pt x="57456" y="7619"/>
                  </a:lnTo>
                  <a:lnTo>
                    <a:pt x="60296" y="7373"/>
                  </a:lnTo>
                  <a:lnTo>
                    <a:pt x="62891" y="7100"/>
                  </a:lnTo>
                  <a:lnTo>
                    <a:pt x="65266" y="6800"/>
                  </a:lnTo>
                  <a:lnTo>
                    <a:pt x="67396" y="6499"/>
                  </a:lnTo>
                  <a:lnTo>
                    <a:pt x="68352" y="6336"/>
                  </a:lnTo>
                  <a:lnTo>
                    <a:pt x="69253" y="6144"/>
                  </a:lnTo>
                  <a:lnTo>
                    <a:pt x="70045" y="5981"/>
                  </a:lnTo>
                  <a:lnTo>
                    <a:pt x="70783" y="5789"/>
                  </a:lnTo>
                  <a:lnTo>
                    <a:pt x="71465" y="5598"/>
                  </a:lnTo>
                  <a:lnTo>
                    <a:pt x="72039" y="5407"/>
                  </a:lnTo>
                  <a:lnTo>
                    <a:pt x="72530" y="5216"/>
                  </a:lnTo>
                  <a:lnTo>
                    <a:pt x="72940" y="4997"/>
                  </a:lnTo>
                  <a:lnTo>
                    <a:pt x="73268" y="4806"/>
                  </a:lnTo>
                  <a:lnTo>
                    <a:pt x="73513" y="4588"/>
                  </a:lnTo>
                  <a:lnTo>
                    <a:pt x="73595" y="4479"/>
                  </a:lnTo>
                  <a:lnTo>
                    <a:pt x="73650" y="4369"/>
                  </a:lnTo>
                  <a:lnTo>
                    <a:pt x="73677" y="4287"/>
                  </a:lnTo>
                  <a:lnTo>
                    <a:pt x="73677" y="4178"/>
                  </a:lnTo>
                  <a:lnTo>
                    <a:pt x="73677" y="4178"/>
                  </a:lnTo>
                  <a:lnTo>
                    <a:pt x="73677" y="4069"/>
                  </a:lnTo>
                  <a:lnTo>
                    <a:pt x="73650" y="3960"/>
                  </a:lnTo>
                  <a:lnTo>
                    <a:pt x="73595" y="3851"/>
                  </a:lnTo>
                  <a:lnTo>
                    <a:pt x="73513" y="3741"/>
                  </a:lnTo>
                  <a:lnTo>
                    <a:pt x="73268" y="3523"/>
                  </a:lnTo>
                  <a:lnTo>
                    <a:pt x="72940" y="3332"/>
                  </a:lnTo>
                  <a:lnTo>
                    <a:pt x="72530" y="3141"/>
                  </a:lnTo>
                  <a:lnTo>
                    <a:pt x="72039" y="2922"/>
                  </a:lnTo>
                  <a:lnTo>
                    <a:pt x="71465" y="2731"/>
                  </a:lnTo>
                  <a:lnTo>
                    <a:pt x="70783" y="2540"/>
                  </a:lnTo>
                  <a:lnTo>
                    <a:pt x="70045" y="2376"/>
                  </a:lnTo>
                  <a:lnTo>
                    <a:pt x="69253" y="2185"/>
                  </a:lnTo>
                  <a:lnTo>
                    <a:pt x="68352" y="2021"/>
                  </a:lnTo>
                  <a:lnTo>
                    <a:pt x="67396" y="1857"/>
                  </a:lnTo>
                  <a:lnTo>
                    <a:pt x="65266" y="1529"/>
                  </a:lnTo>
                  <a:lnTo>
                    <a:pt x="62891" y="1229"/>
                  </a:lnTo>
                  <a:lnTo>
                    <a:pt x="60296" y="956"/>
                  </a:lnTo>
                  <a:lnTo>
                    <a:pt x="57456" y="710"/>
                  </a:lnTo>
                  <a:lnTo>
                    <a:pt x="54398" y="519"/>
                  </a:lnTo>
                  <a:lnTo>
                    <a:pt x="51203" y="328"/>
                  </a:lnTo>
                  <a:lnTo>
                    <a:pt x="47817" y="191"/>
                  </a:lnTo>
                  <a:lnTo>
                    <a:pt x="44267" y="109"/>
                  </a:lnTo>
                  <a:lnTo>
                    <a:pt x="40607" y="27"/>
                  </a:lnTo>
                  <a:lnTo>
                    <a:pt x="36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0"/>
            <p:cNvSpPr/>
            <p:nvPr/>
          </p:nvSpPr>
          <p:spPr>
            <a:xfrm flipH="1">
              <a:off x="1145425" y="1786325"/>
              <a:ext cx="181625" cy="279250"/>
            </a:xfrm>
            <a:custGeom>
              <a:avLst/>
              <a:gdLst/>
              <a:ahLst/>
              <a:cxnLst/>
              <a:rect l="l" t="t" r="r" b="b"/>
              <a:pathLst>
                <a:path w="7265" h="11170" extrusionOk="0">
                  <a:moveTo>
                    <a:pt x="6854" y="1"/>
                  </a:moveTo>
                  <a:lnTo>
                    <a:pt x="6554" y="28"/>
                  </a:lnTo>
                  <a:lnTo>
                    <a:pt x="6199" y="83"/>
                  </a:lnTo>
                  <a:lnTo>
                    <a:pt x="5817" y="192"/>
                  </a:lnTo>
                  <a:lnTo>
                    <a:pt x="5407" y="329"/>
                  </a:lnTo>
                  <a:lnTo>
                    <a:pt x="4533" y="684"/>
                  </a:lnTo>
                  <a:lnTo>
                    <a:pt x="3687" y="1066"/>
                  </a:lnTo>
                  <a:lnTo>
                    <a:pt x="2895" y="1421"/>
                  </a:lnTo>
                  <a:lnTo>
                    <a:pt x="2321" y="1749"/>
                  </a:lnTo>
                  <a:lnTo>
                    <a:pt x="1994" y="1967"/>
                  </a:lnTo>
                  <a:lnTo>
                    <a:pt x="1939" y="2022"/>
                  </a:lnTo>
                  <a:lnTo>
                    <a:pt x="1884" y="2131"/>
                  </a:lnTo>
                  <a:lnTo>
                    <a:pt x="1775" y="2431"/>
                  </a:lnTo>
                  <a:lnTo>
                    <a:pt x="1639" y="2868"/>
                  </a:lnTo>
                  <a:lnTo>
                    <a:pt x="1502" y="3414"/>
                  </a:lnTo>
                  <a:lnTo>
                    <a:pt x="1174" y="4725"/>
                  </a:lnTo>
                  <a:lnTo>
                    <a:pt x="819" y="6200"/>
                  </a:lnTo>
                  <a:lnTo>
                    <a:pt x="246" y="8903"/>
                  </a:lnTo>
                  <a:lnTo>
                    <a:pt x="0" y="10105"/>
                  </a:lnTo>
                  <a:lnTo>
                    <a:pt x="3987" y="11170"/>
                  </a:lnTo>
                  <a:lnTo>
                    <a:pt x="7264" y="110"/>
                  </a:lnTo>
                  <a:lnTo>
                    <a:pt x="7209" y="56"/>
                  </a:lnTo>
                  <a:lnTo>
                    <a:pt x="7100" y="28"/>
                  </a:lnTo>
                  <a:lnTo>
                    <a:pt x="68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0"/>
            <p:cNvSpPr/>
            <p:nvPr/>
          </p:nvSpPr>
          <p:spPr>
            <a:xfrm flipH="1">
              <a:off x="1140650" y="1782250"/>
              <a:ext cx="191175" cy="287425"/>
            </a:xfrm>
            <a:custGeom>
              <a:avLst/>
              <a:gdLst/>
              <a:ahLst/>
              <a:cxnLst/>
              <a:rect l="l" t="t" r="r" b="b"/>
              <a:pathLst>
                <a:path w="7647" h="11497" extrusionOk="0">
                  <a:moveTo>
                    <a:pt x="7073" y="328"/>
                  </a:moveTo>
                  <a:lnTo>
                    <a:pt x="7237" y="355"/>
                  </a:lnTo>
                  <a:lnTo>
                    <a:pt x="4069" y="11114"/>
                  </a:lnTo>
                  <a:lnTo>
                    <a:pt x="410" y="10131"/>
                  </a:lnTo>
                  <a:lnTo>
                    <a:pt x="901" y="7728"/>
                  </a:lnTo>
                  <a:lnTo>
                    <a:pt x="1447" y="5243"/>
                  </a:lnTo>
                  <a:lnTo>
                    <a:pt x="1720" y="4151"/>
                  </a:lnTo>
                  <a:lnTo>
                    <a:pt x="1966" y="3222"/>
                  </a:lnTo>
                  <a:lnTo>
                    <a:pt x="2157" y="2594"/>
                  </a:lnTo>
                  <a:lnTo>
                    <a:pt x="2239" y="2376"/>
                  </a:lnTo>
                  <a:lnTo>
                    <a:pt x="2294" y="2267"/>
                  </a:lnTo>
                  <a:lnTo>
                    <a:pt x="2622" y="2048"/>
                  </a:lnTo>
                  <a:lnTo>
                    <a:pt x="3195" y="1748"/>
                  </a:lnTo>
                  <a:lnTo>
                    <a:pt x="3878" y="1393"/>
                  </a:lnTo>
                  <a:lnTo>
                    <a:pt x="4670" y="1065"/>
                  </a:lnTo>
                  <a:lnTo>
                    <a:pt x="5462" y="737"/>
                  </a:lnTo>
                  <a:lnTo>
                    <a:pt x="6199" y="492"/>
                  </a:lnTo>
                  <a:lnTo>
                    <a:pt x="6527" y="410"/>
                  </a:lnTo>
                  <a:lnTo>
                    <a:pt x="6827" y="355"/>
                  </a:lnTo>
                  <a:lnTo>
                    <a:pt x="7073" y="328"/>
                  </a:lnTo>
                  <a:close/>
                  <a:moveTo>
                    <a:pt x="6800" y="0"/>
                  </a:moveTo>
                  <a:lnTo>
                    <a:pt x="6417" y="82"/>
                  </a:lnTo>
                  <a:lnTo>
                    <a:pt x="6008" y="164"/>
                  </a:lnTo>
                  <a:lnTo>
                    <a:pt x="5571" y="328"/>
                  </a:lnTo>
                  <a:lnTo>
                    <a:pt x="5107" y="492"/>
                  </a:lnTo>
                  <a:lnTo>
                    <a:pt x="4670" y="656"/>
                  </a:lnTo>
                  <a:lnTo>
                    <a:pt x="3769" y="1065"/>
                  </a:lnTo>
                  <a:lnTo>
                    <a:pt x="2977" y="1447"/>
                  </a:lnTo>
                  <a:lnTo>
                    <a:pt x="2376" y="1802"/>
                  </a:lnTo>
                  <a:lnTo>
                    <a:pt x="2075" y="1994"/>
                  </a:lnTo>
                  <a:lnTo>
                    <a:pt x="1966" y="2157"/>
                  </a:lnTo>
                  <a:lnTo>
                    <a:pt x="1857" y="2403"/>
                  </a:lnTo>
                  <a:lnTo>
                    <a:pt x="1720" y="2758"/>
                  </a:lnTo>
                  <a:lnTo>
                    <a:pt x="1611" y="3195"/>
                  </a:lnTo>
                  <a:lnTo>
                    <a:pt x="1311" y="4315"/>
                  </a:lnTo>
                  <a:lnTo>
                    <a:pt x="1010" y="5598"/>
                  </a:lnTo>
                  <a:lnTo>
                    <a:pt x="410" y="8220"/>
                  </a:lnTo>
                  <a:lnTo>
                    <a:pt x="0" y="10241"/>
                  </a:lnTo>
                  <a:lnTo>
                    <a:pt x="0" y="10295"/>
                  </a:lnTo>
                  <a:lnTo>
                    <a:pt x="27" y="10350"/>
                  </a:lnTo>
                  <a:lnTo>
                    <a:pt x="82" y="10404"/>
                  </a:lnTo>
                  <a:lnTo>
                    <a:pt x="137" y="10432"/>
                  </a:lnTo>
                  <a:lnTo>
                    <a:pt x="4124" y="11497"/>
                  </a:lnTo>
                  <a:lnTo>
                    <a:pt x="4233" y="11497"/>
                  </a:lnTo>
                  <a:lnTo>
                    <a:pt x="4287" y="11469"/>
                  </a:lnTo>
                  <a:lnTo>
                    <a:pt x="4342" y="11442"/>
                  </a:lnTo>
                  <a:lnTo>
                    <a:pt x="4342" y="11388"/>
                  </a:lnTo>
                  <a:lnTo>
                    <a:pt x="7646" y="328"/>
                  </a:lnTo>
                  <a:lnTo>
                    <a:pt x="7646" y="219"/>
                  </a:lnTo>
                  <a:lnTo>
                    <a:pt x="7592" y="137"/>
                  </a:lnTo>
                  <a:lnTo>
                    <a:pt x="7482" y="82"/>
                  </a:lnTo>
                  <a:lnTo>
                    <a:pt x="7373" y="27"/>
                  </a:lnTo>
                  <a:lnTo>
                    <a:pt x="72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0"/>
            <p:cNvSpPr/>
            <p:nvPr/>
          </p:nvSpPr>
          <p:spPr>
            <a:xfrm flipH="1">
              <a:off x="238125" y="1076325"/>
              <a:ext cx="998125" cy="1410475"/>
            </a:xfrm>
            <a:custGeom>
              <a:avLst/>
              <a:gdLst/>
              <a:ahLst/>
              <a:cxnLst/>
              <a:rect l="l" t="t" r="r" b="b"/>
              <a:pathLst>
                <a:path w="39925" h="56419" extrusionOk="0">
                  <a:moveTo>
                    <a:pt x="23785" y="1"/>
                  </a:moveTo>
                  <a:lnTo>
                    <a:pt x="23185" y="28"/>
                  </a:lnTo>
                  <a:lnTo>
                    <a:pt x="22584" y="137"/>
                  </a:lnTo>
                  <a:lnTo>
                    <a:pt x="21983" y="328"/>
                  </a:lnTo>
                  <a:lnTo>
                    <a:pt x="21683" y="438"/>
                  </a:lnTo>
                  <a:lnTo>
                    <a:pt x="21410" y="547"/>
                  </a:lnTo>
                  <a:lnTo>
                    <a:pt x="21136" y="683"/>
                  </a:lnTo>
                  <a:lnTo>
                    <a:pt x="20891" y="847"/>
                  </a:lnTo>
                  <a:lnTo>
                    <a:pt x="20618" y="1011"/>
                  </a:lnTo>
                  <a:lnTo>
                    <a:pt x="20372" y="1202"/>
                  </a:lnTo>
                  <a:lnTo>
                    <a:pt x="20153" y="1394"/>
                  </a:lnTo>
                  <a:lnTo>
                    <a:pt x="19935" y="1612"/>
                  </a:lnTo>
                  <a:lnTo>
                    <a:pt x="19716" y="1830"/>
                  </a:lnTo>
                  <a:lnTo>
                    <a:pt x="19553" y="2076"/>
                  </a:lnTo>
                  <a:lnTo>
                    <a:pt x="19361" y="2349"/>
                  </a:lnTo>
                  <a:lnTo>
                    <a:pt x="19225" y="2595"/>
                  </a:lnTo>
                  <a:lnTo>
                    <a:pt x="19088" y="2895"/>
                  </a:lnTo>
                  <a:lnTo>
                    <a:pt x="18979" y="3169"/>
                  </a:lnTo>
                  <a:lnTo>
                    <a:pt x="18870" y="3469"/>
                  </a:lnTo>
                  <a:lnTo>
                    <a:pt x="18788" y="3769"/>
                  </a:lnTo>
                  <a:lnTo>
                    <a:pt x="18733" y="4070"/>
                  </a:lnTo>
                  <a:lnTo>
                    <a:pt x="18706" y="4370"/>
                  </a:lnTo>
                  <a:lnTo>
                    <a:pt x="18679" y="4670"/>
                  </a:lnTo>
                  <a:lnTo>
                    <a:pt x="18706" y="4971"/>
                  </a:lnTo>
                  <a:lnTo>
                    <a:pt x="18733" y="5271"/>
                  </a:lnTo>
                  <a:lnTo>
                    <a:pt x="18788" y="5572"/>
                  </a:lnTo>
                  <a:lnTo>
                    <a:pt x="18843" y="5872"/>
                  </a:lnTo>
                  <a:lnTo>
                    <a:pt x="18952" y="6145"/>
                  </a:lnTo>
                  <a:lnTo>
                    <a:pt x="19143" y="6527"/>
                  </a:lnTo>
                  <a:lnTo>
                    <a:pt x="19334" y="6910"/>
                  </a:lnTo>
                  <a:lnTo>
                    <a:pt x="19525" y="7265"/>
                  </a:lnTo>
                  <a:lnTo>
                    <a:pt x="19716" y="7647"/>
                  </a:lnTo>
                  <a:lnTo>
                    <a:pt x="19908" y="8029"/>
                  </a:lnTo>
                  <a:lnTo>
                    <a:pt x="20017" y="8439"/>
                  </a:lnTo>
                  <a:lnTo>
                    <a:pt x="20044" y="8657"/>
                  </a:lnTo>
                  <a:lnTo>
                    <a:pt x="20071" y="8849"/>
                  </a:lnTo>
                  <a:lnTo>
                    <a:pt x="20071" y="9067"/>
                  </a:lnTo>
                  <a:lnTo>
                    <a:pt x="20044" y="9285"/>
                  </a:lnTo>
                  <a:lnTo>
                    <a:pt x="19990" y="9449"/>
                  </a:lnTo>
                  <a:lnTo>
                    <a:pt x="19935" y="9613"/>
                  </a:lnTo>
                  <a:lnTo>
                    <a:pt x="19853" y="9777"/>
                  </a:lnTo>
                  <a:lnTo>
                    <a:pt x="19771" y="9941"/>
                  </a:lnTo>
                  <a:lnTo>
                    <a:pt x="19635" y="10105"/>
                  </a:lnTo>
                  <a:lnTo>
                    <a:pt x="19525" y="10241"/>
                  </a:lnTo>
                  <a:lnTo>
                    <a:pt x="19389" y="10350"/>
                  </a:lnTo>
                  <a:lnTo>
                    <a:pt x="19225" y="10460"/>
                  </a:lnTo>
                  <a:lnTo>
                    <a:pt x="18761" y="10378"/>
                  </a:lnTo>
                  <a:lnTo>
                    <a:pt x="5434" y="8275"/>
                  </a:lnTo>
                  <a:lnTo>
                    <a:pt x="3304" y="21820"/>
                  </a:lnTo>
                  <a:lnTo>
                    <a:pt x="0" y="42765"/>
                  </a:lnTo>
                  <a:lnTo>
                    <a:pt x="9749" y="44294"/>
                  </a:lnTo>
                  <a:lnTo>
                    <a:pt x="13326" y="44840"/>
                  </a:lnTo>
                  <a:lnTo>
                    <a:pt x="13873" y="44950"/>
                  </a:lnTo>
                  <a:lnTo>
                    <a:pt x="13955" y="45086"/>
                  </a:lnTo>
                  <a:lnTo>
                    <a:pt x="14036" y="45223"/>
                  </a:lnTo>
                  <a:lnTo>
                    <a:pt x="14118" y="45386"/>
                  </a:lnTo>
                  <a:lnTo>
                    <a:pt x="14173" y="45550"/>
                  </a:lnTo>
                  <a:lnTo>
                    <a:pt x="14228" y="45905"/>
                  </a:lnTo>
                  <a:lnTo>
                    <a:pt x="14228" y="46233"/>
                  </a:lnTo>
                  <a:lnTo>
                    <a:pt x="14173" y="46451"/>
                  </a:lnTo>
                  <a:lnTo>
                    <a:pt x="14118" y="46643"/>
                  </a:lnTo>
                  <a:lnTo>
                    <a:pt x="14036" y="46834"/>
                  </a:lnTo>
                  <a:lnTo>
                    <a:pt x="13955" y="47025"/>
                  </a:lnTo>
                  <a:lnTo>
                    <a:pt x="13709" y="47380"/>
                  </a:lnTo>
                  <a:lnTo>
                    <a:pt x="13436" y="47680"/>
                  </a:lnTo>
                  <a:lnTo>
                    <a:pt x="13108" y="47981"/>
                  </a:lnTo>
                  <a:lnTo>
                    <a:pt x="12808" y="48281"/>
                  </a:lnTo>
                  <a:lnTo>
                    <a:pt x="12507" y="48554"/>
                  </a:lnTo>
                  <a:lnTo>
                    <a:pt x="12234" y="48882"/>
                  </a:lnTo>
                  <a:lnTo>
                    <a:pt x="12043" y="49128"/>
                  </a:lnTo>
                  <a:lnTo>
                    <a:pt x="11879" y="49373"/>
                  </a:lnTo>
                  <a:lnTo>
                    <a:pt x="11743" y="49646"/>
                  </a:lnTo>
                  <a:lnTo>
                    <a:pt x="11606" y="49920"/>
                  </a:lnTo>
                  <a:lnTo>
                    <a:pt x="11524" y="50220"/>
                  </a:lnTo>
                  <a:lnTo>
                    <a:pt x="11442" y="50493"/>
                  </a:lnTo>
                  <a:lnTo>
                    <a:pt x="11360" y="50793"/>
                  </a:lnTo>
                  <a:lnTo>
                    <a:pt x="11333" y="51121"/>
                  </a:lnTo>
                  <a:lnTo>
                    <a:pt x="11306" y="51421"/>
                  </a:lnTo>
                  <a:lnTo>
                    <a:pt x="11333" y="51722"/>
                  </a:lnTo>
                  <a:lnTo>
                    <a:pt x="11333" y="52022"/>
                  </a:lnTo>
                  <a:lnTo>
                    <a:pt x="11388" y="52323"/>
                  </a:lnTo>
                  <a:lnTo>
                    <a:pt x="11442" y="52623"/>
                  </a:lnTo>
                  <a:lnTo>
                    <a:pt x="11524" y="52923"/>
                  </a:lnTo>
                  <a:lnTo>
                    <a:pt x="11633" y="53224"/>
                  </a:lnTo>
                  <a:lnTo>
                    <a:pt x="11770" y="53497"/>
                  </a:lnTo>
                  <a:lnTo>
                    <a:pt x="11906" y="53770"/>
                  </a:lnTo>
                  <a:lnTo>
                    <a:pt x="12070" y="54043"/>
                  </a:lnTo>
                  <a:lnTo>
                    <a:pt x="12234" y="54289"/>
                  </a:lnTo>
                  <a:lnTo>
                    <a:pt x="12425" y="54535"/>
                  </a:lnTo>
                  <a:lnTo>
                    <a:pt x="12616" y="54753"/>
                  </a:lnTo>
                  <a:lnTo>
                    <a:pt x="12835" y="54972"/>
                  </a:lnTo>
                  <a:lnTo>
                    <a:pt x="13081" y="55163"/>
                  </a:lnTo>
                  <a:lnTo>
                    <a:pt x="13299" y="55354"/>
                  </a:lnTo>
                  <a:lnTo>
                    <a:pt x="13818" y="55709"/>
                  </a:lnTo>
                  <a:lnTo>
                    <a:pt x="14364" y="55982"/>
                  </a:lnTo>
                  <a:lnTo>
                    <a:pt x="14938" y="56228"/>
                  </a:lnTo>
                  <a:lnTo>
                    <a:pt x="15511" y="56392"/>
                  </a:lnTo>
                  <a:lnTo>
                    <a:pt x="16139" y="56419"/>
                  </a:lnTo>
                  <a:lnTo>
                    <a:pt x="16740" y="56364"/>
                  </a:lnTo>
                  <a:lnTo>
                    <a:pt x="17368" y="56255"/>
                  </a:lnTo>
                  <a:lnTo>
                    <a:pt x="17941" y="56091"/>
                  </a:lnTo>
                  <a:lnTo>
                    <a:pt x="18242" y="55982"/>
                  </a:lnTo>
                  <a:lnTo>
                    <a:pt x="18515" y="55873"/>
                  </a:lnTo>
                  <a:lnTo>
                    <a:pt x="18788" y="55709"/>
                  </a:lnTo>
                  <a:lnTo>
                    <a:pt x="19061" y="55572"/>
                  </a:lnTo>
                  <a:lnTo>
                    <a:pt x="19307" y="55408"/>
                  </a:lnTo>
                  <a:lnTo>
                    <a:pt x="19553" y="55217"/>
                  </a:lnTo>
                  <a:lnTo>
                    <a:pt x="19771" y="55026"/>
                  </a:lnTo>
                  <a:lnTo>
                    <a:pt x="19990" y="54808"/>
                  </a:lnTo>
                  <a:lnTo>
                    <a:pt x="20208" y="54562"/>
                  </a:lnTo>
                  <a:lnTo>
                    <a:pt x="20399" y="54316"/>
                  </a:lnTo>
                  <a:lnTo>
                    <a:pt x="20563" y="54070"/>
                  </a:lnTo>
                  <a:lnTo>
                    <a:pt x="20700" y="53797"/>
                  </a:lnTo>
                  <a:lnTo>
                    <a:pt x="20836" y="53524"/>
                  </a:lnTo>
                  <a:lnTo>
                    <a:pt x="20973" y="53251"/>
                  </a:lnTo>
                  <a:lnTo>
                    <a:pt x="21055" y="52951"/>
                  </a:lnTo>
                  <a:lnTo>
                    <a:pt x="21136" y="52650"/>
                  </a:lnTo>
                  <a:lnTo>
                    <a:pt x="21191" y="52350"/>
                  </a:lnTo>
                  <a:lnTo>
                    <a:pt x="21218" y="52050"/>
                  </a:lnTo>
                  <a:lnTo>
                    <a:pt x="21246" y="51749"/>
                  </a:lnTo>
                  <a:lnTo>
                    <a:pt x="21246" y="51449"/>
                  </a:lnTo>
                  <a:lnTo>
                    <a:pt x="21191" y="51148"/>
                  </a:lnTo>
                  <a:lnTo>
                    <a:pt x="21164" y="50848"/>
                  </a:lnTo>
                  <a:lnTo>
                    <a:pt x="21082" y="50548"/>
                  </a:lnTo>
                  <a:lnTo>
                    <a:pt x="20973" y="50247"/>
                  </a:lnTo>
                  <a:lnTo>
                    <a:pt x="20809" y="49865"/>
                  </a:lnTo>
                  <a:lnTo>
                    <a:pt x="20590" y="49510"/>
                  </a:lnTo>
                  <a:lnTo>
                    <a:pt x="20399" y="49128"/>
                  </a:lnTo>
                  <a:lnTo>
                    <a:pt x="20208" y="48773"/>
                  </a:lnTo>
                  <a:lnTo>
                    <a:pt x="20017" y="48363"/>
                  </a:lnTo>
                  <a:lnTo>
                    <a:pt x="19908" y="47953"/>
                  </a:lnTo>
                  <a:lnTo>
                    <a:pt x="19880" y="47762"/>
                  </a:lnTo>
                  <a:lnTo>
                    <a:pt x="19853" y="47544"/>
                  </a:lnTo>
                  <a:lnTo>
                    <a:pt x="19853" y="47353"/>
                  </a:lnTo>
                  <a:lnTo>
                    <a:pt x="19880" y="47134"/>
                  </a:lnTo>
                  <a:lnTo>
                    <a:pt x="19990" y="46806"/>
                  </a:lnTo>
                  <a:lnTo>
                    <a:pt x="20153" y="46506"/>
                  </a:lnTo>
                  <a:lnTo>
                    <a:pt x="20235" y="46370"/>
                  </a:lnTo>
                  <a:lnTo>
                    <a:pt x="20372" y="46233"/>
                  </a:lnTo>
                  <a:lnTo>
                    <a:pt x="20481" y="46096"/>
                  </a:lnTo>
                  <a:lnTo>
                    <a:pt x="20618" y="46015"/>
                  </a:lnTo>
                  <a:lnTo>
                    <a:pt x="21164" y="46096"/>
                  </a:lnTo>
                  <a:lnTo>
                    <a:pt x="34490" y="48199"/>
                  </a:lnTo>
                  <a:lnTo>
                    <a:pt x="36647" y="34409"/>
                  </a:lnTo>
                  <a:lnTo>
                    <a:pt x="36565" y="34272"/>
                  </a:lnTo>
                  <a:lnTo>
                    <a:pt x="36429" y="34136"/>
                  </a:lnTo>
                  <a:lnTo>
                    <a:pt x="36292" y="33999"/>
                  </a:lnTo>
                  <a:lnTo>
                    <a:pt x="36156" y="33890"/>
                  </a:lnTo>
                  <a:lnTo>
                    <a:pt x="35992" y="33781"/>
                  </a:lnTo>
                  <a:lnTo>
                    <a:pt x="35801" y="33699"/>
                  </a:lnTo>
                  <a:lnTo>
                    <a:pt x="35637" y="33644"/>
                  </a:lnTo>
                  <a:lnTo>
                    <a:pt x="35473" y="33589"/>
                  </a:lnTo>
                  <a:lnTo>
                    <a:pt x="35282" y="33562"/>
                  </a:lnTo>
                  <a:lnTo>
                    <a:pt x="35064" y="33562"/>
                  </a:lnTo>
                  <a:lnTo>
                    <a:pt x="34845" y="33589"/>
                  </a:lnTo>
                  <a:lnTo>
                    <a:pt x="34654" y="33617"/>
                  </a:lnTo>
                  <a:lnTo>
                    <a:pt x="34244" y="33753"/>
                  </a:lnTo>
                  <a:lnTo>
                    <a:pt x="33862" y="33917"/>
                  </a:lnTo>
                  <a:lnTo>
                    <a:pt x="33480" y="34108"/>
                  </a:lnTo>
                  <a:lnTo>
                    <a:pt x="33097" y="34327"/>
                  </a:lnTo>
                  <a:lnTo>
                    <a:pt x="32742" y="34518"/>
                  </a:lnTo>
                  <a:lnTo>
                    <a:pt x="32360" y="34682"/>
                  </a:lnTo>
                  <a:lnTo>
                    <a:pt x="32060" y="34791"/>
                  </a:lnTo>
                  <a:lnTo>
                    <a:pt x="31759" y="34873"/>
                  </a:lnTo>
                  <a:lnTo>
                    <a:pt x="31459" y="34928"/>
                  </a:lnTo>
                  <a:lnTo>
                    <a:pt x="31158" y="34955"/>
                  </a:lnTo>
                  <a:lnTo>
                    <a:pt x="30558" y="34955"/>
                  </a:lnTo>
                  <a:lnTo>
                    <a:pt x="30257" y="34900"/>
                  </a:lnTo>
                  <a:lnTo>
                    <a:pt x="29957" y="34846"/>
                  </a:lnTo>
                  <a:lnTo>
                    <a:pt x="29657" y="34764"/>
                  </a:lnTo>
                  <a:lnTo>
                    <a:pt x="29356" y="34682"/>
                  </a:lnTo>
                  <a:lnTo>
                    <a:pt x="29083" y="34573"/>
                  </a:lnTo>
                  <a:lnTo>
                    <a:pt x="28810" y="34436"/>
                  </a:lnTo>
                  <a:lnTo>
                    <a:pt x="28537" y="34272"/>
                  </a:lnTo>
                  <a:lnTo>
                    <a:pt x="28291" y="34108"/>
                  </a:lnTo>
                  <a:lnTo>
                    <a:pt x="28045" y="33917"/>
                  </a:lnTo>
                  <a:lnTo>
                    <a:pt x="27800" y="33699"/>
                  </a:lnTo>
                  <a:lnTo>
                    <a:pt x="27608" y="33480"/>
                  </a:lnTo>
                  <a:lnTo>
                    <a:pt x="27390" y="33262"/>
                  </a:lnTo>
                  <a:lnTo>
                    <a:pt x="27226" y="33016"/>
                  </a:lnTo>
                  <a:lnTo>
                    <a:pt x="27035" y="32770"/>
                  </a:lnTo>
                  <a:lnTo>
                    <a:pt x="26898" y="32497"/>
                  </a:lnTo>
                  <a:lnTo>
                    <a:pt x="26762" y="32224"/>
                  </a:lnTo>
                  <a:lnTo>
                    <a:pt x="26625" y="31951"/>
                  </a:lnTo>
                  <a:lnTo>
                    <a:pt x="26516" y="31651"/>
                  </a:lnTo>
                  <a:lnTo>
                    <a:pt x="26352" y="31077"/>
                  </a:lnTo>
                  <a:lnTo>
                    <a:pt x="26243" y="30476"/>
                  </a:lnTo>
                  <a:lnTo>
                    <a:pt x="26188" y="29848"/>
                  </a:lnTo>
                  <a:lnTo>
                    <a:pt x="26216" y="29248"/>
                  </a:lnTo>
                  <a:lnTo>
                    <a:pt x="26380" y="28647"/>
                  </a:lnTo>
                  <a:lnTo>
                    <a:pt x="26625" y="28073"/>
                  </a:lnTo>
                  <a:lnTo>
                    <a:pt x="26898" y="27527"/>
                  </a:lnTo>
                  <a:lnTo>
                    <a:pt x="27253" y="27036"/>
                  </a:lnTo>
                  <a:lnTo>
                    <a:pt x="27445" y="26790"/>
                  </a:lnTo>
                  <a:lnTo>
                    <a:pt x="27636" y="26571"/>
                  </a:lnTo>
                  <a:lnTo>
                    <a:pt x="27854" y="26353"/>
                  </a:lnTo>
                  <a:lnTo>
                    <a:pt x="28100" y="26134"/>
                  </a:lnTo>
                  <a:lnTo>
                    <a:pt x="28318" y="25943"/>
                  </a:lnTo>
                  <a:lnTo>
                    <a:pt x="28564" y="25779"/>
                  </a:lnTo>
                  <a:lnTo>
                    <a:pt x="28837" y="25616"/>
                  </a:lnTo>
                  <a:lnTo>
                    <a:pt x="29110" y="25479"/>
                  </a:lnTo>
                  <a:lnTo>
                    <a:pt x="29383" y="25342"/>
                  </a:lnTo>
                  <a:lnTo>
                    <a:pt x="29684" y="25261"/>
                  </a:lnTo>
                  <a:lnTo>
                    <a:pt x="29984" y="25151"/>
                  </a:lnTo>
                  <a:lnTo>
                    <a:pt x="30285" y="25097"/>
                  </a:lnTo>
                  <a:lnTo>
                    <a:pt x="30585" y="25069"/>
                  </a:lnTo>
                  <a:lnTo>
                    <a:pt x="30885" y="25042"/>
                  </a:lnTo>
                  <a:lnTo>
                    <a:pt x="31513" y="25042"/>
                  </a:lnTo>
                  <a:lnTo>
                    <a:pt x="31814" y="25097"/>
                  </a:lnTo>
                  <a:lnTo>
                    <a:pt x="32114" y="25151"/>
                  </a:lnTo>
                  <a:lnTo>
                    <a:pt x="32387" y="25233"/>
                  </a:lnTo>
                  <a:lnTo>
                    <a:pt x="32688" y="25315"/>
                  </a:lnTo>
                  <a:lnTo>
                    <a:pt x="32961" y="25452"/>
                  </a:lnTo>
                  <a:lnTo>
                    <a:pt x="33234" y="25588"/>
                  </a:lnTo>
                  <a:lnTo>
                    <a:pt x="33480" y="25752"/>
                  </a:lnTo>
                  <a:lnTo>
                    <a:pt x="33725" y="25943"/>
                  </a:lnTo>
                  <a:lnTo>
                    <a:pt x="34053" y="26216"/>
                  </a:lnTo>
                  <a:lnTo>
                    <a:pt x="34326" y="26517"/>
                  </a:lnTo>
                  <a:lnTo>
                    <a:pt x="34627" y="26844"/>
                  </a:lnTo>
                  <a:lnTo>
                    <a:pt x="34927" y="27145"/>
                  </a:lnTo>
                  <a:lnTo>
                    <a:pt x="35227" y="27418"/>
                  </a:lnTo>
                  <a:lnTo>
                    <a:pt x="35582" y="27664"/>
                  </a:lnTo>
                  <a:lnTo>
                    <a:pt x="35774" y="27746"/>
                  </a:lnTo>
                  <a:lnTo>
                    <a:pt x="35965" y="27828"/>
                  </a:lnTo>
                  <a:lnTo>
                    <a:pt x="36156" y="27909"/>
                  </a:lnTo>
                  <a:lnTo>
                    <a:pt x="36374" y="27937"/>
                  </a:lnTo>
                  <a:lnTo>
                    <a:pt x="36729" y="27937"/>
                  </a:lnTo>
                  <a:lnTo>
                    <a:pt x="36920" y="27909"/>
                  </a:lnTo>
                  <a:lnTo>
                    <a:pt x="37084" y="27882"/>
                  </a:lnTo>
                  <a:lnTo>
                    <a:pt x="37275" y="27800"/>
                  </a:lnTo>
                  <a:lnTo>
                    <a:pt x="37439" y="27718"/>
                  </a:lnTo>
                  <a:lnTo>
                    <a:pt x="37603" y="27636"/>
                  </a:lnTo>
                  <a:lnTo>
                    <a:pt x="37740" y="27527"/>
                  </a:lnTo>
                  <a:lnTo>
                    <a:pt x="39924" y="13709"/>
                  </a:lnTo>
                  <a:lnTo>
                    <a:pt x="26598" y="11607"/>
                  </a:lnTo>
                  <a:lnTo>
                    <a:pt x="26107" y="11525"/>
                  </a:lnTo>
                  <a:lnTo>
                    <a:pt x="25997" y="11388"/>
                  </a:lnTo>
                  <a:lnTo>
                    <a:pt x="25915" y="11252"/>
                  </a:lnTo>
                  <a:lnTo>
                    <a:pt x="25833" y="11060"/>
                  </a:lnTo>
                  <a:lnTo>
                    <a:pt x="25779" y="10897"/>
                  </a:lnTo>
                  <a:lnTo>
                    <a:pt x="25724" y="10705"/>
                  </a:lnTo>
                  <a:lnTo>
                    <a:pt x="25697" y="10514"/>
                  </a:lnTo>
                  <a:lnTo>
                    <a:pt x="25697" y="10350"/>
                  </a:lnTo>
                  <a:lnTo>
                    <a:pt x="25697" y="10159"/>
                  </a:lnTo>
                  <a:lnTo>
                    <a:pt x="25752" y="9968"/>
                  </a:lnTo>
                  <a:lnTo>
                    <a:pt x="25806" y="9750"/>
                  </a:lnTo>
                  <a:lnTo>
                    <a:pt x="25888" y="9559"/>
                  </a:lnTo>
                  <a:lnTo>
                    <a:pt x="25997" y="9395"/>
                  </a:lnTo>
                  <a:lnTo>
                    <a:pt x="26216" y="9040"/>
                  </a:lnTo>
                  <a:lnTo>
                    <a:pt x="26516" y="8712"/>
                  </a:lnTo>
                  <a:lnTo>
                    <a:pt x="26817" y="8412"/>
                  </a:lnTo>
                  <a:lnTo>
                    <a:pt x="27117" y="8139"/>
                  </a:lnTo>
                  <a:lnTo>
                    <a:pt x="27417" y="7838"/>
                  </a:lnTo>
                  <a:lnTo>
                    <a:pt x="27690" y="7538"/>
                  </a:lnTo>
                  <a:lnTo>
                    <a:pt x="27882" y="7292"/>
                  </a:lnTo>
                  <a:lnTo>
                    <a:pt x="28045" y="7019"/>
                  </a:lnTo>
                  <a:lnTo>
                    <a:pt x="28182" y="6773"/>
                  </a:lnTo>
                  <a:lnTo>
                    <a:pt x="28318" y="6473"/>
                  </a:lnTo>
                  <a:lnTo>
                    <a:pt x="28428" y="6200"/>
                  </a:lnTo>
                  <a:lnTo>
                    <a:pt x="28510" y="5899"/>
                  </a:lnTo>
                  <a:lnTo>
                    <a:pt x="28564" y="5599"/>
                  </a:lnTo>
                  <a:lnTo>
                    <a:pt x="28592" y="5299"/>
                  </a:lnTo>
                  <a:lnTo>
                    <a:pt x="28619" y="4998"/>
                  </a:lnTo>
                  <a:lnTo>
                    <a:pt x="28619" y="4698"/>
                  </a:lnTo>
                  <a:lnTo>
                    <a:pt x="28592" y="4370"/>
                  </a:lnTo>
                  <a:lnTo>
                    <a:pt x="28537" y="4070"/>
                  </a:lnTo>
                  <a:lnTo>
                    <a:pt x="28482" y="3769"/>
                  </a:lnTo>
                  <a:lnTo>
                    <a:pt x="28400" y="3469"/>
                  </a:lnTo>
                  <a:lnTo>
                    <a:pt x="28291" y="3196"/>
                  </a:lnTo>
                  <a:lnTo>
                    <a:pt x="28182" y="2895"/>
                  </a:lnTo>
                  <a:lnTo>
                    <a:pt x="28018" y="2622"/>
                  </a:lnTo>
                  <a:lnTo>
                    <a:pt x="27882" y="2377"/>
                  </a:lnTo>
                  <a:lnTo>
                    <a:pt x="27690" y="2131"/>
                  </a:lnTo>
                  <a:lnTo>
                    <a:pt x="27499" y="1885"/>
                  </a:lnTo>
                  <a:lnTo>
                    <a:pt x="27308" y="1667"/>
                  </a:lnTo>
                  <a:lnTo>
                    <a:pt x="27090" y="1448"/>
                  </a:lnTo>
                  <a:lnTo>
                    <a:pt x="26844" y="1230"/>
                  </a:lnTo>
                  <a:lnTo>
                    <a:pt x="26625" y="1039"/>
                  </a:lnTo>
                  <a:lnTo>
                    <a:pt x="26107" y="711"/>
                  </a:lnTo>
                  <a:lnTo>
                    <a:pt x="25560" y="410"/>
                  </a:lnTo>
                  <a:lnTo>
                    <a:pt x="24987" y="192"/>
                  </a:lnTo>
                  <a:lnTo>
                    <a:pt x="244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0"/>
            <p:cNvSpPr/>
            <p:nvPr/>
          </p:nvSpPr>
          <p:spPr>
            <a:xfrm flipH="1">
              <a:off x="1149525" y="1825250"/>
              <a:ext cx="228050" cy="341375"/>
            </a:xfrm>
            <a:custGeom>
              <a:avLst/>
              <a:gdLst/>
              <a:ahLst/>
              <a:cxnLst/>
              <a:rect l="l" t="t" r="r" b="b"/>
              <a:pathLst>
                <a:path w="9122" h="13655" extrusionOk="0">
                  <a:moveTo>
                    <a:pt x="8357" y="1"/>
                  </a:moveTo>
                  <a:lnTo>
                    <a:pt x="8220" y="28"/>
                  </a:lnTo>
                  <a:lnTo>
                    <a:pt x="8084" y="82"/>
                  </a:lnTo>
                  <a:lnTo>
                    <a:pt x="7920" y="164"/>
                  </a:lnTo>
                  <a:lnTo>
                    <a:pt x="7783" y="301"/>
                  </a:lnTo>
                  <a:lnTo>
                    <a:pt x="7619" y="465"/>
                  </a:lnTo>
                  <a:lnTo>
                    <a:pt x="7319" y="847"/>
                  </a:lnTo>
                  <a:lnTo>
                    <a:pt x="7019" y="1311"/>
                  </a:lnTo>
                  <a:lnTo>
                    <a:pt x="6718" y="1857"/>
                  </a:lnTo>
                  <a:lnTo>
                    <a:pt x="6418" y="2431"/>
                  </a:lnTo>
                  <a:lnTo>
                    <a:pt x="6145" y="3032"/>
                  </a:lnTo>
                  <a:lnTo>
                    <a:pt x="5626" y="4233"/>
                  </a:lnTo>
                  <a:lnTo>
                    <a:pt x="5216" y="5298"/>
                  </a:lnTo>
                  <a:lnTo>
                    <a:pt x="4861" y="6336"/>
                  </a:lnTo>
                  <a:lnTo>
                    <a:pt x="0" y="10104"/>
                  </a:lnTo>
                  <a:lnTo>
                    <a:pt x="2622" y="13654"/>
                  </a:lnTo>
                  <a:lnTo>
                    <a:pt x="3004" y="13272"/>
                  </a:lnTo>
                  <a:lnTo>
                    <a:pt x="3414" y="12944"/>
                  </a:lnTo>
                  <a:lnTo>
                    <a:pt x="3769" y="12644"/>
                  </a:lnTo>
                  <a:lnTo>
                    <a:pt x="4151" y="12398"/>
                  </a:lnTo>
                  <a:lnTo>
                    <a:pt x="4861" y="11934"/>
                  </a:lnTo>
                  <a:lnTo>
                    <a:pt x="5517" y="11497"/>
                  </a:lnTo>
                  <a:lnTo>
                    <a:pt x="5844" y="11279"/>
                  </a:lnTo>
                  <a:lnTo>
                    <a:pt x="6145" y="11006"/>
                  </a:lnTo>
                  <a:lnTo>
                    <a:pt x="6445" y="10705"/>
                  </a:lnTo>
                  <a:lnTo>
                    <a:pt x="6745" y="10350"/>
                  </a:lnTo>
                  <a:lnTo>
                    <a:pt x="7019" y="9941"/>
                  </a:lnTo>
                  <a:lnTo>
                    <a:pt x="7292" y="9476"/>
                  </a:lnTo>
                  <a:lnTo>
                    <a:pt x="7537" y="8930"/>
                  </a:lnTo>
                  <a:lnTo>
                    <a:pt x="7810" y="8275"/>
                  </a:lnTo>
                  <a:lnTo>
                    <a:pt x="7974" y="7865"/>
                  </a:lnTo>
                  <a:lnTo>
                    <a:pt x="8138" y="7346"/>
                  </a:lnTo>
                  <a:lnTo>
                    <a:pt x="8302" y="6773"/>
                  </a:lnTo>
                  <a:lnTo>
                    <a:pt x="8466" y="6172"/>
                  </a:lnTo>
                  <a:lnTo>
                    <a:pt x="8630" y="5517"/>
                  </a:lnTo>
                  <a:lnTo>
                    <a:pt x="8766" y="4861"/>
                  </a:lnTo>
                  <a:lnTo>
                    <a:pt x="8903" y="4179"/>
                  </a:lnTo>
                  <a:lnTo>
                    <a:pt x="8985" y="3523"/>
                  </a:lnTo>
                  <a:lnTo>
                    <a:pt x="9067" y="2868"/>
                  </a:lnTo>
                  <a:lnTo>
                    <a:pt x="9121" y="2267"/>
                  </a:lnTo>
                  <a:lnTo>
                    <a:pt x="9121" y="1694"/>
                  </a:lnTo>
                  <a:lnTo>
                    <a:pt x="9094" y="1175"/>
                  </a:lnTo>
                  <a:lnTo>
                    <a:pt x="9039" y="738"/>
                  </a:lnTo>
                  <a:lnTo>
                    <a:pt x="8985" y="547"/>
                  </a:lnTo>
                  <a:lnTo>
                    <a:pt x="8903" y="383"/>
                  </a:lnTo>
                  <a:lnTo>
                    <a:pt x="8821" y="246"/>
                  </a:lnTo>
                  <a:lnTo>
                    <a:pt x="8739" y="137"/>
                  </a:lnTo>
                  <a:lnTo>
                    <a:pt x="8630" y="55"/>
                  </a:lnTo>
                  <a:lnTo>
                    <a:pt x="8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0"/>
            <p:cNvSpPr/>
            <p:nvPr/>
          </p:nvSpPr>
          <p:spPr>
            <a:xfrm flipH="1">
              <a:off x="1217800" y="1883275"/>
              <a:ext cx="25975" cy="18450"/>
            </a:xfrm>
            <a:custGeom>
              <a:avLst/>
              <a:gdLst/>
              <a:ahLst/>
              <a:cxnLst/>
              <a:rect l="l" t="t" r="r" b="b"/>
              <a:pathLst>
                <a:path w="1039" h="738" extrusionOk="0">
                  <a:moveTo>
                    <a:pt x="137" y="1"/>
                  </a:moveTo>
                  <a:lnTo>
                    <a:pt x="83" y="28"/>
                  </a:lnTo>
                  <a:lnTo>
                    <a:pt x="28" y="83"/>
                  </a:lnTo>
                  <a:lnTo>
                    <a:pt x="1" y="165"/>
                  </a:lnTo>
                  <a:lnTo>
                    <a:pt x="28" y="219"/>
                  </a:lnTo>
                  <a:lnTo>
                    <a:pt x="55" y="274"/>
                  </a:lnTo>
                  <a:lnTo>
                    <a:pt x="110" y="328"/>
                  </a:lnTo>
                  <a:lnTo>
                    <a:pt x="765" y="711"/>
                  </a:lnTo>
                  <a:lnTo>
                    <a:pt x="847" y="738"/>
                  </a:lnTo>
                  <a:lnTo>
                    <a:pt x="929" y="738"/>
                  </a:lnTo>
                  <a:lnTo>
                    <a:pt x="1011" y="656"/>
                  </a:lnTo>
                  <a:lnTo>
                    <a:pt x="1038" y="601"/>
                  </a:lnTo>
                  <a:lnTo>
                    <a:pt x="1011" y="520"/>
                  </a:lnTo>
                  <a:lnTo>
                    <a:pt x="984" y="465"/>
                  </a:lnTo>
                  <a:lnTo>
                    <a:pt x="929" y="410"/>
                  </a:lnTo>
                  <a:lnTo>
                    <a:pt x="274" y="28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0"/>
            <p:cNvSpPr/>
            <p:nvPr/>
          </p:nvSpPr>
          <p:spPr>
            <a:xfrm flipH="1">
              <a:off x="1204150" y="1854600"/>
              <a:ext cx="22550" cy="19825"/>
            </a:xfrm>
            <a:custGeom>
              <a:avLst/>
              <a:gdLst/>
              <a:ahLst/>
              <a:cxnLst/>
              <a:rect l="l" t="t" r="r" b="b"/>
              <a:pathLst>
                <a:path w="902" h="793" extrusionOk="0">
                  <a:moveTo>
                    <a:pt x="164" y="1"/>
                  </a:moveTo>
                  <a:lnTo>
                    <a:pt x="82" y="28"/>
                  </a:lnTo>
                  <a:lnTo>
                    <a:pt x="28" y="55"/>
                  </a:lnTo>
                  <a:lnTo>
                    <a:pt x="0" y="110"/>
                  </a:lnTo>
                  <a:lnTo>
                    <a:pt x="0" y="192"/>
                  </a:lnTo>
                  <a:lnTo>
                    <a:pt x="28" y="247"/>
                  </a:lnTo>
                  <a:lnTo>
                    <a:pt x="55" y="301"/>
                  </a:lnTo>
                  <a:lnTo>
                    <a:pt x="601" y="738"/>
                  </a:lnTo>
                  <a:lnTo>
                    <a:pt x="656" y="765"/>
                  </a:lnTo>
                  <a:lnTo>
                    <a:pt x="710" y="793"/>
                  </a:lnTo>
                  <a:lnTo>
                    <a:pt x="792" y="765"/>
                  </a:lnTo>
                  <a:lnTo>
                    <a:pt x="847" y="711"/>
                  </a:lnTo>
                  <a:lnTo>
                    <a:pt x="874" y="656"/>
                  </a:lnTo>
                  <a:lnTo>
                    <a:pt x="902" y="574"/>
                  </a:lnTo>
                  <a:lnTo>
                    <a:pt x="874" y="520"/>
                  </a:lnTo>
                  <a:lnTo>
                    <a:pt x="820" y="465"/>
                  </a:lnTo>
                  <a:lnTo>
                    <a:pt x="301" y="28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0"/>
            <p:cNvSpPr/>
            <p:nvPr/>
          </p:nvSpPr>
          <p:spPr>
            <a:xfrm flipH="1">
              <a:off x="1157050" y="1820475"/>
              <a:ext cx="103775" cy="167975"/>
            </a:xfrm>
            <a:custGeom>
              <a:avLst/>
              <a:gdLst/>
              <a:ahLst/>
              <a:cxnLst/>
              <a:rect l="l" t="t" r="r" b="b"/>
              <a:pathLst>
                <a:path w="4151" h="6719" extrusionOk="0">
                  <a:moveTo>
                    <a:pt x="3714" y="0"/>
                  </a:moveTo>
                  <a:lnTo>
                    <a:pt x="3577" y="28"/>
                  </a:lnTo>
                  <a:lnTo>
                    <a:pt x="3441" y="55"/>
                  </a:lnTo>
                  <a:lnTo>
                    <a:pt x="3277" y="137"/>
                  </a:lnTo>
                  <a:lnTo>
                    <a:pt x="3140" y="246"/>
                  </a:lnTo>
                  <a:lnTo>
                    <a:pt x="2977" y="383"/>
                  </a:lnTo>
                  <a:lnTo>
                    <a:pt x="2676" y="710"/>
                  </a:lnTo>
                  <a:lnTo>
                    <a:pt x="2376" y="1120"/>
                  </a:lnTo>
                  <a:lnTo>
                    <a:pt x="2075" y="1584"/>
                  </a:lnTo>
                  <a:lnTo>
                    <a:pt x="1802" y="2103"/>
                  </a:lnTo>
                  <a:lnTo>
                    <a:pt x="1529" y="2677"/>
                  </a:lnTo>
                  <a:lnTo>
                    <a:pt x="1256" y="3250"/>
                  </a:lnTo>
                  <a:lnTo>
                    <a:pt x="1010" y="3823"/>
                  </a:lnTo>
                  <a:lnTo>
                    <a:pt x="574" y="4916"/>
                  </a:lnTo>
                  <a:lnTo>
                    <a:pt x="219" y="5844"/>
                  </a:lnTo>
                  <a:lnTo>
                    <a:pt x="0" y="6472"/>
                  </a:lnTo>
                  <a:lnTo>
                    <a:pt x="0" y="6554"/>
                  </a:lnTo>
                  <a:lnTo>
                    <a:pt x="27" y="6609"/>
                  </a:lnTo>
                  <a:lnTo>
                    <a:pt x="55" y="6663"/>
                  </a:lnTo>
                  <a:lnTo>
                    <a:pt x="137" y="6718"/>
                  </a:lnTo>
                  <a:lnTo>
                    <a:pt x="246" y="6718"/>
                  </a:lnTo>
                  <a:lnTo>
                    <a:pt x="273" y="6691"/>
                  </a:lnTo>
                  <a:lnTo>
                    <a:pt x="328" y="6636"/>
                  </a:lnTo>
                  <a:lnTo>
                    <a:pt x="355" y="6582"/>
                  </a:lnTo>
                  <a:lnTo>
                    <a:pt x="710" y="5544"/>
                  </a:lnTo>
                  <a:lnTo>
                    <a:pt x="1147" y="4424"/>
                  </a:lnTo>
                  <a:lnTo>
                    <a:pt x="1584" y="3359"/>
                  </a:lnTo>
                  <a:lnTo>
                    <a:pt x="2075" y="2376"/>
                  </a:lnTo>
                  <a:lnTo>
                    <a:pt x="2294" y="1912"/>
                  </a:lnTo>
                  <a:lnTo>
                    <a:pt x="2540" y="1530"/>
                  </a:lnTo>
                  <a:lnTo>
                    <a:pt x="2758" y="1175"/>
                  </a:lnTo>
                  <a:lnTo>
                    <a:pt x="3004" y="874"/>
                  </a:lnTo>
                  <a:lnTo>
                    <a:pt x="3195" y="628"/>
                  </a:lnTo>
                  <a:lnTo>
                    <a:pt x="3414" y="465"/>
                  </a:lnTo>
                  <a:lnTo>
                    <a:pt x="3495" y="410"/>
                  </a:lnTo>
                  <a:lnTo>
                    <a:pt x="3605" y="383"/>
                  </a:lnTo>
                  <a:lnTo>
                    <a:pt x="3687" y="355"/>
                  </a:lnTo>
                  <a:lnTo>
                    <a:pt x="3769" y="383"/>
                  </a:lnTo>
                  <a:lnTo>
                    <a:pt x="3850" y="410"/>
                  </a:lnTo>
                  <a:lnTo>
                    <a:pt x="3932" y="465"/>
                  </a:lnTo>
                  <a:lnTo>
                    <a:pt x="3987" y="465"/>
                  </a:lnTo>
                  <a:lnTo>
                    <a:pt x="4042" y="437"/>
                  </a:lnTo>
                  <a:lnTo>
                    <a:pt x="4096" y="383"/>
                  </a:lnTo>
                  <a:lnTo>
                    <a:pt x="4151" y="328"/>
                  </a:lnTo>
                  <a:lnTo>
                    <a:pt x="4151" y="273"/>
                  </a:lnTo>
                  <a:lnTo>
                    <a:pt x="4124" y="192"/>
                  </a:lnTo>
                  <a:lnTo>
                    <a:pt x="4096" y="137"/>
                  </a:lnTo>
                  <a:lnTo>
                    <a:pt x="3987" y="82"/>
                  </a:lnTo>
                  <a:lnTo>
                    <a:pt x="3878" y="28"/>
                  </a:lnTo>
                  <a:lnTo>
                    <a:pt x="371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0"/>
            <p:cNvSpPr/>
            <p:nvPr/>
          </p:nvSpPr>
          <p:spPr>
            <a:xfrm flipH="1">
              <a:off x="1229400" y="2008225"/>
              <a:ext cx="164550" cy="191175"/>
            </a:xfrm>
            <a:custGeom>
              <a:avLst/>
              <a:gdLst/>
              <a:ahLst/>
              <a:cxnLst/>
              <a:rect l="l" t="t" r="r" b="b"/>
              <a:pathLst>
                <a:path w="6582" h="7647" extrusionOk="0">
                  <a:moveTo>
                    <a:pt x="874" y="0"/>
                  </a:moveTo>
                  <a:lnTo>
                    <a:pt x="0" y="3523"/>
                  </a:lnTo>
                  <a:lnTo>
                    <a:pt x="5380" y="7646"/>
                  </a:lnTo>
                  <a:lnTo>
                    <a:pt x="6581" y="3796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0"/>
            <p:cNvSpPr/>
            <p:nvPr/>
          </p:nvSpPr>
          <p:spPr>
            <a:xfrm flipH="1">
              <a:off x="1224625" y="2003425"/>
              <a:ext cx="173425" cy="200075"/>
            </a:xfrm>
            <a:custGeom>
              <a:avLst/>
              <a:gdLst/>
              <a:ahLst/>
              <a:cxnLst/>
              <a:rect l="l" t="t" r="r" b="b"/>
              <a:pathLst>
                <a:path w="6937" h="8003" extrusionOk="0">
                  <a:moveTo>
                    <a:pt x="1174" y="465"/>
                  </a:moveTo>
                  <a:lnTo>
                    <a:pt x="6554" y="4070"/>
                  </a:lnTo>
                  <a:lnTo>
                    <a:pt x="5462" y="7538"/>
                  </a:lnTo>
                  <a:lnTo>
                    <a:pt x="355" y="3633"/>
                  </a:lnTo>
                  <a:lnTo>
                    <a:pt x="1174" y="465"/>
                  </a:lnTo>
                  <a:close/>
                  <a:moveTo>
                    <a:pt x="983" y="1"/>
                  </a:moveTo>
                  <a:lnTo>
                    <a:pt x="901" y="55"/>
                  </a:lnTo>
                  <a:lnTo>
                    <a:pt x="874" y="137"/>
                  </a:lnTo>
                  <a:lnTo>
                    <a:pt x="0" y="3660"/>
                  </a:lnTo>
                  <a:lnTo>
                    <a:pt x="0" y="3769"/>
                  </a:lnTo>
                  <a:lnTo>
                    <a:pt x="55" y="3851"/>
                  </a:lnTo>
                  <a:lnTo>
                    <a:pt x="5434" y="7975"/>
                  </a:lnTo>
                  <a:lnTo>
                    <a:pt x="5489" y="8002"/>
                  </a:lnTo>
                  <a:lnTo>
                    <a:pt x="5598" y="8002"/>
                  </a:lnTo>
                  <a:lnTo>
                    <a:pt x="5680" y="7975"/>
                  </a:lnTo>
                  <a:lnTo>
                    <a:pt x="5735" y="7893"/>
                  </a:lnTo>
                  <a:lnTo>
                    <a:pt x="6936" y="4042"/>
                  </a:lnTo>
                  <a:lnTo>
                    <a:pt x="6936" y="3988"/>
                  </a:lnTo>
                  <a:lnTo>
                    <a:pt x="6936" y="3933"/>
                  </a:lnTo>
                  <a:lnTo>
                    <a:pt x="6909" y="3879"/>
                  </a:lnTo>
                  <a:lnTo>
                    <a:pt x="6854" y="3851"/>
                  </a:lnTo>
                  <a:lnTo>
                    <a:pt x="1147" y="28"/>
                  </a:lnTo>
                  <a:lnTo>
                    <a:pt x="106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0"/>
            <p:cNvSpPr/>
            <p:nvPr/>
          </p:nvSpPr>
          <p:spPr>
            <a:xfrm flipH="1">
              <a:off x="1218475" y="2026650"/>
              <a:ext cx="668400" cy="766000"/>
            </a:xfrm>
            <a:custGeom>
              <a:avLst/>
              <a:gdLst/>
              <a:ahLst/>
              <a:cxnLst/>
              <a:rect l="l" t="t" r="r" b="b"/>
              <a:pathLst>
                <a:path w="26736" h="30640" extrusionOk="0">
                  <a:moveTo>
                    <a:pt x="3988" y="0"/>
                  </a:moveTo>
                  <a:lnTo>
                    <a:pt x="110" y="2076"/>
                  </a:lnTo>
                  <a:lnTo>
                    <a:pt x="28" y="2513"/>
                  </a:lnTo>
                  <a:lnTo>
                    <a:pt x="1" y="3032"/>
                  </a:lnTo>
                  <a:lnTo>
                    <a:pt x="28" y="3687"/>
                  </a:lnTo>
                  <a:lnTo>
                    <a:pt x="55" y="4424"/>
                  </a:lnTo>
                  <a:lnTo>
                    <a:pt x="137" y="5243"/>
                  </a:lnTo>
                  <a:lnTo>
                    <a:pt x="246" y="6117"/>
                  </a:lnTo>
                  <a:lnTo>
                    <a:pt x="383" y="7100"/>
                  </a:lnTo>
                  <a:lnTo>
                    <a:pt x="547" y="8111"/>
                  </a:lnTo>
                  <a:lnTo>
                    <a:pt x="738" y="9203"/>
                  </a:lnTo>
                  <a:lnTo>
                    <a:pt x="984" y="10323"/>
                  </a:lnTo>
                  <a:lnTo>
                    <a:pt x="1230" y="11470"/>
                  </a:lnTo>
                  <a:lnTo>
                    <a:pt x="1530" y="12671"/>
                  </a:lnTo>
                  <a:lnTo>
                    <a:pt x="1858" y="13873"/>
                  </a:lnTo>
                  <a:lnTo>
                    <a:pt x="2213" y="15102"/>
                  </a:lnTo>
                  <a:lnTo>
                    <a:pt x="2595" y="16330"/>
                  </a:lnTo>
                  <a:lnTo>
                    <a:pt x="3005" y="17587"/>
                  </a:lnTo>
                  <a:lnTo>
                    <a:pt x="3442" y="18788"/>
                  </a:lnTo>
                  <a:lnTo>
                    <a:pt x="3906" y="19990"/>
                  </a:lnTo>
                  <a:lnTo>
                    <a:pt x="4425" y="21191"/>
                  </a:lnTo>
                  <a:lnTo>
                    <a:pt x="4943" y="22338"/>
                  </a:lnTo>
                  <a:lnTo>
                    <a:pt x="5490" y="23430"/>
                  </a:lnTo>
                  <a:lnTo>
                    <a:pt x="6090" y="24495"/>
                  </a:lnTo>
                  <a:lnTo>
                    <a:pt x="6691" y="25479"/>
                  </a:lnTo>
                  <a:lnTo>
                    <a:pt x="7319" y="26407"/>
                  </a:lnTo>
                  <a:lnTo>
                    <a:pt x="7647" y="26871"/>
                  </a:lnTo>
                  <a:lnTo>
                    <a:pt x="7975" y="27281"/>
                  </a:lnTo>
                  <a:lnTo>
                    <a:pt x="8330" y="27691"/>
                  </a:lnTo>
                  <a:lnTo>
                    <a:pt x="8685" y="28073"/>
                  </a:lnTo>
                  <a:lnTo>
                    <a:pt x="9012" y="28428"/>
                  </a:lnTo>
                  <a:lnTo>
                    <a:pt x="9395" y="28756"/>
                  </a:lnTo>
                  <a:lnTo>
                    <a:pt x="9750" y="29056"/>
                  </a:lnTo>
                  <a:lnTo>
                    <a:pt x="10132" y="29356"/>
                  </a:lnTo>
                  <a:lnTo>
                    <a:pt x="10487" y="29602"/>
                  </a:lnTo>
                  <a:lnTo>
                    <a:pt x="10897" y="29848"/>
                  </a:lnTo>
                  <a:lnTo>
                    <a:pt x="11279" y="30039"/>
                  </a:lnTo>
                  <a:lnTo>
                    <a:pt x="11661" y="30230"/>
                  </a:lnTo>
                  <a:lnTo>
                    <a:pt x="12071" y="30367"/>
                  </a:lnTo>
                  <a:lnTo>
                    <a:pt x="12480" y="30476"/>
                  </a:lnTo>
                  <a:lnTo>
                    <a:pt x="12890" y="30558"/>
                  </a:lnTo>
                  <a:lnTo>
                    <a:pt x="13327" y="30612"/>
                  </a:lnTo>
                  <a:lnTo>
                    <a:pt x="13600" y="30640"/>
                  </a:lnTo>
                  <a:lnTo>
                    <a:pt x="13900" y="30612"/>
                  </a:lnTo>
                  <a:lnTo>
                    <a:pt x="14174" y="30558"/>
                  </a:lnTo>
                  <a:lnTo>
                    <a:pt x="14474" y="30476"/>
                  </a:lnTo>
                  <a:lnTo>
                    <a:pt x="14747" y="30339"/>
                  </a:lnTo>
                  <a:lnTo>
                    <a:pt x="15047" y="30176"/>
                  </a:lnTo>
                  <a:lnTo>
                    <a:pt x="15348" y="29984"/>
                  </a:lnTo>
                  <a:lnTo>
                    <a:pt x="15621" y="29766"/>
                  </a:lnTo>
                  <a:lnTo>
                    <a:pt x="15921" y="29493"/>
                  </a:lnTo>
                  <a:lnTo>
                    <a:pt x="16222" y="29220"/>
                  </a:lnTo>
                  <a:lnTo>
                    <a:pt x="16522" y="28892"/>
                  </a:lnTo>
                  <a:lnTo>
                    <a:pt x="16795" y="28564"/>
                  </a:lnTo>
                  <a:lnTo>
                    <a:pt x="17396" y="27800"/>
                  </a:lnTo>
                  <a:lnTo>
                    <a:pt x="17969" y="26953"/>
                  </a:lnTo>
                  <a:lnTo>
                    <a:pt x="18543" y="26025"/>
                  </a:lnTo>
                  <a:lnTo>
                    <a:pt x="19116" y="25014"/>
                  </a:lnTo>
                  <a:lnTo>
                    <a:pt x="19662" y="23949"/>
                  </a:lnTo>
                  <a:lnTo>
                    <a:pt x="20236" y="22830"/>
                  </a:lnTo>
                  <a:lnTo>
                    <a:pt x="20755" y="21683"/>
                  </a:lnTo>
                  <a:lnTo>
                    <a:pt x="21301" y="20481"/>
                  </a:lnTo>
                  <a:lnTo>
                    <a:pt x="21792" y="19280"/>
                  </a:lnTo>
                  <a:lnTo>
                    <a:pt x="22311" y="18051"/>
                  </a:lnTo>
                  <a:lnTo>
                    <a:pt x="23240" y="15593"/>
                  </a:lnTo>
                  <a:lnTo>
                    <a:pt x="24086" y="13217"/>
                  </a:lnTo>
                  <a:lnTo>
                    <a:pt x="24851" y="10978"/>
                  </a:lnTo>
                  <a:lnTo>
                    <a:pt x="25506" y="8985"/>
                  </a:lnTo>
                  <a:lnTo>
                    <a:pt x="26025" y="7264"/>
                  </a:lnTo>
                  <a:lnTo>
                    <a:pt x="26407" y="5953"/>
                  </a:lnTo>
                  <a:lnTo>
                    <a:pt x="26735" y="4807"/>
                  </a:lnTo>
                  <a:lnTo>
                    <a:pt x="19990" y="28"/>
                  </a:lnTo>
                  <a:lnTo>
                    <a:pt x="12562" y="17450"/>
                  </a:lnTo>
                  <a:lnTo>
                    <a:pt x="11825" y="14747"/>
                  </a:lnTo>
                  <a:lnTo>
                    <a:pt x="11033" y="11934"/>
                  </a:lnTo>
                  <a:lnTo>
                    <a:pt x="10596" y="10541"/>
                  </a:lnTo>
                  <a:lnTo>
                    <a:pt x="10159" y="9176"/>
                  </a:lnTo>
                  <a:lnTo>
                    <a:pt x="9695" y="7838"/>
                  </a:lnTo>
                  <a:lnTo>
                    <a:pt x="9203" y="6554"/>
                  </a:lnTo>
                  <a:lnTo>
                    <a:pt x="8657" y="5353"/>
                  </a:lnTo>
                  <a:lnTo>
                    <a:pt x="8384" y="4752"/>
                  </a:lnTo>
                  <a:lnTo>
                    <a:pt x="8111" y="4206"/>
                  </a:lnTo>
                  <a:lnTo>
                    <a:pt x="7811" y="3687"/>
                  </a:lnTo>
                  <a:lnTo>
                    <a:pt x="7538" y="3168"/>
                  </a:lnTo>
                  <a:lnTo>
                    <a:pt x="7210" y="2704"/>
                  </a:lnTo>
                  <a:lnTo>
                    <a:pt x="6910" y="2267"/>
                  </a:lnTo>
                  <a:lnTo>
                    <a:pt x="6582" y="1830"/>
                  </a:lnTo>
                  <a:lnTo>
                    <a:pt x="6227" y="1448"/>
                  </a:lnTo>
                  <a:lnTo>
                    <a:pt x="5899" y="1120"/>
                  </a:lnTo>
                  <a:lnTo>
                    <a:pt x="5517" y="820"/>
                  </a:lnTo>
                  <a:lnTo>
                    <a:pt x="5162" y="546"/>
                  </a:lnTo>
                  <a:lnTo>
                    <a:pt x="4780" y="328"/>
                  </a:lnTo>
                  <a:lnTo>
                    <a:pt x="4397" y="137"/>
                  </a:lnTo>
                  <a:lnTo>
                    <a:pt x="39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0"/>
            <p:cNvSpPr/>
            <p:nvPr/>
          </p:nvSpPr>
          <p:spPr>
            <a:xfrm flipH="1">
              <a:off x="1218475" y="2026650"/>
              <a:ext cx="668400" cy="766000"/>
            </a:xfrm>
            <a:custGeom>
              <a:avLst/>
              <a:gdLst/>
              <a:ahLst/>
              <a:cxnLst/>
              <a:rect l="l" t="t" r="r" b="b"/>
              <a:pathLst>
                <a:path w="26736" h="30640" fill="none" extrusionOk="0">
                  <a:moveTo>
                    <a:pt x="110" y="2076"/>
                  </a:moveTo>
                  <a:lnTo>
                    <a:pt x="110" y="2076"/>
                  </a:lnTo>
                  <a:lnTo>
                    <a:pt x="28" y="2513"/>
                  </a:lnTo>
                  <a:lnTo>
                    <a:pt x="1" y="3032"/>
                  </a:lnTo>
                  <a:lnTo>
                    <a:pt x="28" y="3687"/>
                  </a:lnTo>
                  <a:lnTo>
                    <a:pt x="55" y="4424"/>
                  </a:lnTo>
                  <a:lnTo>
                    <a:pt x="137" y="5243"/>
                  </a:lnTo>
                  <a:lnTo>
                    <a:pt x="246" y="6117"/>
                  </a:lnTo>
                  <a:lnTo>
                    <a:pt x="383" y="7100"/>
                  </a:lnTo>
                  <a:lnTo>
                    <a:pt x="547" y="8111"/>
                  </a:lnTo>
                  <a:lnTo>
                    <a:pt x="738" y="9203"/>
                  </a:lnTo>
                  <a:lnTo>
                    <a:pt x="984" y="10323"/>
                  </a:lnTo>
                  <a:lnTo>
                    <a:pt x="1230" y="11470"/>
                  </a:lnTo>
                  <a:lnTo>
                    <a:pt x="1530" y="12671"/>
                  </a:lnTo>
                  <a:lnTo>
                    <a:pt x="1858" y="13873"/>
                  </a:lnTo>
                  <a:lnTo>
                    <a:pt x="2213" y="15102"/>
                  </a:lnTo>
                  <a:lnTo>
                    <a:pt x="2595" y="16330"/>
                  </a:lnTo>
                  <a:lnTo>
                    <a:pt x="3005" y="17587"/>
                  </a:lnTo>
                  <a:lnTo>
                    <a:pt x="3442" y="18788"/>
                  </a:lnTo>
                  <a:lnTo>
                    <a:pt x="3906" y="19990"/>
                  </a:lnTo>
                  <a:lnTo>
                    <a:pt x="4425" y="21191"/>
                  </a:lnTo>
                  <a:lnTo>
                    <a:pt x="4943" y="22338"/>
                  </a:lnTo>
                  <a:lnTo>
                    <a:pt x="5490" y="23430"/>
                  </a:lnTo>
                  <a:lnTo>
                    <a:pt x="6090" y="24495"/>
                  </a:lnTo>
                  <a:lnTo>
                    <a:pt x="6691" y="25479"/>
                  </a:lnTo>
                  <a:lnTo>
                    <a:pt x="7319" y="26407"/>
                  </a:lnTo>
                  <a:lnTo>
                    <a:pt x="7647" y="26871"/>
                  </a:lnTo>
                  <a:lnTo>
                    <a:pt x="7975" y="27281"/>
                  </a:lnTo>
                  <a:lnTo>
                    <a:pt x="8330" y="27691"/>
                  </a:lnTo>
                  <a:lnTo>
                    <a:pt x="8685" y="28073"/>
                  </a:lnTo>
                  <a:lnTo>
                    <a:pt x="9012" y="28428"/>
                  </a:lnTo>
                  <a:lnTo>
                    <a:pt x="9395" y="28756"/>
                  </a:lnTo>
                  <a:lnTo>
                    <a:pt x="9750" y="29056"/>
                  </a:lnTo>
                  <a:lnTo>
                    <a:pt x="10132" y="29356"/>
                  </a:lnTo>
                  <a:lnTo>
                    <a:pt x="10487" y="29602"/>
                  </a:lnTo>
                  <a:lnTo>
                    <a:pt x="10897" y="29848"/>
                  </a:lnTo>
                  <a:lnTo>
                    <a:pt x="11279" y="30039"/>
                  </a:lnTo>
                  <a:lnTo>
                    <a:pt x="11661" y="30230"/>
                  </a:lnTo>
                  <a:lnTo>
                    <a:pt x="12071" y="30367"/>
                  </a:lnTo>
                  <a:lnTo>
                    <a:pt x="12480" y="30476"/>
                  </a:lnTo>
                  <a:lnTo>
                    <a:pt x="12890" y="30558"/>
                  </a:lnTo>
                  <a:lnTo>
                    <a:pt x="13327" y="30612"/>
                  </a:lnTo>
                  <a:lnTo>
                    <a:pt x="13327" y="30612"/>
                  </a:lnTo>
                  <a:lnTo>
                    <a:pt x="13600" y="30640"/>
                  </a:lnTo>
                  <a:lnTo>
                    <a:pt x="13900" y="30612"/>
                  </a:lnTo>
                  <a:lnTo>
                    <a:pt x="14174" y="30558"/>
                  </a:lnTo>
                  <a:lnTo>
                    <a:pt x="14474" y="30476"/>
                  </a:lnTo>
                  <a:lnTo>
                    <a:pt x="14747" y="30339"/>
                  </a:lnTo>
                  <a:lnTo>
                    <a:pt x="15047" y="30176"/>
                  </a:lnTo>
                  <a:lnTo>
                    <a:pt x="15348" y="29984"/>
                  </a:lnTo>
                  <a:lnTo>
                    <a:pt x="15621" y="29766"/>
                  </a:lnTo>
                  <a:lnTo>
                    <a:pt x="15921" y="29493"/>
                  </a:lnTo>
                  <a:lnTo>
                    <a:pt x="16222" y="29220"/>
                  </a:lnTo>
                  <a:lnTo>
                    <a:pt x="16522" y="28892"/>
                  </a:lnTo>
                  <a:lnTo>
                    <a:pt x="16795" y="28564"/>
                  </a:lnTo>
                  <a:lnTo>
                    <a:pt x="17396" y="27800"/>
                  </a:lnTo>
                  <a:lnTo>
                    <a:pt x="17969" y="26953"/>
                  </a:lnTo>
                  <a:lnTo>
                    <a:pt x="18543" y="26025"/>
                  </a:lnTo>
                  <a:lnTo>
                    <a:pt x="19116" y="25014"/>
                  </a:lnTo>
                  <a:lnTo>
                    <a:pt x="19662" y="23949"/>
                  </a:lnTo>
                  <a:lnTo>
                    <a:pt x="20236" y="22830"/>
                  </a:lnTo>
                  <a:lnTo>
                    <a:pt x="20755" y="21683"/>
                  </a:lnTo>
                  <a:lnTo>
                    <a:pt x="21301" y="20481"/>
                  </a:lnTo>
                  <a:lnTo>
                    <a:pt x="21792" y="19280"/>
                  </a:lnTo>
                  <a:lnTo>
                    <a:pt x="22311" y="18051"/>
                  </a:lnTo>
                  <a:lnTo>
                    <a:pt x="23240" y="15593"/>
                  </a:lnTo>
                  <a:lnTo>
                    <a:pt x="24086" y="13217"/>
                  </a:lnTo>
                  <a:lnTo>
                    <a:pt x="24851" y="10978"/>
                  </a:lnTo>
                  <a:lnTo>
                    <a:pt x="25506" y="8985"/>
                  </a:lnTo>
                  <a:lnTo>
                    <a:pt x="26025" y="7264"/>
                  </a:lnTo>
                  <a:lnTo>
                    <a:pt x="26407" y="5953"/>
                  </a:lnTo>
                  <a:lnTo>
                    <a:pt x="26735" y="4807"/>
                  </a:lnTo>
                  <a:lnTo>
                    <a:pt x="19990" y="28"/>
                  </a:lnTo>
                  <a:lnTo>
                    <a:pt x="12562" y="17450"/>
                  </a:lnTo>
                  <a:lnTo>
                    <a:pt x="12562" y="17450"/>
                  </a:lnTo>
                  <a:lnTo>
                    <a:pt x="11825" y="14747"/>
                  </a:lnTo>
                  <a:lnTo>
                    <a:pt x="11033" y="11934"/>
                  </a:lnTo>
                  <a:lnTo>
                    <a:pt x="10596" y="10541"/>
                  </a:lnTo>
                  <a:lnTo>
                    <a:pt x="10159" y="9176"/>
                  </a:lnTo>
                  <a:lnTo>
                    <a:pt x="9695" y="7838"/>
                  </a:lnTo>
                  <a:lnTo>
                    <a:pt x="9203" y="6554"/>
                  </a:lnTo>
                  <a:lnTo>
                    <a:pt x="8657" y="5353"/>
                  </a:lnTo>
                  <a:lnTo>
                    <a:pt x="8384" y="4752"/>
                  </a:lnTo>
                  <a:lnTo>
                    <a:pt x="8111" y="4206"/>
                  </a:lnTo>
                  <a:lnTo>
                    <a:pt x="7811" y="3687"/>
                  </a:lnTo>
                  <a:lnTo>
                    <a:pt x="7538" y="3168"/>
                  </a:lnTo>
                  <a:lnTo>
                    <a:pt x="7210" y="2704"/>
                  </a:lnTo>
                  <a:lnTo>
                    <a:pt x="6910" y="2267"/>
                  </a:lnTo>
                  <a:lnTo>
                    <a:pt x="6582" y="1830"/>
                  </a:lnTo>
                  <a:lnTo>
                    <a:pt x="6227" y="1448"/>
                  </a:lnTo>
                  <a:lnTo>
                    <a:pt x="5899" y="1120"/>
                  </a:lnTo>
                  <a:lnTo>
                    <a:pt x="5517" y="820"/>
                  </a:lnTo>
                  <a:lnTo>
                    <a:pt x="5162" y="546"/>
                  </a:lnTo>
                  <a:lnTo>
                    <a:pt x="4780" y="328"/>
                  </a:lnTo>
                  <a:lnTo>
                    <a:pt x="4397" y="137"/>
                  </a:lnTo>
                  <a:lnTo>
                    <a:pt x="3988" y="0"/>
                  </a:lnTo>
                  <a:lnTo>
                    <a:pt x="110" y="20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0"/>
            <p:cNvSpPr/>
            <p:nvPr/>
          </p:nvSpPr>
          <p:spPr>
            <a:xfrm flipH="1">
              <a:off x="2015200" y="1721475"/>
              <a:ext cx="301775" cy="247850"/>
            </a:xfrm>
            <a:custGeom>
              <a:avLst/>
              <a:gdLst/>
              <a:ahLst/>
              <a:cxnLst/>
              <a:rect l="l" t="t" r="r" b="b"/>
              <a:pathLst>
                <a:path w="12071" h="9914" extrusionOk="0">
                  <a:moveTo>
                    <a:pt x="1" y="1"/>
                  </a:moveTo>
                  <a:lnTo>
                    <a:pt x="1" y="9832"/>
                  </a:lnTo>
                  <a:lnTo>
                    <a:pt x="12071" y="9913"/>
                  </a:lnTo>
                  <a:lnTo>
                    <a:pt x="120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0"/>
            <p:cNvSpPr/>
            <p:nvPr/>
          </p:nvSpPr>
          <p:spPr>
            <a:xfrm flipH="1">
              <a:off x="2010425" y="1716700"/>
              <a:ext cx="311325" cy="256725"/>
            </a:xfrm>
            <a:custGeom>
              <a:avLst/>
              <a:gdLst/>
              <a:ahLst/>
              <a:cxnLst/>
              <a:rect l="l" t="t" r="r" b="b"/>
              <a:pathLst>
                <a:path w="12453" h="10269" extrusionOk="0">
                  <a:moveTo>
                    <a:pt x="12098" y="383"/>
                  </a:moveTo>
                  <a:lnTo>
                    <a:pt x="12098" y="9913"/>
                  </a:lnTo>
                  <a:lnTo>
                    <a:pt x="356" y="9831"/>
                  </a:lnTo>
                  <a:lnTo>
                    <a:pt x="356" y="383"/>
                  </a:lnTo>
                  <a:close/>
                  <a:moveTo>
                    <a:pt x="192" y="1"/>
                  </a:moveTo>
                  <a:lnTo>
                    <a:pt x="110" y="28"/>
                  </a:lnTo>
                  <a:lnTo>
                    <a:pt x="55" y="55"/>
                  </a:lnTo>
                  <a:lnTo>
                    <a:pt x="28" y="110"/>
                  </a:lnTo>
                  <a:lnTo>
                    <a:pt x="1" y="192"/>
                  </a:lnTo>
                  <a:lnTo>
                    <a:pt x="1" y="10023"/>
                  </a:lnTo>
                  <a:lnTo>
                    <a:pt x="1" y="10104"/>
                  </a:lnTo>
                  <a:lnTo>
                    <a:pt x="55" y="10159"/>
                  </a:lnTo>
                  <a:lnTo>
                    <a:pt x="110" y="10186"/>
                  </a:lnTo>
                  <a:lnTo>
                    <a:pt x="192" y="10214"/>
                  </a:lnTo>
                  <a:lnTo>
                    <a:pt x="12262" y="10268"/>
                  </a:lnTo>
                  <a:lnTo>
                    <a:pt x="12344" y="10268"/>
                  </a:lnTo>
                  <a:lnTo>
                    <a:pt x="12398" y="10214"/>
                  </a:lnTo>
                  <a:lnTo>
                    <a:pt x="12426" y="10159"/>
                  </a:lnTo>
                  <a:lnTo>
                    <a:pt x="12453" y="10104"/>
                  </a:lnTo>
                  <a:lnTo>
                    <a:pt x="12453" y="192"/>
                  </a:lnTo>
                  <a:lnTo>
                    <a:pt x="12426" y="110"/>
                  </a:lnTo>
                  <a:lnTo>
                    <a:pt x="12398" y="55"/>
                  </a:lnTo>
                  <a:lnTo>
                    <a:pt x="12344" y="28"/>
                  </a:lnTo>
                  <a:lnTo>
                    <a:pt x="122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0"/>
            <p:cNvSpPr/>
            <p:nvPr/>
          </p:nvSpPr>
          <p:spPr>
            <a:xfrm flipH="1">
              <a:off x="1820625" y="946625"/>
              <a:ext cx="720275" cy="883425"/>
            </a:xfrm>
            <a:custGeom>
              <a:avLst/>
              <a:gdLst/>
              <a:ahLst/>
              <a:cxnLst/>
              <a:rect l="l" t="t" r="r" b="b"/>
              <a:pathLst>
                <a:path w="28811" h="35337" extrusionOk="0">
                  <a:moveTo>
                    <a:pt x="14720" y="0"/>
                  </a:moveTo>
                  <a:lnTo>
                    <a:pt x="14092" y="28"/>
                  </a:lnTo>
                  <a:lnTo>
                    <a:pt x="13436" y="55"/>
                  </a:lnTo>
                  <a:lnTo>
                    <a:pt x="12808" y="110"/>
                  </a:lnTo>
                  <a:lnTo>
                    <a:pt x="12180" y="191"/>
                  </a:lnTo>
                  <a:lnTo>
                    <a:pt x="11579" y="273"/>
                  </a:lnTo>
                  <a:lnTo>
                    <a:pt x="11006" y="383"/>
                  </a:lnTo>
                  <a:lnTo>
                    <a:pt x="10432" y="492"/>
                  </a:lnTo>
                  <a:lnTo>
                    <a:pt x="9886" y="628"/>
                  </a:lnTo>
                  <a:lnTo>
                    <a:pt x="9367" y="765"/>
                  </a:lnTo>
                  <a:lnTo>
                    <a:pt x="8849" y="929"/>
                  </a:lnTo>
                  <a:lnTo>
                    <a:pt x="8357" y="1120"/>
                  </a:lnTo>
                  <a:lnTo>
                    <a:pt x="7893" y="1311"/>
                  </a:lnTo>
                  <a:lnTo>
                    <a:pt x="7456" y="1502"/>
                  </a:lnTo>
                  <a:lnTo>
                    <a:pt x="7019" y="1721"/>
                  </a:lnTo>
                  <a:lnTo>
                    <a:pt x="6582" y="1939"/>
                  </a:lnTo>
                  <a:lnTo>
                    <a:pt x="6200" y="2185"/>
                  </a:lnTo>
                  <a:lnTo>
                    <a:pt x="5817" y="2431"/>
                  </a:lnTo>
                  <a:lnTo>
                    <a:pt x="5435" y="2676"/>
                  </a:lnTo>
                  <a:lnTo>
                    <a:pt x="5080" y="2950"/>
                  </a:lnTo>
                  <a:lnTo>
                    <a:pt x="4752" y="3223"/>
                  </a:lnTo>
                  <a:lnTo>
                    <a:pt x="4124" y="3796"/>
                  </a:lnTo>
                  <a:lnTo>
                    <a:pt x="3523" y="4397"/>
                  </a:lnTo>
                  <a:lnTo>
                    <a:pt x="3005" y="4998"/>
                  </a:lnTo>
                  <a:lnTo>
                    <a:pt x="2540" y="5653"/>
                  </a:lnTo>
                  <a:lnTo>
                    <a:pt x="2131" y="6308"/>
                  </a:lnTo>
                  <a:lnTo>
                    <a:pt x="1748" y="6991"/>
                  </a:lnTo>
                  <a:lnTo>
                    <a:pt x="1421" y="7647"/>
                  </a:lnTo>
                  <a:lnTo>
                    <a:pt x="1148" y="8329"/>
                  </a:lnTo>
                  <a:lnTo>
                    <a:pt x="902" y="9012"/>
                  </a:lnTo>
                  <a:lnTo>
                    <a:pt x="683" y="9695"/>
                  </a:lnTo>
                  <a:lnTo>
                    <a:pt x="520" y="10377"/>
                  </a:lnTo>
                  <a:lnTo>
                    <a:pt x="356" y="11033"/>
                  </a:lnTo>
                  <a:lnTo>
                    <a:pt x="247" y="11661"/>
                  </a:lnTo>
                  <a:lnTo>
                    <a:pt x="165" y="12289"/>
                  </a:lnTo>
                  <a:lnTo>
                    <a:pt x="83" y="12890"/>
                  </a:lnTo>
                  <a:lnTo>
                    <a:pt x="28" y="13436"/>
                  </a:lnTo>
                  <a:lnTo>
                    <a:pt x="1" y="13982"/>
                  </a:lnTo>
                  <a:lnTo>
                    <a:pt x="1" y="14910"/>
                  </a:lnTo>
                  <a:lnTo>
                    <a:pt x="1" y="15675"/>
                  </a:lnTo>
                  <a:lnTo>
                    <a:pt x="55" y="16221"/>
                  </a:lnTo>
                  <a:lnTo>
                    <a:pt x="137" y="16713"/>
                  </a:lnTo>
                  <a:lnTo>
                    <a:pt x="247" y="17341"/>
                  </a:lnTo>
                  <a:lnTo>
                    <a:pt x="410" y="18078"/>
                  </a:lnTo>
                  <a:lnTo>
                    <a:pt x="602" y="18897"/>
                  </a:lnTo>
                  <a:lnTo>
                    <a:pt x="847" y="19799"/>
                  </a:lnTo>
                  <a:lnTo>
                    <a:pt x="1120" y="20782"/>
                  </a:lnTo>
                  <a:lnTo>
                    <a:pt x="1448" y="21792"/>
                  </a:lnTo>
                  <a:lnTo>
                    <a:pt x="1803" y="22830"/>
                  </a:lnTo>
                  <a:lnTo>
                    <a:pt x="2185" y="23867"/>
                  </a:lnTo>
                  <a:lnTo>
                    <a:pt x="2595" y="24905"/>
                  </a:lnTo>
                  <a:lnTo>
                    <a:pt x="3059" y="25943"/>
                  </a:lnTo>
                  <a:lnTo>
                    <a:pt x="3523" y="26899"/>
                  </a:lnTo>
                  <a:lnTo>
                    <a:pt x="4042" y="27827"/>
                  </a:lnTo>
                  <a:lnTo>
                    <a:pt x="4288" y="28264"/>
                  </a:lnTo>
                  <a:lnTo>
                    <a:pt x="4561" y="28674"/>
                  </a:lnTo>
                  <a:lnTo>
                    <a:pt x="4834" y="29056"/>
                  </a:lnTo>
                  <a:lnTo>
                    <a:pt x="5107" y="29438"/>
                  </a:lnTo>
                  <a:lnTo>
                    <a:pt x="5408" y="29766"/>
                  </a:lnTo>
                  <a:lnTo>
                    <a:pt x="5708" y="30094"/>
                  </a:lnTo>
                  <a:lnTo>
                    <a:pt x="6309" y="30667"/>
                  </a:lnTo>
                  <a:lnTo>
                    <a:pt x="6992" y="31213"/>
                  </a:lnTo>
                  <a:lnTo>
                    <a:pt x="7702" y="31732"/>
                  </a:lnTo>
                  <a:lnTo>
                    <a:pt x="8439" y="32224"/>
                  </a:lnTo>
                  <a:lnTo>
                    <a:pt x="9176" y="32661"/>
                  </a:lnTo>
                  <a:lnTo>
                    <a:pt x="9968" y="33097"/>
                  </a:lnTo>
                  <a:lnTo>
                    <a:pt x="10733" y="33480"/>
                  </a:lnTo>
                  <a:lnTo>
                    <a:pt x="11497" y="33835"/>
                  </a:lnTo>
                  <a:lnTo>
                    <a:pt x="12262" y="34162"/>
                  </a:lnTo>
                  <a:lnTo>
                    <a:pt x="12972" y="34463"/>
                  </a:lnTo>
                  <a:lnTo>
                    <a:pt x="13655" y="34709"/>
                  </a:lnTo>
                  <a:lnTo>
                    <a:pt x="14310" y="34900"/>
                  </a:lnTo>
                  <a:lnTo>
                    <a:pt x="14911" y="35091"/>
                  </a:lnTo>
                  <a:lnTo>
                    <a:pt x="15430" y="35200"/>
                  </a:lnTo>
                  <a:lnTo>
                    <a:pt x="15894" y="35282"/>
                  </a:lnTo>
                  <a:lnTo>
                    <a:pt x="16276" y="35337"/>
                  </a:lnTo>
                  <a:lnTo>
                    <a:pt x="16659" y="35337"/>
                  </a:lnTo>
                  <a:lnTo>
                    <a:pt x="17150" y="35282"/>
                  </a:lnTo>
                  <a:lnTo>
                    <a:pt x="17751" y="35146"/>
                  </a:lnTo>
                  <a:lnTo>
                    <a:pt x="18434" y="34982"/>
                  </a:lnTo>
                  <a:lnTo>
                    <a:pt x="19171" y="34736"/>
                  </a:lnTo>
                  <a:lnTo>
                    <a:pt x="19990" y="34408"/>
                  </a:lnTo>
                  <a:lnTo>
                    <a:pt x="20837" y="34026"/>
                  </a:lnTo>
                  <a:lnTo>
                    <a:pt x="21711" y="33562"/>
                  </a:lnTo>
                  <a:lnTo>
                    <a:pt x="22175" y="33316"/>
                  </a:lnTo>
                  <a:lnTo>
                    <a:pt x="22612" y="33016"/>
                  </a:lnTo>
                  <a:lnTo>
                    <a:pt x="23076" y="32715"/>
                  </a:lnTo>
                  <a:lnTo>
                    <a:pt x="23513" y="32387"/>
                  </a:lnTo>
                  <a:lnTo>
                    <a:pt x="23950" y="32032"/>
                  </a:lnTo>
                  <a:lnTo>
                    <a:pt x="24414" y="31650"/>
                  </a:lnTo>
                  <a:lnTo>
                    <a:pt x="24851" y="31268"/>
                  </a:lnTo>
                  <a:lnTo>
                    <a:pt x="25288" y="30831"/>
                  </a:lnTo>
                  <a:lnTo>
                    <a:pt x="25697" y="30394"/>
                  </a:lnTo>
                  <a:lnTo>
                    <a:pt x="26107" y="29902"/>
                  </a:lnTo>
                  <a:lnTo>
                    <a:pt x="26517" y="29411"/>
                  </a:lnTo>
                  <a:lnTo>
                    <a:pt x="26899" y="28892"/>
                  </a:lnTo>
                  <a:lnTo>
                    <a:pt x="27254" y="28346"/>
                  </a:lnTo>
                  <a:lnTo>
                    <a:pt x="27609" y="27745"/>
                  </a:lnTo>
                  <a:lnTo>
                    <a:pt x="27937" y="27144"/>
                  </a:lnTo>
                  <a:lnTo>
                    <a:pt x="28264" y="26516"/>
                  </a:lnTo>
                  <a:lnTo>
                    <a:pt x="28456" y="25970"/>
                  </a:lnTo>
                  <a:lnTo>
                    <a:pt x="28592" y="25451"/>
                  </a:lnTo>
                  <a:lnTo>
                    <a:pt x="28701" y="24905"/>
                  </a:lnTo>
                  <a:lnTo>
                    <a:pt x="28756" y="24332"/>
                  </a:lnTo>
                  <a:lnTo>
                    <a:pt x="28783" y="23813"/>
                  </a:lnTo>
                  <a:lnTo>
                    <a:pt x="28811" y="23267"/>
                  </a:lnTo>
                  <a:lnTo>
                    <a:pt x="28783" y="22720"/>
                  </a:lnTo>
                  <a:lnTo>
                    <a:pt x="28756" y="22229"/>
                  </a:lnTo>
                  <a:lnTo>
                    <a:pt x="28647" y="21273"/>
                  </a:lnTo>
                  <a:lnTo>
                    <a:pt x="28510" y="20399"/>
                  </a:lnTo>
                  <a:lnTo>
                    <a:pt x="28374" y="19689"/>
                  </a:lnTo>
                  <a:lnTo>
                    <a:pt x="28292" y="19170"/>
                  </a:lnTo>
                  <a:lnTo>
                    <a:pt x="28264" y="18652"/>
                  </a:lnTo>
                  <a:lnTo>
                    <a:pt x="28292" y="18051"/>
                  </a:lnTo>
                  <a:lnTo>
                    <a:pt x="28346" y="17341"/>
                  </a:lnTo>
                  <a:lnTo>
                    <a:pt x="28428" y="16603"/>
                  </a:lnTo>
                  <a:lnTo>
                    <a:pt x="28592" y="15074"/>
                  </a:lnTo>
                  <a:lnTo>
                    <a:pt x="28647" y="14364"/>
                  </a:lnTo>
                  <a:lnTo>
                    <a:pt x="28674" y="13736"/>
                  </a:lnTo>
                  <a:lnTo>
                    <a:pt x="28701" y="13108"/>
                  </a:lnTo>
                  <a:lnTo>
                    <a:pt x="28647" y="12316"/>
                  </a:lnTo>
                  <a:lnTo>
                    <a:pt x="28592" y="11852"/>
                  </a:lnTo>
                  <a:lnTo>
                    <a:pt x="28538" y="11360"/>
                  </a:lnTo>
                  <a:lnTo>
                    <a:pt x="28456" y="10842"/>
                  </a:lnTo>
                  <a:lnTo>
                    <a:pt x="28346" y="10295"/>
                  </a:lnTo>
                  <a:lnTo>
                    <a:pt x="28210" y="9722"/>
                  </a:lnTo>
                  <a:lnTo>
                    <a:pt x="28046" y="9121"/>
                  </a:lnTo>
                  <a:lnTo>
                    <a:pt x="27855" y="8548"/>
                  </a:lnTo>
                  <a:lnTo>
                    <a:pt x="27609" y="7920"/>
                  </a:lnTo>
                  <a:lnTo>
                    <a:pt x="27363" y="7319"/>
                  </a:lnTo>
                  <a:lnTo>
                    <a:pt x="27063" y="6691"/>
                  </a:lnTo>
                  <a:lnTo>
                    <a:pt x="26735" y="6090"/>
                  </a:lnTo>
                  <a:lnTo>
                    <a:pt x="26353" y="5489"/>
                  </a:lnTo>
                  <a:lnTo>
                    <a:pt x="25943" y="4888"/>
                  </a:lnTo>
                  <a:lnTo>
                    <a:pt x="25506" y="4315"/>
                  </a:lnTo>
                  <a:lnTo>
                    <a:pt x="24987" y="3741"/>
                  </a:lnTo>
                  <a:lnTo>
                    <a:pt x="24441" y="3223"/>
                  </a:lnTo>
                  <a:lnTo>
                    <a:pt x="23841" y="2704"/>
                  </a:lnTo>
                  <a:lnTo>
                    <a:pt x="23212" y="2240"/>
                  </a:lnTo>
                  <a:lnTo>
                    <a:pt x="22502" y="1775"/>
                  </a:lnTo>
                  <a:lnTo>
                    <a:pt x="21738" y="1393"/>
                  </a:lnTo>
                  <a:lnTo>
                    <a:pt x="21328" y="1202"/>
                  </a:lnTo>
                  <a:lnTo>
                    <a:pt x="20919" y="1011"/>
                  </a:lnTo>
                  <a:lnTo>
                    <a:pt x="20482" y="874"/>
                  </a:lnTo>
                  <a:lnTo>
                    <a:pt x="20045" y="710"/>
                  </a:lnTo>
                  <a:lnTo>
                    <a:pt x="19581" y="574"/>
                  </a:lnTo>
                  <a:lnTo>
                    <a:pt x="19116" y="437"/>
                  </a:lnTo>
                  <a:lnTo>
                    <a:pt x="18625" y="328"/>
                  </a:lnTo>
                  <a:lnTo>
                    <a:pt x="18106" y="246"/>
                  </a:lnTo>
                  <a:lnTo>
                    <a:pt x="17587" y="164"/>
                  </a:lnTo>
                  <a:lnTo>
                    <a:pt x="17041" y="110"/>
                  </a:lnTo>
                  <a:lnTo>
                    <a:pt x="16495" y="55"/>
                  </a:lnTo>
                  <a:lnTo>
                    <a:pt x="159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0"/>
            <p:cNvSpPr/>
            <p:nvPr/>
          </p:nvSpPr>
          <p:spPr>
            <a:xfrm flipH="1">
              <a:off x="1820625" y="946625"/>
              <a:ext cx="720275" cy="883425"/>
            </a:xfrm>
            <a:custGeom>
              <a:avLst/>
              <a:gdLst/>
              <a:ahLst/>
              <a:cxnLst/>
              <a:rect l="l" t="t" r="r" b="b"/>
              <a:pathLst>
                <a:path w="28811" h="35337" fill="none" extrusionOk="0">
                  <a:moveTo>
                    <a:pt x="16276" y="35337"/>
                  </a:moveTo>
                  <a:lnTo>
                    <a:pt x="16276" y="35337"/>
                  </a:lnTo>
                  <a:lnTo>
                    <a:pt x="15894" y="35282"/>
                  </a:lnTo>
                  <a:lnTo>
                    <a:pt x="15430" y="35200"/>
                  </a:lnTo>
                  <a:lnTo>
                    <a:pt x="14911" y="35091"/>
                  </a:lnTo>
                  <a:lnTo>
                    <a:pt x="14310" y="34900"/>
                  </a:lnTo>
                  <a:lnTo>
                    <a:pt x="13655" y="34709"/>
                  </a:lnTo>
                  <a:lnTo>
                    <a:pt x="12972" y="34463"/>
                  </a:lnTo>
                  <a:lnTo>
                    <a:pt x="12262" y="34162"/>
                  </a:lnTo>
                  <a:lnTo>
                    <a:pt x="11497" y="33835"/>
                  </a:lnTo>
                  <a:lnTo>
                    <a:pt x="10733" y="33480"/>
                  </a:lnTo>
                  <a:lnTo>
                    <a:pt x="9968" y="33097"/>
                  </a:lnTo>
                  <a:lnTo>
                    <a:pt x="9176" y="32661"/>
                  </a:lnTo>
                  <a:lnTo>
                    <a:pt x="8439" y="32224"/>
                  </a:lnTo>
                  <a:lnTo>
                    <a:pt x="7702" y="31732"/>
                  </a:lnTo>
                  <a:lnTo>
                    <a:pt x="6992" y="31213"/>
                  </a:lnTo>
                  <a:lnTo>
                    <a:pt x="6309" y="30667"/>
                  </a:lnTo>
                  <a:lnTo>
                    <a:pt x="5708" y="30094"/>
                  </a:lnTo>
                  <a:lnTo>
                    <a:pt x="5708" y="30094"/>
                  </a:lnTo>
                  <a:lnTo>
                    <a:pt x="5408" y="29766"/>
                  </a:lnTo>
                  <a:lnTo>
                    <a:pt x="5107" y="29438"/>
                  </a:lnTo>
                  <a:lnTo>
                    <a:pt x="4834" y="29056"/>
                  </a:lnTo>
                  <a:lnTo>
                    <a:pt x="4561" y="28674"/>
                  </a:lnTo>
                  <a:lnTo>
                    <a:pt x="4288" y="28264"/>
                  </a:lnTo>
                  <a:lnTo>
                    <a:pt x="4042" y="27827"/>
                  </a:lnTo>
                  <a:lnTo>
                    <a:pt x="3523" y="26899"/>
                  </a:lnTo>
                  <a:lnTo>
                    <a:pt x="3059" y="25943"/>
                  </a:lnTo>
                  <a:lnTo>
                    <a:pt x="2595" y="24905"/>
                  </a:lnTo>
                  <a:lnTo>
                    <a:pt x="2185" y="23867"/>
                  </a:lnTo>
                  <a:lnTo>
                    <a:pt x="1803" y="22830"/>
                  </a:lnTo>
                  <a:lnTo>
                    <a:pt x="1448" y="21792"/>
                  </a:lnTo>
                  <a:lnTo>
                    <a:pt x="1120" y="20782"/>
                  </a:lnTo>
                  <a:lnTo>
                    <a:pt x="847" y="19799"/>
                  </a:lnTo>
                  <a:lnTo>
                    <a:pt x="602" y="18897"/>
                  </a:lnTo>
                  <a:lnTo>
                    <a:pt x="410" y="18078"/>
                  </a:lnTo>
                  <a:lnTo>
                    <a:pt x="247" y="17341"/>
                  </a:lnTo>
                  <a:lnTo>
                    <a:pt x="137" y="16713"/>
                  </a:lnTo>
                  <a:lnTo>
                    <a:pt x="55" y="16221"/>
                  </a:lnTo>
                  <a:lnTo>
                    <a:pt x="55" y="16221"/>
                  </a:lnTo>
                  <a:lnTo>
                    <a:pt x="1" y="15675"/>
                  </a:lnTo>
                  <a:lnTo>
                    <a:pt x="1" y="14910"/>
                  </a:lnTo>
                  <a:lnTo>
                    <a:pt x="1" y="13982"/>
                  </a:lnTo>
                  <a:lnTo>
                    <a:pt x="28" y="13436"/>
                  </a:lnTo>
                  <a:lnTo>
                    <a:pt x="83" y="12890"/>
                  </a:lnTo>
                  <a:lnTo>
                    <a:pt x="165" y="12289"/>
                  </a:lnTo>
                  <a:lnTo>
                    <a:pt x="247" y="11661"/>
                  </a:lnTo>
                  <a:lnTo>
                    <a:pt x="356" y="11033"/>
                  </a:lnTo>
                  <a:lnTo>
                    <a:pt x="520" y="10377"/>
                  </a:lnTo>
                  <a:lnTo>
                    <a:pt x="683" y="9695"/>
                  </a:lnTo>
                  <a:lnTo>
                    <a:pt x="902" y="9012"/>
                  </a:lnTo>
                  <a:lnTo>
                    <a:pt x="1148" y="8329"/>
                  </a:lnTo>
                  <a:lnTo>
                    <a:pt x="1421" y="7647"/>
                  </a:lnTo>
                  <a:lnTo>
                    <a:pt x="1748" y="6991"/>
                  </a:lnTo>
                  <a:lnTo>
                    <a:pt x="2131" y="6308"/>
                  </a:lnTo>
                  <a:lnTo>
                    <a:pt x="2540" y="5653"/>
                  </a:lnTo>
                  <a:lnTo>
                    <a:pt x="3005" y="4998"/>
                  </a:lnTo>
                  <a:lnTo>
                    <a:pt x="3523" y="4397"/>
                  </a:lnTo>
                  <a:lnTo>
                    <a:pt x="4124" y="3796"/>
                  </a:lnTo>
                  <a:lnTo>
                    <a:pt x="4752" y="3223"/>
                  </a:lnTo>
                  <a:lnTo>
                    <a:pt x="5080" y="2950"/>
                  </a:lnTo>
                  <a:lnTo>
                    <a:pt x="5435" y="2676"/>
                  </a:lnTo>
                  <a:lnTo>
                    <a:pt x="5817" y="2431"/>
                  </a:lnTo>
                  <a:lnTo>
                    <a:pt x="6200" y="2185"/>
                  </a:lnTo>
                  <a:lnTo>
                    <a:pt x="6582" y="1939"/>
                  </a:lnTo>
                  <a:lnTo>
                    <a:pt x="7019" y="1721"/>
                  </a:lnTo>
                  <a:lnTo>
                    <a:pt x="7456" y="1502"/>
                  </a:lnTo>
                  <a:lnTo>
                    <a:pt x="7893" y="1311"/>
                  </a:lnTo>
                  <a:lnTo>
                    <a:pt x="8357" y="1120"/>
                  </a:lnTo>
                  <a:lnTo>
                    <a:pt x="8849" y="929"/>
                  </a:lnTo>
                  <a:lnTo>
                    <a:pt x="9367" y="765"/>
                  </a:lnTo>
                  <a:lnTo>
                    <a:pt x="9886" y="628"/>
                  </a:lnTo>
                  <a:lnTo>
                    <a:pt x="10432" y="492"/>
                  </a:lnTo>
                  <a:lnTo>
                    <a:pt x="11006" y="383"/>
                  </a:lnTo>
                  <a:lnTo>
                    <a:pt x="11579" y="273"/>
                  </a:lnTo>
                  <a:lnTo>
                    <a:pt x="12180" y="191"/>
                  </a:lnTo>
                  <a:lnTo>
                    <a:pt x="12808" y="110"/>
                  </a:lnTo>
                  <a:lnTo>
                    <a:pt x="13436" y="55"/>
                  </a:lnTo>
                  <a:lnTo>
                    <a:pt x="13436" y="55"/>
                  </a:lnTo>
                  <a:lnTo>
                    <a:pt x="14092" y="28"/>
                  </a:lnTo>
                  <a:lnTo>
                    <a:pt x="14720" y="0"/>
                  </a:lnTo>
                  <a:lnTo>
                    <a:pt x="15320" y="0"/>
                  </a:lnTo>
                  <a:lnTo>
                    <a:pt x="15921" y="0"/>
                  </a:lnTo>
                  <a:lnTo>
                    <a:pt x="16495" y="55"/>
                  </a:lnTo>
                  <a:lnTo>
                    <a:pt x="17041" y="110"/>
                  </a:lnTo>
                  <a:lnTo>
                    <a:pt x="17587" y="164"/>
                  </a:lnTo>
                  <a:lnTo>
                    <a:pt x="18106" y="246"/>
                  </a:lnTo>
                  <a:lnTo>
                    <a:pt x="18625" y="328"/>
                  </a:lnTo>
                  <a:lnTo>
                    <a:pt x="19116" y="437"/>
                  </a:lnTo>
                  <a:lnTo>
                    <a:pt x="19581" y="574"/>
                  </a:lnTo>
                  <a:lnTo>
                    <a:pt x="20045" y="710"/>
                  </a:lnTo>
                  <a:lnTo>
                    <a:pt x="20482" y="874"/>
                  </a:lnTo>
                  <a:lnTo>
                    <a:pt x="20919" y="1011"/>
                  </a:lnTo>
                  <a:lnTo>
                    <a:pt x="21328" y="1202"/>
                  </a:lnTo>
                  <a:lnTo>
                    <a:pt x="21738" y="1393"/>
                  </a:lnTo>
                  <a:lnTo>
                    <a:pt x="22502" y="1775"/>
                  </a:lnTo>
                  <a:lnTo>
                    <a:pt x="23212" y="2240"/>
                  </a:lnTo>
                  <a:lnTo>
                    <a:pt x="23841" y="2704"/>
                  </a:lnTo>
                  <a:lnTo>
                    <a:pt x="24441" y="3223"/>
                  </a:lnTo>
                  <a:lnTo>
                    <a:pt x="24987" y="3741"/>
                  </a:lnTo>
                  <a:lnTo>
                    <a:pt x="25506" y="4315"/>
                  </a:lnTo>
                  <a:lnTo>
                    <a:pt x="25943" y="4888"/>
                  </a:lnTo>
                  <a:lnTo>
                    <a:pt x="26353" y="5489"/>
                  </a:lnTo>
                  <a:lnTo>
                    <a:pt x="26735" y="6090"/>
                  </a:lnTo>
                  <a:lnTo>
                    <a:pt x="27063" y="6691"/>
                  </a:lnTo>
                  <a:lnTo>
                    <a:pt x="27363" y="7319"/>
                  </a:lnTo>
                  <a:lnTo>
                    <a:pt x="27609" y="7920"/>
                  </a:lnTo>
                  <a:lnTo>
                    <a:pt x="27855" y="8548"/>
                  </a:lnTo>
                  <a:lnTo>
                    <a:pt x="28046" y="9121"/>
                  </a:lnTo>
                  <a:lnTo>
                    <a:pt x="28210" y="9722"/>
                  </a:lnTo>
                  <a:lnTo>
                    <a:pt x="28346" y="10295"/>
                  </a:lnTo>
                  <a:lnTo>
                    <a:pt x="28456" y="10842"/>
                  </a:lnTo>
                  <a:lnTo>
                    <a:pt x="28538" y="11360"/>
                  </a:lnTo>
                  <a:lnTo>
                    <a:pt x="28592" y="11852"/>
                  </a:lnTo>
                  <a:lnTo>
                    <a:pt x="28647" y="12316"/>
                  </a:lnTo>
                  <a:lnTo>
                    <a:pt x="28701" y="13108"/>
                  </a:lnTo>
                  <a:lnTo>
                    <a:pt x="28674" y="13736"/>
                  </a:lnTo>
                  <a:lnTo>
                    <a:pt x="28674" y="13736"/>
                  </a:lnTo>
                  <a:lnTo>
                    <a:pt x="28647" y="14364"/>
                  </a:lnTo>
                  <a:lnTo>
                    <a:pt x="28592" y="15074"/>
                  </a:lnTo>
                  <a:lnTo>
                    <a:pt x="28428" y="16603"/>
                  </a:lnTo>
                  <a:lnTo>
                    <a:pt x="28346" y="17341"/>
                  </a:lnTo>
                  <a:lnTo>
                    <a:pt x="28292" y="18051"/>
                  </a:lnTo>
                  <a:lnTo>
                    <a:pt x="28264" y="18652"/>
                  </a:lnTo>
                  <a:lnTo>
                    <a:pt x="28292" y="19170"/>
                  </a:lnTo>
                  <a:lnTo>
                    <a:pt x="28292" y="19170"/>
                  </a:lnTo>
                  <a:lnTo>
                    <a:pt x="28374" y="19689"/>
                  </a:lnTo>
                  <a:lnTo>
                    <a:pt x="28510" y="20399"/>
                  </a:lnTo>
                  <a:lnTo>
                    <a:pt x="28647" y="21273"/>
                  </a:lnTo>
                  <a:lnTo>
                    <a:pt x="28756" y="22229"/>
                  </a:lnTo>
                  <a:lnTo>
                    <a:pt x="28783" y="22720"/>
                  </a:lnTo>
                  <a:lnTo>
                    <a:pt x="28811" y="23267"/>
                  </a:lnTo>
                  <a:lnTo>
                    <a:pt x="28783" y="23813"/>
                  </a:lnTo>
                  <a:lnTo>
                    <a:pt x="28756" y="24332"/>
                  </a:lnTo>
                  <a:lnTo>
                    <a:pt x="28701" y="24905"/>
                  </a:lnTo>
                  <a:lnTo>
                    <a:pt x="28592" y="25451"/>
                  </a:lnTo>
                  <a:lnTo>
                    <a:pt x="28456" y="25970"/>
                  </a:lnTo>
                  <a:lnTo>
                    <a:pt x="28264" y="26516"/>
                  </a:lnTo>
                  <a:lnTo>
                    <a:pt x="28264" y="26516"/>
                  </a:lnTo>
                  <a:lnTo>
                    <a:pt x="27937" y="27144"/>
                  </a:lnTo>
                  <a:lnTo>
                    <a:pt x="27609" y="27745"/>
                  </a:lnTo>
                  <a:lnTo>
                    <a:pt x="27254" y="28346"/>
                  </a:lnTo>
                  <a:lnTo>
                    <a:pt x="26899" y="28892"/>
                  </a:lnTo>
                  <a:lnTo>
                    <a:pt x="26517" y="29411"/>
                  </a:lnTo>
                  <a:lnTo>
                    <a:pt x="26107" y="29902"/>
                  </a:lnTo>
                  <a:lnTo>
                    <a:pt x="25697" y="30394"/>
                  </a:lnTo>
                  <a:lnTo>
                    <a:pt x="25288" y="30831"/>
                  </a:lnTo>
                  <a:lnTo>
                    <a:pt x="24851" y="31268"/>
                  </a:lnTo>
                  <a:lnTo>
                    <a:pt x="24414" y="31650"/>
                  </a:lnTo>
                  <a:lnTo>
                    <a:pt x="23950" y="32032"/>
                  </a:lnTo>
                  <a:lnTo>
                    <a:pt x="23513" y="32387"/>
                  </a:lnTo>
                  <a:lnTo>
                    <a:pt x="23076" y="32715"/>
                  </a:lnTo>
                  <a:lnTo>
                    <a:pt x="22612" y="33016"/>
                  </a:lnTo>
                  <a:lnTo>
                    <a:pt x="22175" y="33316"/>
                  </a:lnTo>
                  <a:lnTo>
                    <a:pt x="21711" y="33562"/>
                  </a:lnTo>
                  <a:lnTo>
                    <a:pt x="20837" y="34026"/>
                  </a:lnTo>
                  <a:lnTo>
                    <a:pt x="19990" y="34408"/>
                  </a:lnTo>
                  <a:lnTo>
                    <a:pt x="19171" y="34736"/>
                  </a:lnTo>
                  <a:lnTo>
                    <a:pt x="18434" y="34982"/>
                  </a:lnTo>
                  <a:lnTo>
                    <a:pt x="17751" y="35146"/>
                  </a:lnTo>
                  <a:lnTo>
                    <a:pt x="17150" y="35282"/>
                  </a:lnTo>
                  <a:lnTo>
                    <a:pt x="16659" y="35337"/>
                  </a:lnTo>
                  <a:lnTo>
                    <a:pt x="16276" y="353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0"/>
            <p:cNvSpPr/>
            <p:nvPr/>
          </p:nvSpPr>
          <p:spPr>
            <a:xfrm flipH="1">
              <a:off x="1816525" y="941850"/>
              <a:ext cx="729150" cy="892975"/>
            </a:xfrm>
            <a:custGeom>
              <a:avLst/>
              <a:gdLst/>
              <a:ahLst/>
              <a:cxnLst/>
              <a:rect l="l" t="t" r="r" b="b"/>
              <a:pathLst>
                <a:path w="29166" h="35719" extrusionOk="0">
                  <a:moveTo>
                    <a:pt x="15238" y="355"/>
                  </a:moveTo>
                  <a:lnTo>
                    <a:pt x="16003" y="382"/>
                  </a:lnTo>
                  <a:lnTo>
                    <a:pt x="16740" y="410"/>
                  </a:lnTo>
                  <a:lnTo>
                    <a:pt x="17450" y="492"/>
                  </a:lnTo>
                  <a:lnTo>
                    <a:pt x="18133" y="574"/>
                  </a:lnTo>
                  <a:lnTo>
                    <a:pt x="18816" y="710"/>
                  </a:lnTo>
                  <a:lnTo>
                    <a:pt x="19444" y="874"/>
                  </a:lnTo>
                  <a:lnTo>
                    <a:pt x="20099" y="1038"/>
                  </a:lnTo>
                  <a:lnTo>
                    <a:pt x="20700" y="1256"/>
                  </a:lnTo>
                  <a:lnTo>
                    <a:pt x="21301" y="1475"/>
                  </a:lnTo>
                  <a:lnTo>
                    <a:pt x="21874" y="1748"/>
                  </a:lnTo>
                  <a:lnTo>
                    <a:pt x="22420" y="2021"/>
                  </a:lnTo>
                  <a:lnTo>
                    <a:pt x="22939" y="2349"/>
                  </a:lnTo>
                  <a:lnTo>
                    <a:pt x="23458" y="2676"/>
                  </a:lnTo>
                  <a:lnTo>
                    <a:pt x="23950" y="3059"/>
                  </a:lnTo>
                  <a:lnTo>
                    <a:pt x="24414" y="3468"/>
                  </a:lnTo>
                  <a:lnTo>
                    <a:pt x="24878" y="3878"/>
                  </a:lnTo>
                  <a:lnTo>
                    <a:pt x="25178" y="4206"/>
                  </a:lnTo>
                  <a:lnTo>
                    <a:pt x="25479" y="4533"/>
                  </a:lnTo>
                  <a:lnTo>
                    <a:pt x="25779" y="4888"/>
                  </a:lnTo>
                  <a:lnTo>
                    <a:pt x="26025" y="5243"/>
                  </a:lnTo>
                  <a:lnTo>
                    <a:pt x="26517" y="5953"/>
                  </a:lnTo>
                  <a:lnTo>
                    <a:pt x="26953" y="6663"/>
                  </a:lnTo>
                  <a:lnTo>
                    <a:pt x="27308" y="7401"/>
                  </a:lnTo>
                  <a:lnTo>
                    <a:pt x="27636" y="8138"/>
                  </a:lnTo>
                  <a:lnTo>
                    <a:pt x="27909" y="8875"/>
                  </a:lnTo>
                  <a:lnTo>
                    <a:pt x="28128" y="9585"/>
                  </a:lnTo>
                  <a:lnTo>
                    <a:pt x="28292" y="10268"/>
                  </a:lnTo>
                  <a:lnTo>
                    <a:pt x="28455" y="10923"/>
                  </a:lnTo>
                  <a:lnTo>
                    <a:pt x="28537" y="11551"/>
                  </a:lnTo>
                  <a:lnTo>
                    <a:pt x="28619" y="12152"/>
                  </a:lnTo>
                  <a:lnTo>
                    <a:pt x="28674" y="12671"/>
                  </a:lnTo>
                  <a:lnTo>
                    <a:pt x="28701" y="13163"/>
                  </a:lnTo>
                  <a:lnTo>
                    <a:pt x="28701" y="13572"/>
                  </a:lnTo>
                  <a:lnTo>
                    <a:pt x="28701" y="13927"/>
                  </a:lnTo>
                  <a:lnTo>
                    <a:pt x="28674" y="14473"/>
                  </a:lnTo>
                  <a:lnTo>
                    <a:pt x="28619" y="15101"/>
                  </a:lnTo>
                  <a:lnTo>
                    <a:pt x="28483" y="16412"/>
                  </a:lnTo>
                  <a:lnTo>
                    <a:pt x="28374" y="17286"/>
                  </a:lnTo>
                  <a:lnTo>
                    <a:pt x="28319" y="18078"/>
                  </a:lnTo>
                  <a:lnTo>
                    <a:pt x="28264" y="18788"/>
                  </a:lnTo>
                  <a:lnTo>
                    <a:pt x="28292" y="19088"/>
                  </a:lnTo>
                  <a:lnTo>
                    <a:pt x="28292" y="19361"/>
                  </a:lnTo>
                  <a:lnTo>
                    <a:pt x="28428" y="20208"/>
                  </a:lnTo>
                  <a:lnTo>
                    <a:pt x="28537" y="20836"/>
                  </a:lnTo>
                  <a:lnTo>
                    <a:pt x="28647" y="21546"/>
                  </a:lnTo>
                  <a:lnTo>
                    <a:pt x="28756" y="22338"/>
                  </a:lnTo>
                  <a:lnTo>
                    <a:pt x="28810" y="23157"/>
                  </a:lnTo>
                  <a:lnTo>
                    <a:pt x="28810" y="23594"/>
                  </a:lnTo>
                  <a:lnTo>
                    <a:pt x="28810" y="24031"/>
                  </a:lnTo>
                  <a:lnTo>
                    <a:pt x="28783" y="24468"/>
                  </a:lnTo>
                  <a:lnTo>
                    <a:pt x="28729" y="24905"/>
                  </a:lnTo>
                  <a:lnTo>
                    <a:pt x="28647" y="25342"/>
                  </a:lnTo>
                  <a:lnTo>
                    <a:pt x="28565" y="25779"/>
                  </a:lnTo>
                  <a:lnTo>
                    <a:pt x="28428" y="26216"/>
                  </a:lnTo>
                  <a:lnTo>
                    <a:pt x="28292" y="26625"/>
                  </a:lnTo>
                  <a:lnTo>
                    <a:pt x="27964" y="27253"/>
                  </a:lnTo>
                  <a:lnTo>
                    <a:pt x="27636" y="27854"/>
                  </a:lnTo>
                  <a:lnTo>
                    <a:pt x="27308" y="28428"/>
                  </a:lnTo>
                  <a:lnTo>
                    <a:pt x="26926" y="28974"/>
                  </a:lnTo>
                  <a:lnTo>
                    <a:pt x="26544" y="29493"/>
                  </a:lnTo>
                  <a:lnTo>
                    <a:pt x="26162" y="29984"/>
                  </a:lnTo>
                  <a:lnTo>
                    <a:pt x="25752" y="30476"/>
                  </a:lnTo>
                  <a:lnTo>
                    <a:pt x="25315" y="30913"/>
                  </a:lnTo>
                  <a:lnTo>
                    <a:pt x="24878" y="31322"/>
                  </a:lnTo>
                  <a:lnTo>
                    <a:pt x="24468" y="31732"/>
                  </a:lnTo>
                  <a:lnTo>
                    <a:pt x="24004" y="32087"/>
                  </a:lnTo>
                  <a:lnTo>
                    <a:pt x="23567" y="32442"/>
                  </a:lnTo>
                  <a:lnTo>
                    <a:pt x="23130" y="32770"/>
                  </a:lnTo>
                  <a:lnTo>
                    <a:pt x="22666" y="33070"/>
                  </a:lnTo>
                  <a:lnTo>
                    <a:pt x="22229" y="33343"/>
                  </a:lnTo>
                  <a:lnTo>
                    <a:pt x="21792" y="33616"/>
                  </a:lnTo>
                  <a:lnTo>
                    <a:pt x="20918" y="34053"/>
                  </a:lnTo>
                  <a:lnTo>
                    <a:pt x="20072" y="34435"/>
                  </a:lnTo>
                  <a:lnTo>
                    <a:pt x="19280" y="34763"/>
                  </a:lnTo>
                  <a:lnTo>
                    <a:pt x="18543" y="34982"/>
                  </a:lnTo>
                  <a:lnTo>
                    <a:pt x="17887" y="35173"/>
                  </a:lnTo>
                  <a:lnTo>
                    <a:pt x="17314" y="35282"/>
                  </a:lnTo>
                  <a:lnTo>
                    <a:pt x="16822" y="35337"/>
                  </a:lnTo>
                  <a:lnTo>
                    <a:pt x="16467" y="35337"/>
                  </a:lnTo>
                  <a:lnTo>
                    <a:pt x="16112" y="35309"/>
                  </a:lnTo>
                  <a:lnTo>
                    <a:pt x="15675" y="35227"/>
                  </a:lnTo>
                  <a:lnTo>
                    <a:pt x="15184" y="35091"/>
                  </a:lnTo>
                  <a:lnTo>
                    <a:pt x="14583" y="34927"/>
                  </a:lnTo>
                  <a:lnTo>
                    <a:pt x="13955" y="34736"/>
                  </a:lnTo>
                  <a:lnTo>
                    <a:pt x="13272" y="34490"/>
                  </a:lnTo>
                  <a:lnTo>
                    <a:pt x="12562" y="34217"/>
                  </a:lnTo>
                  <a:lnTo>
                    <a:pt x="11825" y="33889"/>
                  </a:lnTo>
                  <a:lnTo>
                    <a:pt x="11060" y="33534"/>
                  </a:lnTo>
                  <a:lnTo>
                    <a:pt x="10268" y="33152"/>
                  </a:lnTo>
                  <a:lnTo>
                    <a:pt x="9504" y="32742"/>
                  </a:lnTo>
                  <a:lnTo>
                    <a:pt x="8739" y="32278"/>
                  </a:lnTo>
                  <a:lnTo>
                    <a:pt x="8002" y="31787"/>
                  </a:lnTo>
                  <a:lnTo>
                    <a:pt x="7292" y="31268"/>
                  </a:lnTo>
                  <a:lnTo>
                    <a:pt x="6636" y="30721"/>
                  </a:lnTo>
                  <a:lnTo>
                    <a:pt x="6008" y="30148"/>
                  </a:lnTo>
                  <a:lnTo>
                    <a:pt x="5735" y="29848"/>
                  </a:lnTo>
                  <a:lnTo>
                    <a:pt x="5435" y="29493"/>
                  </a:lnTo>
                  <a:lnTo>
                    <a:pt x="5162" y="29138"/>
                  </a:lnTo>
                  <a:lnTo>
                    <a:pt x="4889" y="28728"/>
                  </a:lnTo>
                  <a:lnTo>
                    <a:pt x="4616" y="28318"/>
                  </a:lnTo>
                  <a:lnTo>
                    <a:pt x="4343" y="27881"/>
                  </a:lnTo>
                  <a:lnTo>
                    <a:pt x="3851" y="26953"/>
                  </a:lnTo>
                  <a:lnTo>
                    <a:pt x="3359" y="25970"/>
                  </a:lnTo>
                  <a:lnTo>
                    <a:pt x="2923" y="24960"/>
                  </a:lnTo>
                  <a:lnTo>
                    <a:pt x="2513" y="23922"/>
                  </a:lnTo>
                  <a:lnTo>
                    <a:pt x="2131" y="22884"/>
                  </a:lnTo>
                  <a:lnTo>
                    <a:pt x="1776" y="21846"/>
                  </a:lnTo>
                  <a:lnTo>
                    <a:pt x="1448" y="20836"/>
                  </a:lnTo>
                  <a:lnTo>
                    <a:pt x="1175" y="19880"/>
                  </a:lnTo>
                  <a:lnTo>
                    <a:pt x="956" y="19006"/>
                  </a:lnTo>
                  <a:lnTo>
                    <a:pt x="765" y="18187"/>
                  </a:lnTo>
                  <a:lnTo>
                    <a:pt x="601" y="17477"/>
                  </a:lnTo>
                  <a:lnTo>
                    <a:pt x="492" y="16876"/>
                  </a:lnTo>
                  <a:lnTo>
                    <a:pt x="438" y="16385"/>
                  </a:lnTo>
                  <a:lnTo>
                    <a:pt x="410" y="16003"/>
                  </a:lnTo>
                  <a:lnTo>
                    <a:pt x="356" y="15156"/>
                  </a:lnTo>
                  <a:lnTo>
                    <a:pt x="383" y="14555"/>
                  </a:lnTo>
                  <a:lnTo>
                    <a:pt x="410" y="13873"/>
                  </a:lnTo>
                  <a:lnTo>
                    <a:pt x="465" y="13135"/>
                  </a:lnTo>
                  <a:lnTo>
                    <a:pt x="547" y="12316"/>
                  </a:lnTo>
                  <a:lnTo>
                    <a:pt x="711" y="11469"/>
                  </a:lnTo>
                  <a:lnTo>
                    <a:pt x="902" y="10568"/>
                  </a:lnTo>
                  <a:lnTo>
                    <a:pt x="1148" y="9640"/>
                  </a:lnTo>
                  <a:lnTo>
                    <a:pt x="1311" y="9148"/>
                  </a:lnTo>
                  <a:lnTo>
                    <a:pt x="1475" y="8684"/>
                  </a:lnTo>
                  <a:lnTo>
                    <a:pt x="1666" y="8220"/>
                  </a:lnTo>
                  <a:lnTo>
                    <a:pt x="1885" y="7728"/>
                  </a:lnTo>
                  <a:lnTo>
                    <a:pt x="2103" y="7264"/>
                  </a:lnTo>
                  <a:lnTo>
                    <a:pt x="2349" y="6800"/>
                  </a:lnTo>
                  <a:lnTo>
                    <a:pt x="2622" y="6336"/>
                  </a:lnTo>
                  <a:lnTo>
                    <a:pt x="2923" y="5871"/>
                  </a:lnTo>
                  <a:lnTo>
                    <a:pt x="3250" y="5434"/>
                  </a:lnTo>
                  <a:lnTo>
                    <a:pt x="3605" y="4997"/>
                  </a:lnTo>
                  <a:lnTo>
                    <a:pt x="4042" y="4506"/>
                  </a:lnTo>
                  <a:lnTo>
                    <a:pt x="4506" y="4042"/>
                  </a:lnTo>
                  <a:lnTo>
                    <a:pt x="4998" y="3605"/>
                  </a:lnTo>
                  <a:lnTo>
                    <a:pt x="5517" y="3168"/>
                  </a:lnTo>
                  <a:lnTo>
                    <a:pt x="6063" y="2786"/>
                  </a:lnTo>
                  <a:lnTo>
                    <a:pt x="6609" y="2431"/>
                  </a:lnTo>
                  <a:lnTo>
                    <a:pt x="7210" y="2103"/>
                  </a:lnTo>
                  <a:lnTo>
                    <a:pt x="7838" y="1802"/>
                  </a:lnTo>
                  <a:lnTo>
                    <a:pt x="8466" y="1529"/>
                  </a:lnTo>
                  <a:lnTo>
                    <a:pt x="9149" y="1284"/>
                  </a:lnTo>
                  <a:lnTo>
                    <a:pt x="9831" y="1065"/>
                  </a:lnTo>
                  <a:lnTo>
                    <a:pt x="10541" y="901"/>
                  </a:lnTo>
                  <a:lnTo>
                    <a:pt x="11279" y="737"/>
                  </a:lnTo>
                  <a:lnTo>
                    <a:pt x="12043" y="601"/>
                  </a:lnTo>
                  <a:lnTo>
                    <a:pt x="12835" y="492"/>
                  </a:lnTo>
                  <a:lnTo>
                    <a:pt x="13655" y="437"/>
                  </a:lnTo>
                  <a:lnTo>
                    <a:pt x="14474" y="382"/>
                  </a:lnTo>
                  <a:lnTo>
                    <a:pt x="15238" y="355"/>
                  </a:lnTo>
                  <a:close/>
                  <a:moveTo>
                    <a:pt x="15430" y="0"/>
                  </a:moveTo>
                  <a:lnTo>
                    <a:pt x="14528" y="27"/>
                  </a:lnTo>
                  <a:lnTo>
                    <a:pt x="13627" y="55"/>
                  </a:lnTo>
                  <a:lnTo>
                    <a:pt x="12808" y="137"/>
                  </a:lnTo>
                  <a:lnTo>
                    <a:pt x="11989" y="246"/>
                  </a:lnTo>
                  <a:lnTo>
                    <a:pt x="11197" y="382"/>
                  </a:lnTo>
                  <a:lnTo>
                    <a:pt x="10460" y="546"/>
                  </a:lnTo>
                  <a:lnTo>
                    <a:pt x="9722" y="737"/>
                  </a:lnTo>
                  <a:lnTo>
                    <a:pt x="9012" y="956"/>
                  </a:lnTo>
                  <a:lnTo>
                    <a:pt x="8329" y="1202"/>
                  </a:lnTo>
                  <a:lnTo>
                    <a:pt x="7674" y="1475"/>
                  </a:lnTo>
                  <a:lnTo>
                    <a:pt x="7046" y="1802"/>
                  </a:lnTo>
                  <a:lnTo>
                    <a:pt x="6418" y="2130"/>
                  </a:lnTo>
                  <a:lnTo>
                    <a:pt x="5844" y="2512"/>
                  </a:lnTo>
                  <a:lnTo>
                    <a:pt x="5298" y="2895"/>
                  </a:lnTo>
                  <a:lnTo>
                    <a:pt x="4752" y="3332"/>
                  </a:lnTo>
                  <a:lnTo>
                    <a:pt x="4261" y="3769"/>
                  </a:lnTo>
                  <a:lnTo>
                    <a:pt x="3769" y="4260"/>
                  </a:lnTo>
                  <a:lnTo>
                    <a:pt x="3332" y="4779"/>
                  </a:lnTo>
                  <a:lnTo>
                    <a:pt x="2977" y="5216"/>
                  </a:lnTo>
                  <a:lnTo>
                    <a:pt x="2649" y="5653"/>
                  </a:lnTo>
                  <a:lnTo>
                    <a:pt x="2349" y="6117"/>
                  </a:lnTo>
                  <a:lnTo>
                    <a:pt x="2076" y="6581"/>
                  </a:lnTo>
                  <a:lnTo>
                    <a:pt x="1803" y="7046"/>
                  </a:lnTo>
                  <a:lnTo>
                    <a:pt x="1584" y="7510"/>
                  </a:lnTo>
                  <a:lnTo>
                    <a:pt x="1366" y="7974"/>
                  </a:lnTo>
                  <a:lnTo>
                    <a:pt x="1175" y="8466"/>
                  </a:lnTo>
                  <a:lnTo>
                    <a:pt x="984" y="8930"/>
                  </a:lnTo>
                  <a:lnTo>
                    <a:pt x="820" y="9394"/>
                  </a:lnTo>
                  <a:lnTo>
                    <a:pt x="574" y="10323"/>
                  </a:lnTo>
                  <a:lnTo>
                    <a:pt x="356" y="11224"/>
                  </a:lnTo>
                  <a:lnTo>
                    <a:pt x="219" y="12070"/>
                  </a:lnTo>
                  <a:lnTo>
                    <a:pt x="110" y="12889"/>
                  </a:lnTo>
                  <a:lnTo>
                    <a:pt x="28" y="13654"/>
                  </a:lnTo>
                  <a:lnTo>
                    <a:pt x="1" y="14364"/>
                  </a:lnTo>
                  <a:lnTo>
                    <a:pt x="1" y="14965"/>
                  </a:lnTo>
                  <a:lnTo>
                    <a:pt x="28" y="15921"/>
                  </a:lnTo>
                  <a:lnTo>
                    <a:pt x="55" y="16439"/>
                  </a:lnTo>
                  <a:lnTo>
                    <a:pt x="137" y="16904"/>
                  </a:lnTo>
                  <a:lnTo>
                    <a:pt x="246" y="17532"/>
                  </a:lnTo>
                  <a:lnTo>
                    <a:pt x="410" y="18242"/>
                  </a:lnTo>
                  <a:lnTo>
                    <a:pt x="601" y="19061"/>
                  </a:lnTo>
                  <a:lnTo>
                    <a:pt x="847" y="19990"/>
                  </a:lnTo>
                  <a:lnTo>
                    <a:pt x="1120" y="20945"/>
                  </a:lnTo>
                  <a:lnTo>
                    <a:pt x="1448" y="21956"/>
                  </a:lnTo>
                  <a:lnTo>
                    <a:pt x="1803" y="23021"/>
                  </a:lnTo>
                  <a:lnTo>
                    <a:pt x="2185" y="24086"/>
                  </a:lnTo>
                  <a:lnTo>
                    <a:pt x="2595" y="25123"/>
                  </a:lnTo>
                  <a:lnTo>
                    <a:pt x="3059" y="26161"/>
                  </a:lnTo>
                  <a:lnTo>
                    <a:pt x="3551" y="27144"/>
                  </a:lnTo>
                  <a:lnTo>
                    <a:pt x="4069" y="28100"/>
                  </a:lnTo>
                  <a:lnTo>
                    <a:pt x="4315" y="28537"/>
                  </a:lnTo>
                  <a:lnTo>
                    <a:pt x="4588" y="28974"/>
                  </a:lnTo>
                  <a:lnTo>
                    <a:pt x="4889" y="29356"/>
                  </a:lnTo>
                  <a:lnTo>
                    <a:pt x="5162" y="29738"/>
                  </a:lnTo>
                  <a:lnTo>
                    <a:pt x="5462" y="30093"/>
                  </a:lnTo>
                  <a:lnTo>
                    <a:pt x="5763" y="30394"/>
                  </a:lnTo>
                  <a:lnTo>
                    <a:pt x="6391" y="30995"/>
                  </a:lnTo>
                  <a:lnTo>
                    <a:pt x="7101" y="31568"/>
                  </a:lnTo>
                  <a:lnTo>
                    <a:pt x="7811" y="32087"/>
                  </a:lnTo>
                  <a:lnTo>
                    <a:pt x="8575" y="32606"/>
                  </a:lnTo>
                  <a:lnTo>
                    <a:pt x="9340" y="33070"/>
                  </a:lnTo>
                  <a:lnTo>
                    <a:pt x="10132" y="33480"/>
                  </a:lnTo>
                  <a:lnTo>
                    <a:pt x="10924" y="33889"/>
                  </a:lnTo>
                  <a:lnTo>
                    <a:pt x="11688" y="34244"/>
                  </a:lnTo>
                  <a:lnTo>
                    <a:pt x="12453" y="34572"/>
                  </a:lnTo>
                  <a:lnTo>
                    <a:pt x="13163" y="34845"/>
                  </a:lnTo>
                  <a:lnTo>
                    <a:pt x="13873" y="35091"/>
                  </a:lnTo>
                  <a:lnTo>
                    <a:pt x="14501" y="35282"/>
                  </a:lnTo>
                  <a:lnTo>
                    <a:pt x="15102" y="35446"/>
                  </a:lnTo>
                  <a:lnTo>
                    <a:pt x="15621" y="35582"/>
                  </a:lnTo>
                  <a:lnTo>
                    <a:pt x="16085" y="35664"/>
                  </a:lnTo>
                  <a:lnTo>
                    <a:pt x="16440" y="35719"/>
                  </a:lnTo>
                  <a:lnTo>
                    <a:pt x="16604" y="35719"/>
                  </a:lnTo>
                  <a:lnTo>
                    <a:pt x="17013" y="35692"/>
                  </a:lnTo>
                  <a:lnTo>
                    <a:pt x="17532" y="35610"/>
                  </a:lnTo>
                  <a:lnTo>
                    <a:pt x="18133" y="35473"/>
                  </a:lnTo>
                  <a:lnTo>
                    <a:pt x="18843" y="35282"/>
                  </a:lnTo>
                  <a:lnTo>
                    <a:pt x="19580" y="35036"/>
                  </a:lnTo>
                  <a:lnTo>
                    <a:pt x="20400" y="34708"/>
                  </a:lnTo>
                  <a:lnTo>
                    <a:pt x="21246" y="34326"/>
                  </a:lnTo>
                  <a:lnTo>
                    <a:pt x="22120" y="33862"/>
                  </a:lnTo>
                  <a:lnTo>
                    <a:pt x="22557" y="33589"/>
                  </a:lnTo>
                  <a:lnTo>
                    <a:pt x="23021" y="33288"/>
                  </a:lnTo>
                  <a:lnTo>
                    <a:pt x="23458" y="32988"/>
                  </a:lnTo>
                  <a:lnTo>
                    <a:pt x="23895" y="32660"/>
                  </a:lnTo>
                  <a:lnTo>
                    <a:pt x="24359" y="32305"/>
                  </a:lnTo>
                  <a:lnTo>
                    <a:pt x="24796" y="31923"/>
                  </a:lnTo>
                  <a:lnTo>
                    <a:pt x="25233" y="31541"/>
                  </a:lnTo>
                  <a:lnTo>
                    <a:pt x="25643" y="31104"/>
                  </a:lnTo>
                  <a:lnTo>
                    <a:pt x="26052" y="30667"/>
                  </a:lnTo>
                  <a:lnTo>
                    <a:pt x="26462" y="30175"/>
                  </a:lnTo>
                  <a:lnTo>
                    <a:pt x="26872" y="29684"/>
                  </a:lnTo>
                  <a:lnTo>
                    <a:pt x="27254" y="29165"/>
                  </a:lnTo>
                  <a:lnTo>
                    <a:pt x="27609" y="28591"/>
                  </a:lnTo>
                  <a:lnTo>
                    <a:pt x="27964" y="28018"/>
                  </a:lnTo>
                  <a:lnTo>
                    <a:pt x="28292" y="27417"/>
                  </a:lnTo>
                  <a:lnTo>
                    <a:pt x="28619" y="26762"/>
                  </a:lnTo>
                  <a:lnTo>
                    <a:pt x="28783" y="26325"/>
                  </a:lnTo>
                  <a:lnTo>
                    <a:pt x="28920" y="25888"/>
                  </a:lnTo>
                  <a:lnTo>
                    <a:pt x="29002" y="25424"/>
                  </a:lnTo>
                  <a:lnTo>
                    <a:pt x="29084" y="24960"/>
                  </a:lnTo>
                  <a:lnTo>
                    <a:pt x="29138" y="24523"/>
                  </a:lnTo>
                  <a:lnTo>
                    <a:pt x="29165" y="24058"/>
                  </a:lnTo>
                  <a:lnTo>
                    <a:pt x="29165" y="23621"/>
                  </a:lnTo>
                  <a:lnTo>
                    <a:pt x="29165" y="23185"/>
                  </a:lnTo>
                  <a:lnTo>
                    <a:pt x="29111" y="22311"/>
                  </a:lnTo>
                  <a:lnTo>
                    <a:pt x="29029" y="21519"/>
                  </a:lnTo>
                  <a:lnTo>
                    <a:pt x="28892" y="20781"/>
                  </a:lnTo>
                  <a:lnTo>
                    <a:pt x="28783" y="20153"/>
                  </a:lnTo>
                  <a:lnTo>
                    <a:pt x="28647" y="19334"/>
                  </a:lnTo>
                  <a:lnTo>
                    <a:pt x="28647" y="19061"/>
                  </a:lnTo>
                  <a:lnTo>
                    <a:pt x="28647" y="18761"/>
                  </a:lnTo>
                  <a:lnTo>
                    <a:pt x="28674" y="18078"/>
                  </a:lnTo>
                  <a:lnTo>
                    <a:pt x="28756" y="17286"/>
                  </a:lnTo>
                  <a:lnTo>
                    <a:pt x="28838" y="16467"/>
                  </a:lnTo>
                  <a:lnTo>
                    <a:pt x="28974" y="15129"/>
                  </a:lnTo>
                  <a:lnTo>
                    <a:pt x="29029" y="14501"/>
                  </a:lnTo>
                  <a:lnTo>
                    <a:pt x="29056" y="13927"/>
                  </a:lnTo>
                  <a:lnTo>
                    <a:pt x="29056" y="13572"/>
                  </a:lnTo>
                  <a:lnTo>
                    <a:pt x="29056" y="13163"/>
                  </a:lnTo>
                  <a:lnTo>
                    <a:pt x="29029" y="12671"/>
                  </a:lnTo>
                  <a:lnTo>
                    <a:pt x="28974" y="12125"/>
                  </a:lnTo>
                  <a:lnTo>
                    <a:pt x="28892" y="11524"/>
                  </a:lnTo>
                  <a:lnTo>
                    <a:pt x="28783" y="10869"/>
                  </a:lnTo>
                  <a:lnTo>
                    <a:pt x="28647" y="10186"/>
                  </a:lnTo>
                  <a:lnTo>
                    <a:pt x="28455" y="9476"/>
                  </a:lnTo>
                  <a:lnTo>
                    <a:pt x="28237" y="8766"/>
                  </a:lnTo>
                  <a:lnTo>
                    <a:pt x="27964" y="8001"/>
                  </a:lnTo>
                  <a:lnTo>
                    <a:pt x="27636" y="7264"/>
                  </a:lnTo>
                  <a:lnTo>
                    <a:pt x="27254" y="6499"/>
                  </a:lnTo>
                  <a:lnTo>
                    <a:pt x="26817" y="5762"/>
                  </a:lnTo>
                  <a:lnTo>
                    <a:pt x="26325" y="5025"/>
                  </a:lnTo>
                  <a:lnTo>
                    <a:pt x="26052" y="4670"/>
                  </a:lnTo>
                  <a:lnTo>
                    <a:pt x="25752" y="4315"/>
                  </a:lnTo>
                  <a:lnTo>
                    <a:pt x="25452" y="3960"/>
                  </a:lnTo>
                  <a:lnTo>
                    <a:pt x="25124" y="3632"/>
                  </a:lnTo>
                  <a:lnTo>
                    <a:pt x="24605" y="3141"/>
                  </a:lnTo>
                  <a:lnTo>
                    <a:pt x="24059" y="2676"/>
                  </a:lnTo>
                  <a:lnTo>
                    <a:pt x="23485" y="2267"/>
                  </a:lnTo>
                  <a:lnTo>
                    <a:pt x="22885" y="1884"/>
                  </a:lnTo>
                  <a:lnTo>
                    <a:pt x="22257" y="1529"/>
                  </a:lnTo>
                  <a:lnTo>
                    <a:pt x="21601" y="1202"/>
                  </a:lnTo>
                  <a:lnTo>
                    <a:pt x="20918" y="929"/>
                  </a:lnTo>
                  <a:lnTo>
                    <a:pt x="20208" y="710"/>
                  </a:lnTo>
                  <a:lnTo>
                    <a:pt x="19471" y="492"/>
                  </a:lnTo>
                  <a:lnTo>
                    <a:pt x="18707" y="328"/>
                  </a:lnTo>
                  <a:lnTo>
                    <a:pt x="17915" y="191"/>
                  </a:lnTo>
                  <a:lnTo>
                    <a:pt x="17123" y="82"/>
                  </a:lnTo>
                  <a:lnTo>
                    <a:pt x="16276" y="27"/>
                  </a:lnTo>
                  <a:lnTo>
                    <a:pt x="1543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0"/>
            <p:cNvSpPr/>
            <p:nvPr/>
          </p:nvSpPr>
          <p:spPr>
            <a:xfrm flipH="1">
              <a:off x="1816525" y="941850"/>
              <a:ext cx="729150" cy="892975"/>
            </a:xfrm>
            <a:custGeom>
              <a:avLst/>
              <a:gdLst/>
              <a:ahLst/>
              <a:cxnLst/>
              <a:rect l="l" t="t" r="r" b="b"/>
              <a:pathLst>
                <a:path w="29166" h="35719" fill="none" extrusionOk="0">
                  <a:moveTo>
                    <a:pt x="16604" y="35719"/>
                  </a:moveTo>
                  <a:lnTo>
                    <a:pt x="16604" y="35719"/>
                  </a:lnTo>
                  <a:lnTo>
                    <a:pt x="16440" y="35719"/>
                  </a:lnTo>
                  <a:lnTo>
                    <a:pt x="16440" y="35719"/>
                  </a:lnTo>
                  <a:lnTo>
                    <a:pt x="16085" y="35664"/>
                  </a:lnTo>
                  <a:lnTo>
                    <a:pt x="15621" y="35582"/>
                  </a:lnTo>
                  <a:lnTo>
                    <a:pt x="15102" y="35446"/>
                  </a:lnTo>
                  <a:lnTo>
                    <a:pt x="14501" y="35282"/>
                  </a:lnTo>
                  <a:lnTo>
                    <a:pt x="13873" y="35091"/>
                  </a:lnTo>
                  <a:lnTo>
                    <a:pt x="13163" y="34845"/>
                  </a:lnTo>
                  <a:lnTo>
                    <a:pt x="12453" y="34572"/>
                  </a:lnTo>
                  <a:lnTo>
                    <a:pt x="11688" y="34244"/>
                  </a:lnTo>
                  <a:lnTo>
                    <a:pt x="10924" y="33889"/>
                  </a:lnTo>
                  <a:lnTo>
                    <a:pt x="10132" y="33480"/>
                  </a:lnTo>
                  <a:lnTo>
                    <a:pt x="9340" y="33070"/>
                  </a:lnTo>
                  <a:lnTo>
                    <a:pt x="8575" y="32606"/>
                  </a:lnTo>
                  <a:lnTo>
                    <a:pt x="7811" y="32087"/>
                  </a:lnTo>
                  <a:lnTo>
                    <a:pt x="7101" y="31568"/>
                  </a:lnTo>
                  <a:lnTo>
                    <a:pt x="6391" y="30995"/>
                  </a:lnTo>
                  <a:lnTo>
                    <a:pt x="5763" y="30394"/>
                  </a:lnTo>
                  <a:lnTo>
                    <a:pt x="5763" y="30394"/>
                  </a:lnTo>
                  <a:lnTo>
                    <a:pt x="5462" y="30093"/>
                  </a:lnTo>
                  <a:lnTo>
                    <a:pt x="5162" y="29738"/>
                  </a:lnTo>
                  <a:lnTo>
                    <a:pt x="4889" y="29356"/>
                  </a:lnTo>
                  <a:lnTo>
                    <a:pt x="4588" y="28974"/>
                  </a:lnTo>
                  <a:lnTo>
                    <a:pt x="4315" y="28537"/>
                  </a:lnTo>
                  <a:lnTo>
                    <a:pt x="4069" y="28100"/>
                  </a:lnTo>
                  <a:lnTo>
                    <a:pt x="3551" y="27144"/>
                  </a:lnTo>
                  <a:lnTo>
                    <a:pt x="3059" y="26161"/>
                  </a:lnTo>
                  <a:lnTo>
                    <a:pt x="2595" y="25123"/>
                  </a:lnTo>
                  <a:lnTo>
                    <a:pt x="2185" y="24086"/>
                  </a:lnTo>
                  <a:lnTo>
                    <a:pt x="1803" y="23021"/>
                  </a:lnTo>
                  <a:lnTo>
                    <a:pt x="1448" y="21956"/>
                  </a:lnTo>
                  <a:lnTo>
                    <a:pt x="1120" y="20945"/>
                  </a:lnTo>
                  <a:lnTo>
                    <a:pt x="847" y="19990"/>
                  </a:lnTo>
                  <a:lnTo>
                    <a:pt x="601" y="19061"/>
                  </a:lnTo>
                  <a:lnTo>
                    <a:pt x="410" y="18242"/>
                  </a:lnTo>
                  <a:lnTo>
                    <a:pt x="246" y="17532"/>
                  </a:lnTo>
                  <a:lnTo>
                    <a:pt x="137" y="16904"/>
                  </a:lnTo>
                  <a:lnTo>
                    <a:pt x="55" y="16439"/>
                  </a:lnTo>
                  <a:lnTo>
                    <a:pt x="55" y="16439"/>
                  </a:lnTo>
                  <a:lnTo>
                    <a:pt x="28" y="15921"/>
                  </a:lnTo>
                  <a:lnTo>
                    <a:pt x="1" y="14965"/>
                  </a:lnTo>
                  <a:lnTo>
                    <a:pt x="1" y="14364"/>
                  </a:lnTo>
                  <a:lnTo>
                    <a:pt x="28" y="13654"/>
                  </a:lnTo>
                  <a:lnTo>
                    <a:pt x="110" y="12889"/>
                  </a:lnTo>
                  <a:lnTo>
                    <a:pt x="219" y="12070"/>
                  </a:lnTo>
                  <a:lnTo>
                    <a:pt x="356" y="11224"/>
                  </a:lnTo>
                  <a:lnTo>
                    <a:pt x="574" y="10323"/>
                  </a:lnTo>
                  <a:lnTo>
                    <a:pt x="820" y="9394"/>
                  </a:lnTo>
                  <a:lnTo>
                    <a:pt x="984" y="8930"/>
                  </a:lnTo>
                  <a:lnTo>
                    <a:pt x="1175" y="8466"/>
                  </a:lnTo>
                  <a:lnTo>
                    <a:pt x="1366" y="7974"/>
                  </a:lnTo>
                  <a:lnTo>
                    <a:pt x="1584" y="7510"/>
                  </a:lnTo>
                  <a:lnTo>
                    <a:pt x="1803" y="7046"/>
                  </a:lnTo>
                  <a:lnTo>
                    <a:pt x="2076" y="6581"/>
                  </a:lnTo>
                  <a:lnTo>
                    <a:pt x="2349" y="6117"/>
                  </a:lnTo>
                  <a:lnTo>
                    <a:pt x="2649" y="5653"/>
                  </a:lnTo>
                  <a:lnTo>
                    <a:pt x="2977" y="5216"/>
                  </a:lnTo>
                  <a:lnTo>
                    <a:pt x="3332" y="4779"/>
                  </a:lnTo>
                  <a:lnTo>
                    <a:pt x="3332" y="4779"/>
                  </a:lnTo>
                  <a:lnTo>
                    <a:pt x="3769" y="4260"/>
                  </a:lnTo>
                  <a:lnTo>
                    <a:pt x="4261" y="3769"/>
                  </a:lnTo>
                  <a:lnTo>
                    <a:pt x="4752" y="3332"/>
                  </a:lnTo>
                  <a:lnTo>
                    <a:pt x="5298" y="2895"/>
                  </a:lnTo>
                  <a:lnTo>
                    <a:pt x="5844" y="2512"/>
                  </a:lnTo>
                  <a:lnTo>
                    <a:pt x="6418" y="2130"/>
                  </a:lnTo>
                  <a:lnTo>
                    <a:pt x="7046" y="1802"/>
                  </a:lnTo>
                  <a:lnTo>
                    <a:pt x="7674" y="1475"/>
                  </a:lnTo>
                  <a:lnTo>
                    <a:pt x="8329" y="1202"/>
                  </a:lnTo>
                  <a:lnTo>
                    <a:pt x="9012" y="956"/>
                  </a:lnTo>
                  <a:lnTo>
                    <a:pt x="9722" y="737"/>
                  </a:lnTo>
                  <a:lnTo>
                    <a:pt x="10460" y="546"/>
                  </a:lnTo>
                  <a:lnTo>
                    <a:pt x="11197" y="382"/>
                  </a:lnTo>
                  <a:lnTo>
                    <a:pt x="11989" y="246"/>
                  </a:lnTo>
                  <a:lnTo>
                    <a:pt x="12808" y="137"/>
                  </a:lnTo>
                  <a:lnTo>
                    <a:pt x="13627" y="55"/>
                  </a:lnTo>
                  <a:lnTo>
                    <a:pt x="13627" y="55"/>
                  </a:lnTo>
                  <a:lnTo>
                    <a:pt x="14528" y="27"/>
                  </a:lnTo>
                  <a:lnTo>
                    <a:pt x="15430" y="0"/>
                  </a:lnTo>
                  <a:lnTo>
                    <a:pt x="16276" y="27"/>
                  </a:lnTo>
                  <a:lnTo>
                    <a:pt x="17123" y="82"/>
                  </a:lnTo>
                  <a:lnTo>
                    <a:pt x="17915" y="191"/>
                  </a:lnTo>
                  <a:lnTo>
                    <a:pt x="18707" y="328"/>
                  </a:lnTo>
                  <a:lnTo>
                    <a:pt x="19471" y="492"/>
                  </a:lnTo>
                  <a:lnTo>
                    <a:pt x="20208" y="710"/>
                  </a:lnTo>
                  <a:lnTo>
                    <a:pt x="20918" y="929"/>
                  </a:lnTo>
                  <a:lnTo>
                    <a:pt x="21601" y="1202"/>
                  </a:lnTo>
                  <a:lnTo>
                    <a:pt x="22257" y="1529"/>
                  </a:lnTo>
                  <a:lnTo>
                    <a:pt x="22885" y="1884"/>
                  </a:lnTo>
                  <a:lnTo>
                    <a:pt x="23485" y="2267"/>
                  </a:lnTo>
                  <a:lnTo>
                    <a:pt x="24059" y="2676"/>
                  </a:lnTo>
                  <a:lnTo>
                    <a:pt x="24605" y="3141"/>
                  </a:lnTo>
                  <a:lnTo>
                    <a:pt x="25124" y="3632"/>
                  </a:lnTo>
                  <a:lnTo>
                    <a:pt x="25124" y="3632"/>
                  </a:lnTo>
                  <a:lnTo>
                    <a:pt x="25452" y="3960"/>
                  </a:lnTo>
                  <a:lnTo>
                    <a:pt x="25752" y="4315"/>
                  </a:lnTo>
                  <a:lnTo>
                    <a:pt x="26052" y="4670"/>
                  </a:lnTo>
                  <a:lnTo>
                    <a:pt x="26325" y="5025"/>
                  </a:lnTo>
                  <a:lnTo>
                    <a:pt x="26817" y="5762"/>
                  </a:lnTo>
                  <a:lnTo>
                    <a:pt x="27254" y="6499"/>
                  </a:lnTo>
                  <a:lnTo>
                    <a:pt x="27636" y="7264"/>
                  </a:lnTo>
                  <a:lnTo>
                    <a:pt x="27964" y="8001"/>
                  </a:lnTo>
                  <a:lnTo>
                    <a:pt x="28237" y="8766"/>
                  </a:lnTo>
                  <a:lnTo>
                    <a:pt x="28455" y="9476"/>
                  </a:lnTo>
                  <a:lnTo>
                    <a:pt x="28647" y="10186"/>
                  </a:lnTo>
                  <a:lnTo>
                    <a:pt x="28783" y="10869"/>
                  </a:lnTo>
                  <a:lnTo>
                    <a:pt x="28892" y="11524"/>
                  </a:lnTo>
                  <a:lnTo>
                    <a:pt x="28974" y="12125"/>
                  </a:lnTo>
                  <a:lnTo>
                    <a:pt x="29029" y="12671"/>
                  </a:lnTo>
                  <a:lnTo>
                    <a:pt x="29056" y="13163"/>
                  </a:lnTo>
                  <a:lnTo>
                    <a:pt x="29056" y="13572"/>
                  </a:lnTo>
                  <a:lnTo>
                    <a:pt x="29056" y="13927"/>
                  </a:lnTo>
                  <a:lnTo>
                    <a:pt x="29056" y="13927"/>
                  </a:lnTo>
                  <a:lnTo>
                    <a:pt x="29029" y="14501"/>
                  </a:lnTo>
                  <a:lnTo>
                    <a:pt x="28974" y="15129"/>
                  </a:lnTo>
                  <a:lnTo>
                    <a:pt x="28838" y="16467"/>
                  </a:lnTo>
                  <a:lnTo>
                    <a:pt x="28838" y="16467"/>
                  </a:lnTo>
                  <a:lnTo>
                    <a:pt x="28756" y="17286"/>
                  </a:lnTo>
                  <a:lnTo>
                    <a:pt x="28674" y="18078"/>
                  </a:lnTo>
                  <a:lnTo>
                    <a:pt x="28647" y="18761"/>
                  </a:lnTo>
                  <a:lnTo>
                    <a:pt x="28647" y="19061"/>
                  </a:lnTo>
                  <a:lnTo>
                    <a:pt x="28647" y="19334"/>
                  </a:lnTo>
                  <a:lnTo>
                    <a:pt x="28647" y="19334"/>
                  </a:lnTo>
                  <a:lnTo>
                    <a:pt x="28783" y="20153"/>
                  </a:lnTo>
                  <a:lnTo>
                    <a:pt x="28783" y="20153"/>
                  </a:lnTo>
                  <a:lnTo>
                    <a:pt x="28892" y="20781"/>
                  </a:lnTo>
                  <a:lnTo>
                    <a:pt x="29029" y="21519"/>
                  </a:lnTo>
                  <a:lnTo>
                    <a:pt x="29111" y="22311"/>
                  </a:lnTo>
                  <a:lnTo>
                    <a:pt x="29165" y="23185"/>
                  </a:lnTo>
                  <a:lnTo>
                    <a:pt x="29165" y="23621"/>
                  </a:lnTo>
                  <a:lnTo>
                    <a:pt x="29165" y="24058"/>
                  </a:lnTo>
                  <a:lnTo>
                    <a:pt x="29138" y="24523"/>
                  </a:lnTo>
                  <a:lnTo>
                    <a:pt x="29084" y="24960"/>
                  </a:lnTo>
                  <a:lnTo>
                    <a:pt x="29002" y="25424"/>
                  </a:lnTo>
                  <a:lnTo>
                    <a:pt x="28920" y="25888"/>
                  </a:lnTo>
                  <a:lnTo>
                    <a:pt x="28783" y="26325"/>
                  </a:lnTo>
                  <a:lnTo>
                    <a:pt x="28619" y="26762"/>
                  </a:lnTo>
                  <a:lnTo>
                    <a:pt x="28619" y="26762"/>
                  </a:lnTo>
                  <a:lnTo>
                    <a:pt x="28292" y="27417"/>
                  </a:lnTo>
                  <a:lnTo>
                    <a:pt x="27964" y="28018"/>
                  </a:lnTo>
                  <a:lnTo>
                    <a:pt x="27609" y="28591"/>
                  </a:lnTo>
                  <a:lnTo>
                    <a:pt x="27254" y="29165"/>
                  </a:lnTo>
                  <a:lnTo>
                    <a:pt x="26872" y="29684"/>
                  </a:lnTo>
                  <a:lnTo>
                    <a:pt x="26462" y="30175"/>
                  </a:lnTo>
                  <a:lnTo>
                    <a:pt x="26052" y="30667"/>
                  </a:lnTo>
                  <a:lnTo>
                    <a:pt x="25643" y="31104"/>
                  </a:lnTo>
                  <a:lnTo>
                    <a:pt x="25233" y="31541"/>
                  </a:lnTo>
                  <a:lnTo>
                    <a:pt x="24796" y="31923"/>
                  </a:lnTo>
                  <a:lnTo>
                    <a:pt x="24359" y="32305"/>
                  </a:lnTo>
                  <a:lnTo>
                    <a:pt x="23895" y="32660"/>
                  </a:lnTo>
                  <a:lnTo>
                    <a:pt x="23458" y="32988"/>
                  </a:lnTo>
                  <a:lnTo>
                    <a:pt x="23021" y="33288"/>
                  </a:lnTo>
                  <a:lnTo>
                    <a:pt x="22557" y="33589"/>
                  </a:lnTo>
                  <a:lnTo>
                    <a:pt x="22120" y="33862"/>
                  </a:lnTo>
                  <a:lnTo>
                    <a:pt x="21246" y="34326"/>
                  </a:lnTo>
                  <a:lnTo>
                    <a:pt x="20400" y="34708"/>
                  </a:lnTo>
                  <a:lnTo>
                    <a:pt x="19580" y="35036"/>
                  </a:lnTo>
                  <a:lnTo>
                    <a:pt x="18843" y="35282"/>
                  </a:lnTo>
                  <a:lnTo>
                    <a:pt x="18133" y="35473"/>
                  </a:lnTo>
                  <a:lnTo>
                    <a:pt x="17532" y="35610"/>
                  </a:lnTo>
                  <a:lnTo>
                    <a:pt x="17013" y="35692"/>
                  </a:lnTo>
                  <a:lnTo>
                    <a:pt x="16604" y="357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0"/>
            <p:cNvSpPr/>
            <p:nvPr/>
          </p:nvSpPr>
          <p:spPr>
            <a:xfrm flipH="1">
              <a:off x="1825400" y="950725"/>
              <a:ext cx="711400" cy="874550"/>
            </a:xfrm>
            <a:custGeom>
              <a:avLst/>
              <a:gdLst/>
              <a:ahLst/>
              <a:cxnLst/>
              <a:rect l="l" t="t" r="r" b="b"/>
              <a:pathLst>
                <a:path w="28456" h="34982" fill="none" extrusionOk="0">
                  <a:moveTo>
                    <a:pt x="14883" y="0"/>
                  </a:moveTo>
                  <a:lnTo>
                    <a:pt x="14883" y="0"/>
                  </a:lnTo>
                  <a:lnTo>
                    <a:pt x="14119" y="27"/>
                  </a:lnTo>
                  <a:lnTo>
                    <a:pt x="13300" y="82"/>
                  </a:lnTo>
                  <a:lnTo>
                    <a:pt x="13300" y="82"/>
                  </a:lnTo>
                  <a:lnTo>
                    <a:pt x="12480" y="137"/>
                  </a:lnTo>
                  <a:lnTo>
                    <a:pt x="11688" y="246"/>
                  </a:lnTo>
                  <a:lnTo>
                    <a:pt x="10924" y="382"/>
                  </a:lnTo>
                  <a:lnTo>
                    <a:pt x="10186" y="546"/>
                  </a:lnTo>
                  <a:lnTo>
                    <a:pt x="9476" y="710"/>
                  </a:lnTo>
                  <a:lnTo>
                    <a:pt x="8794" y="929"/>
                  </a:lnTo>
                  <a:lnTo>
                    <a:pt x="8111" y="1174"/>
                  </a:lnTo>
                  <a:lnTo>
                    <a:pt x="7483" y="1447"/>
                  </a:lnTo>
                  <a:lnTo>
                    <a:pt x="6855" y="1748"/>
                  </a:lnTo>
                  <a:lnTo>
                    <a:pt x="6254" y="2076"/>
                  </a:lnTo>
                  <a:lnTo>
                    <a:pt x="5708" y="2431"/>
                  </a:lnTo>
                  <a:lnTo>
                    <a:pt x="5162" y="2813"/>
                  </a:lnTo>
                  <a:lnTo>
                    <a:pt x="4643" y="3250"/>
                  </a:lnTo>
                  <a:lnTo>
                    <a:pt x="4151" y="3687"/>
                  </a:lnTo>
                  <a:lnTo>
                    <a:pt x="3687" y="4151"/>
                  </a:lnTo>
                  <a:lnTo>
                    <a:pt x="3250" y="4642"/>
                  </a:lnTo>
                  <a:lnTo>
                    <a:pt x="3250" y="4642"/>
                  </a:lnTo>
                  <a:lnTo>
                    <a:pt x="2895" y="5079"/>
                  </a:lnTo>
                  <a:lnTo>
                    <a:pt x="2568" y="5516"/>
                  </a:lnTo>
                  <a:lnTo>
                    <a:pt x="2267" y="5981"/>
                  </a:lnTo>
                  <a:lnTo>
                    <a:pt x="1994" y="6445"/>
                  </a:lnTo>
                  <a:lnTo>
                    <a:pt x="1748" y="6909"/>
                  </a:lnTo>
                  <a:lnTo>
                    <a:pt x="1530" y="7373"/>
                  </a:lnTo>
                  <a:lnTo>
                    <a:pt x="1311" y="7865"/>
                  </a:lnTo>
                  <a:lnTo>
                    <a:pt x="1120" y="8329"/>
                  </a:lnTo>
                  <a:lnTo>
                    <a:pt x="956" y="8793"/>
                  </a:lnTo>
                  <a:lnTo>
                    <a:pt x="793" y="9285"/>
                  </a:lnTo>
                  <a:lnTo>
                    <a:pt x="547" y="10213"/>
                  </a:lnTo>
                  <a:lnTo>
                    <a:pt x="356" y="11114"/>
                  </a:lnTo>
                  <a:lnTo>
                    <a:pt x="192" y="11961"/>
                  </a:lnTo>
                  <a:lnTo>
                    <a:pt x="110" y="12780"/>
                  </a:lnTo>
                  <a:lnTo>
                    <a:pt x="55" y="13518"/>
                  </a:lnTo>
                  <a:lnTo>
                    <a:pt x="28" y="14200"/>
                  </a:lnTo>
                  <a:lnTo>
                    <a:pt x="1" y="14801"/>
                  </a:lnTo>
                  <a:lnTo>
                    <a:pt x="55" y="15648"/>
                  </a:lnTo>
                  <a:lnTo>
                    <a:pt x="83" y="16030"/>
                  </a:lnTo>
                  <a:lnTo>
                    <a:pt x="83" y="16030"/>
                  </a:lnTo>
                  <a:lnTo>
                    <a:pt x="137" y="16521"/>
                  </a:lnTo>
                  <a:lnTo>
                    <a:pt x="246" y="17122"/>
                  </a:lnTo>
                  <a:lnTo>
                    <a:pt x="410" y="17832"/>
                  </a:lnTo>
                  <a:lnTo>
                    <a:pt x="601" y="18651"/>
                  </a:lnTo>
                  <a:lnTo>
                    <a:pt x="820" y="19525"/>
                  </a:lnTo>
                  <a:lnTo>
                    <a:pt x="1093" y="20481"/>
                  </a:lnTo>
                  <a:lnTo>
                    <a:pt x="1421" y="21491"/>
                  </a:lnTo>
                  <a:lnTo>
                    <a:pt x="1776" y="22529"/>
                  </a:lnTo>
                  <a:lnTo>
                    <a:pt x="2158" y="23567"/>
                  </a:lnTo>
                  <a:lnTo>
                    <a:pt x="2568" y="24605"/>
                  </a:lnTo>
                  <a:lnTo>
                    <a:pt x="3004" y="25615"/>
                  </a:lnTo>
                  <a:lnTo>
                    <a:pt x="3496" y="26598"/>
                  </a:lnTo>
                  <a:lnTo>
                    <a:pt x="3988" y="27526"/>
                  </a:lnTo>
                  <a:lnTo>
                    <a:pt x="4261" y="27963"/>
                  </a:lnTo>
                  <a:lnTo>
                    <a:pt x="4534" y="28373"/>
                  </a:lnTo>
                  <a:lnTo>
                    <a:pt x="4807" y="28783"/>
                  </a:lnTo>
                  <a:lnTo>
                    <a:pt x="5080" y="29138"/>
                  </a:lnTo>
                  <a:lnTo>
                    <a:pt x="5380" y="29493"/>
                  </a:lnTo>
                  <a:lnTo>
                    <a:pt x="5653" y="29793"/>
                  </a:lnTo>
                  <a:lnTo>
                    <a:pt x="5653" y="29793"/>
                  </a:lnTo>
                  <a:lnTo>
                    <a:pt x="6281" y="30366"/>
                  </a:lnTo>
                  <a:lnTo>
                    <a:pt x="6937" y="30913"/>
                  </a:lnTo>
                  <a:lnTo>
                    <a:pt x="7647" y="31432"/>
                  </a:lnTo>
                  <a:lnTo>
                    <a:pt x="8384" y="31923"/>
                  </a:lnTo>
                  <a:lnTo>
                    <a:pt x="9149" y="32387"/>
                  </a:lnTo>
                  <a:lnTo>
                    <a:pt x="9913" y="32797"/>
                  </a:lnTo>
                  <a:lnTo>
                    <a:pt x="10705" y="33179"/>
                  </a:lnTo>
                  <a:lnTo>
                    <a:pt x="11470" y="33534"/>
                  </a:lnTo>
                  <a:lnTo>
                    <a:pt x="12207" y="33862"/>
                  </a:lnTo>
                  <a:lnTo>
                    <a:pt x="12917" y="34135"/>
                  </a:lnTo>
                  <a:lnTo>
                    <a:pt x="13600" y="34381"/>
                  </a:lnTo>
                  <a:lnTo>
                    <a:pt x="14228" y="34572"/>
                  </a:lnTo>
                  <a:lnTo>
                    <a:pt x="14829" y="34736"/>
                  </a:lnTo>
                  <a:lnTo>
                    <a:pt x="15320" y="34872"/>
                  </a:lnTo>
                  <a:lnTo>
                    <a:pt x="15757" y="34954"/>
                  </a:lnTo>
                  <a:lnTo>
                    <a:pt x="16112" y="34982"/>
                  </a:lnTo>
                  <a:lnTo>
                    <a:pt x="16112" y="34982"/>
                  </a:lnTo>
                  <a:lnTo>
                    <a:pt x="16467" y="34982"/>
                  </a:lnTo>
                  <a:lnTo>
                    <a:pt x="16959" y="34927"/>
                  </a:lnTo>
                  <a:lnTo>
                    <a:pt x="17532" y="34818"/>
                  </a:lnTo>
                  <a:lnTo>
                    <a:pt x="18188" y="34627"/>
                  </a:lnTo>
                  <a:lnTo>
                    <a:pt x="18925" y="34408"/>
                  </a:lnTo>
                  <a:lnTo>
                    <a:pt x="19717" y="34080"/>
                  </a:lnTo>
                  <a:lnTo>
                    <a:pt x="20563" y="33698"/>
                  </a:lnTo>
                  <a:lnTo>
                    <a:pt x="21437" y="33261"/>
                  </a:lnTo>
                  <a:lnTo>
                    <a:pt x="21874" y="32988"/>
                  </a:lnTo>
                  <a:lnTo>
                    <a:pt x="22311" y="32715"/>
                  </a:lnTo>
                  <a:lnTo>
                    <a:pt x="22775" y="32415"/>
                  </a:lnTo>
                  <a:lnTo>
                    <a:pt x="23212" y="32087"/>
                  </a:lnTo>
                  <a:lnTo>
                    <a:pt x="23649" y="31732"/>
                  </a:lnTo>
                  <a:lnTo>
                    <a:pt x="24113" y="31377"/>
                  </a:lnTo>
                  <a:lnTo>
                    <a:pt x="24523" y="30967"/>
                  </a:lnTo>
                  <a:lnTo>
                    <a:pt x="24960" y="30558"/>
                  </a:lnTo>
                  <a:lnTo>
                    <a:pt x="25397" y="30121"/>
                  </a:lnTo>
                  <a:lnTo>
                    <a:pt x="25807" y="29629"/>
                  </a:lnTo>
                  <a:lnTo>
                    <a:pt x="26189" y="29138"/>
                  </a:lnTo>
                  <a:lnTo>
                    <a:pt x="26571" y="28619"/>
                  </a:lnTo>
                  <a:lnTo>
                    <a:pt x="26953" y="28073"/>
                  </a:lnTo>
                  <a:lnTo>
                    <a:pt x="27281" y="27499"/>
                  </a:lnTo>
                  <a:lnTo>
                    <a:pt x="27609" y="26898"/>
                  </a:lnTo>
                  <a:lnTo>
                    <a:pt x="27937" y="26270"/>
                  </a:lnTo>
                  <a:lnTo>
                    <a:pt x="27937" y="26270"/>
                  </a:lnTo>
                  <a:lnTo>
                    <a:pt x="28073" y="25861"/>
                  </a:lnTo>
                  <a:lnTo>
                    <a:pt x="28210" y="25424"/>
                  </a:lnTo>
                  <a:lnTo>
                    <a:pt x="28292" y="24987"/>
                  </a:lnTo>
                  <a:lnTo>
                    <a:pt x="28374" y="24550"/>
                  </a:lnTo>
                  <a:lnTo>
                    <a:pt x="28428" y="24113"/>
                  </a:lnTo>
                  <a:lnTo>
                    <a:pt x="28455" y="23676"/>
                  </a:lnTo>
                  <a:lnTo>
                    <a:pt x="28455" y="23239"/>
                  </a:lnTo>
                  <a:lnTo>
                    <a:pt x="28455" y="22802"/>
                  </a:lnTo>
                  <a:lnTo>
                    <a:pt x="28401" y="21983"/>
                  </a:lnTo>
                  <a:lnTo>
                    <a:pt x="28292" y="21191"/>
                  </a:lnTo>
                  <a:lnTo>
                    <a:pt x="28182" y="20481"/>
                  </a:lnTo>
                  <a:lnTo>
                    <a:pt x="28073" y="19853"/>
                  </a:lnTo>
                  <a:lnTo>
                    <a:pt x="28073" y="19853"/>
                  </a:lnTo>
                  <a:lnTo>
                    <a:pt x="27937" y="19006"/>
                  </a:lnTo>
                  <a:lnTo>
                    <a:pt x="27937" y="19006"/>
                  </a:lnTo>
                  <a:lnTo>
                    <a:pt x="27937" y="18733"/>
                  </a:lnTo>
                  <a:lnTo>
                    <a:pt x="27909" y="18433"/>
                  </a:lnTo>
                  <a:lnTo>
                    <a:pt x="27964" y="17723"/>
                  </a:lnTo>
                  <a:lnTo>
                    <a:pt x="28019" y="16931"/>
                  </a:lnTo>
                  <a:lnTo>
                    <a:pt x="28128" y="16057"/>
                  </a:lnTo>
                  <a:lnTo>
                    <a:pt x="28128" y="16057"/>
                  </a:lnTo>
                  <a:lnTo>
                    <a:pt x="28264" y="14746"/>
                  </a:lnTo>
                  <a:lnTo>
                    <a:pt x="28319" y="14118"/>
                  </a:lnTo>
                  <a:lnTo>
                    <a:pt x="28346" y="13572"/>
                  </a:lnTo>
                  <a:lnTo>
                    <a:pt x="28346" y="13572"/>
                  </a:lnTo>
                  <a:lnTo>
                    <a:pt x="28346" y="13217"/>
                  </a:lnTo>
                  <a:lnTo>
                    <a:pt x="28346" y="12808"/>
                  </a:lnTo>
                  <a:lnTo>
                    <a:pt x="28319" y="12316"/>
                  </a:lnTo>
                  <a:lnTo>
                    <a:pt x="28264" y="11797"/>
                  </a:lnTo>
                  <a:lnTo>
                    <a:pt x="28182" y="11196"/>
                  </a:lnTo>
                  <a:lnTo>
                    <a:pt x="28100" y="10568"/>
                  </a:lnTo>
                  <a:lnTo>
                    <a:pt x="27937" y="9913"/>
                  </a:lnTo>
                  <a:lnTo>
                    <a:pt x="27773" y="9230"/>
                  </a:lnTo>
                  <a:lnTo>
                    <a:pt x="27554" y="8520"/>
                  </a:lnTo>
                  <a:lnTo>
                    <a:pt x="27281" y="7783"/>
                  </a:lnTo>
                  <a:lnTo>
                    <a:pt x="26953" y="7046"/>
                  </a:lnTo>
                  <a:lnTo>
                    <a:pt x="26598" y="6308"/>
                  </a:lnTo>
                  <a:lnTo>
                    <a:pt x="26162" y="5598"/>
                  </a:lnTo>
                  <a:lnTo>
                    <a:pt x="25670" y="4888"/>
                  </a:lnTo>
                  <a:lnTo>
                    <a:pt x="25424" y="4533"/>
                  </a:lnTo>
                  <a:lnTo>
                    <a:pt x="25124" y="4178"/>
                  </a:lnTo>
                  <a:lnTo>
                    <a:pt x="24823" y="3851"/>
                  </a:lnTo>
                  <a:lnTo>
                    <a:pt x="24523" y="3523"/>
                  </a:lnTo>
                  <a:lnTo>
                    <a:pt x="24523" y="3523"/>
                  </a:lnTo>
                  <a:lnTo>
                    <a:pt x="24059" y="3113"/>
                  </a:lnTo>
                  <a:lnTo>
                    <a:pt x="23595" y="2704"/>
                  </a:lnTo>
                  <a:lnTo>
                    <a:pt x="23103" y="2321"/>
                  </a:lnTo>
                  <a:lnTo>
                    <a:pt x="22584" y="1994"/>
                  </a:lnTo>
                  <a:lnTo>
                    <a:pt x="22065" y="1666"/>
                  </a:lnTo>
                  <a:lnTo>
                    <a:pt x="21519" y="1393"/>
                  </a:lnTo>
                  <a:lnTo>
                    <a:pt x="20946" y="1120"/>
                  </a:lnTo>
                  <a:lnTo>
                    <a:pt x="20345" y="901"/>
                  </a:lnTo>
                  <a:lnTo>
                    <a:pt x="19744" y="683"/>
                  </a:lnTo>
                  <a:lnTo>
                    <a:pt x="19089" y="519"/>
                  </a:lnTo>
                  <a:lnTo>
                    <a:pt x="18461" y="355"/>
                  </a:lnTo>
                  <a:lnTo>
                    <a:pt x="17778" y="219"/>
                  </a:lnTo>
                  <a:lnTo>
                    <a:pt x="17095" y="137"/>
                  </a:lnTo>
                  <a:lnTo>
                    <a:pt x="16385" y="55"/>
                  </a:lnTo>
                  <a:lnTo>
                    <a:pt x="15648" y="27"/>
                  </a:lnTo>
                  <a:lnTo>
                    <a:pt x="148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0"/>
            <p:cNvSpPr/>
            <p:nvPr/>
          </p:nvSpPr>
          <p:spPr>
            <a:xfrm flipH="1">
              <a:off x="2207725" y="1329625"/>
              <a:ext cx="81250" cy="80575"/>
            </a:xfrm>
            <a:custGeom>
              <a:avLst/>
              <a:gdLst/>
              <a:ahLst/>
              <a:cxnLst/>
              <a:rect l="l" t="t" r="r" b="b"/>
              <a:pathLst>
                <a:path w="3250" h="3223" extrusionOk="0">
                  <a:moveTo>
                    <a:pt x="1420" y="0"/>
                  </a:moveTo>
                  <a:lnTo>
                    <a:pt x="1257" y="27"/>
                  </a:lnTo>
                  <a:lnTo>
                    <a:pt x="956" y="137"/>
                  </a:lnTo>
                  <a:lnTo>
                    <a:pt x="683" y="300"/>
                  </a:lnTo>
                  <a:lnTo>
                    <a:pt x="437" y="492"/>
                  </a:lnTo>
                  <a:lnTo>
                    <a:pt x="246" y="737"/>
                  </a:lnTo>
                  <a:lnTo>
                    <a:pt x="110" y="1010"/>
                  </a:lnTo>
                  <a:lnTo>
                    <a:pt x="28" y="1338"/>
                  </a:lnTo>
                  <a:lnTo>
                    <a:pt x="0" y="1502"/>
                  </a:lnTo>
                  <a:lnTo>
                    <a:pt x="0" y="1666"/>
                  </a:lnTo>
                  <a:lnTo>
                    <a:pt x="28" y="1830"/>
                  </a:lnTo>
                  <a:lnTo>
                    <a:pt x="55" y="1993"/>
                  </a:lnTo>
                  <a:lnTo>
                    <a:pt x="137" y="2294"/>
                  </a:lnTo>
                  <a:lnTo>
                    <a:pt x="301" y="2567"/>
                  </a:lnTo>
                  <a:lnTo>
                    <a:pt x="519" y="2785"/>
                  </a:lnTo>
                  <a:lnTo>
                    <a:pt x="765" y="2977"/>
                  </a:lnTo>
                  <a:lnTo>
                    <a:pt x="1038" y="3113"/>
                  </a:lnTo>
                  <a:lnTo>
                    <a:pt x="1338" y="3195"/>
                  </a:lnTo>
                  <a:lnTo>
                    <a:pt x="1502" y="3222"/>
                  </a:lnTo>
                  <a:lnTo>
                    <a:pt x="1830" y="3222"/>
                  </a:lnTo>
                  <a:lnTo>
                    <a:pt x="1994" y="3195"/>
                  </a:lnTo>
                  <a:lnTo>
                    <a:pt x="2294" y="3086"/>
                  </a:lnTo>
                  <a:lnTo>
                    <a:pt x="2567" y="2922"/>
                  </a:lnTo>
                  <a:lnTo>
                    <a:pt x="2813" y="2731"/>
                  </a:lnTo>
                  <a:lnTo>
                    <a:pt x="3004" y="2485"/>
                  </a:lnTo>
                  <a:lnTo>
                    <a:pt x="3141" y="2185"/>
                  </a:lnTo>
                  <a:lnTo>
                    <a:pt x="3223" y="1884"/>
                  </a:lnTo>
                  <a:lnTo>
                    <a:pt x="3250" y="1720"/>
                  </a:lnTo>
                  <a:lnTo>
                    <a:pt x="3250" y="1557"/>
                  </a:lnTo>
                  <a:lnTo>
                    <a:pt x="3223" y="1393"/>
                  </a:lnTo>
                  <a:lnTo>
                    <a:pt x="3195" y="1229"/>
                  </a:lnTo>
                  <a:lnTo>
                    <a:pt x="3086" y="928"/>
                  </a:lnTo>
                  <a:lnTo>
                    <a:pt x="2950" y="655"/>
                  </a:lnTo>
                  <a:lnTo>
                    <a:pt x="2731" y="437"/>
                  </a:lnTo>
                  <a:lnTo>
                    <a:pt x="2485" y="246"/>
                  </a:lnTo>
                  <a:lnTo>
                    <a:pt x="2212" y="109"/>
                  </a:lnTo>
                  <a:lnTo>
                    <a:pt x="19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0"/>
            <p:cNvSpPr/>
            <p:nvPr/>
          </p:nvSpPr>
          <p:spPr>
            <a:xfrm flipH="1">
              <a:off x="1937375" y="1329625"/>
              <a:ext cx="81250" cy="80575"/>
            </a:xfrm>
            <a:custGeom>
              <a:avLst/>
              <a:gdLst/>
              <a:ahLst/>
              <a:cxnLst/>
              <a:rect l="l" t="t" r="r" b="b"/>
              <a:pathLst>
                <a:path w="3250" h="3223" extrusionOk="0">
                  <a:moveTo>
                    <a:pt x="1420" y="0"/>
                  </a:moveTo>
                  <a:lnTo>
                    <a:pt x="1256" y="27"/>
                  </a:lnTo>
                  <a:lnTo>
                    <a:pt x="956" y="137"/>
                  </a:lnTo>
                  <a:lnTo>
                    <a:pt x="683" y="300"/>
                  </a:lnTo>
                  <a:lnTo>
                    <a:pt x="465" y="492"/>
                  </a:lnTo>
                  <a:lnTo>
                    <a:pt x="273" y="737"/>
                  </a:lnTo>
                  <a:lnTo>
                    <a:pt x="110" y="1010"/>
                  </a:lnTo>
                  <a:lnTo>
                    <a:pt x="28" y="1338"/>
                  </a:lnTo>
                  <a:lnTo>
                    <a:pt x="28" y="1502"/>
                  </a:lnTo>
                  <a:lnTo>
                    <a:pt x="0" y="1666"/>
                  </a:lnTo>
                  <a:lnTo>
                    <a:pt x="28" y="1830"/>
                  </a:lnTo>
                  <a:lnTo>
                    <a:pt x="55" y="1993"/>
                  </a:lnTo>
                  <a:lnTo>
                    <a:pt x="164" y="2294"/>
                  </a:lnTo>
                  <a:lnTo>
                    <a:pt x="328" y="2567"/>
                  </a:lnTo>
                  <a:lnTo>
                    <a:pt x="519" y="2785"/>
                  </a:lnTo>
                  <a:lnTo>
                    <a:pt x="765" y="2977"/>
                  </a:lnTo>
                  <a:lnTo>
                    <a:pt x="1038" y="3113"/>
                  </a:lnTo>
                  <a:lnTo>
                    <a:pt x="1366" y="3195"/>
                  </a:lnTo>
                  <a:lnTo>
                    <a:pt x="1502" y="3222"/>
                  </a:lnTo>
                  <a:lnTo>
                    <a:pt x="1857" y="3222"/>
                  </a:lnTo>
                  <a:lnTo>
                    <a:pt x="1994" y="3195"/>
                  </a:lnTo>
                  <a:lnTo>
                    <a:pt x="2321" y="3086"/>
                  </a:lnTo>
                  <a:lnTo>
                    <a:pt x="2567" y="2922"/>
                  </a:lnTo>
                  <a:lnTo>
                    <a:pt x="2813" y="2731"/>
                  </a:lnTo>
                  <a:lnTo>
                    <a:pt x="3004" y="2485"/>
                  </a:lnTo>
                  <a:lnTo>
                    <a:pt x="3141" y="2185"/>
                  </a:lnTo>
                  <a:lnTo>
                    <a:pt x="3223" y="1884"/>
                  </a:lnTo>
                  <a:lnTo>
                    <a:pt x="3250" y="1720"/>
                  </a:lnTo>
                  <a:lnTo>
                    <a:pt x="3250" y="1557"/>
                  </a:lnTo>
                  <a:lnTo>
                    <a:pt x="3250" y="1393"/>
                  </a:lnTo>
                  <a:lnTo>
                    <a:pt x="3223" y="1229"/>
                  </a:lnTo>
                  <a:lnTo>
                    <a:pt x="3113" y="928"/>
                  </a:lnTo>
                  <a:lnTo>
                    <a:pt x="2950" y="655"/>
                  </a:lnTo>
                  <a:lnTo>
                    <a:pt x="2731" y="437"/>
                  </a:lnTo>
                  <a:lnTo>
                    <a:pt x="2485" y="246"/>
                  </a:lnTo>
                  <a:lnTo>
                    <a:pt x="2212" y="82"/>
                  </a:lnTo>
                  <a:lnTo>
                    <a:pt x="19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0"/>
            <p:cNvSpPr/>
            <p:nvPr/>
          </p:nvSpPr>
          <p:spPr>
            <a:xfrm flipH="1">
              <a:off x="2190650" y="1246325"/>
              <a:ext cx="139300" cy="36900"/>
            </a:xfrm>
            <a:custGeom>
              <a:avLst/>
              <a:gdLst/>
              <a:ahLst/>
              <a:cxnLst/>
              <a:rect l="l" t="t" r="r" b="b"/>
              <a:pathLst>
                <a:path w="5572" h="1476" extrusionOk="0">
                  <a:moveTo>
                    <a:pt x="3769" y="0"/>
                  </a:moveTo>
                  <a:lnTo>
                    <a:pt x="3414" y="28"/>
                  </a:lnTo>
                  <a:lnTo>
                    <a:pt x="3059" y="82"/>
                  </a:lnTo>
                  <a:lnTo>
                    <a:pt x="2704" y="137"/>
                  </a:lnTo>
                  <a:lnTo>
                    <a:pt x="2349" y="219"/>
                  </a:lnTo>
                  <a:lnTo>
                    <a:pt x="1994" y="301"/>
                  </a:lnTo>
                  <a:lnTo>
                    <a:pt x="1284" y="547"/>
                  </a:lnTo>
                  <a:lnTo>
                    <a:pt x="656" y="820"/>
                  </a:lnTo>
                  <a:lnTo>
                    <a:pt x="83" y="1147"/>
                  </a:lnTo>
                  <a:lnTo>
                    <a:pt x="28" y="1202"/>
                  </a:lnTo>
                  <a:lnTo>
                    <a:pt x="1" y="1257"/>
                  </a:lnTo>
                  <a:lnTo>
                    <a:pt x="1" y="1339"/>
                  </a:lnTo>
                  <a:lnTo>
                    <a:pt x="28" y="1393"/>
                  </a:lnTo>
                  <a:lnTo>
                    <a:pt x="83" y="1448"/>
                  </a:lnTo>
                  <a:lnTo>
                    <a:pt x="165" y="1475"/>
                  </a:lnTo>
                  <a:lnTo>
                    <a:pt x="274" y="1448"/>
                  </a:lnTo>
                  <a:lnTo>
                    <a:pt x="793" y="1147"/>
                  </a:lnTo>
                  <a:lnTo>
                    <a:pt x="1421" y="874"/>
                  </a:lnTo>
                  <a:lnTo>
                    <a:pt x="2049" y="656"/>
                  </a:lnTo>
                  <a:lnTo>
                    <a:pt x="2732" y="492"/>
                  </a:lnTo>
                  <a:lnTo>
                    <a:pt x="3087" y="437"/>
                  </a:lnTo>
                  <a:lnTo>
                    <a:pt x="3414" y="410"/>
                  </a:lnTo>
                  <a:lnTo>
                    <a:pt x="3742" y="383"/>
                  </a:lnTo>
                  <a:lnTo>
                    <a:pt x="4097" y="383"/>
                  </a:lnTo>
                  <a:lnTo>
                    <a:pt x="4425" y="410"/>
                  </a:lnTo>
                  <a:lnTo>
                    <a:pt x="4725" y="437"/>
                  </a:lnTo>
                  <a:lnTo>
                    <a:pt x="5026" y="519"/>
                  </a:lnTo>
                  <a:lnTo>
                    <a:pt x="5326" y="601"/>
                  </a:lnTo>
                  <a:lnTo>
                    <a:pt x="5462" y="601"/>
                  </a:lnTo>
                  <a:lnTo>
                    <a:pt x="5517" y="547"/>
                  </a:lnTo>
                  <a:lnTo>
                    <a:pt x="5544" y="492"/>
                  </a:lnTo>
                  <a:lnTo>
                    <a:pt x="5572" y="437"/>
                  </a:lnTo>
                  <a:lnTo>
                    <a:pt x="5544" y="355"/>
                  </a:lnTo>
                  <a:lnTo>
                    <a:pt x="5517" y="301"/>
                  </a:lnTo>
                  <a:lnTo>
                    <a:pt x="5435" y="274"/>
                  </a:lnTo>
                  <a:lnTo>
                    <a:pt x="5135" y="164"/>
                  </a:lnTo>
                  <a:lnTo>
                    <a:pt x="4807" y="82"/>
                  </a:lnTo>
                  <a:lnTo>
                    <a:pt x="4479" y="28"/>
                  </a:lnTo>
                  <a:lnTo>
                    <a:pt x="4124" y="28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0"/>
            <p:cNvSpPr/>
            <p:nvPr/>
          </p:nvSpPr>
          <p:spPr>
            <a:xfrm flipH="1">
              <a:off x="1896400" y="1248375"/>
              <a:ext cx="124275" cy="41675"/>
            </a:xfrm>
            <a:custGeom>
              <a:avLst/>
              <a:gdLst/>
              <a:ahLst/>
              <a:cxnLst/>
              <a:rect l="l" t="t" r="r" b="b"/>
              <a:pathLst>
                <a:path w="4971" h="1667" extrusionOk="0">
                  <a:moveTo>
                    <a:pt x="1011" y="0"/>
                  </a:moveTo>
                  <a:lnTo>
                    <a:pt x="710" y="28"/>
                  </a:lnTo>
                  <a:lnTo>
                    <a:pt x="437" y="55"/>
                  </a:lnTo>
                  <a:lnTo>
                    <a:pt x="137" y="110"/>
                  </a:lnTo>
                  <a:lnTo>
                    <a:pt x="82" y="137"/>
                  </a:lnTo>
                  <a:lnTo>
                    <a:pt x="28" y="192"/>
                  </a:lnTo>
                  <a:lnTo>
                    <a:pt x="0" y="273"/>
                  </a:lnTo>
                  <a:lnTo>
                    <a:pt x="0" y="328"/>
                  </a:lnTo>
                  <a:lnTo>
                    <a:pt x="28" y="410"/>
                  </a:lnTo>
                  <a:lnTo>
                    <a:pt x="82" y="437"/>
                  </a:lnTo>
                  <a:lnTo>
                    <a:pt x="137" y="465"/>
                  </a:lnTo>
                  <a:lnTo>
                    <a:pt x="219" y="465"/>
                  </a:lnTo>
                  <a:lnTo>
                    <a:pt x="765" y="383"/>
                  </a:lnTo>
                  <a:lnTo>
                    <a:pt x="1011" y="355"/>
                  </a:lnTo>
                  <a:lnTo>
                    <a:pt x="1284" y="355"/>
                  </a:lnTo>
                  <a:lnTo>
                    <a:pt x="1557" y="383"/>
                  </a:lnTo>
                  <a:lnTo>
                    <a:pt x="1830" y="410"/>
                  </a:lnTo>
                  <a:lnTo>
                    <a:pt x="2376" y="519"/>
                  </a:lnTo>
                  <a:lnTo>
                    <a:pt x="2922" y="683"/>
                  </a:lnTo>
                  <a:lnTo>
                    <a:pt x="3496" y="929"/>
                  </a:lnTo>
                  <a:lnTo>
                    <a:pt x="4097" y="1257"/>
                  </a:lnTo>
                  <a:lnTo>
                    <a:pt x="4697" y="1639"/>
                  </a:lnTo>
                  <a:lnTo>
                    <a:pt x="4752" y="1666"/>
                  </a:lnTo>
                  <a:lnTo>
                    <a:pt x="4888" y="1666"/>
                  </a:lnTo>
                  <a:lnTo>
                    <a:pt x="4943" y="1612"/>
                  </a:lnTo>
                  <a:lnTo>
                    <a:pt x="4970" y="1530"/>
                  </a:lnTo>
                  <a:lnTo>
                    <a:pt x="4970" y="1475"/>
                  </a:lnTo>
                  <a:lnTo>
                    <a:pt x="4943" y="1393"/>
                  </a:lnTo>
                  <a:lnTo>
                    <a:pt x="4888" y="1338"/>
                  </a:lnTo>
                  <a:lnTo>
                    <a:pt x="4260" y="929"/>
                  </a:lnTo>
                  <a:lnTo>
                    <a:pt x="3632" y="601"/>
                  </a:lnTo>
                  <a:lnTo>
                    <a:pt x="3032" y="328"/>
                  </a:lnTo>
                  <a:lnTo>
                    <a:pt x="2731" y="246"/>
                  </a:lnTo>
                  <a:lnTo>
                    <a:pt x="2458" y="164"/>
                  </a:lnTo>
                  <a:lnTo>
                    <a:pt x="2158" y="82"/>
                  </a:lnTo>
                  <a:lnTo>
                    <a:pt x="1857" y="28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0"/>
            <p:cNvSpPr/>
            <p:nvPr/>
          </p:nvSpPr>
          <p:spPr>
            <a:xfrm flipH="1">
              <a:off x="2005625" y="1370575"/>
              <a:ext cx="99700" cy="187775"/>
            </a:xfrm>
            <a:custGeom>
              <a:avLst/>
              <a:gdLst/>
              <a:ahLst/>
              <a:cxnLst/>
              <a:rect l="l" t="t" r="r" b="b"/>
              <a:pathLst>
                <a:path w="3988" h="7511" extrusionOk="0">
                  <a:moveTo>
                    <a:pt x="137" y="0"/>
                  </a:moveTo>
                  <a:lnTo>
                    <a:pt x="82" y="55"/>
                  </a:lnTo>
                  <a:lnTo>
                    <a:pt x="27" y="110"/>
                  </a:lnTo>
                  <a:lnTo>
                    <a:pt x="0" y="164"/>
                  </a:lnTo>
                  <a:lnTo>
                    <a:pt x="27" y="219"/>
                  </a:lnTo>
                  <a:lnTo>
                    <a:pt x="55" y="301"/>
                  </a:lnTo>
                  <a:lnTo>
                    <a:pt x="3550" y="4807"/>
                  </a:lnTo>
                  <a:lnTo>
                    <a:pt x="3086" y="5134"/>
                  </a:lnTo>
                  <a:lnTo>
                    <a:pt x="2403" y="5517"/>
                  </a:lnTo>
                  <a:lnTo>
                    <a:pt x="1994" y="5735"/>
                  </a:lnTo>
                  <a:lnTo>
                    <a:pt x="1584" y="5926"/>
                  </a:lnTo>
                  <a:lnTo>
                    <a:pt x="1147" y="6090"/>
                  </a:lnTo>
                  <a:lnTo>
                    <a:pt x="710" y="6227"/>
                  </a:lnTo>
                  <a:lnTo>
                    <a:pt x="656" y="6254"/>
                  </a:lnTo>
                  <a:lnTo>
                    <a:pt x="628" y="6309"/>
                  </a:lnTo>
                  <a:lnTo>
                    <a:pt x="601" y="6363"/>
                  </a:lnTo>
                  <a:lnTo>
                    <a:pt x="574" y="6418"/>
                  </a:lnTo>
                  <a:lnTo>
                    <a:pt x="574" y="7346"/>
                  </a:lnTo>
                  <a:lnTo>
                    <a:pt x="601" y="7401"/>
                  </a:lnTo>
                  <a:lnTo>
                    <a:pt x="628" y="7483"/>
                  </a:lnTo>
                  <a:lnTo>
                    <a:pt x="683" y="7510"/>
                  </a:lnTo>
                  <a:lnTo>
                    <a:pt x="819" y="7510"/>
                  </a:lnTo>
                  <a:lnTo>
                    <a:pt x="901" y="7483"/>
                  </a:lnTo>
                  <a:lnTo>
                    <a:pt x="929" y="7401"/>
                  </a:lnTo>
                  <a:lnTo>
                    <a:pt x="929" y="7346"/>
                  </a:lnTo>
                  <a:lnTo>
                    <a:pt x="929" y="6554"/>
                  </a:lnTo>
                  <a:lnTo>
                    <a:pt x="1475" y="6363"/>
                  </a:lnTo>
                  <a:lnTo>
                    <a:pt x="1994" y="6145"/>
                  </a:lnTo>
                  <a:lnTo>
                    <a:pt x="2485" y="5899"/>
                  </a:lnTo>
                  <a:lnTo>
                    <a:pt x="2922" y="5653"/>
                  </a:lnTo>
                  <a:lnTo>
                    <a:pt x="3632" y="5216"/>
                  </a:lnTo>
                  <a:lnTo>
                    <a:pt x="3933" y="4998"/>
                  </a:lnTo>
                  <a:lnTo>
                    <a:pt x="3960" y="4943"/>
                  </a:lnTo>
                  <a:lnTo>
                    <a:pt x="3987" y="4889"/>
                  </a:lnTo>
                  <a:lnTo>
                    <a:pt x="3987" y="4807"/>
                  </a:lnTo>
                  <a:lnTo>
                    <a:pt x="3960" y="4752"/>
                  </a:lnTo>
                  <a:lnTo>
                    <a:pt x="328" y="82"/>
                  </a:lnTo>
                  <a:lnTo>
                    <a:pt x="273" y="28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0"/>
            <p:cNvSpPr/>
            <p:nvPr/>
          </p:nvSpPr>
          <p:spPr>
            <a:xfrm flipH="1">
              <a:off x="2007675" y="1582900"/>
              <a:ext cx="213025" cy="60775"/>
            </a:xfrm>
            <a:custGeom>
              <a:avLst/>
              <a:gdLst/>
              <a:ahLst/>
              <a:cxnLst/>
              <a:rect l="l" t="t" r="r" b="b"/>
              <a:pathLst>
                <a:path w="8521" h="2431" extrusionOk="0">
                  <a:moveTo>
                    <a:pt x="191" y="0"/>
                  </a:moveTo>
                  <a:lnTo>
                    <a:pt x="109" y="28"/>
                  </a:lnTo>
                  <a:lnTo>
                    <a:pt x="55" y="55"/>
                  </a:lnTo>
                  <a:lnTo>
                    <a:pt x="0" y="109"/>
                  </a:lnTo>
                  <a:lnTo>
                    <a:pt x="0" y="191"/>
                  </a:lnTo>
                  <a:lnTo>
                    <a:pt x="0" y="246"/>
                  </a:lnTo>
                  <a:lnTo>
                    <a:pt x="27" y="301"/>
                  </a:lnTo>
                  <a:lnTo>
                    <a:pt x="519" y="792"/>
                  </a:lnTo>
                  <a:lnTo>
                    <a:pt x="1011" y="1229"/>
                  </a:lnTo>
                  <a:lnTo>
                    <a:pt x="1529" y="1584"/>
                  </a:lnTo>
                  <a:lnTo>
                    <a:pt x="1802" y="1748"/>
                  </a:lnTo>
                  <a:lnTo>
                    <a:pt x="2076" y="1884"/>
                  </a:lnTo>
                  <a:lnTo>
                    <a:pt x="2349" y="2021"/>
                  </a:lnTo>
                  <a:lnTo>
                    <a:pt x="2649" y="2130"/>
                  </a:lnTo>
                  <a:lnTo>
                    <a:pt x="2922" y="2212"/>
                  </a:lnTo>
                  <a:lnTo>
                    <a:pt x="3222" y="2294"/>
                  </a:lnTo>
                  <a:lnTo>
                    <a:pt x="3523" y="2349"/>
                  </a:lnTo>
                  <a:lnTo>
                    <a:pt x="3823" y="2376"/>
                  </a:lnTo>
                  <a:lnTo>
                    <a:pt x="4124" y="2403"/>
                  </a:lnTo>
                  <a:lnTo>
                    <a:pt x="4424" y="2431"/>
                  </a:lnTo>
                  <a:lnTo>
                    <a:pt x="4670" y="2403"/>
                  </a:lnTo>
                  <a:lnTo>
                    <a:pt x="5052" y="2376"/>
                  </a:lnTo>
                  <a:lnTo>
                    <a:pt x="5407" y="2349"/>
                  </a:lnTo>
                  <a:lnTo>
                    <a:pt x="5762" y="2267"/>
                  </a:lnTo>
                  <a:lnTo>
                    <a:pt x="6117" y="2185"/>
                  </a:lnTo>
                  <a:lnTo>
                    <a:pt x="6745" y="1994"/>
                  </a:lnTo>
                  <a:lnTo>
                    <a:pt x="7291" y="1748"/>
                  </a:lnTo>
                  <a:lnTo>
                    <a:pt x="7756" y="1502"/>
                  </a:lnTo>
                  <a:lnTo>
                    <a:pt x="8138" y="1284"/>
                  </a:lnTo>
                  <a:lnTo>
                    <a:pt x="8384" y="1120"/>
                  </a:lnTo>
                  <a:lnTo>
                    <a:pt x="8493" y="1011"/>
                  </a:lnTo>
                  <a:lnTo>
                    <a:pt x="8520" y="929"/>
                  </a:lnTo>
                  <a:lnTo>
                    <a:pt x="8520" y="874"/>
                  </a:lnTo>
                  <a:lnTo>
                    <a:pt x="8520" y="819"/>
                  </a:lnTo>
                  <a:lnTo>
                    <a:pt x="8466" y="765"/>
                  </a:lnTo>
                  <a:lnTo>
                    <a:pt x="8411" y="738"/>
                  </a:lnTo>
                  <a:lnTo>
                    <a:pt x="8329" y="710"/>
                  </a:lnTo>
                  <a:lnTo>
                    <a:pt x="8274" y="738"/>
                  </a:lnTo>
                  <a:lnTo>
                    <a:pt x="8220" y="792"/>
                  </a:lnTo>
                  <a:lnTo>
                    <a:pt x="8111" y="874"/>
                  </a:lnTo>
                  <a:lnTo>
                    <a:pt x="7865" y="1038"/>
                  </a:lnTo>
                  <a:lnTo>
                    <a:pt x="7510" y="1229"/>
                  </a:lnTo>
                  <a:lnTo>
                    <a:pt x="7073" y="1448"/>
                  </a:lnTo>
                  <a:lnTo>
                    <a:pt x="6527" y="1666"/>
                  </a:lnTo>
                  <a:lnTo>
                    <a:pt x="5899" y="1857"/>
                  </a:lnTo>
                  <a:lnTo>
                    <a:pt x="5571" y="1939"/>
                  </a:lnTo>
                  <a:lnTo>
                    <a:pt x="5216" y="1994"/>
                  </a:lnTo>
                  <a:lnTo>
                    <a:pt x="4861" y="2048"/>
                  </a:lnTo>
                  <a:lnTo>
                    <a:pt x="4178" y="2048"/>
                  </a:lnTo>
                  <a:lnTo>
                    <a:pt x="3905" y="2021"/>
                  </a:lnTo>
                  <a:lnTo>
                    <a:pt x="3605" y="1994"/>
                  </a:lnTo>
                  <a:lnTo>
                    <a:pt x="3332" y="1939"/>
                  </a:lnTo>
                  <a:lnTo>
                    <a:pt x="3059" y="1884"/>
                  </a:lnTo>
                  <a:lnTo>
                    <a:pt x="2786" y="1803"/>
                  </a:lnTo>
                  <a:lnTo>
                    <a:pt x="2512" y="1693"/>
                  </a:lnTo>
                  <a:lnTo>
                    <a:pt x="2239" y="1584"/>
                  </a:lnTo>
                  <a:lnTo>
                    <a:pt x="1748" y="1284"/>
                  </a:lnTo>
                  <a:lnTo>
                    <a:pt x="1229" y="956"/>
                  </a:lnTo>
                  <a:lnTo>
                    <a:pt x="765" y="546"/>
                  </a:lnTo>
                  <a:lnTo>
                    <a:pt x="301" y="82"/>
                  </a:lnTo>
                  <a:lnTo>
                    <a:pt x="246" y="28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0"/>
            <p:cNvSpPr/>
            <p:nvPr/>
          </p:nvSpPr>
          <p:spPr>
            <a:xfrm flipH="1">
              <a:off x="1991300" y="1563775"/>
              <a:ext cx="220525" cy="49875"/>
            </a:xfrm>
            <a:custGeom>
              <a:avLst/>
              <a:gdLst/>
              <a:ahLst/>
              <a:cxnLst/>
              <a:rect l="l" t="t" r="r" b="b"/>
              <a:pathLst>
                <a:path w="8821" h="1995" extrusionOk="0">
                  <a:moveTo>
                    <a:pt x="4424" y="1"/>
                  </a:moveTo>
                  <a:lnTo>
                    <a:pt x="4315" y="28"/>
                  </a:lnTo>
                  <a:lnTo>
                    <a:pt x="4096" y="110"/>
                  </a:lnTo>
                  <a:lnTo>
                    <a:pt x="3851" y="219"/>
                  </a:lnTo>
                  <a:lnTo>
                    <a:pt x="3605" y="328"/>
                  </a:lnTo>
                  <a:lnTo>
                    <a:pt x="3332" y="465"/>
                  </a:lnTo>
                  <a:lnTo>
                    <a:pt x="3031" y="601"/>
                  </a:lnTo>
                  <a:lnTo>
                    <a:pt x="2758" y="683"/>
                  </a:lnTo>
                  <a:lnTo>
                    <a:pt x="2458" y="738"/>
                  </a:lnTo>
                  <a:lnTo>
                    <a:pt x="2103" y="711"/>
                  </a:lnTo>
                  <a:lnTo>
                    <a:pt x="1721" y="683"/>
                  </a:lnTo>
                  <a:lnTo>
                    <a:pt x="929" y="547"/>
                  </a:lnTo>
                  <a:lnTo>
                    <a:pt x="273" y="438"/>
                  </a:lnTo>
                  <a:lnTo>
                    <a:pt x="0" y="383"/>
                  </a:lnTo>
                  <a:lnTo>
                    <a:pt x="82" y="492"/>
                  </a:lnTo>
                  <a:lnTo>
                    <a:pt x="328" y="793"/>
                  </a:lnTo>
                  <a:lnTo>
                    <a:pt x="492" y="984"/>
                  </a:lnTo>
                  <a:lnTo>
                    <a:pt x="683" y="1175"/>
                  </a:lnTo>
                  <a:lnTo>
                    <a:pt x="929" y="1366"/>
                  </a:lnTo>
                  <a:lnTo>
                    <a:pt x="1202" y="1557"/>
                  </a:lnTo>
                  <a:lnTo>
                    <a:pt x="1502" y="1721"/>
                  </a:lnTo>
                  <a:lnTo>
                    <a:pt x="1830" y="1858"/>
                  </a:lnTo>
                  <a:lnTo>
                    <a:pt x="2185" y="1939"/>
                  </a:lnTo>
                  <a:lnTo>
                    <a:pt x="2567" y="1994"/>
                  </a:lnTo>
                  <a:lnTo>
                    <a:pt x="2758" y="1994"/>
                  </a:lnTo>
                  <a:lnTo>
                    <a:pt x="2977" y="1967"/>
                  </a:lnTo>
                  <a:lnTo>
                    <a:pt x="3195" y="1912"/>
                  </a:lnTo>
                  <a:lnTo>
                    <a:pt x="3414" y="1858"/>
                  </a:lnTo>
                  <a:lnTo>
                    <a:pt x="3632" y="1776"/>
                  </a:lnTo>
                  <a:lnTo>
                    <a:pt x="3851" y="1666"/>
                  </a:lnTo>
                  <a:lnTo>
                    <a:pt x="4096" y="1530"/>
                  </a:lnTo>
                  <a:lnTo>
                    <a:pt x="4342" y="1393"/>
                  </a:lnTo>
                  <a:lnTo>
                    <a:pt x="4451" y="1448"/>
                  </a:lnTo>
                  <a:lnTo>
                    <a:pt x="4724" y="1639"/>
                  </a:lnTo>
                  <a:lnTo>
                    <a:pt x="4943" y="1721"/>
                  </a:lnTo>
                  <a:lnTo>
                    <a:pt x="5189" y="1830"/>
                  </a:lnTo>
                  <a:lnTo>
                    <a:pt x="5462" y="1912"/>
                  </a:lnTo>
                  <a:lnTo>
                    <a:pt x="5762" y="1967"/>
                  </a:lnTo>
                  <a:lnTo>
                    <a:pt x="6090" y="1994"/>
                  </a:lnTo>
                  <a:lnTo>
                    <a:pt x="6445" y="1967"/>
                  </a:lnTo>
                  <a:lnTo>
                    <a:pt x="6800" y="1912"/>
                  </a:lnTo>
                  <a:lnTo>
                    <a:pt x="7182" y="1776"/>
                  </a:lnTo>
                  <a:lnTo>
                    <a:pt x="7592" y="1584"/>
                  </a:lnTo>
                  <a:lnTo>
                    <a:pt x="7783" y="1475"/>
                  </a:lnTo>
                  <a:lnTo>
                    <a:pt x="8001" y="1311"/>
                  </a:lnTo>
                  <a:lnTo>
                    <a:pt x="8193" y="1148"/>
                  </a:lnTo>
                  <a:lnTo>
                    <a:pt x="8411" y="956"/>
                  </a:lnTo>
                  <a:lnTo>
                    <a:pt x="8602" y="738"/>
                  </a:lnTo>
                  <a:lnTo>
                    <a:pt x="8821" y="492"/>
                  </a:lnTo>
                  <a:lnTo>
                    <a:pt x="8438" y="601"/>
                  </a:lnTo>
                  <a:lnTo>
                    <a:pt x="7592" y="765"/>
                  </a:lnTo>
                  <a:lnTo>
                    <a:pt x="7073" y="847"/>
                  </a:lnTo>
                  <a:lnTo>
                    <a:pt x="6581" y="902"/>
                  </a:lnTo>
                  <a:lnTo>
                    <a:pt x="6117" y="902"/>
                  </a:lnTo>
                  <a:lnTo>
                    <a:pt x="5926" y="874"/>
                  </a:lnTo>
                  <a:lnTo>
                    <a:pt x="5762" y="820"/>
                  </a:lnTo>
                  <a:lnTo>
                    <a:pt x="5516" y="711"/>
                  </a:lnTo>
                  <a:lnTo>
                    <a:pt x="5325" y="601"/>
                  </a:lnTo>
                  <a:lnTo>
                    <a:pt x="5161" y="465"/>
                  </a:lnTo>
                  <a:lnTo>
                    <a:pt x="5052" y="328"/>
                  </a:lnTo>
                  <a:lnTo>
                    <a:pt x="4943" y="219"/>
                  </a:lnTo>
                  <a:lnTo>
                    <a:pt x="4834" y="137"/>
                  </a:lnTo>
                  <a:lnTo>
                    <a:pt x="4697" y="55"/>
                  </a:lnTo>
                  <a:lnTo>
                    <a:pt x="4533" y="28"/>
                  </a:lnTo>
                  <a:lnTo>
                    <a:pt x="44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0"/>
            <p:cNvSpPr/>
            <p:nvPr/>
          </p:nvSpPr>
          <p:spPr>
            <a:xfrm flipH="1">
              <a:off x="2235025" y="1418375"/>
              <a:ext cx="128375" cy="129050"/>
            </a:xfrm>
            <a:custGeom>
              <a:avLst/>
              <a:gdLst/>
              <a:ahLst/>
              <a:cxnLst/>
              <a:rect l="l" t="t" r="r" b="b"/>
              <a:pathLst>
                <a:path w="5135" h="5162" extrusionOk="0">
                  <a:moveTo>
                    <a:pt x="2568" y="0"/>
                  </a:moveTo>
                  <a:lnTo>
                    <a:pt x="2349" y="27"/>
                  </a:lnTo>
                  <a:lnTo>
                    <a:pt x="2131" y="55"/>
                  </a:lnTo>
                  <a:lnTo>
                    <a:pt x="1912" y="82"/>
                  </a:lnTo>
                  <a:lnTo>
                    <a:pt x="1721" y="164"/>
                  </a:lnTo>
                  <a:lnTo>
                    <a:pt x="1475" y="273"/>
                  </a:lnTo>
                  <a:lnTo>
                    <a:pt x="1230" y="382"/>
                  </a:lnTo>
                  <a:lnTo>
                    <a:pt x="1038" y="519"/>
                  </a:lnTo>
                  <a:lnTo>
                    <a:pt x="820" y="683"/>
                  </a:lnTo>
                  <a:lnTo>
                    <a:pt x="656" y="874"/>
                  </a:lnTo>
                  <a:lnTo>
                    <a:pt x="492" y="1065"/>
                  </a:lnTo>
                  <a:lnTo>
                    <a:pt x="356" y="1256"/>
                  </a:lnTo>
                  <a:lnTo>
                    <a:pt x="247" y="1475"/>
                  </a:lnTo>
                  <a:lnTo>
                    <a:pt x="165" y="1720"/>
                  </a:lnTo>
                  <a:lnTo>
                    <a:pt x="83" y="1939"/>
                  </a:lnTo>
                  <a:lnTo>
                    <a:pt x="28" y="2185"/>
                  </a:lnTo>
                  <a:lnTo>
                    <a:pt x="1" y="2430"/>
                  </a:lnTo>
                  <a:lnTo>
                    <a:pt x="1" y="2676"/>
                  </a:lnTo>
                  <a:lnTo>
                    <a:pt x="28" y="2949"/>
                  </a:lnTo>
                  <a:lnTo>
                    <a:pt x="83" y="3195"/>
                  </a:lnTo>
                  <a:lnTo>
                    <a:pt x="137" y="3441"/>
                  </a:lnTo>
                  <a:lnTo>
                    <a:pt x="219" y="3632"/>
                  </a:lnTo>
                  <a:lnTo>
                    <a:pt x="328" y="3823"/>
                  </a:lnTo>
                  <a:lnTo>
                    <a:pt x="547" y="4151"/>
                  </a:lnTo>
                  <a:lnTo>
                    <a:pt x="793" y="4451"/>
                  </a:lnTo>
                  <a:lnTo>
                    <a:pt x="1093" y="4697"/>
                  </a:lnTo>
                  <a:lnTo>
                    <a:pt x="1448" y="4888"/>
                  </a:lnTo>
                  <a:lnTo>
                    <a:pt x="1803" y="5025"/>
                  </a:lnTo>
                  <a:lnTo>
                    <a:pt x="2185" y="5134"/>
                  </a:lnTo>
                  <a:lnTo>
                    <a:pt x="2568" y="5161"/>
                  </a:lnTo>
                  <a:lnTo>
                    <a:pt x="2786" y="5134"/>
                  </a:lnTo>
                  <a:lnTo>
                    <a:pt x="3005" y="5107"/>
                  </a:lnTo>
                  <a:lnTo>
                    <a:pt x="3223" y="5079"/>
                  </a:lnTo>
                  <a:lnTo>
                    <a:pt x="3442" y="4997"/>
                  </a:lnTo>
                  <a:lnTo>
                    <a:pt x="3687" y="4915"/>
                  </a:lnTo>
                  <a:lnTo>
                    <a:pt x="3906" y="4779"/>
                  </a:lnTo>
                  <a:lnTo>
                    <a:pt x="4124" y="4642"/>
                  </a:lnTo>
                  <a:lnTo>
                    <a:pt x="4315" y="4479"/>
                  </a:lnTo>
                  <a:lnTo>
                    <a:pt x="4479" y="4315"/>
                  </a:lnTo>
                  <a:lnTo>
                    <a:pt x="4643" y="4124"/>
                  </a:lnTo>
                  <a:lnTo>
                    <a:pt x="4780" y="3905"/>
                  </a:lnTo>
                  <a:lnTo>
                    <a:pt x="4889" y="3687"/>
                  </a:lnTo>
                  <a:lnTo>
                    <a:pt x="4998" y="3468"/>
                  </a:lnTo>
                  <a:lnTo>
                    <a:pt x="5053" y="3222"/>
                  </a:lnTo>
                  <a:lnTo>
                    <a:pt x="5107" y="2977"/>
                  </a:lnTo>
                  <a:lnTo>
                    <a:pt x="5135" y="2731"/>
                  </a:lnTo>
                  <a:lnTo>
                    <a:pt x="5135" y="2485"/>
                  </a:lnTo>
                  <a:lnTo>
                    <a:pt x="5107" y="2239"/>
                  </a:lnTo>
                  <a:lnTo>
                    <a:pt x="5080" y="1966"/>
                  </a:lnTo>
                  <a:lnTo>
                    <a:pt x="4998" y="1720"/>
                  </a:lnTo>
                  <a:lnTo>
                    <a:pt x="4916" y="1529"/>
                  </a:lnTo>
                  <a:lnTo>
                    <a:pt x="4834" y="1338"/>
                  </a:lnTo>
                  <a:lnTo>
                    <a:pt x="4616" y="1010"/>
                  </a:lnTo>
                  <a:lnTo>
                    <a:pt x="4343" y="710"/>
                  </a:lnTo>
                  <a:lnTo>
                    <a:pt x="4042" y="464"/>
                  </a:lnTo>
                  <a:lnTo>
                    <a:pt x="3715" y="273"/>
                  </a:lnTo>
                  <a:lnTo>
                    <a:pt x="3332" y="137"/>
                  </a:lnTo>
                  <a:lnTo>
                    <a:pt x="2950" y="27"/>
                  </a:lnTo>
                  <a:lnTo>
                    <a:pt x="2568" y="0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0"/>
            <p:cNvSpPr/>
            <p:nvPr/>
          </p:nvSpPr>
          <p:spPr>
            <a:xfrm flipH="1">
              <a:off x="2235025" y="1418375"/>
              <a:ext cx="128375" cy="129050"/>
            </a:xfrm>
            <a:custGeom>
              <a:avLst/>
              <a:gdLst/>
              <a:ahLst/>
              <a:cxnLst/>
              <a:rect l="l" t="t" r="r" b="b"/>
              <a:pathLst>
                <a:path w="5135" h="5162" fill="none" extrusionOk="0">
                  <a:moveTo>
                    <a:pt x="2568" y="0"/>
                  </a:moveTo>
                  <a:lnTo>
                    <a:pt x="2568" y="0"/>
                  </a:lnTo>
                  <a:lnTo>
                    <a:pt x="2349" y="27"/>
                  </a:lnTo>
                  <a:lnTo>
                    <a:pt x="2131" y="55"/>
                  </a:lnTo>
                  <a:lnTo>
                    <a:pt x="1912" y="82"/>
                  </a:lnTo>
                  <a:lnTo>
                    <a:pt x="1721" y="164"/>
                  </a:lnTo>
                  <a:lnTo>
                    <a:pt x="1721" y="164"/>
                  </a:lnTo>
                  <a:lnTo>
                    <a:pt x="1475" y="273"/>
                  </a:lnTo>
                  <a:lnTo>
                    <a:pt x="1230" y="382"/>
                  </a:lnTo>
                  <a:lnTo>
                    <a:pt x="1038" y="519"/>
                  </a:lnTo>
                  <a:lnTo>
                    <a:pt x="820" y="683"/>
                  </a:lnTo>
                  <a:lnTo>
                    <a:pt x="656" y="874"/>
                  </a:lnTo>
                  <a:lnTo>
                    <a:pt x="492" y="1065"/>
                  </a:lnTo>
                  <a:lnTo>
                    <a:pt x="356" y="1256"/>
                  </a:lnTo>
                  <a:lnTo>
                    <a:pt x="247" y="1475"/>
                  </a:lnTo>
                  <a:lnTo>
                    <a:pt x="165" y="1720"/>
                  </a:lnTo>
                  <a:lnTo>
                    <a:pt x="83" y="1939"/>
                  </a:lnTo>
                  <a:lnTo>
                    <a:pt x="28" y="2185"/>
                  </a:lnTo>
                  <a:lnTo>
                    <a:pt x="1" y="2430"/>
                  </a:lnTo>
                  <a:lnTo>
                    <a:pt x="1" y="2676"/>
                  </a:lnTo>
                  <a:lnTo>
                    <a:pt x="28" y="2949"/>
                  </a:lnTo>
                  <a:lnTo>
                    <a:pt x="83" y="3195"/>
                  </a:lnTo>
                  <a:lnTo>
                    <a:pt x="137" y="3441"/>
                  </a:lnTo>
                  <a:lnTo>
                    <a:pt x="137" y="3441"/>
                  </a:lnTo>
                  <a:lnTo>
                    <a:pt x="219" y="3632"/>
                  </a:lnTo>
                  <a:lnTo>
                    <a:pt x="328" y="3823"/>
                  </a:lnTo>
                  <a:lnTo>
                    <a:pt x="547" y="4151"/>
                  </a:lnTo>
                  <a:lnTo>
                    <a:pt x="793" y="4451"/>
                  </a:lnTo>
                  <a:lnTo>
                    <a:pt x="1093" y="4697"/>
                  </a:lnTo>
                  <a:lnTo>
                    <a:pt x="1448" y="4888"/>
                  </a:lnTo>
                  <a:lnTo>
                    <a:pt x="1803" y="5025"/>
                  </a:lnTo>
                  <a:lnTo>
                    <a:pt x="2185" y="5134"/>
                  </a:lnTo>
                  <a:lnTo>
                    <a:pt x="2568" y="5161"/>
                  </a:lnTo>
                  <a:lnTo>
                    <a:pt x="2568" y="5161"/>
                  </a:lnTo>
                  <a:lnTo>
                    <a:pt x="2786" y="5134"/>
                  </a:lnTo>
                  <a:lnTo>
                    <a:pt x="3005" y="5107"/>
                  </a:lnTo>
                  <a:lnTo>
                    <a:pt x="3223" y="5079"/>
                  </a:lnTo>
                  <a:lnTo>
                    <a:pt x="3442" y="4997"/>
                  </a:lnTo>
                  <a:lnTo>
                    <a:pt x="3442" y="4997"/>
                  </a:lnTo>
                  <a:lnTo>
                    <a:pt x="3687" y="4915"/>
                  </a:lnTo>
                  <a:lnTo>
                    <a:pt x="3906" y="4779"/>
                  </a:lnTo>
                  <a:lnTo>
                    <a:pt x="4124" y="4642"/>
                  </a:lnTo>
                  <a:lnTo>
                    <a:pt x="4315" y="4479"/>
                  </a:lnTo>
                  <a:lnTo>
                    <a:pt x="4479" y="4315"/>
                  </a:lnTo>
                  <a:lnTo>
                    <a:pt x="4643" y="4124"/>
                  </a:lnTo>
                  <a:lnTo>
                    <a:pt x="4780" y="3905"/>
                  </a:lnTo>
                  <a:lnTo>
                    <a:pt x="4889" y="3687"/>
                  </a:lnTo>
                  <a:lnTo>
                    <a:pt x="4998" y="3468"/>
                  </a:lnTo>
                  <a:lnTo>
                    <a:pt x="5053" y="3222"/>
                  </a:lnTo>
                  <a:lnTo>
                    <a:pt x="5107" y="2977"/>
                  </a:lnTo>
                  <a:lnTo>
                    <a:pt x="5135" y="2731"/>
                  </a:lnTo>
                  <a:lnTo>
                    <a:pt x="5135" y="2485"/>
                  </a:lnTo>
                  <a:lnTo>
                    <a:pt x="5107" y="2239"/>
                  </a:lnTo>
                  <a:lnTo>
                    <a:pt x="5080" y="1966"/>
                  </a:lnTo>
                  <a:lnTo>
                    <a:pt x="4998" y="1720"/>
                  </a:lnTo>
                  <a:lnTo>
                    <a:pt x="4998" y="1720"/>
                  </a:lnTo>
                  <a:lnTo>
                    <a:pt x="4916" y="1529"/>
                  </a:lnTo>
                  <a:lnTo>
                    <a:pt x="4834" y="1338"/>
                  </a:lnTo>
                  <a:lnTo>
                    <a:pt x="4616" y="1010"/>
                  </a:lnTo>
                  <a:lnTo>
                    <a:pt x="4343" y="710"/>
                  </a:lnTo>
                  <a:lnTo>
                    <a:pt x="4042" y="464"/>
                  </a:lnTo>
                  <a:lnTo>
                    <a:pt x="3715" y="273"/>
                  </a:lnTo>
                  <a:lnTo>
                    <a:pt x="3332" y="137"/>
                  </a:lnTo>
                  <a:lnTo>
                    <a:pt x="2950" y="27"/>
                  </a:lnTo>
                  <a:lnTo>
                    <a:pt x="25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0"/>
            <p:cNvSpPr/>
            <p:nvPr/>
          </p:nvSpPr>
          <p:spPr>
            <a:xfrm flipH="1">
              <a:off x="1858850" y="1415625"/>
              <a:ext cx="128375" cy="129050"/>
            </a:xfrm>
            <a:custGeom>
              <a:avLst/>
              <a:gdLst/>
              <a:ahLst/>
              <a:cxnLst/>
              <a:rect l="l" t="t" r="r" b="b"/>
              <a:pathLst>
                <a:path w="5135" h="5162" extrusionOk="0">
                  <a:moveTo>
                    <a:pt x="2349" y="1"/>
                  </a:moveTo>
                  <a:lnTo>
                    <a:pt x="2130" y="55"/>
                  </a:lnTo>
                  <a:lnTo>
                    <a:pt x="1912" y="83"/>
                  </a:lnTo>
                  <a:lnTo>
                    <a:pt x="1694" y="165"/>
                  </a:lnTo>
                  <a:lnTo>
                    <a:pt x="1475" y="247"/>
                  </a:lnTo>
                  <a:lnTo>
                    <a:pt x="1229" y="383"/>
                  </a:lnTo>
                  <a:lnTo>
                    <a:pt x="1011" y="520"/>
                  </a:lnTo>
                  <a:lnTo>
                    <a:pt x="820" y="684"/>
                  </a:lnTo>
                  <a:lnTo>
                    <a:pt x="656" y="847"/>
                  </a:lnTo>
                  <a:lnTo>
                    <a:pt x="492" y="1039"/>
                  </a:lnTo>
                  <a:lnTo>
                    <a:pt x="355" y="1257"/>
                  </a:lnTo>
                  <a:lnTo>
                    <a:pt x="246" y="1475"/>
                  </a:lnTo>
                  <a:lnTo>
                    <a:pt x="137" y="1694"/>
                  </a:lnTo>
                  <a:lnTo>
                    <a:pt x="82" y="1940"/>
                  </a:lnTo>
                  <a:lnTo>
                    <a:pt x="28" y="2185"/>
                  </a:lnTo>
                  <a:lnTo>
                    <a:pt x="0" y="2431"/>
                  </a:lnTo>
                  <a:lnTo>
                    <a:pt x="0" y="2677"/>
                  </a:lnTo>
                  <a:lnTo>
                    <a:pt x="28" y="2923"/>
                  </a:lnTo>
                  <a:lnTo>
                    <a:pt x="82" y="3196"/>
                  </a:lnTo>
                  <a:lnTo>
                    <a:pt x="137" y="3442"/>
                  </a:lnTo>
                  <a:lnTo>
                    <a:pt x="219" y="3633"/>
                  </a:lnTo>
                  <a:lnTo>
                    <a:pt x="301" y="3824"/>
                  </a:lnTo>
                  <a:lnTo>
                    <a:pt x="547" y="4152"/>
                  </a:lnTo>
                  <a:lnTo>
                    <a:pt x="792" y="4452"/>
                  </a:lnTo>
                  <a:lnTo>
                    <a:pt x="1093" y="4698"/>
                  </a:lnTo>
                  <a:lnTo>
                    <a:pt x="1448" y="4889"/>
                  </a:lnTo>
                  <a:lnTo>
                    <a:pt x="1803" y="5025"/>
                  </a:lnTo>
                  <a:lnTo>
                    <a:pt x="2185" y="5135"/>
                  </a:lnTo>
                  <a:lnTo>
                    <a:pt x="2567" y="5162"/>
                  </a:lnTo>
                  <a:lnTo>
                    <a:pt x="2786" y="5135"/>
                  </a:lnTo>
                  <a:lnTo>
                    <a:pt x="3004" y="5107"/>
                  </a:lnTo>
                  <a:lnTo>
                    <a:pt x="3223" y="5080"/>
                  </a:lnTo>
                  <a:lnTo>
                    <a:pt x="3441" y="4998"/>
                  </a:lnTo>
                  <a:lnTo>
                    <a:pt x="3687" y="4889"/>
                  </a:lnTo>
                  <a:lnTo>
                    <a:pt x="3905" y="4780"/>
                  </a:lnTo>
                  <a:lnTo>
                    <a:pt x="4124" y="4643"/>
                  </a:lnTo>
                  <a:lnTo>
                    <a:pt x="4315" y="4479"/>
                  </a:lnTo>
                  <a:lnTo>
                    <a:pt x="4479" y="4288"/>
                  </a:lnTo>
                  <a:lnTo>
                    <a:pt x="4643" y="4097"/>
                  </a:lnTo>
                  <a:lnTo>
                    <a:pt x="4779" y="3906"/>
                  </a:lnTo>
                  <a:lnTo>
                    <a:pt x="4889" y="3687"/>
                  </a:lnTo>
                  <a:lnTo>
                    <a:pt x="4998" y="3442"/>
                  </a:lnTo>
                  <a:lnTo>
                    <a:pt x="5052" y="3223"/>
                  </a:lnTo>
                  <a:lnTo>
                    <a:pt x="5107" y="2977"/>
                  </a:lnTo>
                  <a:lnTo>
                    <a:pt x="5134" y="2732"/>
                  </a:lnTo>
                  <a:lnTo>
                    <a:pt x="5134" y="2486"/>
                  </a:lnTo>
                  <a:lnTo>
                    <a:pt x="5107" y="2213"/>
                  </a:lnTo>
                  <a:lnTo>
                    <a:pt x="5080" y="1967"/>
                  </a:lnTo>
                  <a:lnTo>
                    <a:pt x="4998" y="1721"/>
                  </a:lnTo>
                  <a:lnTo>
                    <a:pt x="4916" y="1530"/>
                  </a:lnTo>
                  <a:lnTo>
                    <a:pt x="4834" y="1339"/>
                  </a:lnTo>
                  <a:lnTo>
                    <a:pt x="4615" y="1011"/>
                  </a:lnTo>
                  <a:lnTo>
                    <a:pt x="4342" y="711"/>
                  </a:lnTo>
                  <a:lnTo>
                    <a:pt x="4042" y="465"/>
                  </a:lnTo>
                  <a:lnTo>
                    <a:pt x="3714" y="274"/>
                  </a:lnTo>
                  <a:lnTo>
                    <a:pt x="3332" y="137"/>
                  </a:lnTo>
                  <a:lnTo>
                    <a:pt x="2950" y="28"/>
                  </a:lnTo>
                  <a:lnTo>
                    <a:pt x="2567" y="1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0"/>
            <p:cNvSpPr/>
            <p:nvPr/>
          </p:nvSpPr>
          <p:spPr>
            <a:xfrm flipH="1">
              <a:off x="1858850" y="1415625"/>
              <a:ext cx="128375" cy="129050"/>
            </a:xfrm>
            <a:custGeom>
              <a:avLst/>
              <a:gdLst/>
              <a:ahLst/>
              <a:cxnLst/>
              <a:rect l="l" t="t" r="r" b="b"/>
              <a:pathLst>
                <a:path w="5135" h="5162" fill="none" extrusionOk="0">
                  <a:moveTo>
                    <a:pt x="2567" y="1"/>
                  </a:moveTo>
                  <a:lnTo>
                    <a:pt x="2567" y="1"/>
                  </a:lnTo>
                  <a:lnTo>
                    <a:pt x="2349" y="1"/>
                  </a:lnTo>
                  <a:lnTo>
                    <a:pt x="2130" y="55"/>
                  </a:lnTo>
                  <a:lnTo>
                    <a:pt x="1912" y="83"/>
                  </a:lnTo>
                  <a:lnTo>
                    <a:pt x="1694" y="165"/>
                  </a:lnTo>
                  <a:lnTo>
                    <a:pt x="1694" y="165"/>
                  </a:lnTo>
                  <a:lnTo>
                    <a:pt x="1475" y="247"/>
                  </a:lnTo>
                  <a:lnTo>
                    <a:pt x="1229" y="383"/>
                  </a:lnTo>
                  <a:lnTo>
                    <a:pt x="1011" y="520"/>
                  </a:lnTo>
                  <a:lnTo>
                    <a:pt x="820" y="684"/>
                  </a:lnTo>
                  <a:lnTo>
                    <a:pt x="656" y="847"/>
                  </a:lnTo>
                  <a:lnTo>
                    <a:pt x="492" y="1039"/>
                  </a:lnTo>
                  <a:lnTo>
                    <a:pt x="355" y="1257"/>
                  </a:lnTo>
                  <a:lnTo>
                    <a:pt x="246" y="1475"/>
                  </a:lnTo>
                  <a:lnTo>
                    <a:pt x="137" y="1694"/>
                  </a:lnTo>
                  <a:lnTo>
                    <a:pt x="82" y="1940"/>
                  </a:lnTo>
                  <a:lnTo>
                    <a:pt x="28" y="2185"/>
                  </a:lnTo>
                  <a:lnTo>
                    <a:pt x="0" y="2431"/>
                  </a:lnTo>
                  <a:lnTo>
                    <a:pt x="0" y="2677"/>
                  </a:lnTo>
                  <a:lnTo>
                    <a:pt x="28" y="2923"/>
                  </a:lnTo>
                  <a:lnTo>
                    <a:pt x="82" y="3196"/>
                  </a:lnTo>
                  <a:lnTo>
                    <a:pt x="137" y="3442"/>
                  </a:lnTo>
                  <a:lnTo>
                    <a:pt x="137" y="3442"/>
                  </a:lnTo>
                  <a:lnTo>
                    <a:pt x="219" y="3633"/>
                  </a:lnTo>
                  <a:lnTo>
                    <a:pt x="301" y="3824"/>
                  </a:lnTo>
                  <a:lnTo>
                    <a:pt x="547" y="4152"/>
                  </a:lnTo>
                  <a:lnTo>
                    <a:pt x="792" y="4452"/>
                  </a:lnTo>
                  <a:lnTo>
                    <a:pt x="1093" y="4698"/>
                  </a:lnTo>
                  <a:lnTo>
                    <a:pt x="1448" y="4889"/>
                  </a:lnTo>
                  <a:lnTo>
                    <a:pt x="1803" y="5025"/>
                  </a:lnTo>
                  <a:lnTo>
                    <a:pt x="2185" y="5135"/>
                  </a:lnTo>
                  <a:lnTo>
                    <a:pt x="2567" y="5162"/>
                  </a:lnTo>
                  <a:lnTo>
                    <a:pt x="2567" y="5162"/>
                  </a:lnTo>
                  <a:lnTo>
                    <a:pt x="2786" y="5135"/>
                  </a:lnTo>
                  <a:lnTo>
                    <a:pt x="3004" y="5107"/>
                  </a:lnTo>
                  <a:lnTo>
                    <a:pt x="3223" y="5080"/>
                  </a:lnTo>
                  <a:lnTo>
                    <a:pt x="3441" y="4998"/>
                  </a:lnTo>
                  <a:lnTo>
                    <a:pt x="3441" y="4998"/>
                  </a:lnTo>
                  <a:lnTo>
                    <a:pt x="3687" y="4889"/>
                  </a:lnTo>
                  <a:lnTo>
                    <a:pt x="3905" y="4780"/>
                  </a:lnTo>
                  <a:lnTo>
                    <a:pt x="4124" y="4643"/>
                  </a:lnTo>
                  <a:lnTo>
                    <a:pt x="4315" y="4479"/>
                  </a:lnTo>
                  <a:lnTo>
                    <a:pt x="4479" y="4288"/>
                  </a:lnTo>
                  <a:lnTo>
                    <a:pt x="4643" y="4097"/>
                  </a:lnTo>
                  <a:lnTo>
                    <a:pt x="4779" y="3906"/>
                  </a:lnTo>
                  <a:lnTo>
                    <a:pt x="4889" y="3687"/>
                  </a:lnTo>
                  <a:lnTo>
                    <a:pt x="4998" y="3442"/>
                  </a:lnTo>
                  <a:lnTo>
                    <a:pt x="5052" y="3223"/>
                  </a:lnTo>
                  <a:lnTo>
                    <a:pt x="5107" y="2977"/>
                  </a:lnTo>
                  <a:lnTo>
                    <a:pt x="5134" y="2732"/>
                  </a:lnTo>
                  <a:lnTo>
                    <a:pt x="5134" y="2486"/>
                  </a:lnTo>
                  <a:lnTo>
                    <a:pt x="5107" y="2213"/>
                  </a:lnTo>
                  <a:lnTo>
                    <a:pt x="5080" y="1967"/>
                  </a:lnTo>
                  <a:lnTo>
                    <a:pt x="4998" y="1721"/>
                  </a:lnTo>
                  <a:lnTo>
                    <a:pt x="4998" y="1721"/>
                  </a:lnTo>
                  <a:lnTo>
                    <a:pt x="4916" y="1530"/>
                  </a:lnTo>
                  <a:lnTo>
                    <a:pt x="4834" y="1339"/>
                  </a:lnTo>
                  <a:lnTo>
                    <a:pt x="4615" y="1011"/>
                  </a:lnTo>
                  <a:lnTo>
                    <a:pt x="4342" y="711"/>
                  </a:lnTo>
                  <a:lnTo>
                    <a:pt x="4042" y="465"/>
                  </a:lnTo>
                  <a:lnTo>
                    <a:pt x="3714" y="274"/>
                  </a:lnTo>
                  <a:lnTo>
                    <a:pt x="3332" y="137"/>
                  </a:lnTo>
                  <a:lnTo>
                    <a:pt x="2950" y="28"/>
                  </a:lnTo>
                  <a:lnTo>
                    <a:pt x="25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0"/>
            <p:cNvSpPr/>
            <p:nvPr/>
          </p:nvSpPr>
          <p:spPr>
            <a:xfrm flipH="1">
              <a:off x="1863625" y="902925"/>
              <a:ext cx="693650" cy="525700"/>
            </a:xfrm>
            <a:custGeom>
              <a:avLst/>
              <a:gdLst/>
              <a:ahLst/>
              <a:cxnLst/>
              <a:rect l="l" t="t" r="r" b="b"/>
              <a:pathLst>
                <a:path w="27746" h="21028" extrusionOk="0">
                  <a:moveTo>
                    <a:pt x="15566" y="1"/>
                  </a:moveTo>
                  <a:lnTo>
                    <a:pt x="14719" y="55"/>
                  </a:lnTo>
                  <a:lnTo>
                    <a:pt x="15784" y="765"/>
                  </a:lnTo>
                  <a:lnTo>
                    <a:pt x="15566" y="711"/>
                  </a:lnTo>
                  <a:lnTo>
                    <a:pt x="15020" y="601"/>
                  </a:lnTo>
                  <a:lnTo>
                    <a:pt x="14173" y="492"/>
                  </a:lnTo>
                  <a:lnTo>
                    <a:pt x="13682" y="438"/>
                  </a:lnTo>
                  <a:lnTo>
                    <a:pt x="13135" y="410"/>
                  </a:lnTo>
                  <a:lnTo>
                    <a:pt x="11934" y="410"/>
                  </a:lnTo>
                  <a:lnTo>
                    <a:pt x="11279" y="465"/>
                  </a:lnTo>
                  <a:lnTo>
                    <a:pt x="10650" y="574"/>
                  </a:lnTo>
                  <a:lnTo>
                    <a:pt x="9995" y="711"/>
                  </a:lnTo>
                  <a:lnTo>
                    <a:pt x="9367" y="902"/>
                  </a:lnTo>
                  <a:lnTo>
                    <a:pt x="8739" y="1148"/>
                  </a:lnTo>
                  <a:lnTo>
                    <a:pt x="8411" y="1284"/>
                  </a:lnTo>
                  <a:lnTo>
                    <a:pt x="8138" y="1448"/>
                  </a:lnTo>
                  <a:lnTo>
                    <a:pt x="9258" y="1748"/>
                  </a:lnTo>
                  <a:lnTo>
                    <a:pt x="8848" y="1830"/>
                  </a:lnTo>
                  <a:lnTo>
                    <a:pt x="8384" y="1939"/>
                  </a:lnTo>
                  <a:lnTo>
                    <a:pt x="7810" y="2103"/>
                  </a:lnTo>
                  <a:lnTo>
                    <a:pt x="7182" y="2322"/>
                  </a:lnTo>
                  <a:lnTo>
                    <a:pt x="6500" y="2622"/>
                  </a:lnTo>
                  <a:lnTo>
                    <a:pt x="6172" y="2813"/>
                  </a:lnTo>
                  <a:lnTo>
                    <a:pt x="5844" y="3004"/>
                  </a:lnTo>
                  <a:lnTo>
                    <a:pt x="5517" y="3196"/>
                  </a:lnTo>
                  <a:lnTo>
                    <a:pt x="5216" y="3441"/>
                  </a:lnTo>
                  <a:lnTo>
                    <a:pt x="6035" y="3605"/>
                  </a:lnTo>
                  <a:lnTo>
                    <a:pt x="5598" y="3933"/>
                  </a:lnTo>
                  <a:lnTo>
                    <a:pt x="5298" y="4206"/>
                  </a:lnTo>
                  <a:lnTo>
                    <a:pt x="5080" y="4424"/>
                  </a:lnTo>
                  <a:lnTo>
                    <a:pt x="4779" y="4698"/>
                  </a:lnTo>
                  <a:lnTo>
                    <a:pt x="4424" y="5025"/>
                  </a:lnTo>
                  <a:lnTo>
                    <a:pt x="3987" y="5489"/>
                  </a:lnTo>
                  <a:lnTo>
                    <a:pt x="3468" y="6063"/>
                  </a:lnTo>
                  <a:lnTo>
                    <a:pt x="2922" y="6773"/>
                  </a:lnTo>
                  <a:lnTo>
                    <a:pt x="2376" y="7592"/>
                  </a:lnTo>
                  <a:lnTo>
                    <a:pt x="2076" y="8056"/>
                  </a:lnTo>
                  <a:lnTo>
                    <a:pt x="1803" y="8521"/>
                  </a:lnTo>
                  <a:lnTo>
                    <a:pt x="1530" y="9040"/>
                  </a:lnTo>
                  <a:lnTo>
                    <a:pt x="1284" y="9586"/>
                  </a:lnTo>
                  <a:lnTo>
                    <a:pt x="1038" y="10132"/>
                  </a:lnTo>
                  <a:lnTo>
                    <a:pt x="820" y="10733"/>
                  </a:lnTo>
                  <a:lnTo>
                    <a:pt x="601" y="11333"/>
                  </a:lnTo>
                  <a:lnTo>
                    <a:pt x="437" y="11989"/>
                  </a:lnTo>
                  <a:lnTo>
                    <a:pt x="273" y="12671"/>
                  </a:lnTo>
                  <a:lnTo>
                    <a:pt x="164" y="13354"/>
                  </a:lnTo>
                  <a:lnTo>
                    <a:pt x="82" y="14064"/>
                  </a:lnTo>
                  <a:lnTo>
                    <a:pt x="28" y="14829"/>
                  </a:lnTo>
                  <a:lnTo>
                    <a:pt x="0" y="15593"/>
                  </a:lnTo>
                  <a:lnTo>
                    <a:pt x="28" y="16385"/>
                  </a:lnTo>
                  <a:lnTo>
                    <a:pt x="110" y="17205"/>
                  </a:lnTo>
                  <a:lnTo>
                    <a:pt x="246" y="18024"/>
                  </a:lnTo>
                  <a:lnTo>
                    <a:pt x="437" y="18898"/>
                  </a:lnTo>
                  <a:lnTo>
                    <a:pt x="656" y="19771"/>
                  </a:lnTo>
                  <a:lnTo>
                    <a:pt x="4377" y="20986"/>
                  </a:lnTo>
                  <a:lnTo>
                    <a:pt x="4377" y="20986"/>
                  </a:lnTo>
                  <a:lnTo>
                    <a:pt x="4288" y="20918"/>
                  </a:lnTo>
                  <a:lnTo>
                    <a:pt x="4206" y="20837"/>
                  </a:lnTo>
                  <a:lnTo>
                    <a:pt x="4124" y="20755"/>
                  </a:lnTo>
                  <a:lnTo>
                    <a:pt x="4042" y="20618"/>
                  </a:lnTo>
                  <a:lnTo>
                    <a:pt x="3987" y="20482"/>
                  </a:lnTo>
                  <a:lnTo>
                    <a:pt x="3905" y="20181"/>
                  </a:lnTo>
                  <a:lnTo>
                    <a:pt x="3851" y="19799"/>
                  </a:lnTo>
                  <a:lnTo>
                    <a:pt x="3851" y="19389"/>
                  </a:lnTo>
                  <a:lnTo>
                    <a:pt x="3905" y="18925"/>
                  </a:lnTo>
                  <a:lnTo>
                    <a:pt x="4015" y="18406"/>
                  </a:lnTo>
                  <a:lnTo>
                    <a:pt x="4178" y="17860"/>
                  </a:lnTo>
                  <a:lnTo>
                    <a:pt x="4397" y="17286"/>
                  </a:lnTo>
                  <a:lnTo>
                    <a:pt x="4697" y="16686"/>
                  </a:lnTo>
                  <a:lnTo>
                    <a:pt x="5052" y="16085"/>
                  </a:lnTo>
                  <a:lnTo>
                    <a:pt x="5462" y="15457"/>
                  </a:lnTo>
                  <a:lnTo>
                    <a:pt x="5953" y="14801"/>
                  </a:lnTo>
                  <a:lnTo>
                    <a:pt x="6500" y="14173"/>
                  </a:lnTo>
                  <a:lnTo>
                    <a:pt x="7128" y="13545"/>
                  </a:lnTo>
                  <a:lnTo>
                    <a:pt x="6964" y="13054"/>
                  </a:lnTo>
                  <a:lnTo>
                    <a:pt x="6882" y="12562"/>
                  </a:lnTo>
                  <a:lnTo>
                    <a:pt x="6827" y="12071"/>
                  </a:lnTo>
                  <a:lnTo>
                    <a:pt x="6827" y="11579"/>
                  </a:lnTo>
                  <a:lnTo>
                    <a:pt x="6882" y="11115"/>
                  </a:lnTo>
                  <a:lnTo>
                    <a:pt x="6964" y="10623"/>
                  </a:lnTo>
                  <a:lnTo>
                    <a:pt x="7100" y="10159"/>
                  </a:lnTo>
                  <a:lnTo>
                    <a:pt x="7237" y="9722"/>
                  </a:lnTo>
                  <a:lnTo>
                    <a:pt x="7401" y="9313"/>
                  </a:lnTo>
                  <a:lnTo>
                    <a:pt x="7592" y="8930"/>
                  </a:lnTo>
                  <a:lnTo>
                    <a:pt x="7783" y="8548"/>
                  </a:lnTo>
                  <a:lnTo>
                    <a:pt x="7974" y="8220"/>
                  </a:lnTo>
                  <a:lnTo>
                    <a:pt x="8193" y="7947"/>
                  </a:lnTo>
                  <a:lnTo>
                    <a:pt x="8384" y="7701"/>
                  </a:lnTo>
                  <a:lnTo>
                    <a:pt x="8548" y="7510"/>
                  </a:lnTo>
                  <a:lnTo>
                    <a:pt x="8712" y="7374"/>
                  </a:lnTo>
                  <a:lnTo>
                    <a:pt x="8957" y="7210"/>
                  </a:lnTo>
                  <a:lnTo>
                    <a:pt x="9203" y="7073"/>
                  </a:lnTo>
                  <a:lnTo>
                    <a:pt x="9449" y="6991"/>
                  </a:lnTo>
                  <a:lnTo>
                    <a:pt x="9722" y="6909"/>
                  </a:lnTo>
                  <a:lnTo>
                    <a:pt x="9995" y="6855"/>
                  </a:lnTo>
                  <a:lnTo>
                    <a:pt x="10596" y="6855"/>
                  </a:lnTo>
                  <a:lnTo>
                    <a:pt x="10924" y="6882"/>
                  </a:lnTo>
                  <a:lnTo>
                    <a:pt x="11579" y="6964"/>
                  </a:lnTo>
                  <a:lnTo>
                    <a:pt x="12262" y="7128"/>
                  </a:lnTo>
                  <a:lnTo>
                    <a:pt x="12999" y="7346"/>
                  </a:lnTo>
                  <a:lnTo>
                    <a:pt x="13736" y="7592"/>
                  </a:lnTo>
                  <a:lnTo>
                    <a:pt x="15265" y="8111"/>
                  </a:lnTo>
                  <a:lnTo>
                    <a:pt x="16057" y="8384"/>
                  </a:lnTo>
                  <a:lnTo>
                    <a:pt x="16849" y="8630"/>
                  </a:lnTo>
                  <a:lnTo>
                    <a:pt x="17614" y="8848"/>
                  </a:lnTo>
                  <a:lnTo>
                    <a:pt x="18379" y="9012"/>
                  </a:lnTo>
                  <a:lnTo>
                    <a:pt x="18761" y="9067"/>
                  </a:lnTo>
                  <a:lnTo>
                    <a:pt x="19143" y="9121"/>
                  </a:lnTo>
                  <a:lnTo>
                    <a:pt x="19526" y="9149"/>
                  </a:lnTo>
                  <a:lnTo>
                    <a:pt x="20236" y="9149"/>
                  </a:lnTo>
                  <a:lnTo>
                    <a:pt x="20563" y="9121"/>
                  </a:lnTo>
                  <a:lnTo>
                    <a:pt x="21191" y="9012"/>
                  </a:lnTo>
                  <a:lnTo>
                    <a:pt x="21737" y="8876"/>
                  </a:lnTo>
                  <a:lnTo>
                    <a:pt x="22229" y="8685"/>
                  </a:lnTo>
                  <a:lnTo>
                    <a:pt x="22693" y="8466"/>
                  </a:lnTo>
                  <a:lnTo>
                    <a:pt x="23103" y="8248"/>
                  </a:lnTo>
                  <a:lnTo>
                    <a:pt x="23867" y="7838"/>
                  </a:lnTo>
                  <a:lnTo>
                    <a:pt x="24222" y="7647"/>
                  </a:lnTo>
                  <a:lnTo>
                    <a:pt x="24605" y="7483"/>
                  </a:lnTo>
                  <a:lnTo>
                    <a:pt x="24960" y="7374"/>
                  </a:lnTo>
                  <a:lnTo>
                    <a:pt x="25369" y="7319"/>
                  </a:lnTo>
                  <a:lnTo>
                    <a:pt x="25806" y="7319"/>
                  </a:lnTo>
                  <a:lnTo>
                    <a:pt x="26052" y="7346"/>
                  </a:lnTo>
                  <a:lnTo>
                    <a:pt x="26298" y="7401"/>
                  </a:lnTo>
                  <a:lnTo>
                    <a:pt x="26544" y="7483"/>
                  </a:lnTo>
                  <a:lnTo>
                    <a:pt x="26817" y="7592"/>
                  </a:lnTo>
                  <a:lnTo>
                    <a:pt x="27090" y="7701"/>
                  </a:lnTo>
                  <a:lnTo>
                    <a:pt x="27390" y="7865"/>
                  </a:lnTo>
                  <a:lnTo>
                    <a:pt x="27499" y="7456"/>
                  </a:lnTo>
                  <a:lnTo>
                    <a:pt x="27609" y="7046"/>
                  </a:lnTo>
                  <a:lnTo>
                    <a:pt x="27691" y="6527"/>
                  </a:lnTo>
                  <a:lnTo>
                    <a:pt x="27745" y="5954"/>
                  </a:lnTo>
                  <a:lnTo>
                    <a:pt x="27745" y="5681"/>
                  </a:lnTo>
                  <a:lnTo>
                    <a:pt x="27718" y="5380"/>
                  </a:lnTo>
                  <a:lnTo>
                    <a:pt x="27691" y="5107"/>
                  </a:lnTo>
                  <a:lnTo>
                    <a:pt x="27609" y="4834"/>
                  </a:lnTo>
                  <a:lnTo>
                    <a:pt x="27527" y="4561"/>
                  </a:lnTo>
                  <a:lnTo>
                    <a:pt x="27390" y="4343"/>
                  </a:lnTo>
                  <a:lnTo>
                    <a:pt x="27254" y="4124"/>
                  </a:lnTo>
                  <a:lnTo>
                    <a:pt x="27062" y="3878"/>
                  </a:lnTo>
                  <a:lnTo>
                    <a:pt x="26844" y="3660"/>
                  </a:lnTo>
                  <a:lnTo>
                    <a:pt x="26626" y="3414"/>
                  </a:lnTo>
                  <a:lnTo>
                    <a:pt x="26352" y="3168"/>
                  </a:lnTo>
                  <a:lnTo>
                    <a:pt x="26052" y="2923"/>
                  </a:lnTo>
                  <a:lnTo>
                    <a:pt x="25724" y="2704"/>
                  </a:lnTo>
                  <a:lnTo>
                    <a:pt x="25397" y="2458"/>
                  </a:lnTo>
                  <a:lnTo>
                    <a:pt x="25014" y="2213"/>
                  </a:lnTo>
                  <a:lnTo>
                    <a:pt x="24605" y="1967"/>
                  </a:lnTo>
                  <a:lnTo>
                    <a:pt x="24168" y="1748"/>
                  </a:lnTo>
                  <a:lnTo>
                    <a:pt x="23704" y="1503"/>
                  </a:lnTo>
                  <a:lnTo>
                    <a:pt x="23212" y="1284"/>
                  </a:lnTo>
                  <a:lnTo>
                    <a:pt x="22693" y="1066"/>
                  </a:lnTo>
                  <a:lnTo>
                    <a:pt x="22147" y="847"/>
                  </a:lnTo>
                  <a:lnTo>
                    <a:pt x="21546" y="629"/>
                  </a:lnTo>
                  <a:lnTo>
                    <a:pt x="22120" y="1448"/>
                  </a:lnTo>
                  <a:lnTo>
                    <a:pt x="22120" y="1448"/>
                  </a:lnTo>
                  <a:lnTo>
                    <a:pt x="21983" y="1366"/>
                  </a:lnTo>
                  <a:lnTo>
                    <a:pt x="21601" y="1175"/>
                  </a:lnTo>
                  <a:lnTo>
                    <a:pt x="21000" y="902"/>
                  </a:lnTo>
                  <a:lnTo>
                    <a:pt x="20591" y="738"/>
                  </a:lnTo>
                  <a:lnTo>
                    <a:pt x="20154" y="574"/>
                  </a:lnTo>
                  <a:lnTo>
                    <a:pt x="19635" y="438"/>
                  </a:lnTo>
                  <a:lnTo>
                    <a:pt x="19089" y="301"/>
                  </a:lnTo>
                  <a:lnTo>
                    <a:pt x="18460" y="192"/>
                  </a:lnTo>
                  <a:lnTo>
                    <a:pt x="17805" y="83"/>
                  </a:lnTo>
                  <a:lnTo>
                    <a:pt x="17095" y="28"/>
                  </a:lnTo>
                  <a:lnTo>
                    <a:pt x="16358" y="1"/>
                  </a:lnTo>
                  <a:close/>
                  <a:moveTo>
                    <a:pt x="4377" y="20986"/>
                  </a:moveTo>
                  <a:lnTo>
                    <a:pt x="4397" y="21000"/>
                  </a:lnTo>
                  <a:lnTo>
                    <a:pt x="4506" y="21028"/>
                  </a:lnTo>
                  <a:lnTo>
                    <a:pt x="4377" y="209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0"/>
            <p:cNvSpPr/>
            <p:nvPr/>
          </p:nvSpPr>
          <p:spPr>
            <a:xfrm flipH="1">
              <a:off x="2426850" y="1378775"/>
              <a:ext cx="194600" cy="248525"/>
            </a:xfrm>
            <a:custGeom>
              <a:avLst/>
              <a:gdLst/>
              <a:ahLst/>
              <a:cxnLst/>
              <a:rect l="l" t="t" r="r" b="b"/>
              <a:pathLst>
                <a:path w="7784" h="9941" extrusionOk="0">
                  <a:moveTo>
                    <a:pt x="3523" y="0"/>
                  </a:moveTo>
                  <a:lnTo>
                    <a:pt x="3250" y="27"/>
                  </a:lnTo>
                  <a:lnTo>
                    <a:pt x="3004" y="82"/>
                  </a:lnTo>
                  <a:lnTo>
                    <a:pt x="2731" y="137"/>
                  </a:lnTo>
                  <a:lnTo>
                    <a:pt x="2431" y="246"/>
                  </a:lnTo>
                  <a:lnTo>
                    <a:pt x="2130" y="382"/>
                  </a:lnTo>
                  <a:lnTo>
                    <a:pt x="1830" y="546"/>
                  </a:lnTo>
                  <a:lnTo>
                    <a:pt x="1502" y="737"/>
                  </a:lnTo>
                  <a:lnTo>
                    <a:pt x="1175" y="983"/>
                  </a:lnTo>
                  <a:lnTo>
                    <a:pt x="874" y="1256"/>
                  </a:lnTo>
                  <a:lnTo>
                    <a:pt x="628" y="1584"/>
                  </a:lnTo>
                  <a:lnTo>
                    <a:pt x="410" y="1912"/>
                  </a:lnTo>
                  <a:lnTo>
                    <a:pt x="246" y="2267"/>
                  </a:lnTo>
                  <a:lnTo>
                    <a:pt x="110" y="2622"/>
                  </a:lnTo>
                  <a:lnTo>
                    <a:pt x="55" y="3031"/>
                  </a:lnTo>
                  <a:lnTo>
                    <a:pt x="0" y="3414"/>
                  </a:lnTo>
                  <a:lnTo>
                    <a:pt x="0" y="3823"/>
                  </a:lnTo>
                  <a:lnTo>
                    <a:pt x="28" y="4260"/>
                  </a:lnTo>
                  <a:lnTo>
                    <a:pt x="82" y="4670"/>
                  </a:lnTo>
                  <a:lnTo>
                    <a:pt x="164" y="5079"/>
                  </a:lnTo>
                  <a:lnTo>
                    <a:pt x="273" y="5489"/>
                  </a:lnTo>
                  <a:lnTo>
                    <a:pt x="383" y="5899"/>
                  </a:lnTo>
                  <a:lnTo>
                    <a:pt x="547" y="6281"/>
                  </a:lnTo>
                  <a:lnTo>
                    <a:pt x="710" y="6663"/>
                  </a:lnTo>
                  <a:lnTo>
                    <a:pt x="902" y="7018"/>
                  </a:lnTo>
                  <a:lnTo>
                    <a:pt x="1120" y="7346"/>
                  </a:lnTo>
                  <a:lnTo>
                    <a:pt x="1393" y="7674"/>
                  </a:lnTo>
                  <a:lnTo>
                    <a:pt x="1693" y="8001"/>
                  </a:lnTo>
                  <a:lnTo>
                    <a:pt x="2021" y="8302"/>
                  </a:lnTo>
                  <a:lnTo>
                    <a:pt x="2376" y="8575"/>
                  </a:lnTo>
                  <a:lnTo>
                    <a:pt x="2759" y="8848"/>
                  </a:lnTo>
                  <a:lnTo>
                    <a:pt x="3168" y="9094"/>
                  </a:lnTo>
                  <a:lnTo>
                    <a:pt x="3578" y="9312"/>
                  </a:lnTo>
                  <a:lnTo>
                    <a:pt x="4015" y="9503"/>
                  </a:lnTo>
                  <a:lnTo>
                    <a:pt x="4452" y="9640"/>
                  </a:lnTo>
                  <a:lnTo>
                    <a:pt x="4889" y="9776"/>
                  </a:lnTo>
                  <a:lnTo>
                    <a:pt x="5325" y="9858"/>
                  </a:lnTo>
                  <a:lnTo>
                    <a:pt x="5762" y="9913"/>
                  </a:lnTo>
                  <a:lnTo>
                    <a:pt x="6145" y="9940"/>
                  </a:lnTo>
                  <a:lnTo>
                    <a:pt x="6554" y="9886"/>
                  </a:lnTo>
                  <a:lnTo>
                    <a:pt x="6909" y="9831"/>
                  </a:lnTo>
                  <a:lnTo>
                    <a:pt x="7073" y="9749"/>
                  </a:lnTo>
                  <a:lnTo>
                    <a:pt x="7237" y="9640"/>
                  </a:lnTo>
                  <a:lnTo>
                    <a:pt x="7346" y="9503"/>
                  </a:lnTo>
                  <a:lnTo>
                    <a:pt x="7455" y="9339"/>
                  </a:lnTo>
                  <a:lnTo>
                    <a:pt x="7565" y="9121"/>
                  </a:lnTo>
                  <a:lnTo>
                    <a:pt x="7619" y="8903"/>
                  </a:lnTo>
                  <a:lnTo>
                    <a:pt x="7674" y="8657"/>
                  </a:lnTo>
                  <a:lnTo>
                    <a:pt x="7729" y="8384"/>
                  </a:lnTo>
                  <a:lnTo>
                    <a:pt x="7783" y="7783"/>
                  </a:lnTo>
                  <a:lnTo>
                    <a:pt x="7783" y="7128"/>
                  </a:lnTo>
                  <a:lnTo>
                    <a:pt x="7756" y="6418"/>
                  </a:lnTo>
                  <a:lnTo>
                    <a:pt x="7701" y="5708"/>
                  </a:lnTo>
                  <a:lnTo>
                    <a:pt x="7619" y="4998"/>
                  </a:lnTo>
                  <a:lnTo>
                    <a:pt x="7510" y="4342"/>
                  </a:lnTo>
                  <a:lnTo>
                    <a:pt x="7319" y="3141"/>
                  </a:lnTo>
                  <a:lnTo>
                    <a:pt x="7155" y="2321"/>
                  </a:lnTo>
                  <a:lnTo>
                    <a:pt x="7073" y="1994"/>
                  </a:lnTo>
                  <a:lnTo>
                    <a:pt x="6882" y="1721"/>
                  </a:lnTo>
                  <a:lnTo>
                    <a:pt x="6664" y="1448"/>
                  </a:lnTo>
                  <a:lnTo>
                    <a:pt x="6418" y="1202"/>
                  </a:lnTo>
                  <a:lnTo>
                    <a:pt x="6145" y="956"/>
                  </a:lnTo>
                  <a:lnTo>
                    <a:pt x="5844" y="765"/>
                  </a:lnTo>
                  <a:lnTo>
                    <a:pt x="5571" y="574"/>
                  </a:lnTo>
                  <a:lnTo>
                    <a:pt x="5298" y="410"/>
                  </a:lnTo>
                  <a:lnTo>
                    <a:pt x="5025" y="301"/>
                  </a:lnTo>
                  <a:lnTo>
                    <a:pt x="4725" y="191"/>
                  </a:lnTo>
                  <a:lnTo>
                    <a:pt x="4397" y="82"/>
                  </a:lnTo>
                  <a:lnTo>
                    <a:pt x="3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0"/>
            <p:cNvSpPr/>
            <p:nvPr/>
          </p:nvSpPr>
          <p:spPr>
            <a:xfrm flipH="1">
              <a:off x="2444600" y="1447025"/>
              <a:ext cx="150900" cy="92875"/>
            </a:xfrm>
            <a:custGeom>
              <a:avLst/>
              <a:gdLst/>
              <a:ahLst/>
              <a:cxnLst/>
              <a:rect l="l" t="t" r="r" b="b"/>
              <a:pathLst>
                <a:path w="6036" h="3715" extrusionOk="0">
                  <a:moveTo>
                    <a:pt x="137" y="1"/>
                  </a:moveTo>
                  <a:lnTo>
                    <a:pt x="82" y="28"/>
                  </a:lnTo>
                  <a:lnTo>
                    <a:pt x="27" y="83"/>
                  </a:lnTo>
                  <a:lnTo>
                    <a:pt x="0" y="138"/>
                  </a:lnTo>
                  <a:lnTo>
                    <a:pt x="27" y="219"/>
                  </a:lnTo>
                  <a:lnTo>
                    <a:pt x="55" y="274"/>
                  </a:lnTo>
                  <a:lnTo>
                    <a:pt x="109" y="329"/>
                  </a:lnTo>
                  <a:lnTo>
                    <a:pt x="5762" y="3688"/>
                  </a:lnTo>
                  <a:lnTo>
                    <a:pt x="5871" y="3715"/>
                  </a:lnTo>
                  <a:lnTo>
                    <a:pt x="5953" y="3688"/>
                  </a:lnTo>
                  <a:lnTo>
                    <a:pt x="6008" y="3633"/>
                  </a:lnTo>
                  <a:lnTo>
                    <a:pt x="6035" y="3551"/>
                  </a:lnTo>
                  <a:lnTo>
                    <a:pt x="6035" y="3496"/>
                  </a:lnTo>
                  <a:lnTo>
                    <a:pt x="6008" y="3414"/>
                  </a:lnTo>
                  <a:lnTo>
                    <a:pt x="5953" y="3387"/>
                  </a:lnTo>
                  <a:lnTo>
                    <a:pt x="273" y="28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0"/>
            <p:cNvSpPr/>
            <p:nvPr/>
          </p:nvSpPr>
          <p:spPr>
            <a:xfrm flipH="1">
              <a:off x="2461675" y="1437475"/>
              <a:ext cx="95600" cy="121550"/>
            </a:xfrm>
            <a:custGeom>
              <a:avLst/>
              <a:gdLst/>
              <a:ahLst/>
              <a:cxnLst/>
              <a:rect l="l" t="t" r="r" b="b"/>
              <a:pathLst>
                <a:path w="3824" h="4862" extrusionOk="0">
                  <a:moveTo>
                    <a:pt x="3550" y="1"/>
                  </a:moveTo>
                  <a:lnTo>
                    <a:pt x="3496" y="55"/>
                  </a:lnTo>
                  <a:lnTo>
                    <a:pt x="28" y="4561"/>
                  </a:lnTo>
                  <a:lnTo>
                    <a:pt x="0" y="4643"/>
                  </a:lnTo>
                  <a:lnTo>
                    <a:pt x="0" y="4698"/>
                  </a:lnTo>
                  <a:lnTo>
                    <a:pt x="28" y="4780"/>
                  </a:lnTo>
                  <a:lnTo>
                    <a:pt x="55" y="4834"/>
                  </a:lnTo>
                  <a:lnTo>
                    <a:pt x="110" y="4861"/>
                  </a:lnTo>
                  <a:lnTo>
                    <a:pt x="164" y="4861"/>
                  </a:lnTo>
                  <a:lnTo>
                    <a:pt x="246" y="4834"/>
                  </a:lnTo>
                  <a:lnTo>
                    <a:pt x="328" y="4807"/>
                  </a:lnTo>
                  <a:lnTo>
                    <a:pt x="3796" y="274"/>
                  </a:lnTo>
                  <a:lnTo>
                    <a:pt x="3823" y="219"/>
                  </a:lnTo>
                  <a:lnTo>
                    <a:pt x="3823" y="137"/>
                  </a:lnTo>
                  <a:lnTo>
                    <a:pt x="3796" y="83"/>
                  </a:lnTo>
                  <a:lnTo>
                    <a:pt x="3742" y="28"/>
                  </a:lnTo>
                  <a:lnTo>
                    <a:pt x="36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0"/>
            <p:cNvSpPr/>
            <p:nvPr/>
          </p:nvSpPr>
          <p:spPr>
            <a:xfrm flipH="1">
              <a:off x="2443925" y="1375350"/>
              <a:ext cx="182300" cy="256050"/>
            </a:xfrm>
            <a:custGeom>
              <a:avLst/>
              <a:gdLst/>
              <a:ahLst/>
              <a:cxnLst/>
              <a:rect l="l" t="t" r="r" b="b"/>
              <a:pathLst>
                <a:path w="7292" h="10242" extrusionOk="0">
                  <a:moveTo>
                    <a:pt x="3660" y="1"/>
                  </a:moveTo>
                  <a:lnTo>
                    <a:pt x="3414" y="28"/>
                  </a:lnTo>
                  <a:lnTo>
                    <a:pt x="3168" y="55"/>
                  </a:lnTo>
                  <a:lnTo>
                    <a:pt x="2922" y="137"/>
                  </a:lnTo>
                  <a:lnTo>
                    <a:pt x="2676" y="192"/>
                  </a:lnTo>
                  <a:lnTo>
                    <a:pt x="2185" y="383"/>
                  </a:lnTo>
                  <a:lnTo>
                    <a:pt x="1721" y="656"/>
                  </a:lnTo>
                  <a:lnTo>
                    <a:pt x="1256" y="984"/>
                  </a:lnTo>
                  <a:lnTo>
                    <a:pt x="956" y="1257"/>
                  </a:lnTo>
                  <a:lnTo>
                    <a:pt x="683" y="1557"/>
                  </a:lnTo>
                  <a:lnTo>
                    <a:pt x="492" y="1885"/>
                  </a:lnTo>
                  <a:lnTo>
                    <a:pt x="301" y="2240"/>
                  </a:lnTo>
                  <a:lnTo>
                    <a:pt x="164" y="2622"/>
                  </a:lnTo>
                  <a:lnTo>
                    <a:pt x="82" y="3032"/>
                  </a:lnTo>
                  <a:lnTo>
                    <a:pt x="28" y="3441"/>
                  </a:lnTo>
                  <a:lnTo>
                    <a:pt x="0" y="3851"/>
                  </a:lnTo>
                  <a:lnTo>
                    <a:pt x="28" y="4288"/>
                  </a:lnTo>
                  <a:lnTo>
                    <a:pt x="55" y="4725"/>
                  </a:lnTo>
                  <a:lnTo>
                    <a:pt x="137" y="5162"/>
                  </a:lnTo>
                  <a:lnTo>
                    <a:pt x="246" y="5571"/>
                  </a:lnTo>
                  <a:lnTo>
                    <a:pt x="383" y="6008"/>
                  </a:lnTo>
                  <a:lnTo>
                    <a:pt x="546" y="6445"/>
                  </a:lnTo>
                  <a:lnTo>
                    <a:pt x="738" y="6855"/>
                  </a:lnTo>
                  <a:lnTo>
                    <a:pt x="929" y="7237"/>
                  </a:lnTo>
                  <a:lnTo>
                    <a:pt x="1120" y="7538"/>
                  </a:lnTo>
                  <a:lnTo>
                    <a:pt x="1366" y="7838"/>
                  </a:lnTo>
                  <a:lnTo>
                    <a:pt x="1611" y="8138"/>
                  </a:lnTo>
                  <a:lnTo>
                    <a:pt x="1912" y="8411"/>
                  </a:lnTo>
                  <a:lnTo>
                    <a:pt x="2212" y="8685"/>
                  </a:lnTo>
                  <a:lnTo>
                    <a:pt x="2540" y="8930"/>
                  </a:lnTo>
                  <a:lnTo>
                    <a:pt x="2895" y="9149"/>
                  </a:lnTo>
                  <a:lnTo>
                    <a:pt x="3250" y="9367"/>
                  </a:lnTo>
                  <a:lnTo>
                    <a:pt x="3605" y="9558"/>
                  </a:lnTo>
                  <a:lnTo>
                    <a:pt x="3987" y="9722"/>
                  </a:lnTo>
                  <a:lnTo>
                    <a:pt x="4370" y="9886"/>
                  </a:lnTo>
                  <a:lnTo>
                    <a:pt x="4779" y="10023"/>
                  </a:lnTo>
                  <a:lnTo>
                    <a:pt x="5161" y="10105"/>
                  </a:lnTo>
                  <a:lnTo>
                    <a:pt x="5544" y="10186"/>
                  </a:lnTo>
                  <a:lnTo>
                    <a:pt x="5899" y="10241"/>
                  </a:lnTo>
                  <a:lnTo>
                    <a:pt x="6281" y="10241"/>
                  </a:lnTo>
                  <a:lnTo>
                    <a:pt x="6718" y="10214"/>
                  </a:lnTo>
                  <a:lnTo>
                    <a:pt x="6936" y="10186"/>
                  </a:lnTo>
                  <a:lnTo>
                    <a:pt x="7155" y="10132"/>
                  </a:lnTo>
                  <a:lnTo>
                    <a:pt x="7210" y="10105"/>
                  </a:lnTo>
                  <a:lnTo>
                    <a:pt x="7264" y="10050"/>
                  </a:lnTo>
                  <a:lnTo>
                    <a:pt x="7291" y="9995"/>
                  </a:lnTo>
                  <a:lnTo>
                    <a:pt x="7291" y="9913"/>
                  </a:lnTo>
                  <a:lnTo>
                    <a:pt x="7237" y="9859"/>
                  </a:lnTo>
                  <a:lnTo>
                    <a:pt x="7182" y="9804"/>
                  </a:lnTo>
                  <a:lnTo>
                    <a:pt x="7128" y="9777"/>
                  </a:lnTo>
                  <a:lnTo>
                    <a:pt x="7046" y="9777"/>
                  </a:lnTo>
                  <a:lnTo>
                    <a:pt x="6718" y="9859"/>
                  </a:lnTo>
                  <a:lnTo>
                    <a:pt x="6336" y="9886"/>
                  </a:lnTo>
                  <a:lnTo>
                    <a:pt x="5953" y="9859"/>
                  </a:lnTo>
                  <a:lnTo>
                    <a:pt x="5544" y="9831"/>
                  </a:lnTo>
                  <a:lnTo>
                    <a:pt x="5134" y="9722"/>
                  </a:lnTo>
                  <a:lnTo>
                    <a:pt x="4725" y="9613"/>
                  </a:lnTo>
                  <a:lnTo>
                    <a:pt x="4288" y="9449"/>
                  </a:lnTo>
                  <a:lnTo>
                    <a:pt x="3878" y="9285"/>
                  </a:lnTo>
                  <a:lnTo>
                    <a:pt x="3468" y="9067"/>
                  </a:lnTo>
                  <a:lnTo>
                    <a:pt x="3059" y="8848"/>
                  </a:lnTo>
                  <a:lnTo>
                    <a:pt x="2676" y="8575"/>
                  </a:lnTo>
                  <a:lnTo>
                    <a:pt x="2349" y="8302"/>
                  </a:lnTo>
                  <a:lnTo>
                    <a:pt x="2021" y="8029"/>
                  </a:lnTo>
                  <a:lnTo>
                    <a:pt x="1721" y="7701"/>
                  </a:lnTo>
                  <a:lnTo>
                    <a:pt x="1475" y="7401"/>
                  </a:lnTo>
                  <a:lnTo>
                    <a:pt x="1256" y="7073"/>
                  </a:lnTo>
                  <a:lnTo>
                    <a:pt x="1065" y="6691"/>
                  </a:lnTo>
                  <a:lnTo>
                    <a:pt x="874" y="6309"/>
                  </a:lnTo>
                  <a:lnTo>
                    <a:pt x="738" y="5926"/>
                  </a:lnTo>
                  <a:lnTo>
                    <a:pt x="601" y="5517"/>
                  </a:lnTo>
                  <a:lnTo>
                    <a:pt x="492" y="5107"/>
                  </a:lnTo>
                  <a:lnTo>
                    <a:pt x="437" y="4698"/>
                  </a:lnTo>
                  <a:lnTo>
                    <a:pt x="383" y="4315"/>
                  </a:lnTo>
                  <a:lnTo>
                    <a:pt x="355" y="3906"/>
                  </a:lnTo>
                  <a:lnTo>
                    <a:pt x="383" y="3523"/>
                  </a:lnTo>
                  <a:lnTo>
                    <a:pt x="437" y="3141"/>
                  </a:lnTo>
                  <a:lnTo>
                    <a:pt x="519" y="2786"/>
                  </a:lnTo>
                  <a:lnTo>
                    <a:pt x="628" y="2431"/>
                  </a:lnTo>
                  <a:lnTo>
                    <a:pt x="765" y="2103"/>
                  </a:lnTo>
                  <a:lnTo>
                    <a:pt x="983" y="1803"/>
                  </a:lnTo>
                  <a:lnTo>
                    <a:pt x="1202" y="1530"/>
                  </a:lnTo>
                  <a:lnTo>
                    <a:pt x="1475" y="1257"/>
                  </a:lnTo>
                  <a:lnTo>
                    <a:pt x="1803" y="1038"/>
                  </a:lnTo>
                  <a:lnTo>
                    <a:pt x="2103" y="847"/>
                  </a:lnTo>
                  <a:lnTo>
                    <a:pt x="2403" y="683"/>
                  </a:lnTo>
                  <a:lnTo>
                    <a:pt x="2704" y="574"/>
                  </a:lnTo>
                  <a:lnTo>
                    <a:pt x="2977" y="492"/>
                  </a:lnTo>
                  <a:lnTo>
                    <a:pt x="3250" y="410"/>
                  </a:lnTo>
                  <a:lnTo>
                    <a:pt x="3496" y="383"/>
                  </a:lnTo>
                  <a:lnTo>
                    <a:pt x="3741" y="356"/>
                  </a:lnTo>
                  <a:lnTo>
                    <a:pt x="4178" y="356"/>
                  </a:lnTo>
                  <a:lnTo>
                    <a:pt x="4561" y="410"/>
                  </a:lnTo>
                  <a:lnTo>
                    <a:pt x="4861" y="492"/>
                  </a:lnTo>
                  <a:lnTo>
                    <a:pt x="5080" y="574"/>
                  </a:lnTo>
                  <a:lnTo>
                    <a:pt x="5353" y="683"/>
                  </a:lnTo>
                  <a:lnTo>
                    <a:pt x="5598" y="820"/>
                  </a:lnTo>
                  <a:lnTo>
                    <a:pt x="5844" y="984"/>
                  </a:lnTo>
                  <a:lnTo>
                    <a:pt x="6063" y="1148"/>
                  </a:lnTo>
                  <a:lnTo>
                    <a:pt x="6445" y="1448"/>
                  </a:lnTo>
                  <a:lnTo>
                    <a:pt x="6745" y="1748"/>
                  </a:lnTo>
                  <a:lnTo>
                    <a:pt x="6800" y="1803"/>
                  </a:lnTo>
                  <a:lnTo>
                    <a:pt x="6936" y="1803"/>
                  </a:lnTo>
                  <a:lnTo>
                    <a:pt x="6991" y="1776"/>
                  </a:lnTo>
                  <a:lnTo>
                    <a:pt x="7046" y="1721"/>
                  </a:lnTo>
                  <a:lnTo>
                    <a:pt x="7046" y="1639"/>
                  </a:lnTo>
                  <a:lnTo>
                    <a:pt x="7046" y="1585"/>
                  </a:lnTo>
                  <a:lnTo>
                    <a:pt x="6991" y="1503"/>
                  </a:lnTo>
                  <a:lnTo>
                    <a:pt x="6691" y="1202"/>
                  </a:lnTo>
                  <a:lnTo>
                    <a:pt x="6281" y="847"/>
                  </a:lnTo>
                  <a:lnTo>
                    <a:pt x="6035" y="683"/>
                  </a:lnTo>
                  <a:lnTo>
                    <a:pt x="5790" y="519"/>
                  </a:lnTo>
                  <a:lnTo>
                    <a:pt x="5489" y="356"/>
                  </a:lnTo>
                  <a:lnTo>
                    <a:pt x="5189" y="219"/>
                  </a:lnTo>
                  <a:lnTo>
                    <a:pt x="4670" y="83"/>
                  </a:lnTo>
                  <a:lnTo>
                    <a:pt x="4424" y="55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0"/>
            <p:cNvSpPr/>
            <p:nvPr/>
          </p:nvSpPr>
          <p:spPr>
            <a:xfrm flipH="1">
              <a:off x="1645850" y="4800450"/>
              <a:ext cx="456750" cy="161125"/>
            </a:xfrm>
            <a:custGeom>
              <a:avLst/>
              <a:gdLst/>
              <a:ahLst/>
              <a:cxnLst/>
              <a:rect l="l" t="t" r="r" b="b"/>
              <a:pathLst>
                <a:path w="18270" h="6445" extrusionOk="0">
                  <a:moveTo>
                    <a:pt x="7455" y="0"/>
                  </a:moveTo>
                  <a:lnTo>
                    <a:pt x="0" y="464"/>
                  </a:lnTo>
                  <a:lnTo>
                    <a:pt x="0" y="6445"/>
                  </a:lnTo>
                  <a:lnTo>
                    <a:pt x="3714" y="6445"/>
                  </a:lnTo>
                  <a:lnTo>
                    <a:pt x="3714" y="5653"/>
                  </a:lnTo>
                  <a:lnTo>
                    <a:pt x="7046" y="6445"/>
                  </a:lnTo>
                  <a:lnTo>
                    <a:pt x="18269" y="6445"/>
                  </a:lnTo>
                  <a:lnTo>
                    <a:pt x="74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0"/>
            <p:cNvSpPr/>
            <p:nvPr/>
          </p:nvSpPr>
          <p:spPr>
            <a:xfrm flipH="1">
              <a:off x="2256175" y="4800450"/>
              <a:ext cx="457450" cy="161125"/>
            </a:xfrm>
            <a:custGeom>
              <a:avLst/>
              <a:gdLst/>
              <a:ahLst/>
              <a:cxnLst/>
              <a:rect l="l" t="t" r="r" b="b"/>
              <a:pathLst>
                <a:path w="18298" h="6445" extrusionOk="0">
                  <a:moveTo>
                    <a:pt x="10815" y="0"/>
                  </a:moveTo>
                  <a:lnTo>
                    <a:pt x="1" y="6445"/>
                  </a:lnTo>
                  <a:lnTo>
                    <a:pt x="11470" y="6445"/>
                  </a:lnTo>
                  <a:lnTo>
                    <a:pt x="14556" y="5871"/>
                  </a:lnTo>
                  <a:lnTo>
                    <a:pt x="14692" y="6445"/>
                  </a:lnTo>
                  <a:lnTo>
                    <a:pt x="18297" y="6445"/>
                  </a:lnTo>
                  <a:lnTo>
                    <a:pt x="18297" y="574"/>
                  </a:lnTo>
                  <a:lnTo>
                    <a:pt x="108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0"/>
            <p:cNvSpPr/>
            <p:nvPr/>
          </p:nvSpPr>
          <p:spPr>
            <a:xfrm flipH="1">
              <a:off x="1781025" y="1941300"/>
              <a:ext cx="913475" cy="2887150"/>
            </a:xfrm>
            <a:custGeom>
              <a:avLst/>
              <a:gdLst/>
              <a:ahLst/>
              <a:cxnLst/>
              <a:rect l="l" t="t" r="r" b="b"/>
              <a:pathLst>
                <a:path w="36539" h="115486" extrusionOk="0">
                  <a:moveTo>
                    <a:pt x="13627" y="1"/>
                  </a:moveTo>
                  <a:lnTo>
                    <a:pt x="0" y="3687"/>
                  </a:lnTo>
                  <a:lnTo>
                    <a:pt x="6281" y="55845"/>
                  </a:lnTo>
                  <a:lnTo>
                    <a:pt x="7155" y="115267"/>
                  </a:lnTo>
                  <a:lnTo>
                    <a:pt x="18761" y="115486"/>
                  </a:lnTo>
                  <a:lnTo>
                    <a:pt x="21028" y="64557"/>
                  </a:lnTo>
                  <a:lnTo>
                    <a:pt x="22120" y="114885"/>
                  </a:lnTo>
                  <a:lnTo>
                    <a:pt x="33780" y="114667"/>
                  </a:lnTo>
                  <a:lnTo>
                    <a:pt x="34163" y="103689"/>
                  </a:lnTo>
                  <a:lnTo>
                    <a:pt x="34572" y="93066"/>
                  </a:lnTo>
                  <a:lnTo>
                    <a:pt x="35310" y="74278"/>
                  </a:lnTo>
                  <a:lnTo>
                    <a:pt x="35856" y="60979"/>
                  </a:lnTo>
                  <a:lnTo>
                    <a:pt x="36047" y="55955"/>
                  </a:lnTo>
                  <a:lnTo>
                    <a:pt x="35883" y="25998"/>
                  </a:lnTo>
                  <a:lnTo>
                    <a:pt x="36047" y="22666"/>
                  </a:lnTo>
                  <a:lnTo>
                    <a:pt x="36211" y="19226"/>
                  </a:lnTo>
                  <a:lnTo>
                    <a:pt x="36347" y="15239"/>
                  </a:lnTo>
                  <a:lnTo>
                    <a:pt x="36484" y="11170"/>
                  </a:lnTo>
                  <a:lnTo>
                    <a:pt x="36511" y="9286"/>
                  </a:lnTo>
                  <a:lnTo>
                    <a:pt x="36538" y="7538"/>
                  </a:lnTo>
                  <a:lnTo>
                    <a:pt x="36511" y="6036"/>
                  </a:lnTo>
                  <a:lnTo>
                    <a:pt x="36484" y="4780"/>
                  </a:lnTo>
                  <a:lnTo>
                    <a:pt x="36457" y="4288"/>
                  </a:lnTo>
                  <a:lnTo>
                    <a:pt x="36402" y="3906"/>
                  </a:lnTo>
                  <a:lnTo>
                    <a:pt x="36347" y="3605"/>
                  </a:lnTo>
                  <a:lnTo>
                    <a:pt x="36293" y="3414"/>
                  </a:lnTo>
                  <a:lnTo>
                    <a:pt x="36183" y="3278"/>
                  </a:lnTo>
                  <a:lnTo>
                    <a:pt x="36047" y="3141"/>
                  </a:lnTo>
                  <a:lnTo>
                    <a:pt x="35883" y="3032"/>
                  </a:lnTo>
                  <a:lnTo>
                    <a:pt x="35665" y="2895"/>
                  </a:lnTo>
                  <a:lnTo>
                    <a:pt x="35118" y="2650"/>
                  </a:lnTo>
                  <a:lnTo>
                    <a:pt x="34490" y="2431"/>
                  </a:lnTo>
                  <a:lnTo>
                    <a:pt x="33753" y="2240"/>
                  </a:lnTo>
                  <a:lnTo>
                    <a:pt x="32934" y="2022"/>
                  </a:lnTo>
                  <a:lnTo>
                    <a:pt x="32087" y="1858"/>
                  </a:lnTo>
                  <a:lnTo>
                    <a:pt x="31241" y="1694"/>
                  </a:lnTo>
                  <a:lnTo>
                    <a:pt x="29575" y="1421"/>
                  </a:lnTo>
                  <a:lnTo>
                    <a:pt x="28128" y="1202"/>
                  </a:lnTo>
                  <a:lnTo>
                    <a:pt x="26762" y="1039"/>
                  </a:lnTo>
                  <a:lnTo>
                    <a:pt x="136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0"/>
            <p:cNvSpPr/>
            <p:nvPr/>
          </p:nvSpPr>
          <p:spPr>
            <a:xfrm flipH="1">
              <a:off x="2149000" y="1954275"/>
              <a:ext cx="352975" cy="875925"/>
            </a:xfrm>
            <a:custGeom>
              <a:avLst/>
              <a:gdLst/>
              <a:ahLst/>
              <a:cxnLst/>
              <a:rect l="l" t="t" r="r" b="b"/>
              <a:pathLst>
                <a:path w="14119" h="35037" extrusionOk="0">
                  <a:moveTo>
                    <a:pt x="3277" y="1"/>
                  </a:moveTo>
                  <a:lnTo>
                    <a:pt x="3223" y="28"/>
                  </a:lnTo>
                  <a:lnTo>
                    <a:pt x="3168" y="55"/>
                  </a:lnTo>
                  <a:lnTo>
                    <a:pt x="3141" y="137"/>
                  </a:lnTo>
                  <a:lnTo>
                    <a:pt x="0" y="8903"/>
                  </a:lnTo>
                  <a:lnTo>
                    <a:pt x="0" y="8958"/>
                  </a:lnTo>
                  <a:lnTo>
                    <a:pt x="0" y="9012"/>
                  </a:lnTo>
                  <a:lnTo>
                    <a:pt x="28" y="9067"/>
                  </a:lnTo>
                  <a:lnTo>
                    <a:pt x="55" y="9122"/>
                  </a:lnTo>
                  <a:lnTo>
                    <a:pt x="7728" y="14802"/>
                  </a:lnTo>
                  <a:lnTo>
                    <a:pt x="5161" y="18324"/>
                  </a:lnTo>
                  <a:lnTo>
                    <a:pt x="5134" y="18406"/>
                  </a:lnTo>
                  <a:lnTo>
                    <a:pt x="5134" y="18515"/>
                  </a:lnTo>
                  <a:lnTo>
                    <a:pt x="13763" y="34955"/>
                  </a:lnTo>
                  <a:lnTo>
                    <a:pt x="13845" y="35037"/>
                  </a:lnTo>
                  <a:lnTo>
                    <a:pt x="14009" y="35037"/>
                  </a:lnTo>
                  <a:lnTo>
                    <a:pt x="14064" y="34982"/>
                  </a:lnTo>
                  <a:lnTo>
                    <a:pt x="14091" y="34927"/>
                  </a:lnTo>
                  <a:lnTo>
                    <a:pt x="14118" y="34846"/>
                  </a:lnTo>
                  <a:lnTo>
                    <a:pt x="14091" y="34791"/>
                  </a:lnTo>
                  <a:lnTo>
                    <a:pt x="5516" y="18434"/>
                  </a:lnTo>
                  <a:lnTo>
                    <a:pt x="8111" y="14883"/>
                  </a:lnTo>
                  <a:lnTo>
                    <a:pt x="8138" y="14829"/>
                  </a:lnTo>
                  <a:lnTo>
                    <a:pt x="8138" y="14747"/>
                  </a:lnTo>
                  <a:lnTo>
                    <a:pt x="8111" y="14692"/>
                  </a:lnTo>
                  <a:lnTo>
                    <a:pt x="8083" y="14638"/>
                  </a:lnTo>
                  <a:lnTo>
                    <a:pt x="383" y="8903"/>
                  </a:lnTo>
                  <a:lnTo>
                    <a:pt x="3468" y="246"/>
                  </a:lnTo>
                  <a:lnTo>
                    <a:pt x="3468" y="165"/>
                  </a:lnTo>
                  <a:lnTo>
                    <a:pt x="3468" y="110"/>
                  </a:lnTo>
                  <a:lnTo>
                    <a:pt x="3414" y="55"/>
                  </a:lnTo>
                  <a:lnTo>
                    <a:pt x="3359" y="28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0"/>
            <p:cNvSpPr/>
            <p:nvPr/>
          </p:nvSpPr>
          <p:spPr>
            <a:xfrm flipH="1">
              <a:off x="1874550" y="1978175"/>
              <a:ext cx="281300" cy="834950"/>
            </a:xfrm>
            <a:custGeom>
              <a:avLst/>
              <a:gdLst/>
              <a:ahLst/>
              <a:cxnLst/>
              <a:rect l="l" t="t" r="r" b="b"/>
              <a:pathLst>
                <a:path w="11252" h="33398" extrusionOk="0">
                  <a:moveTo>
                    <a:pt x="9394" y="0"/>
                  </a:moveTo>
                  <a:lnTo>
                    <a:pt x="9340" y="28"/>
                  </a:lnTo>
                  <a:lnTo>
                    <a:pt x="9285" y="82"/>
                  </a:lnTo>
                  <a:lnTo>
                    <a:pt x="9258" y="137"/>
                  </a:lnTo>
                  <a:lnTo>
                    <a:pt x="9258" y="219"/>
                  </a:lnTo>
                  <a:lnTo>
                    <a:pt x="10869" y="7510"/>
                  </a:lnTo>
                  <a:lnTo>
                    <a:pt x="4506" y="14119"/>
                  </a:lnTo>
                  <a:lnTo>
                    <a:pt x="4452" y="14173"/>
                  </a:lnTo>
                  <a:lnTo>
                    <a:pt x="4452" y="14255"/>
                  </a:lnTo>
                  <a:lnTo>
                    <a:pt x="4479" y="14337"/>
                  </a:lnTo>
                  <a:lnTo>
                    <a:pt x="4534" y="14392"/>
                  </a:lnTo>
                  <a:lnTo>
                    <a:pt x="8548" y="17177"/>
                  </a:lnTo>
                  <a:lnTo>
                    <a:pt x="28" y="33152"/>
                  </a:lnTo>
                  <a:lnTo>
                    <a:pt x="0" y="33207"/>
                  </a:lnTo>
                  <a:lnTo>
                    <a:pt x="0" y="33289"/>
                  </a:lnTo>
                  <a:lnTo>
                    <a:pt x="28" y="33343"/>
                  </a:lnTo>
                  <a:lnTo>
                    <a:pt x="82" y="33398"/>
                  </a:lnTo>
                  <a:lnTo>
                    <a:pt x="164" y="33398"/>
                  </a:lnTo>
                  <a:lnTo>
                    <a:pt x="273" y="33371"/>
                  </a:lnTo>
                  <a:lnTo>
                    <a:pt x="328" y="33316"/>
                  </a:lnTo>
                  <a:lnTo>
                    <a:pt x="8957" y="17232"/>
                  </a:lnTo>
                  <a:lnTo>
                    <a:pt x="8985" y="17150"/>
                  </a:lnTo>
                  <a:lnTo>
                    <a:pt x="8957" y="17095"/>
                  </a:lnTo>
                  <a:lnTo>
                    <a:pt x="8930" y="17041"/>
                  </a:lnTo>
                  <a:lnTo>
                    <a:pt x="8903" y="16986"/>
                  </a:lnTo>
                  <a:lnTo>
                    <a:pt x="4916" y="14228"/>
                  </a:lnTo>
                  <a:lnTo>
                    <a:pt x="11197" y="7674"/>
                  </a:lnTo>
                  <a:lnTo>
                    <a:pt x="11251" y="7619"/>
                  </a:lnTo>
                  <a:lnTo>
                    <a:pt x="11251" y="7510"/>
                  </a:lnTo>
                  <a:lnTo>
                    <a:pt x="9613" y="137"/>
                  </a:lnTo>
                  <a:lnTo>
                    <a:pt x="9585" y="55"/>
                  </a:lnTo>
                  <a:lnTo>
                    <a:pt x="9531" y="28"/>
                  </a:lnTo>
                  <a:lnTo>
                    <a:pt x="947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0"/>
            <p:cNvSpPr/>
            <p:nvPr/>
          </p:nvSpPr>
          <p:spPr>
            <a:xfrm flipH="1">
              <a:off x="1790575" y="3295100"/>
              <a:ext cx="751675" cy="145425"/>
            </a:xfrm>
            <a:custGeom>
              <a:avLst/>
              <a:gdLst/>
              <a:ahLst/>
              <a:cxnLst/>
              <a:rect l="l" t="t" r="r" b="b"/>
              <a:pathLst>
                <a:path w="30067" h="5817" extrusionOk="0">
                  <a:moveTo>
                    <a:pt x="15975" y="0"/>
                  </a:moveTo>
                  <a:lnTo>
                    <a:pt x="15921" y="28"/>
                  </a:lnTo>
                  <a:lnTo>
                    <a:pt x="15866" y="55"/>
                  </a:lnTo>
                  <a:lnTo>
                    <a:pt x="15839" y="82"/>
                  </a:lnTo>
                  <a:lnTo>
                    <a:pt x="15811" y="137"/>
                  </a:lnTo>
                  <a:lnTo>
                    <a:pt x="15593" y="902"/>
                  </a:lnTo>
                  <a:lnTo>
                    <a:pt x="15347" y="1639"/>
                  </a:lnTo>
                  <a:lnTo>
                    <a:pt x="15019" y="2540"/>
                  </a:lnTo>
                  <a:lnTo>
                    <a:pt x="14828" y="2977"/>
                  </a:lnTo>
                  <a:lnTo>
                    <a:pt x="14610" y="3441"/>
                  </a:lnTo>
                  <a:lnTo>
                    <a:pt x="14391" y="3878"/>
                  </a:lnTo>
                  <a:lnTo>
                    <a:pt x="14146" y="4260"/>
                  </a:lnTo>
                  <a:lnTo>
                    <a:pt x="13900" y="4615"/>
                  </a:lnTo>
                  <a:lnTo>
                    <a:pt x="13627" y="4916"/>
                  </a:lnTo>
                  <a:lnTo>
                    <a:pt x="13490" y="5052"/>
                  </a:lnTo>
                  <a:lnTo>
                    <a:pt x="13354" y="5162"/>
                  </a:lnTo>
                  <a:lnTo>
                    <a:pt x="13217" y="5243"/>
                  </a:lnTo>
                  <a:lnTo>
                    <a:pt x="13081" y="5298"/>
                  </a:lnTo>
                  <a:lnTo>
                    <a:pt x="12917" y="5325"/>
                  </a:lnTo>
                  <a:lnTo>
                    <a:pt x="12753" y="5353"/>
                  </a:lnTo>
                  <a:lnTo>
                    <a:pt x="12261" y="5325"/>
                  </a:lnTo>
                  <a:lnTo>
                    <a:pt x="11661" y="5216"/>
                  </a:lnTo>
                  <a:lnTo>
                    <a:pt x="10951" y="5080"/>
                  </a:lnTo>
                  <a:lnTo>
                    <a:pt x="10131" y="4861"/>
                  </a:lnTo>
                  <a:lnTo>
                    <a:pt x="9258" y="4615"/>
                  </a:lnTo>
                  <a:lnTo>
                    <a:pt x="7346" y="4042"/>
                  </a:lnTo>
                  <a:lnTo>
                    <a:pt x="5325" y="3387"/>
                  </a:lnTo>
                  <a:lnTo>
                    <a:pt x="3386" y="2704"/>
                  </a:lnTo>
                  <a:lnTo>
                    <a:pt x="1639" y="2076"/>
                  </a:lnTo>
                  <a:lnTo>
                    <a:pt x="246" y="1530"/>
                  </a:lnTo>
                  <a:lnTo>
                    <a:pt x="109" y="1530"/>
                  </a:lnTo>
                  <a:lnTo>
                    <a:pt x="55" y="1584"/>
                  </a:lnTo>
                  <a:lnTo>
                    <a:pt x="0" y="1639"/>
                  </a:lnTo>
                  <a:lnTo>
                    <a:pt x="0" y="1721"/>
                  </a:lnTo>
                  <a:lnTo>
                    <a:pt x="27" y="1775"/>
                  </a:lnTo>
                  <a:lnTo>
                    <a:pt x="55" y="1830"/>
                  </a:lnTo>
                  <a:lnTo>
                    <a:pt x="109" y="1885"/>
                  </a:lnTo>
                  <a:lnTo>
                    <a:pt x="2103" y="2622"/>
                  </a:lnTo>
                  <a:lnTo>
                    <a:pt x="4014" y="3305"/>
                  </a:lnTo>
                  <a:lnTo>
                    <a:pt x="6199" y="4042"/>
                  </a:lnTo>
                  <a:lnTo>
                    <a:pt x="7319" y="4424"/>
                  </a:lnTo>
                  <a:lnTo>
                    <a:pt x="8411" y="4752"/>
                  </a:lnTo>
                  <a:lnTo>
                    <a:pt x="9503" y="5052"/>
                  </a:lnTo>
                  <a:lnTo>
                    <a:pt x="10486" y="5325"/>
                  </a:lnTo>
                  <a:lnTo>
                    <a:pt x="11388" y="5517"/>
                  </a:lnTo>
                  <a:lnTo>
                    <a:pt x="12152" y="5653"/>
                  </a:lnTo>
                  <a:lnTo>
                    <a:pt x="12480" y="5680"/>
                  </a:lnTo>
                  <a:lnTo>
                    <a:pt x="12780" y="5708"/>
                  </a:lnTo>
                  <a:lnTo>
                    <a:pt x="12999" y="5680"/>
                  </a:lnTo>
                  <a:lnTo>
                    <a:pt x="13190" y="5626"/>
                  </a:lnTo>
                  <a:lnTo>
                    <a:pt x="13436" y="5517"/>
                  </a:lnTo>
                  <a:lnTo>
                    <a:pt x="13681" y="5353"/>
                  </a:lnTo>
                  <a:lnTo>
                    <a:pt x="13927" y="5134"/>
                  </a:lnTo>
                  <a:lnTo>
                    <a:pt x="14146" y="4888"/>
                  </a:lnTo>
                  <a:lnTo>
                    <a:pt x="14364" y="4615"/>
                  </a:lnTo>
                  <a:lnTo>
                    <a:pt x="14555" y="4288"/>
                  </a:lnTo>
                  <a:lnTo>
                    <a:pt x="14746" y="3960"/>
                  </a:lnTo>
                  <a:lnTo>
                    <a:pt x="14938" y="3605"/>
                  </a:lnTo>
                  <a:lnTo>
                    <a:pt x="15265" y="2868"/>
                  </a:lnTo>
                  <a:lnTo>
                    <a:pt x="15566" y="2158"/>
                  </a:lnTo>
                  <a:lnTo>
                    <a:pt x="15784" y="1475"/>
                  </a:lnTo>
                  <a:lnTo>
                    <a:pt x="15975" y="902"/>
                  </a:lnTo>
                  <a:lnTo>
                    <a:pt x="16112" y="1448"/>
                  </a:lnTo>
                  <a:lnTo>
                    <a:pt x="16303" y="2076"/>
                  </a:lnTo>
                  <a:lnTo>
                    <a:pt x="16521" y="2731"/>
                  </a:lnTo>
                  <a:lnTo>
                    <a:pt x="16822" y="3441"/>
                  </a:lnTo>
                  <a:lnTo>
                    <a:pt x="17122" y="4124"/>
                  </a:lnTo>
                  <a:lnTo>
                    <a:pt x="17313" y="4424"/>
                  </a:lnTo>
                  <a:lnTo>
                    <a:pt x="17504" y="4725"/>
                  </a:lnTo>
                  <a:lnTo>
                    <a:pt x="17696" y="5025"/>
                  </a:lnTo>
                  <a:lnTo>
                    <a:pt x="17914" y="5271"/>
                  </a:lnTo>
                  <a:lnTo>
                    <a:pt x="18133" y="5489"/>
                  </a:lnTo>
                  <a:lnTo>
                    <a:pt x="18378" y="5680"/>
                  </a:lnTo>
                  <a:lnTo>
                    <a:pt x="18488" y="5735"/>
                  </a:lnTo>
                  <a:lnTo>
                    <a:pt x="18651" y="5790"/>
                  </a:lnTo>
                  <a:lnTo>
                    <a:pt x="18843" y="5817"/>
                  </a:lnTo>
                  <a:lnTo>
                    <a:pt x="19280" y="5817"/>
                  </a:lnTo>
                  <a:lnTo>
                    <a:pt x="19580" y="5762"/>
                  </a:lnTo>
                  <a:lnTo>
                    <a:pt x="19880" y="5708"/>
                  </a:lnTo>
                  <a:lnTo>
                    <a:pt x="20208" y="5626"/>
                  </a:lnTo>
                  <a:lnTo>
                    <a:pt x="20945" y="5407"/>
                  </a:lnTo>
                  <a:lnTo>
                    <a:pt x="21737" y="5107"/>
                  </a:lnTo>
                  <a:lnTo>
                    <a:pt x="22556" y="4752"/>
                  </a:lnTo>
                  <a:lnTo>
                    <a:pt x="23403" y="4370"/>
                  </a:lnTo>
                  <a:lnTo>
                    <a:pt x="24277" y="3960"/>
                  </a:lnTo>
                  <a:lnTo>
                    <a:pt x="25151" y="3496"/>
                  </a:lnTo>
                  <a:lnTo>
                    <a:pt x="26816" y="2622"/>
                  </a:lnTo>
                  <a:lnTo>
                    <a:pt x="28264" y="1803"/>
                  </a:lnTo>
                  <a:lnTo>
                    <a:pt x="29356" y="1147"/>
                  </a:lnTo>
                  <a:lnTo>
                    <a:pt x="29984" y="765"/>
                  </a:lnTo>
                  <a:lnTo>
                    <a:pt x="30039" y="710"/>
                  </a:lnTo>
                  <a:lnTo>
                    <a:pt x="30066" y="656"/>
                  </a:lnTo>
                  <a:lnTo>
                    <a:pt x="30066" y="574"/>
                  </a:lnTo>
                  <a:lnTo>
                    <a:pt x="30066" y="519"/>
                  </a:lnTo>
                  <a:lnTo>
                    <a:pt x="30012" y="465"/>
                  </a:lnTo>
                  <a:lnTo>
                    <a:pt x="29957" y="437"/>
                  </a:lnTo>
                  <a:lnTo>
                    <a:pt x="29875" y="437"/>
                  </a:lnTo>
                  <a:lnTo>
                    <a:pt x="29820" y="465"/>
                  </a:lnTo>
                  <a:lnTo>
                    <a:pt x="28237" y="1393"/>
                  </a:lnTo>
                  <a:lnTo>
                    <a:pt x="26571" y="2349"/>
                  </a:lnTo>
                  <a:lnTo>
                    <a:pt x="24823" y="3277"/>
                  </a:lnTo>
                  <a:lnTo>
                    <a:pt x="23976" y="3687"/>
                  </a:lnTo>
                  <a:lnTo>
                    <a:pt x="23157" y="4097"/>
                  </a:lnTo>
                  <a:lnTo>
                    <a:pt x="22338" y="4452"/>
                  </a:lnTo>
                  <a:lnTo>
                    <a:pt x="21601" y="4779"/>
                  </a:lnTo>
                  <a:lnTo>
                    <a:pt x="20891" y="5052"/>
                  </a:lnTo>
                  <a:lnTo>
                    <a:pt x="20263" y="5271"/>
                  </a:lnTo>
                  <a:lnTo>
                    <a:pt x="19689" y="5407"/>
                  </a:lnTo>
                  <a:lnTo>
                    <a:pt x="19225" y="5489"/>
                  </a:lnTo>
                  <a:lnTo>
                    <a:pt x="19006" y="5489"/>
                  </a:lnTo>
                  <a:lnTo>
                    <a:pt x="18843" y="5462"/>
                  </a:lnTo>
                  <a:lnTo>
                    <a:pt x="18679" y="5435"/>
                  </a:lnTo>
                  <a:lnTo>
                    <a:pt x="18570" y="5380"/>
                  </a:lnTo>
                  <a:lnTo>
                    <a:pt x="18296" y="5134"/>
                  </a:lnTo>
                  <a:lnTo>
                    <a:pt x="18023" y="4834"/>
                  </a:lnTo>
                  <a:lnTo>
                    <a:pt x="17778" y="4506"/>
                  </a:lnTo>
                  <a:lnTo>
                    <a:pt x="17532" y="4124"/>
                  </a:lnTo>
                  <a:lnTo>
                    <a:pt x="17341" y="3714"/>
                  </a:lnTo>
                  <a:lnTo>
                    <a:pt x="17122" y="3277"/>
                  </a:lnTo>
                  <a:lnTo>
                    <a:pt x="16958" y="2813"/>
                  </a:lnTo>
                  <a:lnTo>
                    <a:pt x="16794" y="2376"/>
                  </a:lnTo>
                  <a:lnTo>
                    <a:pt x="16521" y="1530"/>
                  </a:lnTo>
                  <a:lnTo>
                    <a:pt x="16330" y="847"/>
                  </a:lnTo>
                  <a:lnTo>
                    <a:pt x="16166" y="164"/>
                  </a:lnTo>
                  <a:lnTo>
                    <a:pt x="16139" y="82"/>
                  </a:lnTo>
                  <a:lnTo>
                    <a:pt x="16084" y="55"/>
                  </a:lnTo>
                  <a:lnTo>
                    <a:pt x="16057" y="28"/>
                  </a:lnTo>
                  <a:lnTo>
                    <a:pt x="1597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0"/>
            <p:cNvSpPr/>
            <p:nvPr/>
          </p:nvSpPr>
          <p:spPr>
            <a:xfrm flipH="1">
              <a:off x="2138075" y="2804225"/>
              <a:ext cx="17775" cy="499775"/>
            </a:xfrm>
            <a:custGeom>
              <a:avLst/>
              <a:gdLst/>
              <a:ahLst/>
              <a:cxnLst/>
              <a:rect l="l" t="t" r="r" b="b"/>
              <a:pathLst>
                <a:path w="711" h="19991" extrusionOk="0">
                  <a:moveTo>
                    <a:pt x="164" y="1"/>
                  </a:moveTo>
                  <a:lnTo>
                    <a:pt x="110" y="28"/>
                  </a:lnTo>
                  <a:lnTo>
                    <a:pt x="55" y="56"/>
                  </a:lnTo>
                  <a:lnTo>
                    <a:pt x="0" y="110"/>
                  </a:lnTo>
                  <a:lnTo>
                    <a:pt x="0" y="192"/>
                  </a:lnTo>
                  <a:lnTo>
                    <a:pt x="355" y="19826"/>
                  </a:lnTo>
                  <a:lnTo>
                    <a:pt x="355" y="19881"/>
                  </a:lnTo>
                  <a:lnTo>
                    <a:pt x="410" y="19963"/>
                  </a:lnTo>
                  <a:lnTo>
                    <a:pt x="465" y="19990"/>
                  </a:lnTo>
                  <a:lnTo>
                    <a:pt x="601" y="19990"/>
                  </a:lnTo>
                  <a:lnTo>
                    <a:pt x="656" y="19936"/>
                  </a:lnTo>
                  <a:lnTo>
                    <a:pt x="683" y="19881"/>
                  </a:lnTo>
                  <a:lnTo>
                    <a:pt x="710" y="19826"/>
                  </a:lnTo>
                  <a:lnTo>
                    <a:pt x="355" y="192"/>
                  </a:lnTo>
                  <a:lnTo>
                    <a:pt x="355" y="110"/>
                  </a:lnTo>
                  <a:lnTo>
                    <a:pt x="301" y="56"/>
                  </a:lnTo>
                  <a:lnTo>
                    <a:pt x="246" y="28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0"/>
            <p:cNvSpPr/>
            <p:nvPr/>
          </p:nvSpPr>
          <p:spPr>
            <a:xfrm flipH="1">
              <a:off x="2174250" y="2820625"/>
              <a:ext cx="62150" cy="62825"/>
            </a:xfrm>
            <a:custGeom>
              <a:avLst/>
              <a:gdLst/>
              <a:ahLst/>
              <a:cxnLst/>
              <a:rect l="l" t="t" r="r" b="b"/>
              <a:pathLst>
                <a:path w="2486" h="2513" extrusionOk="0">
                  <a:moveTo>
                    <a:pt x="1229" y="0"/>
                  </a:moveTo>
                  <a:lnTo>
                    <a:pt x="983" y="28"/>
                  </a:lnTo>
                  <a:lnTo>
                    <a:pt x="765" y="82"/>
                  </a:lnTo>
                  <a:lnTo>
                    <a:pt x="546" y="219"/>
                  </a:lnTo>
                  <a:lnTo>
                    <a:pt x="355" y="355"/>
                  </a:lnTo>
                  <a:lnTo>
                    <a:pt x="219" y="547"/>
                  </a:lnTo>
                  <a:lnTo>
                    <a:pt x="82" y="765"/>
                  </a:lnTo>
                  <a:lnTo>
                    <a:pt x="27" y="1011"/>
                  </a:lnTo>
                  <a:lnTo>
                    <a:pt x="0" y="1257"/>
                  </a:lnTo>
                  <a:lnTo>
                    <a:pt x="27" y="1502"/>
                  </a:lnTo>
                  <a:lnTo>
                    <a:pt x="82" y="1748"/>
                  </a:lnTo>
                  <a:lnTo>
                    <a:pt x="219" y="1967"/>
                  </a:lnTo>
                  <a:lnTo>
                    <a:pt x="355" y="2158"/>
                  </a:lnTo>
                  <a:lnTo>
                    <a:pt x="546" y="2294"/>
                  </a:lnTo>
                  <a:lnTo>
                    <a:pt x="765" y="2431"/>
                  </a:lnTo>
                  <a:lnTo>
                    <a:pt x="983" y="2485"/>
                  </a:lnTo>
                  <a:lnTo>
                    <a:pt x="1229" y="2513"/>
                  </a:lnTo>
                  <a:lnTo>
                    <a:pt x="1475" y="2485"/>
                  </a:lnTo>
                  <a:lnTo>
                    <a:pt x="1720" y="2431"/>
                  </a:lnTo>
                  <a:lnTo>
                    <a:pt x="1939" y="2294"/>
                  </a:lnTo>
                  <a:lnTo>
                    <a:pt x="2103" y="2158"/>
                  </a:lnTo>
                  <a:lnTo>
                    <a:pt x="2267" y="1967"/>
                  </a:lnTo>
                  <a:lnTo>
                    <a:pt x="2376" y="1748"/>
                  </a:lnTo>
                  <a:lnTo>
                    <a:pt x="2458" y="1502"/>
                  </a:lnTo>
                  <a:lnTo>
                    <a:pt x="2485" y="1257"/>
                  </a:lnTo>
                  <a:lnTo>
                    <a:pt x="2458" y="1011"/>
                  </a:lnTo>
                  <a:lnTo>
                    <a:pt x="2376" y="765"/>
                  </a:lnTo>
                  <a:lnTo>
                    <a:pt x="2267" y="547"/>
                  </a:lnTo>
                  <a:lnTo>
                    <a:pt x="2103" y="355"/>
                  </a:lnTo>
                  <a:lnTo>
                    <a:pt x="1939" y="219"/>
                  </a:lnTo>
                  <a:lnTo>
                    <a:pt x="1720" y="82"/>
                  </a:lnTo>
                  <a:lnTo>
                    <a:pt x="1475" y="28"/>
                  </a:lnTo>
                  <a:lnTo>
                    <a:pt x="122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0"/>
            <p:cNvSpPr/>
            <p:nvPr/>
          </p:nvSpPr>
          <p:spPr>
            <a:xfrm flipH="1">
              <a:off x="2366775" y="2809025"/>
              <a:ext cx="62150" cy="63500"/>
            </a:xfrm>
            <a:custGeom>
              <a:avLst/>
              <a:gdLst/>
              <a:ahLst/>
              <a:cxnLst/>
              <a:rect l="l" t="t" r="r" b="b"/>
              <a:pathLst>
                <a:path w="2486" h="2540" extrusionOk="0">
                  <a:moveTo>
                    <a:pt x="1229" y="0"/>
                  </a:moveTo>
                  <a:lnTo>
                    <a:pt x="983" y="27"/>
                  </a:lnTo>
                  <a:lnTo>
                    <a:pt x="765" y="109"/>
                  </a:lnTo>
                  <a:lnTo>
                    <a:pt x="546" y="219"/>
                  </a:lnTo>
                  <a:lnTo>
                    <a:pt x="355" y="382"/>
                  </a:lnTo>
                  <a:lnTo>
                    <a:pt x="219" y="574"/>
                  </a:lnTo>
                  <a:lnTo>
                    <a:pt x="109" y="792"/>
                  </a:lnTo>
                  <a:lnTo>
                    <a:pt x="28" y="1011"/>
                  </a:lnTo>
                  <a:lnTo>
                    <a:pt x="0" y="1284"/>
                  </a:lnTo>
                  <a:lnTo>
                    <a:pt x="28" y="1529"/>
                  </a:lnTo>
                  <a:lnTo>
                    <a:pt x="109" y="1775"/>
                  </a:lnTo>
                  <a:lnTo>
                    <a:pt x="219" y="1966"/>
                  </a:lnTo>
                  <a:lnTo>
                    <a:pt x="355" y="2157"/>
                  </a:lnTo>
                  <a:lnTo>
                    <a:pt x="546" y="2321"/>
                  </a:lnTo>
                  <a:lnTo>
                    <a:pt x="765" y="2431"/>
                  </a:lnTo>
                  <a:lnTo>
                    <a:pt x="983" y="2512"/>
                  </a:lnTo>
                  <a:lnTo>
                    <a:pt x="1229" y="2540"/>
                  </a:lnTo>
                  <a:lnTo>
                    <a:pt x="1475" y="2512"/>
                  </a:lnTo>
                  <a:lnTo>
                    <a:pt x="1721" y="2431"/>
                  </a:lnTo>
                  <a:lnTo>
                    <a:pt x="1939" y="2321"/>
                  </a:lnTo>
                  <a:lnTo>
                    <a:pt x="2103" y="2157"/>
                  </a:lnTo>
                  <a:lnTo>
                    <a:pt x="2267" y="1966"/>
                  </a:lnTo>
                  <a:lnTo>
                    <a:pt x="2376" y="1775"/>
                  </a:lnTo>
                  <a:lnTo>
                    <a:pt x="2458" y="1529"/>
                  </a:lnTo>
                  <a:lnTo>
                    <a:pt x="2485" y="1284"/>
                  </a:lnTo>
                  <a:lnTo>
                    <a:pt x="2458" y="1011"/>
                  </a:lnTo>
                  <a:lnTo>
                    <a:pt x="2376" y="792"/>
                  </a:lnTo>
                  <a:lnTo>
                    <a:pt x="2267" y="574"/>
                  </a:lnTo>
                  <a:lnTo>
                    <a:pt x="2103" y="382"/>
                  </a:lnTo>
                  <a:lnTo>
                    <a:pt x="1939" y="219"/>
                  </a:lnTo>
                  <a:lnTo>
                    <a:pt x="1721" y="109"/>
                  </a:lnTo>
                  <a:lnTo>
                    <a:pt x="1475" y="27"/>
                  </a:lnTo>
                  <a:lnTo>
                    <a:pt x="122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0"/>
            <p:cNvSpPr/>
            <p:nvPr/>
          </p:nvSpPr>
          <p:spPr>
            <a:xfrm flipH="1">
              <a:off x="2174250" y="3151050"/>
              <a:ext cx="62150" cy="63525"/>
            </a:xfrm>
            <a:custGeom>
              <a:avLst/>
              <a:gdLst/>
              <a:ahLst/>
              <a:cxnLst/>
              <a:rect l="l" t="t" r="r" b="b"/>
              <a:pathLst>
                <a:path w="2486" h="2541" extrusionOk="0">
                  <a:moveTo>
                    <a:pt x="1229" y="0"/>
                  </a:moveTo>
                  <a:lnTo>
                    <a:pt x="983" y="28"/>
                  </a:lnTo>
                  <a:lnTo>
                    <a:pt x="765" y="110"/>
                  </a:lnTo>
                  <a:lnTo>
                    <a:pt x="546" y="219"/>
                  </a:lnTo>
                  <a:lnTo>
                    <a:pt x="355" y="383"/>
                  </a:lnTo>
                  <a:lnTo>
                    <a:pt x="219" y="574"/>
                  </a:lnTo>
                  <a:lnTo>
                    <a:pt x="82" y="792"/>
                  </a:lnTo>
                  <a:lnTo>
                    <a:pt x="27" y="1011"/>
                  </a:lnTo>
                  <a:lnTo>
                    <a:pt x="0" y="1284"/>
                  </a:lnTo>
                  <a:lnTo>
                    <a:pt x="27" y="1530"/>
                  </a:lnTo>
                  <a:lnTo>
                    <a:pt x="82" y="1775"/>
                  </a:lnTo>
                  <a:lnTo>
                    <a:pt x="219" y="1994"/>
                  </a:lnTo>
                  <a:lnTo>
                    <a:pt x="355" y="2158"/>
                  </a:lnTo>
                  <a:lnTo>
                    <a:pt x="546" y="2322"/>
                  </a:lnTo>
                  <a:lnTo>
                    <a:pt x="765" y="2431"/>
                  </a:lnTo>
                  <a:lnTo>
                    <a:pt x="983" y="2513"/>
                  </a:lnTo>
                  <a:lnTo>
                    <a:pt x="1229" y="2540"/>
                  </a:lnTo>
                  <a:lnTo>
                    <a:pt x="1475" y="2513"/>
                  </a:lnTo>
                  <a:lnTo>
                    <a:pt x="1720" y="2431"/>
                  </a:lnTo>
                  <a:lnTo>
                    <a:pt x="1939" y="2322"/>
                  </a:lnTo>
                  <a:lnTo>
                    <a:pt x="2103" y="2158"/>
                  </a:lnTo>
                  <a:lnTo>
                    <a:pt x="2267" y="1994"/>
                  </a:lnTo>
                  <a:lnTo>
                    <a:pt x="2376" y="1775"/>
                  </a:lnTo>
                  <a:lnTo>
                    <a:pt x="2458" y="1530"/>
                  </a:lnTo>
                  <a:lnTo>
                    <a:pt x="2485" y="1284"/>
                  </a:lnTo>
                  <a:lnTo>
                    <a:pt x="2458" y="1011"/>
                  </a:lnTo>
                  <a:lnTo>
                    <a:pt x="2376" y="792"/>
                  </a:lnTo>
                  <a:lnTo>
                    <a:pt x="2267" y="574"/>
                  </a:lnTo>
                  <a:lnTo>
                    <a:pt x="2103" y="383"/>
                  </a:lnTo>
                  <a:lnTo>
                    <a:pt x="1939" y="219"/>
                  </a:lnTo>
                  <a:lnTo>
                    <a:pt x="1720" y="110"/>
                  </a:lnTo>
                  <a:lnTo>
                    <a:pt x="1475" y="28"/>
                  </a:lnTo>
                  <a:lnTo>
                    <a:pt x="122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0"/>
            <p:cNvSpPr/>
            <p:nvPr/>
          </p:nvSpPr>
          <p:spPr>
            <a:xfrm flipH="1">
              <a:off x="2366775" y="3140125"/>
              <a:ext cx="62150" cy="62825"/>
            </a:xfrm>
            <a:custGeom>
              <a:avLst/>
              <a:gdLst/>
              <a:ahLst/>
              <a:cxnLst/>
              <a:rect l="l" t="t" r="r" b="b"/>
              <a:pathLst>
                <a:path w="2486" h="2513" extrusionOk="0">
                  <a:moveTo>
                    <a:pt x="1229" y="0"/>
                  </a:moveTo>
                  <a:lnTo>
                    <a:pt x="983" y="28"/>
                  </a:lnTo>
                  <a:lnTo>
                    <a:pt x="765" y="110"/>
                  </a:lnTo>
                  <a:lnTo>
                    <a:pt x="546" y="219"/>
                  </a:lnTo>
                  <a:lnTo>
                    <a:pt x="355" y="383"/>
                  </a:lnTo>
                  <a:lnTo>
                    <a:pt x="219" y="547"/>
                  </a:lnTo>
                  <a:lnTo>
                    <a:pt x="109" y="765"/>
                  </a:lnTo>
                  <a:lnTo>
                    <a:pt x="28" y="1011"/>
                  </a:lnTo>
                  <a:lnTo>
                    <a:pt x="0" y="1257"/>
                  </a:lnTo>
                  <a:lnTo>
                    <a:pt x="28" y="1530"/>
                  </a:lnTo>
                  <a:lnTo>
                    <a:pt x="109" y="1748"/>
                  </a:lnTo>
                  <a:lnTo>
                    <a:pt x="219" y="1967"/>
                  </a:lnTo>
                  <a:lnTo>
                    <a:pt x="355" y="2158"/>
                  </a:lnTo>
                  <a:lnTo>
                    <a:pt x="546" y="2322"/>
                  </a:lnTo>
                  <a:lnTo>
                    <a:pt x="765" y="2431"/>
                  </a:lnTo>
                  <a:lnTo>
                    <a:pt x="983" y="2513"/>
                  </a:lnTo>
                  <a:lnTo>
                    <a:pt x="1475" y="2513"/>
                  </a:lnTo>
                  <a:lnTo>
                    <a:pt x="1721" y="2431"/>
                  </a:lnTo>
                  <a:lnTo>
                    <a:pt x="1939" y="2322"/>
                  </a:lnTo>
                  <a:lnTo>
                    <a:pt x="2103" y="2158"/>
                  </a:lnTo>
                  <a:lnTo>
                    <a:pt x="2267" y="1967"/>
                  </a:lnTo>
                  <a:lnTo>
                    <a:pt x="2376" y="1748"/>
                  </a:lnTo>
                  <a:lnTo>
                    <a:pt x="2458" y="1530"/>
                  </a:lnTo>
                  <a:lnTo>
                    <a:pt x="2485" y="1257"/>
                  </a:lnTo>
                  <a:lnTo>
                    <a:pt x="2458" y="1011"/>
                  </a:lnTo>
                  <a:lnTo>
                    <a:pt x="2376" y="765"/>
                  </a:lnTo>
                  <a:lnTo>
                    <a:pt x="2267" y="547"/>
                  </a:lnTo>
                  <a:lnTo>
                    <a:pt x="2103" y="383"/>
                  </a:lnTo>
                  <a:lnTo>
                    <a:pt x="1939" y="219"/>
                  </a:lnTo>
                  <a:lnTo>
                    <a:pt x="1721" y="110"/>
                  </a:lnTo>
                  <a:lnTo>
                    <a:pt x="1475" y="28"/>
                  </a:lnTo>
                  <a:lnTo>
                    <a:pt x="122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0"/>
            <p:cNvSpPr/>
            <p:nvPr/>
          </p:nvSpPr>
          <p:spPr>
            <a:xfrm flipH="1">
              <a:off x="2183125" y="2987875"/>
              <a:ext cx="61475" cy="62850"/>
            </a:xfrm>
            <a:custGeom>
              <a:avLst/>
              <a:gdLst/>
              <a:ahLst/>
              <a:cxnLst/>
              <a:rect l="l" t="t" r="r" b="b"/>
              <a:pathLst>
                <a:path w="2459" h="2514" extrusionOk="0">
                  <a:moveTo>
                    <a:pt x="1229" y="1"/>
                  </a:moveTo>
                  <a:lnTo>
                    <a:pt x="983" y="28"/>
                  </a:lnTo>
                  <a:lnTo>
                    <a:pt x="738" y="83"/>
                  </a:lnTo>
                  <a:lnTo>
                    <a:pt x="547" y="219"/>
                  </a:lnTo>
                  <a:lnTo>
                    <a:pt x="355" y="356"/>
                  </a:lnTo>
                  <a:lnTo>
                    <a:pt x="192" y="547"/>
                  </a:lnTo>
                  <a:lnTo>
                    <a:pt x="82" y="765"/>
                  </a:lnTo>
                  <a:lnTo>
                    <a:pt x="28" y="1011"/>
                  </a:lnTo>
                  <a:lnTo>
                    <a:pt x="0" y="1257"/>
                  </a:lnTo>
                  <a:lnTo>
                    <a:pt x="28" y="1503"/>
                  </a:lnTo>
                  <a:lnTo>
                    <a:pt x="82" y="1749"/>
                  </a:lnTo>
                  <a:lnTo>
                    <a:pt x="192" y="1967"/>
                  </a:lnTo>
                  <a:lnTo>
                    <a:pt x="355" y="2158"/>
                  </a:lnTo>
                  <a:lnTo>
                    <a:pt x="547" y="2295"/>
                  </a:lnTo>
                  <a:lnTo>
                    <a:pt x="738" y="2431"/>
                  </a:lnTo>
                  <a:lnTo>
                    <a:pt x="983" y="2486"/>
                  </a:lnTo>
                  <a:lnTo>
                    <a:pt x="1229" y="2513"/>
                  </a:lnTo>
                  <a:lnTo>
                    <a:pt x="1475" y="2486"/>
                  </a:lnTo>
                  <a:lnTo>
                    <a:pt x="1721" y="2431"/>
                  </a:lnTo>
                  <a:lnTo>
                    <a:pt x="1912" y="2295"/>
                  </a:lnTo>
                  <a:lnTo>
                    <a:pt x="2103" y="2158"/>
                  </a:lnTo>
                  <a:lnTo>
                    <a:pt x="2240" y="1967"/>
                  </a:lnTo>
                  <a:lnTo>
                    <a:pt x="2376" y="1749"/>
                  </a:lnTo>
                  <a:lnTo>
                    <a:pt x="2431" y="1503"/>
                  </a:lnTo>
                  <a:lnTo>
                    <a:pt x="2458" y="1257"/>
                  </a:lnTo>
                  <a:lnTo>
                    <a:pt x="2431" y="1011"/>
                  </a:lnTo>
                  <a:lnTo>
                    <a:pt x="2376" y="765"/>
                  </a:lnTo>
                  <a:lnTo>
                    <a:pt x="2240" y="547"/>
                  </a:lnTo>
                  <a:lnTo>
                    <a:pt x="2103" y="356"/>
                  </a:lnTo>
                  <a:lnTo>
                    <a:pt x="1912" y="219"/>
                  </a:lnTo>
                  <a:lnTo>
                    <a:pt x="1721" y="83"/>
                  </a:lnTo>
                  <a:lnTo>
                    <a:pt x="1475" y="28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0"/>
            <p:cNvSpPr/>
            <p:nvPr/>
          </p:nvSpPr>
          <p:spPr>
            <a:xfrm flipH="1">
              <a:off x="2375650" y="2976275"/>
              <a:ext cx="61475" cy="63525"/>
            </a:xfrm>
            <a:custGeom>
              <a:avLst/>
              <a:gdLst/>
              <a:ahLst/>
              <a:cxnLst/>
              <a:rect l="l" t="t" r="r" b="b"/>
              <a:pathLst>
                <a:path w="2459" h="2541" extrusionOk="0">
                  <a:moveTo>
                    <a:pt x="1229" y="1"/>
                  </a:moveTo>
                  <a:lnTo>
                    <a:pt x="984" y="28"/>
                  </a:lnTo>
                  <a:lnTo>
                    <a:pt x="738" y="110"/>
                  </a:lnTo>
                  <a:lnTo>
                    <a:pt x="547" y="219"/>
                  </a:lnTo>
                  <a:lnTo>
                    <a:pt x="356" y="383"/>
                  </a:lnTo>
                  <a:lnTo>
                    <a:pt x="192" y="574"/>
                  </a:lnTo>
                  <a:lnTo>
                    <a:pt x="82" y="765"/>
                  </a:lnTo>
                  <a:lnTo>
                    <a:pt x="28" y="1011"/>
                  </a:lnTo>
                  <a:lnTo>
                    <a:pt x="1" y="1257"/>
                  </a:lnTo>
                  <a:lnTo>
                    <a:pt x="28" y="1530"/>
                  </a:lnTo>
                  <a:lnTo>
                    <a:pt x="82" y="1748"/>
                  </a:lnTo>
                  <a:lnTo>
                    <a:pt x="192" y="1967"/>
                  </a:lnTo>
                  <a:lnTo>
                    <a:pt x="356" y="2158"/>
                  </a:lnTo>
                  <a:lnTo>
                    <a:pt x="547" y="2322"/>
                  </a:lnTo>
                  <a:lnTo>
                    <a:pt x="738" y="2431"/>
                  </a:lnTo>
                  <a:lnTo>
                    <a:pt x="984" y="2513"/>
                  </a:lnTo>
                  <a:lnTo>
                    <a:pt x="1229" y="2540"/>
                  </a:lnTo>
                  <a:lnTo>
                    <a:pt x="1475" y="2513"/>
                  </a:lnTo>
                  <a:lnTo>
                    <a:pt x="1721" y="2431"/>
                  </a:lnTo>
                  <a:lnTo>
                    <a:pt x="1912" y="2322"/>
                  </a:lnTo>
                  <a:lnTo>
                    <a:pt x="2103" y="2158"/>
                  </a:lnTo>
                  <a:lnTo>
                    <a:pt x="2267" y="1967"/>
                  </a:lnTo>
                  <a:lnTo>
                    <a:pt x="2376" y="1748"/>
                  </a:lnTo>
                  <a:lnTo>
                    <a:pt x="2431" y="1530"/>
                  </a:lnTo>
                  <a:lnTo>
                    <a:pt x="2458" y="1257"/>
                  </a:lnTo>
                  <a:lnTo>
                    <a:pt x="2431" y="1011"/>
                  </a:lnTo>
                  <a:lnTo>
                    <a:pt x="2376" y="765"/>
                  </a:lnTo>
                  <a:lnTo>
                    <a:pt x="2267" y="574"/>
                  </a:lnTo>
                  <a:lnTo>
                    <a:pt x="2103" y="383"/>
                  </a:lnTo>
                  <a:lnTo>
                    <a:pt x="1912" y="219"/>
                  </a:lnTo>
                  <a:lnTo>
                    <a:pt x="1721" y="110"/>
                  </a:lnTo>
                  <a:lnTo>
                    <a:pt x="1475" y="28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0"/>
            <p:cNvSpPr/>
            <p:nvPr/>
          </p:nvSpPr>
          <p:spPr>
            <a:xfrm flipH="1">
              <a:off x="1936675" y="1933125"/>
              <a:ext cx="471100" cy="714800"/>
            </a:xfrm>
            <a:custGeom>
              <a:avLst/>
              <a:gdLst/>
              <a:ahLst/>
              <a:cxnLst/>
              <a:rect l="l" t="t" r="r" b="b"/>
              <a:pathLst>
                <a:path w="18844" h="28592" extrusionOk="0">
                  <a:moveTo>
                    <a:pt x="10214" y="0"/>
                  </a:moveTo>
                  <a:lnTo>
                    <a:pt x="7074" y="191"/>
                  </a:lnTo>
                  <a:lnTo>
                    <a:pt x="3988" y="410"/>
                  </a:lnTo>
                  <a:lnTo>
                    <a:pt x="2650" y="519"/>
                  </a:lnTo>
                  <a:lnTo>
                    <a:pt x="1475" y="628"/>
                  </a:lnTo>
                  <a:lnTo>
                    <a:pt x="574" y="765"/>
                  </a:lnTo>
                  <a:lnTo>
                    <a:pt x="247" y="819"/>
                  </a:lnTo>
                  <a:lnTo>
                    <a:pt x="1" y="901"/>
                  </a:lnTo>
                  <a:lnTo>
                    <a:pt x="10241" y="28591"/>
                  </a:lnTo>
                  <a:lnTo>
                    <a:pt x="18843" y="1857"/>
                  </a:lnTo>
                  <a:lnTo>
                    <a:pt x="102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0"/>
            <p:cNvSpPr/>
            <p:nvPr/>
          </p:nvSpPr>
          <p:spPr>
            <a:xfrm flipH="1">
              <a:off x="2058200" y="1927650"/>
              <a:ext cx="195950" cy="881400"/>
            </a:xfrm>
            <a:custGeom>
              <a:avLst/>
              <a:gdLst/>
              <a:ahLst/>
              <a:cxnLst/>
              <a:rect l="l" t="t" r="r" b="b"/>
              <a:pathLst>
                <a:path w="7838" h="35256" extrusionOk="0">
                  <a:moveTo>
                    <a:pt x="4096" y="1"/>
                  </a:moveTo>
                  <a:lnTo>
                    <a:pt x="956" y="6282"/>
                  </a:lnTo>
                  <a:lnTo>
                    <a:pt x="2321" y="7702"/>
                  </a:lnTo>
                  <a:lnTo>
                    <a:pt x="0" y="17942"/>
                  </a:lnTo>
                  <a:lnTo>
                    <a:pt x="4096" y="35255"/>
                  </a:lnTo>
                  <a:lnTo>
                    <a:pt x="7837" y="17341"/>
                  </a:lnTo>
                  <a:lnTo>
                    <a:pt x="5899" y="7702"/>
                  </a:lnTo>
                  <a:lnTo>
                    <a:pt x="7100" y="6254"/>
                  </a:lnTo>
                  <a:lnTo>
                    <a:pt x="40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0"/>
            <p:cNvSpPr/>
            <p:nvPr/>
          </p:nvSpPr>
          <p:spPr>
            <a:xfrm flipH="1">
              <a:off x="1957850" y="1868950"/>
              <a:ext cx="437625" cy="246475"/>
            </a:xfrm>
            <a:custGeom>
              <a:avLst/>
              <a:gdLst/>
              <a:ahLst/>
              <a:cxnLst/>
              <a:rect l="l" t="t" r="r" b="b"/>
              <a:pathLst>
                <a:path w="17505" h="9859" extrusionOk="0">
                  <a:moveTo>
                    <a:pt x="2895" y="0"/>
                  </a:moveTo>
                  <a:lnTo>
                    <a:pt x="0" y="3195"/>
                  </a:lnTo>
                  <a:lnTo>
                    <a:pt x="6035" y="9776"/>
                  </a:lnTo>
                  <a:lnTo>
                    <a:pt x="9749" y="2185"/>
                  </a:lnTo>
                  <a:lnTo>
                    <a:pt x="13409" y="9858"/>
                  </a:lnTo>
                  <a:lnTo>
                    <a:pt x="17505" y="4424"/>
                  </a:lnTo>
                  <a:lnTo>
                    <a:pt x="15484" y="328"/>
                  </a:lnTo>
                  <a:lnTo>
                    <a:pt x="9749" y="2130"/>
                  </a:lnTo>
                  <a:lnTo>
                    <a:pt x="28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0"/>
            <p:cNvSpPr/>
            <p:nvPr/>
          </p:nvSpPr>
          <p:spPr>
            <a:xfrm flipH="1">
              <a:off x="1953750" y="1922875"/>
              <a:ext cx="445825" cy="197325"/>
            </a:xfrm>
            <a:custGeom>
              <a:avLst/>
              <a:gdLst/>
              <a:ahLst/>
              <a:cxnLst/>
              <a:rect l="l" t="t" r="r" b="b"/>
              <a:pathLst>
                <a:path w="17833" h="7893" extrusionOk="0">
                  <a:moveTo>
                    <a:pt x="9913" y="1"/>
                  </a:moveTo>
                  <a:lnTo>
                    <a:pt x="9831" y="28"/>
                  </a:lnTo>
                  <a:lnTo>
                    <a:pt x="9777" y="110"/>
                  </a:lnTo>
                  <a:lnTo>
                    <a:pt x="6145" y="7292"/>
                  </a:lnTo>
                  <a:lnTo>
                    <a:pt x="301" y="929"/>
                  </a:lnTo>
                  <a:lnTo>
                    <a:pt x="246" y="874"/>
                  </a:lnTo>
                  <a:lnTo>
                    <a:pt x="110" y="874"/>
                  </a:lnTo>
                  <a:lnTo>
                    <a:pt x="55" y="902"/>
                  </a:lnTo>
                  <a:lnTo>
                    <a:pt x="0" y="956"/>
                  </a:lnTo>
                  <a:lnTo>
                    <a:pt x="0" y="1038"/>
                  </a:lnTo>
                  <a:lnTo>
                    <a:pt x="0" y="1093"/>
                  </a:lnTo>
                  <a:lnTo>
                    <a:pt x="55" y="1175"/>
                  </a:lnTo>
                  <a:lnTo>
                    <a:pt x="6063" y="7729"/>
                  </a:lnTo>
                  <a:lnTo>
                    <a:pt x="6145" y="7783"/>
                  </a:lnTo>
                  <a:lnTo>
                    <a:pt x="6227" y="7783"/>
                  </a:lnTo>
                  <a:lnTo>
                    <a:pt x="6309" y="7756"/>
                  </a:lnTo>
                  <a:lnTo>
                    <a:pt x="6363" y="7701"/>
                  </a:lnTo>
                  <a:lnTo>
                    <a:pt x="9913" y="601"/>
                  </a:lnTo>
                  <a:lnTo>
                    <a:pt x="13409" y="7783"/>
                  </a:lnTo>
                  <a:lnTo>
                    <a:pt x="13463" y="7865"/>
                  </a:lnTo>
                  <a:lnTo>
                    <a:pt x="13545" y="7893"/>
                  </a:lnTo>
                  <a:lnTo>
                    <a:pt x="13573" y="7893"/>
                  </a:lnTo>
                  <a:lnTo>
                    <a:pt x="13654" y="7865"/>
                  </a:lnTo>
                  <a:lnTo>
                    <a:pt x="13709" y="7811"/>
                  </a:lnTo>
                  <a:lnTo>
                    <a:pt x="17805" y="2376"/>
                  </a:lnTo>
                  <a:lnTo>
                    <a:pt x="17833" y="2322"/>
                  </a:lnTo>
                  <a:lnTo>
                    <a:pt x="17833" y="2240"/>
                  </a:lnTo>
                  <a:lnTo>
                    <a:pt x="17833" y="2185"/>
                  </a:lnTo>
                  <a:lnTo>
                    <a:pt x="17778" y="2131"/>
                  </a:lnTo>
                  <a:lnTo>
                    <a:pt x="17696" y="2103"/>
                  </a:lnTo>
                  <a:lnTo>
                    <a:pt x="17587" y="2103"/>
                  </a:lnTo>
                  <a:lnTo>
                    <a:pt x="17532" y="2158"/>
                  </a:lnTo>
                  <a:lnTo>
                    <a:pt x="13600" y="7374"/>
                  </a:lnTo>
                  <a:lnTo>
                    <a:pt x="10077" y="110"/>
                  </a:lnTo>
                  <a:lnTo>
                    <a:pt x="10022" y="28"/>
                  </a:lnTo>
                  <a:lnTo>
                    <a:pt x="99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0"/>
            <p:cNvSpPr/>
            <p:nvPr/>
          </p:nvSpPr>
          <p:spPr>
            <a:xfrm flipH="1">
              <a:off x="2106675" y="2115400"/>
              <a:ext cx="90150" cy="7525"/>
            </a:xfrm>
            <a:custGeom>
              <a:avLst/>
              <a:gdLst/>
              <a:ahLst/>
              <a:cxnLst/>
              <a:rect l="l" t="t" r="r" b="b"/>
              <a:pathLst>
                <a:path w="3606" h="301" extrusionOk="0">
                  <a:moveTo>
                    <a:pt x="137" y="0"/>
                  </a:moveTo>
                  <a:lnTo>
                    <a:pt x="83" y="28"/>
                  </a:lnTo>
                  <a:lnTo>
                    <a:pt x="28" y="55"/>
                  </a:lnTo>
                  <a:lnTo>
                    <a:pt x="1" y="82"/>
                  </a:lnTo>
                  <a:lnTo>
                    <a:pt x="1" y="137"/>
                  </a:lnTo>
                  <a:lnTo>
                    <a:pt x="1" y="219"/>
                  </a:lnTo>
                  <a:lnTo>
                    <a:pt x="28" y="246"/>
                  </a:lnTo>
                  <a:lnTo>
                    <a:pt x="83" y="273"/>
                  </a:lnTo>
                  <a:lnTo>
                    <a:pt x="137" y="301"/>
                  </a:lnTo>
                  <a:lnTo>
                    <a:pt x="3469" y="301"/>
                  </a:lnTo>
                  <a:lnTo>
                    <a:pt x="3524" y="273"/>
                  </a:lnTo>
                  <a:lnTo>
                    <a:pt x="3551" y="246"/>
                  </a:lnTo>
                  <a:lnTo>
                    <a:pt x="3578" y="219"/>
                  </a:lnTo>
                  <a:lnTo>
                    <a:pt x="3606" y="137"/>
                  </a:lnTo>
                  <a:lnTo>
                    <a:pt x="3578" y="82"/>
                  </a:lnTo>
                  <a:lnTo>
                    <a:pt x="3551" y="55"/>
                  </a:lnTo>
                  <a:lnTo>
                    <a:pt x="3524" y="28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0"/>
            <p:cNvSpPr/>
            <p:nvPr/>
          </p:nvSpPr>
          <p:spPr>
            <a:xfrm flipH="1">
              <a:off x="1772825" y="2021875"/>
              <a:ext cx="19150" cy="113350"/>
            </a:xfrm>
            <a:custGeom>
              <a:avLst/>
              <a:gdLst/>
              <a:ahLst/>
              <a:cxnLst/>
              <a:rect l="l" t="t" r="r" b="b"/>
              <a:pathLst>
                <a:path w="766" h="4534" extrusionOk="0">
                  <a:moveTo>
                    <a:pt x="164" y="0"/>
                  </a:moveTo>
                  <a:lnTo>
                    <a:pt x="82" y="27"/>
                  </a:lnTo>
                  <a:lnTo>
                    <a:pt x="28" y="82"/>
                  </a:lnTo>
                  <a:lnTo>
                    <a:pt x="1" y="137"/>
                  </a:lnTo>
                  <a:lnTo>
                    <a:pt x="1" y="219"/>
                  </a:lnTo>
                  <a:lnTo>
                    <a:pt x="55" y="546"/>
                  </a:lnTo>
                  <a:lnTo>
                    <a:pt x="164" y="1448"/>
                  </a:lnTo>
                  <a:lnTo>
                    <a:pt x="301" y="2786"/>
                  </a:lnTo>
                  <a:lnTo>
                    <a:pt x="356" y="3550"/>
                  </a:lnTo>
                  <a:lnTo>
                    <a:pt x="410" y="4369"/>
                  </a:lnTo>
                  <a:lnTo>
                    <a:pt x="410" y="4451"/>
                  </a:lnTo>
                  <a:lnTo>
                    <a:pt x="465" y="4506"/>
                  </a:lnTo>
                  <a:lnTo>
                    <a:pt x="519" y="4533"/>
                  </a:lnTo>
                  <a:lnTo>
                    <a:pt x="656" y="4533"/>
                  </a:lnTo>
                  <a:lnTo>
                    <a:pt x="711" y="4479"/>
                  </a:lnTo>
                  <a:lnTo>
                    <a:pt x="738" y="4424"/>
                  </a:lnTo>
                  <a:lnTo>
                    <a:pt x="765" y="4369"/>
                  </a:lnTo>
                  <a:lnTo>
                    <a:pt x="711" y="3523"/>
                  </a:lnTo>
                  <a:lnTo>
                    <a:pt x="656" y="2731"/>
                  </a:lnTo>
                  <a:lnTo>
                    <a:pt x="519" y="1420"/>
                  </a:lnTo>
                  <a:lnTo>
                    <a:pt x="410" y="492"/>
                  </a:lnTo>
                  <a:lnTo>
                    <a:pt x="356" y="164"/>
                  </a:lnTo>
                  <a:lnTo>
                    <a:pt x="328" y="82"/>
                  </a:lnTo>
                  <a:lnTo>
                    <a:pt x="301" y="55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0"/>
            <p:cNvSpPr/>
            <p:nvPr/>
          </p:nvSpPr>
          <p:spPr>
            <a:xfrm flipH="1">
              <a:off x="1772825" y="2195275"/>
              <a:ext cx="23925" cy="306550"/>
            </a:xfrm>
            <a:custGeom>
              <a:avLst/>
              <a:gdLst/>
              <a:ahLst/>
              <a:cxnLst/>
              <a:rect l="l" t="t" r="r" b="b"/>
              <a:pathLst>
                <a:path w="957" h="12262" extrusionOk="0">
                  <a:moveTo>
                    <a:pt x="710" y="0"/>
                  </a:moveTo>
                  <a:lnTo>
                    <a:pt x="656" y="28"/>
                  </a:lnTo>
                  <a:lnTo>
                    <a:pt x="601" y="82"/>
                  </a:lnTo>
                  <a:lnTo>
                    <a:pt x="601" y="164"/>
                  </a:lnTo>
                  <a:lnTo>
                    <a:pt x="0" y="12070"/>
                  </a:lnTo>
                  <a:lnTo>
                    <a:pt x="0" y="12152"/>
                  </a:lnTo>
                  <a:lnTo>
                    <a:pt x="55" y="12207"/>
                  </a:lnTo>
                  <a:lnTo>
                    <a:pt x="110" y="12234"/>
                  </a:lnTo>
                  <a:lnTo>
                    <a:pt x="164" y="12262"/>
                  </a:lnTo>
                  <a:lnTo>
                    <a:pt x="192" y="12262"/>
                  </a:lnTo>
                  <a:lnTo>
                    <a:pt x="246" y="12234"/>
                  </a:lnTo>
                  <a:lnTo>
                    <a:pt x="301" y="12207"/>
                  </a:lnTo>
                  <a:lnTo>
                    <a:pt x="355" y="12152"/>
                  </a:lnTo>
                  <a:lnTo>
                    <a:pt x="355" y="12098"/>
                  </a:lnTo>
                  <a:lnTo>
                    <a:pt x="956" y="192"/>
                  </a:lnTo>
                  <a:lnTo>
                    <a:pt x="929" y="110"/>
                  </a:lnTo>
                  <a:lnTo>
                    <a:pt x="902" y="55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0"/>
            <p:cNvSpPr/>
            <p:nvPr/>
          </p:nvSpPr>
          <p:spPr>
            <a:xfrm flipH="1">
              <a:off x="2390000" y="2843825"/>
              <a:ext cx="313375" cy="243075"/>
            </a:xfrm>
            <a:custGeom>
              <a:avLst/>
              <a:gdLst/>
              <a:ahLst/>
              <a:cxnLst/>
              <a:rect l="l" t="t" r="r" b="b"/>
              <a:pathLst>
                <a:path w="12535" h="9723" extrusionOk="0">
                  <a:moveTo>
                    <a:pt x="2158" y="1"/>
                  </a:moveTo>
                  <a:lnTo>
                    <a:pt x="0" y="4698"/>
                  </a:lnTo>
                  <a:lnTo>
                    <a:pt x="410" y="5189"/>
                  </a:lnTo>
                  <a:lnTo>
                    <a:pt x="847" y="5681"/>
                  </a:lnTo>
                  <a:lnTo>
                    <a:pt x="1366" y="6254"/>
                  </a:lnTo>
                  <a:lnTo>
                    <a:pt x="1912" y="6855"/>
                  </a:lnTo>
                  <a:lnTo>
                    <a:pt x="2485" y="7374"/>
                  </a:lnTo>
                  <a:lnTo>
                    <a:pt x="2759" y="7620"/>
                  </a:lnTo>
                  <a:lnTo>
                    <a:pt x="3004" y="7811"/>
                  </a:lnTo>
                  <a:lnTo>
                    <a:pt x="3223" y="7947"/>
                  </a:lnTo>
                  <a:lnTo>
                    <a:pt x="3441" y="8057"/>
                  </a:lnTo>
                  <a:lnTo>
                    <a:pt x="3578" y="8139"/>
                  </a:lnTo>
                  <a:lnTo>
                    <a:pt x="3742" y="8193"/>
                  </a:lnTo>
                  <a:lnTo>
                    <a:pt x="4042" y="8302"/>
                  </a:lnTo>
                  <a:lnTo>
                    <a:pt x="4397" y="8357"/>
                  </a:lnTo>
                  <a:lnTo>
                    <a:pt x="4779" y="8494"/>
                  </a:lnTo>
                  <a:lnTo>
                    <a:pt x="5954" y="8876"/>
                  </a:lnTo>
                  <a:lnTo>
                    <a:pt x="6718" y="9122"/>
                  </a:lnTo>
                  <a:lnTo>
                    <a:pt x="7537" y="9340"/>
                  </a:lnTo>
                  <a:lnTo>
                    <a:pt x="8329" y="9559"/>
                  </a:lnTo>
                  <a:lnTo>
                    <a:pt x="9039" y="9695"/>
                  </a:lnTo>
                  <a:lnTo>
                    <a:pt x="9340" y="9722"/>
                  </a:lnTo>
                  <a:lnTo>
                    <a:pt x="9586" y="9722"/>
                  </a:lnTo>
                  <a:lnTo>
                    <a:pt x="9777" y="9695"/>
                  </a:lnTo>
                  <a:lnTo>
                    <a:pt x="9913" y="9641"/>
                  </a:lnTo>
                  <a:lnTo>
                    <a:pt x="10050" y="9504"/>
                  </a:lnTo>
                  <a:lnTo>
                    <a:pt x="10159" y="9340"/>
                  </a:lnTo>
                  <a:lnTo>
                    <a:pt x="10214" y="9149"/>
                  </a:lnTo>
                  <a:lnTo>
                    <a:pt x="10241" y="8985"/>
                  </a:lnTo>
                  <a:lnTo>
                    <a:pt x="10241" y="8849"/>
                  </a:lnTo>
                  <a:lnTo>
                    <a:pt x="10214" y="8739"/>
                  </a:lnTo>
                  <a:lnTo>
                    <a:pt x="10214" y="8630"/>
                  </a:lnTo>
                  <a:lnTo>
                    <a:pt x="10323" y="8685"/>
                  </a:lnTo>
                  <a:lnTo>
                    <a:pt x="10432" y="8712"/>
                  </a:lnTo>
                  <a:lnTo>
                    <a:pt x="10760" y="8712"/>
                  </a:lnTo>
                  <a:lnTo>
                    <a:pt x="10924" y="8685"/>
                  </a:lnTo>
                  <a:lnTo>
                    <a:pt x="11087" y="8603"/>
                  </a:lnTo>
                  <a:lnTo>
                    <a:pt x="11169" y="8521"/>
                  </a:lnTo>
                  <a:lnTo>
                    <a:pt x="11251" y="8439"/>
                  </a:lnTo>
                  <a:lnTo>
                    <a:pt x="11333" y="8248"/>
                  </a:lnTo>
                  <a:lnTo>
                    <a:pt x="11388" y="8029"/>
                  </a:lnTo>
                  <a:lnTo>
                    <a:pt x="11388" y="7811"/>
                  </a:lnTo>
                  <a:lnTo>
                    <a:pt x="11388" y="7620"/>
                  </a:lnTo>
                  <a:lnTo>
                    <a:pt x="11306" y="7292"/>
                  </a:lnTo>
                  <a:lnTo>
                    <a:pt x="11279" y="7156"/>
                  </a:lnTo>
                  <a:lnTo>
                    <a:pt x="11388" y="7156"/>
                  </a:lnTo>
                  <a:lnTo>
                    <a:pt x="11497" y="7128"/>
                  </a:lnTo>
                  <a:lnTo>
                    <a:pt x="11634" y="7074"/>
                  </a:lnTo>
                  <a:lnTo>
                    <a:pt x="11797" y="6992"/>
                  </a:lnTo>
                  <a:lnTo>
                    <a:pt x="11934" y="6910"/>
                  </a:lnTo>
                  <a:lnTo>
                    <a:pt x="12071" y="6746"/>
                  </a:lnTo>
                  <a:lnTo>
                    <a:pt x="12180" y="6582"/>
                  </a:lnTo>
                  <a:lnTo>
                    <a:pt x="12207" y="6473"/>
                  </a:lnTo>
                  <a:lnTo>
                    <a:pt x="12207" y="6336"/>
                  </a:lnTo>
                  <a:lnTo>
                    <a:pt x="12152" y="6090"/>
                  </a:lnTo>
                  <a:lnTo>
                    <a:pt x="12071" y="5817"/>
                  </a:lnTo>
                  <a:lnTo>
                    <a:pt x="11961" y="5544"/>
                  </a:lnTo>
                  <a:lnTo>
                    <a:pt x="11716" y="5135"/>
                  </a:lnTo>
                  <a:lnTo>
                    <a:pt x="11579" y="4971"/>
                  </a:lnTo>
                  <a:lnTo>
                    <a:pt x="11688" y="4971"/>
                  </a:lnTo>
                  <a:lnTo>
                    <a:pt x="11797" y="4998"/>
                  </a:lnTo>
                  <a:lnTo>
                    <a:pt x="11934" y="4971"/>
                  </a:lnTo>
                  <a:lnTo>
                    <a:pt x="12098" y="4944"/>
                  </a:lnTo>
                  <a:lnTo>
                    <a:pt x="12234" y="4862"/>
                  </a:lnTo>
                  <a:lnTo>
                    <a:pt x="12371" y="4725"/>
                  </a:lnTo>
                  <a:lnTo>
                    <a:pt x="12507" y="4534"/>
                  </a:lnTo>
                  <a:lnTo>
                    <a:pt x="12535" y="4452"/>
                  </a:lnTo>
                  <a:lnTo>
                    <a:pt x="12535" y="4370"/>
                  </a:lnTo>
                  <a:lnTo>
                    <a:pt x="12480" y="4206"/>
                  </a:lnTo>
                  <a:lnTo>
                    <a:pt x="12371" y="3988"/>
                  </a:lnTo>
                  <a:lnTo>
                    <a:pt x="12234" y="3769"/>
                  </a:lnTo>
                  <a:lnTo>
                    <a:pt x="12043" y="3524"/>
                  </a:lnTo>
                  <a:lnTo>
                    <a:pt x="11797" y="3250"/>
                  </a:lnTo>
                  <a:lnTo>
                    <a:pt x="11251" y="2704"/>
                  </a:lnTo>
                  <a:lnTo>
                    <a:pt x="10651" y="2158"/>
                  </a:lnTo>
                  <a:lnTo>
                    <a:pt x="9995" y="1694"/>
                  </a:lnTo>
                  <a:lnTo>
                    <a:pt x="9695" y="1475"/>
                  </a:lnTo>
                  <a:lnTo>
                    <a:pt x="9394" y="1312"/>
                  </a:lnTo>
                  <a:lnTo>
                    <a:pt x="9149" y="1175"/>
                  </a:lnTo>
                  <a:lnTo>
                    <a:pt x="8903" y="1093"/>
                  </a:lnTo>
                  <a:lnTo>
                    <a:pt x="7865" y="820"/>
                  </a:lnTo>
                  <a:lnTo>
                    <a:pt x="7264" y="684"/>
                  </a:lnTo>
                  <a:lnTo>
                    <a:pt x="6636" y="547"/>
                  </a:lnTo>
                  <a:lnTo>
                    <a:pt x="6036" y="465"/>
                  </a:lnTo>
                  <a:lnTo>
                    <a:pt x="4397" y="247"/>
                  </a:lnTo>
                  <a:lnTo>
                    <a:pt x="21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0"/>
            <p:cNvSpPr/>
            <p:nvPr/>
          </p:nvSpPr>
          <p:spPr>
            <a:xfrm flipH="1">
              <a:off x="2443925" y="2994700"/>
              <a:ext cx="137925" cy="69675"/>
            </a:xfrm>
            <a:custGeom>
              <a:avLst/>
              <a:gdLst/>
              <a:ahLst/>
              <a:cxnLst/>
              <a:rect l="l" t="t" r="r" b="b"/>
              <a:pathLst>
                <a:path w="5517" h="2787" extrusionOk="0">
                  <a:moveTo>
                    <a:pt x="164" y="1"/>
                  </a:moveTo>
                  <a:lnTo>
                    <a:pt x="82" y="28"/>
                  </a:lnTo>
                  <a:lnTo>
                    <a:pt x="28" y="55"/>
                  </a:lnTo>
                  <a:lnTo>
                    <a:pt x="0" y="137"/>
                  </a:lnTo>
                  <a:lnTo>
                    <a:pt x="0" y="192"/>
                  </a:lnTo>
                  <a:lnTo>
                    <a:pt x="28" y="274"/>
                  </a:lnTo>
                  <a:lnTo>
                    <a:pt x="55" y="329"/>
                  </a:lnTo>
                  <a:lnTo>
                    <a:pt x="109" y="356"/>
                  </a:lnTo>
                  <a:lnTo>
                    <a:pt x="1502" y="820"/>
                  </a:lnTo>
                  <a:lnTo>
                    <a:pt x="5271" y="2759"/>
                  </a:lnTo>
                  <a:lnTo>
                    <a:pt x="5353" y="2786"/>
                  </a:lnTo>
                  <a:lnTo>
                    <a:pt x="5435" y="2759"/>
                  </a:lnTo>
                  <a:lnTo>
                    <a:pt x="5489" y="2677"/>
                  </a:lnTo>
                  <a:lnTo>
                    <a:pt x="5516" y="2622"/>
                  </a:lnTo>
                  <a:lnTo>
                    <a:pt x="5516" y="2541"/>
                  </a:lnTo>
                  <a:lnTo>
                    <a:pt x="5489" y="2486"/>
                  </a:lnTo>
                  <a:lnTo>
                    <a:pt x="5435" y="2431"/>
                  </a:lnTo>
                  <a:lnTo>
                    <a:pt x="1639" y="465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0"/>
            <p:cNvSpPr/>
            <p:nvPr/>
          </p:nvSpPr>
          <p:spPr>
            <a:xfrm flipH="1">
              <a:off x="2417300" y="2940100"/>
              <a:ext cx="148850" cy="87400"/>
            </a:xfrm>
            <a:custGeom>
              <a:avLst/>
              <a:gdLst/>
              <a:ahLst/>
              <a:cxnLst/>
              <a:rect l="l" t="t" r="r" b="b"/>
              <a:pathLst>
                <a:path w="5954" h="3496" extrusionOk="0">
                  <a:moveTo>
                    <a:pt x="110" y="0"/>
                  </a:moveTo>
                  <a:lnTo>
                    <a:pt x="55" y="55"/>
                  </a:lnTo>
                  <a:lnTo>
                    <a:pt x="0" y="109"/>
                  </a:lnTo>
                  <a:lnTo>
                    <a:pt x="0" y="191"/>
                  </a:lnTo>
                  <a:lnTo>
                    <a:pt x="0" y="246"/>
                  </a:lnTo>
                  <a:lnTo>
                    <a:pt x="55" y="301"/>
                  </a:lnTo>
                  <a:lnTo>
                    <a:pt x="110" y="355"/>
                  </a:lnTo>
                  <a:lnTo>
                    <a:pt x="1967" y="1120"/>
                  </a:lnTo>
                  <a:lnTo>
                    <a:pt x="5680" y="3468"/>
                  </a:lnTo>
                  <a:lnTo>
                    <a:pt x="5790" y="3496"/>
                  </a:lnTo>
                  <a:lnTo>
                    <a:pt x="5872" y="3468"/>
                  </a:lnTo>
                  <a:lnTo>
                    <a:pt x="5926" y="3414"/>
                  </a:lnTo>
                  <a:lnTo>
                    <a:pt x="5953" y="3359"/>
                  </a:lnTo>
                  <a:lnTo>
                    <a:pt x="5953" y="3277"/>
                  </a:lnTo>
                  <a:lnTo>
                    <a:pt x="5926" y="3223"/>
                  </a:lnTo>
                  <a:lnTo>
                    <a:pt x="5872" y="3168"/>
                  </a:lnTo>
                  <a:lnTo>
                    <a:pt x="2130" y="792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0"/>
            <p:cNvSpPr/>
            <p:nvPr/>
          </p:nvSpPr>
          <p:spPr>
            <a:xfrm flipH="1">
              <a:off x="2409100" y="2895725"/>
              <a:ext cx="120875" cy="76475"/>
            </a:xfrm>
            <a:custGeom>
              <a:avLst/>
              <a:gdLst/>
              <a:ahLst/>
              <a:cxnLst/>
              <a:rect l="l" t="t" r="r" b="b"/>
              <a:pathLst>
                <a:path w="4835" h="3059" extrusionOk="0">
                  <a:moveTo>
                    <a:pt x="110" y="0"/>
                  </a:moveTo>
                  <a:lnTo>
                    <a:pt x="55" y="55"/>
                  </a:lnTo>
                  <a:lnTo>
                    <a:pt x="1" y="109"/>
                  </a:lnTo>
                  <a:lnTo>
                    <a:pt x="1" y="191"/>
                  </a:lnTo>
                  <a:lnTo>
                    <a:pt x="28" y="246"/>
                  </a:lnTo>
                  <a:lnTo>
                    <a:pt x="55" y="301"/>
                  </a:lnTo>
                  <a:lnTo>
                    <a:pt x="110" y="355"/>
                  </a:lnTo>
                  <a:lnTo>
                    <a:pt x="2021" y="1038"/>
                  </a:lnTo>
                  <a:lnTo>
                    <a:pt x="4534" y="3031"/>
                  </a:lnTo>
                  <a:lnTo>
                    <a:pt x="4588" y="3059"/>
                  </a:lnTo>
                  <a:lnTo>
                    <a:pt x="4725" y="3059"/>
                  </a:lnTo>
                  <a:lnTo>
                    <a:pt x="4807" y="3004"/>
                  </a:lnTo>
                  <a:lnTo>
                    <a:pt x="4834" y="2922"/>
                  </a:lnTo>
                  <a:lnTo>
                    <a:pt x="4834" y="2868"/>
                  </a:lnTo>
                  <a:lnTo>
                    <a:pt x="4807" y="2786"/>
                  </a:lnTo>
                  <a:lnTo>
                    <a:pt x="4780" y="2731"/>
                  </a:lnTo>
                  <a:lnTo>
                    <a:pt x="2240" y="738"/>
                  </a:lnTo>
                  <a:lnTo>
                    <a:pt x="2185" y="71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0"/>
            <p:cNvSpPr/>
            <p:nvPr/>
          </p:nvSpPr>
          <p:spPr>
            <a:xfrm flipH="1">
              <a:off x="2651475" y="2033475"/>
              <a:ext cx="505200" cy="600800"/>
            </a:xfrm>
            <a:custGeom>
              <a:avLst/>
              <a:gdLst/>
              <a:ahLst/>
              <a:cxnLst/>
              <a:rect l="l" t="t" r="r" b="b"/>
              <a:pathLst>
                <a:path w="20208" h="24032" extrusionOk="0">
                  <a:moveTo>
                    <a:pt x="18487" y="0"/>
                  </a:moveTo>
                  <a:lnTo>
                    <a:pt x="15593" y="3387"/>
                  </a:lnTo>
                  <a:lnTo>
                    <a:pt x="12616" y="6937"/>
                  </a:lnTo>
                  <a:lnTo>
                    <a:pt x="9230" y="11087"/>
                  </a:lnTo>
                  <a:lnTo>
                    <a:pt x="7510" y="13217"/>
                  </a:lnTo>
                  <a:lnTo>
                    <a:pt x="5844" y="15320"/>
                  </a:lnTo>
                  <a:lnTo>
                    <a:pt x="4287" y="17341"/>
                  </a:lnTo>
                  <a:lnTo>
                    <a:pt x="2895" y="19225"/>
                  </a:lnTo>
                  <a:lnTo>
                    <a:pt x="1693" y="20891"/>
                  </a:lnTo>
                  <a:lnTo>
                    <a:pt x="1202" y="21628"/>
                  </a:lnTo>
                  <a:lnTo>
                    <a:pt x="792" y="22284"/>
                  </a:lnTo>
                  <a:lnTo>
                    <a:pt x="464" y="22857"/>
                  </a:lnTo>
                  <a:lnTo>
                    <a:pt x="191" y="23349"/>
                  </a:lnTo>
                  <a:lnTo>
                    <a:pt x="55" y="23758"/>
                  </a:lnTo>
                  <a:lnTo>
                    <a:pt x="0" y="23895"/>
                  </a:lnTo>
                  <a:lnTo>
                    <a:pt x="0" y="24031"/>
                  </a:lnTo>
                  <a:lnTo>
                    <a:pt x="11360" y="23157"/>
                  </a:lnTo>
                  <a:lnTo>
                    <a:pt x="20208" y="14474"/>
                  </a:lnTo>
                  <a:lnTo>
                    <a:pt x="184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0"/>
            <p:cNvSpPr/>
            <p:nvPr/>
          </p:nvSpPr>
          <p:spPr>
            <a:xfrm flipH="1">
              <a:off x="2651475" y="2033475"/>
              <a:ext cx="505200" cy="600800"/>
            </a:xfrm>
            <a:custGeom>
              <a:avLst/>
              <a:gdLst/>
              <a:ahLst/>
              <a:cxnLst/>
              <a:rect l="l" t="t" r="r" b="b"/>
              <a:pathLst>
                <a:path w="20208" h="24032" fill="none" extrusionOk="0">
                  <a:moveTo>
                    <a:pt x="11360" y="23157"/>
                  </a:moveTo>
                  <a:lnTo>
                    <a:pt x="20208" y="14474"/>
                  </a:lnTo>
                  <a:lnTo>
                    <a:pt x="18487" y="0"/>
                  </a:lnTo>
                  <a:lnTo>
                    <a:pt x="18487" y="0"/>
                  </a:lnTo>
                  <a:lnTo>
                    <a:pt x="15593" y="3387"/>
                  </a:lnTo>
                  <a:lnTo>
                    <a:pt x="12616" y="6937"/>
                  </a:lnTo>
                  <a:lnTo>
                    <a:pt x="9230" y="11087"/>
                  </a:lnTo>
                  <a:lnTo>
                    <a:pt x="7510" y="13217"/>
                  </a:lnTo>
                  <a:lnTo>
                    <a:pt x="5844" y="15320"/>
                  </a:lnTo>
                  <a:lnTo>
                    <a:pt x="4287" y="17341"/>
                  </a:lnTo>
                  <a:lnTo>
                    <a:pt x="2895" y="19225"/>
                  </a:lnTo>
                  <a:lnTo>
                    <a:pt x="1693" y="20891"/>
                  </a:lnTo>
                  <a:lnTo>
                    <a:pt x="1202" y="21628"/>
                  </a:lnTo>
                  <a:lnTo>
                    <a:pt x="792" y="22284"/>
                  </a:lnTo>
                  <a:lnTo>
                    <a:pt x="464" y="22857"/>
                  </a:lnTo>
                  <a:lnTo>
                    <a:pt x="191" y="23349"/>
                  </a:lnTo>
                  <a:lnTo>
                    <a:pt x="55" y="23758"/>
                  </a:lnTo>
                  <a:lnTo>
                    <a:pt x="0" y="23895"/>
                  </a:lnTo>
                  <a:lnTo>
                    <a:pt x="0" y="240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0"/>
            <p:cNvSpPr/>
            <p:nvPr/>
          </p:nvSpPr>
          <p:spPr>
            <a:xfrm flipH="1">
              <a:off x="2639175" y="2801500"/>
              <a:ext cx="112000" cy="191175"/>
            </a:xfrm>
            <a:custGeom>
              <a:avLst/>
              <a:gdLst/>
              <a:ahLst/>
              <a:cxnLst/>
              <a:rect l="l" t="t" r="r" b="b"/>
              <a:pathLst>
                <a:path w="4480" h="7647" extrusionOk="0">
                  <a:moveTo>
                    <a:pt x="3305" y="1"/>
                  </a:moveTo>
                  <a:lnTo>
                    <a:pt x="1" y="6363"/>
                  </a:lnTo>
                  <a:lnTo>
                    <a:pt x="1912" y="7647"/>
                  </a:lnTo>
                  <a:lnTo>
                    <a:pt x="4479" y="875"/>
                  </a:lnTo>
                  <a:lnTo>
                    <a:pt x="33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0"/>
            <p:cNvSpPr/>
            <p:nvPr/>
          </p:nvSpPr>
          <p:spPr>
            <a:xfrm flipH="1">
              <a:off x="2634400" y="2797400"/>
              <a:ext cx="120850" cy="199375"/>
            </a:xfrm>
            <a:custGeom>
              <a:avLst/>
              <a:gdLst/>
              <a:ahLst/>
              <a:cxnLst/>
              <a:rect l="l" t="t" r="r" b="b"/>
              <a:pathLst>
                <a:path w="4834" h="7975" extrusionOk="0">
                  <a:moveTo>
                    <a:pt x="3523" y="438"/>
                  </a:moveTo>
                  <a:lnTo>
                    <a:pt x="4424" y="1093"/>
                  </a:lnTo>
                  <a:lnTo>
                    <a:pt x="1994" y="7538"/>
                  </a:lnTo>
                  <a:lnTo>
                    <a:pt x="410" y="6446"/>
                  </a:lnTo>
                  <a:lnTo>
                    <a:pt x="3523" y="438"/>
                  </a:lnTo>
                  <a:close/>
                  <a:moveTo>
                    <a:pt x="3441" y="1"/>
                  </a:moveTo>
                  <a:lnTo>
                    <a:pt x="3359" y="28"/>
                  </a:lnTo>
                  <a:lnTo>
                    <a:pt x="3304" y="83"/>
                  </a:lnTo>
                  <a:lnTo>
                    <a:pt x="27" y="6446"/>
                  </a:lnTo>
                  <a:lnTo>
                    <a:pt x="0" y="6500"/>
                  </a:lnTo>
                  <a:lnTo>
                    <a:pt x="0" y="6555"/>
                  </a:lnTo>
                  <a:lnTo>
                    <a:pt x="27" y="6609"/>
                  </a:lnTo>
                  <a:lnTo>
                    <a:pt x="82" y="6664"/>
                  </a:lnTo>
                  <a:lnTo>
                    <a:pt x="1994" y="7947"/>
                  </a:lnTo>
                  <a:lnTo>
                    <a:pt x="2075" y="7975"/>
                  </a:lnTo>
                  <a:lnTo>
                    <a:pt x="2130" y="7975"/>
                  </a:lnTo>
                  <a:lnTo>
                    <a:pt x="2212" y="7947"/>
                  </a:lnTo>
                  <a:lnTo>
                    <a:pt x="2267" y="7866"/>
                  </a:lnTo>
                  <a:lnTo>
                    <a:pt x="4806" y="1093"/>
                  </a:lnTo>
                  <a:lnTo>
                    <a:pt x="4834" y="1039"/>
                  </a:lnTo>
                  <a:lnTo>
                    <a:pt x="4834" y="984"/>
                  </a:lnTo>
                  <a:lnTo>
                    <a:pt x="4806" y="929"/>
                  </a:lnTo>
                  <a:lnTo>
                    <a:pt x="4752" y="902"/>
                  </a:lnTo>
                  <a:lnTo>
                    <a:pt x="3577" y="28"/>
                  </a:lnTo>
                  <a:lnTo>
                    <a:pt x="349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0"/>
            <p:cNvSpPr/>
            <p:nvPr/>
          </p:nvSpPr>
          <p:spPr>
            <a:xfrm flipH="1">
              <a:off x="2654200" y="2612400"/>
              <a:ext cx="502475" cy="426700"/>
            </a:xfrm>
            <a:custGeom>
              <a:avLst/>
              <a:gdLst/>
              <a:ahLst/>
              <a:cxnLst/>
              <a:rect l="l" t="t" r="r" b="b"/>
              <a:pathLst>
                <a:path w="20099" h="17068" extrusionOk="0">
                  <a:moveTo>
                    <a:pt x="11360" y="0"/>
                  </a:moveTo>
                  <a:lnTo>
                    <a:pt x="0" y="874"/>
                  </a:lnTo>
                  <a:lnTo>
                    <a:pt x="0" y="1011"/>
                  </a:lnTo>
                  <a:lnTo>
                    <a:pt x="55" y="1147"/>
                  </a:lnTo>
                  <a:lnTo>
                    <a:pt x="164" y="1475"/>
                  </a:lnTo>
                  <a:lnTo>
                    <a:pt x="382" y="1857"/>
                  </a:lnTo>
                  <a:lnTo>
                    <a:pt x="655" y="2294"/>
                  </a:lnTo>
                  <a:lnTo>
                    <a:pt x="1010" y="2759"/>
                  </a:lnTo>
                  <a:lnTo>
                    <a:pt x="1420" y="3305"/>
                  </a:lnTo>
                  <a:lnTo>
                    <a:pt x="1912" y="3851"/>
                  </a:lnTo>
                  <a:lnTo>
                    <a:pt x="2430" y="4452"/>
                  </a:lnTo>
                  <a:lnTo>
                    <a:pt x="3605" y="5735"/>
                  </a:lnTo>
                  <a:lnTo>
                    <a:pt x="4915" y="7101"/>
                  </a:lnTo>
                  <a:lnTo>
                    <a:pt x="6308" y="8493"/>
                  </a:lnTo>
                  <a:lnTo>
                    <a:pt x="7755" y="9913"/>
                  </a:lnTo>
                  <a:lnTo>
                    <a:pt x="9230" y="11279"/>
                  </a:lnTo>
                  <a:lnTo>
                    <a:pt x="10623" y="12617"/>
                  </a:lnTo>
                  <a:lnTo>
                    <a:pt x="13108" y="14883"/>
                  </a:lnTo>
                  <a:lnTo>
                    <a:pt x="14883" y="16494"/>
                  </a:lnTo>
                  <a:lnTo>
                    <a:pt x="15538" y="17068"/>
                  </a:lnTo>
                  <a:lnTo>
                    <a:pt x="20099" y="7701"/>
                  </a:lnTo>
                  <a:lnTo>
                    <a:pt x="11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0"/>
            <p:cNvSpPr/>
            <p:nvPr/>
          </p:nvSpPr>
          <p:spPr>
            <a:xfrm flipH="1">
              <a:off x="2867875" y="2608300"/>
              <a:ext cx="95600" cy="8900"/>
            </a:xfrm>
            <a:custGeom>
              <a:avLst/>
              <a:gdLst/>
              <a:ahLst/>
              <a:cxnLst/>
              <a:rect l="l" t="t" r="r" b="b"/>
              <a:pathLst>
                <a:path w="3824" h="356" extrusionOk="0">
                  <a:moveTo>
                    <a:pt x="109" y="1"/>
                  </a:moveTo>
                  <a:lnTo>
                    <a:pt x="55" y="55"/>
                  </a:lnTo>
                  <a:lnTo>
                    <a:pt x="27" y="110"/>
                  </a:lnTo>
                  <a:lnTo>
                    <a:pt x="0" y="164"/>
                  </a:lnTo>
                  <a:lnTo>
                    <a:pt x="27" y="246"/>
                  </a:lnTo>
                  <a:lnTo>
                    <a:pt x="55" y="301"/>
                  </a:lnTo>
                  <a:lnTo>
                    <a:pt x="109" y="356"/>
                  </a:lnTo>
                  <a:lnTo>
                    <a:pt x="3714" y="356"/>
                  </a:lnTo>
                  <a:lnTo>
                    <a:pt x="3769" y="301"/>
                  </a:lnTo>
                  <a:lnTo>
                    <a:pt x="3796" y="246"/>
                  </a:lnTo>
                  <a:lnTo>
                    <a:pt x="3823" y="164"/>
                  </a:lnTo>
                  <a:lnTo>
                    <a:pt x="3796" y="110"/>
                  </a:lnTo>
                  <a:lnTo>
                    <a:pt x="3769" y="55"/>
                  </a:lnTo>
                  <a:lnTo>
                    <a:pt x="371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0"/>
            <p:cNvSpPr/>
            <p:nvPr/>
          </p:nvSpPr>
          <p:spPr>
            <a:xfrm flipH="1">
              <a:off x="2646675" y="2277875"/>
              <a:ext cx="22575" cy="121550"/>
            </a:xfrm>
            <a:custGeom>
              <a:avLst/>
              <a:gdLst/>
              <a:ahLst/>
              <a:cxnLst/>
              <a:rect l="l" t="t" r="r" b="b"/>
              <a:pathLst>
                <a:path w="903" h="4862" extrusionOk="0">
                  <a:moveTo>
                    <a:pt x="83" y="1"/>
                  </a:moveTo>
                  <a:lnTo>
                    <a:pt x="28" y="55"/>
                  </a:lnTo>
                  <a:lnTo>
                    <a:pt x="1" y="110"/>
                  </a:lnTo>
                  <a:lnTo>
                    <a:pt x="1" y="192"/>
                  </a:lnTo>
                  <a:lnTo>
                    <a:pt x="547" y="4698"/>
                  </a:lnTo>
                  <a:lnTo>
                    <a:pt x="574" y="4780"/>
                  </a:lnTo>
                  <a:lnTo>
                    <a:pt x="602" y="4807"/>
                  </a:lnTo>
                  <a:lnTo>
                    <a:pt x="656" y="4861"/>
                  </a:lnTo>
                  <a:lnTo>
                    <a:pt x="738" y="4861"/>
                  </a:lnTo>
                  <a:lnTo>
                    <a:pt x="820" y="4834"/>
                  </a:lnTo>
                  <a:lnTo>
                    <a:pt x="875" y="4807"/>
                  </a:lnTo>
                  <a:lnTo>
                    <a:pt x="902" y="4725"/>
                  </a:lnTo>
                  <a:lnTo>
                    <a:pt x="902" y="4670"/>
                  </a:lnTo>
                  <a:lnTo>
                    <a:pt x="356" y="137"/>
                  </a:lnTo>
                  <a:lnTo>
                    <a:pt x="329" y="83"/>
                  </a:lnTo>
                  <a:lnTo>
                    <a:pt x="301" y="28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0"/>
            <p:cNvSpPr/>
            <p:nvPr/>
          </p:nvSpPr>
          <p:spPr>
            <a:xfrm flipH="1">
              <a:off x="2678775" y="2028700"/>
              <a:ext cx="20500" cy="106525"/>
            </a:xfrm>
            <a:custGeom>
              <a:avLst/>
              <a:gdLst/>
              <a:ahLst/>
              <a:cxnLst/>
              <a:rect l="l" t="t" r="r" b="b"/>
              <a:pathLst>
                <a:path w="820" h="4261" extrusionOk="0">
                  <a:moveTo>
                    <a:pt x="164" y="0"/>
                  </a:moveTo>
                  <a:lnTo>
                    <a:pt x="82" y="28"/>
                  </a:lnTo>
                  <a:lnTo>
                    <a:pt x="28" y="82"/>
                  </a:lnTo>
                  <a:lnTo>
                    <a:pt x="0" y="137"/>
                  </a:lnTo>
                  <a:lnTo>
                    <a:pt x="0" y="219"/>
                  </a:lnTo>
                  <a:lnTo>
                    <a:pt x="465" y="4124"/>
                  </a:lnTo>
                  <a:lnTo>
                    <a:pt x="492" y="4178"/>
                  </a:lnTo>
                  <a:lnTo>
                    <a:pt x="519" y="4233"/>
                  </a:lnTo>
                  <a:lnTo>
                    <a:pt x="574" y="4260"/>
                  </a:lnTo>
                  <a:lnTo>
                    <a:pt x="738" y="4260"/>
                  </a:lnTo>
                  <a:lnTo>
                    <a:pt x="792" y="4206"/>
                  </a:lnTo>
                  <a:lnTo>
                    <a:pt x="820" y="4151"/>
                  </a:lnTo>
                  <a:lnTo>
                    <a:pt x="820" y="4069"/>
                  </a:lnTo>
                  <a:lnTo>
                    <a:pt x="355" y="164"/>
                  </a:lnTo>
                  <a:lnTo>
                    <a:pt x="328" y="82"/>
                  </a:lnTo>
                  <a:lnTo>
                    <a:pt x="301" y="55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0"/>
            <p:cNvSpPr/>
            <p:nvPr/>
          </p:nvSpPr>
          <p:spPr>
            <a:xfrm flipH="1">
              <a:off x="2121700" y="3499225"/>
              <a:ext cx="51900" cy="60100"/>
            </a:xfrm>
            <a:custGeom>
              <a:avLst/>
              <a:gdLst/>
              <a:ahLst/>
              <a:cxnLst/>
              <a:rect l="l" t="t" r="r" b="b"/>
              <a:pathLst>
                <a:path w="2076" h="2404" extrusionOk="0">
                  <a:moveTo>
                    <a:pt x="1803" y="0"/>
                  </a:moveTo>
                  <a:lnTo>
                    <a:pt x="1748" y="55"/>
                  </a:lnTo>
                  <a:lnTo>
                    <a:pt x="55" y="2103"/>
                  </a:lnTo>
                  <a:lnTo>
                    <a:pt x="0" y="2185"/>
                  </a:lnTo>
                  <a:lnTo>
                    <a:pt x="0" y="2240"/>
                  </a:lnTo>
                  <a:lnTo>
                    <a:pt x="28" y="2322"/>
                  </a:lnTo>
                  <a:lnTo>
                    <a:pt x="82" y="2376"/>
                  </a:lnTo>
                  <a:lnTo>
                    <a:pt x="137" y="2403"/>
                  </a:lnTo>
                  <a:lnTo>
                    <a:pt x="273" y="2403"/>
                  </a:lnTo>
                  <a:lnTo>
                    <a:pt x="328" y="2349"/>
                  </a:lnTo>
                  <a:lnTo>
                    <a:pt x="2021" y="273"/>
                  </a:lnTo>
                  <a:lnTo>
                    <a:pt x="2076" y="219"/>
                  </a:lnTo>
                  <a:lnTo>
                    <a:pt x="2076" y="137"/>
                  </a:lnTo>
                  <a:lnTo>
                    <a:pt x="2048" y="82"/>
                  </a:lnTo>
                  <a:lnTo>
                    <a:pt x="2021" y="28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0"/>
            <p:cNvSpPr/>
            <p:nvPr/>
          </p:nvSpPr>
          <p:spPr>
            <a:xfrm flipH="1">
              <a:off x="2223425" y="4740375"/>
              <a:ext cx="294950" cy="20500"/>
            </a:xfrm>
            <a:custGeom>
              <a:avLst/>
              <a:gdLst/>
              <a:ahLst/>
              <a:cxnLst/>
              <a:rect l="l" t="t" r="r" b="b"/>
              <a:pathLst>
                <a:path w="11798" h="820" extrusionOk="0">
                  <a:moveTo>
                    <a:pt x="110" y="0"/>
                  </a:moveTo>
                  <a:lnTo>
                    <a:pt x="56" y="55"/>
                  </a:lnTo>
                  <a:lnTo>
                    <a:pt x="28" y="109"/>
                  </a:lnTo>
                  <a:lnTo>
                    <a:pt x="1" y="164"/>
                  </a:lnTo>
                  <a:lnTo>
                    <a:pt x="1" y="246"/>
                  </a:lnTo>
                  <a:lnTo>
                    <a:pt x="56" y="300"/>
                  </a:lnTo>
                  <a:lnTo>
                    <a:pt x="110" y="355"/>
                  </a:lnTo>
                  <a:lnTo>
                    <a:pt x="165" y="355"/>
                  </a:lnTo>
                  <a:lnTo>
                    <a:pt x="11634" y="819"/>
                  </a:lnTo>
                  <a:lnTo>
                    <a:pt x="11689" y="819"/>
                  </a:lnTo>
                  <a:lnTo>
                    <a:pt x="11743" y="792"/>
                  </a:lnTo>
                  <a:lnTo>
                    <a:pt x="11798" y="737"/>
                  </a:lnTo>
                  <a:lnTo>
                    <a:pt x="11798" y="655"/>
                  </a:lnTo>
                  <a:lnTo>
                    <a:pt x="11798" y="601"/>
                  </a:lnTo>
                  <a:lnTo>
                    <a:pt x="11771" y="519"/>
                  </a:lnTo>
                  <a:lnTo>
                    <a:pt x="11716" y="492"/>
                  </a:lnTo>
                  <a:lnTo>
                    <a:pt x="11634" y="46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0"/>
            <p:cNvSpPr/>
            <p:nvPr/>
          </p:nvSpPr>
          <p:spPr>
            <a:xfrm flipH="1">
              <a:off x="1849300" y="4731500"/>
              <a:ext cx="291525" cy="23900"/>
            </a:xfrm>
            <a:custGeom>
              <a:avLst/>
              <a:gdLst/>
              <a:ahLst/>
              <a:cxnLst/>
              <a:rect l="l" t="t" r="r" b="b"/>
              <a:pathLst>
                <a:path w="11661" h="956" extrusionOk="0">
                  <a:moveTo>
                    <a:pt x="11469" y="0"/>
                  </a:moveTo>
                  <a:lnTo>
                    <a:pt x="191" y="601"/>
                  </a:lnTo>
                  <a:lnTo>
                    <a:pt x="109" y="601"/>
                  </a:lnTo>
                  <a:lnTo>
                    <a:pt x="55" y="655"/>
                  </a:lnTo>
                  <a:lnTo>
                    <a:pt x="27" y="710"/>
                  </a:lnTo>
                  <a:lnTo>
                    <a:pt x="0" y="792"/>
                  </a:lnTo>
                  <a:lnTo>
                    <a:pt x="27" y="847"/>
                  </a:lnTo>
                  <a:lnTo>
                    <a:pt x="55" y="901"/>
                  </a:lnTo>
                  <a:lnTo>
                    <a:pt x="109" y="929"/>
                  </a:lnTo>
                  <a:lnTo>
                    <a:pt x="191" y="956"/>
                  </a:lnTo>
                  <a:lnTo>
                    <a:pt x="11469" y="355"/>
                  </a:lnTo>
                  <a:lnTo>
                    <a:pt x="11551" y="328"/>
                  </a:lnTo>
                  <a:lnTo>
                    <a:pt x="11606" y="300"/>
                  </a:lnTo>
                  <a:lnTo>
                    <a:pt x="11633" y="246"/>
                  </a:lnTo>
                  <a:lnTo>
                    <a:pt x="11661" y="164"/>
                  </a:lnTo>
                  <a:lnTo>
                    <a:pt x="11633" y="109"/>
                  </a:lnTo>
                  <a:lnTo>
                    <a:pt x="11606" y="27"/>
                  </a:lnTo>
                  <a:lnTo>
                    <a:pt x="1155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0"/>
            <p:cNvSpPr/>
            <p:nvPr/>
          </p:nvSpPr>
          <p:spPr>
            <a:xfrm flipH="1">
              <a:off x="2348350" y="4032400"/>
              <a:ext cx="23225" cy="715500"/>
            </a:xfrm>
            <a:custGeom>
              <a:avLst/>
              <a:gdLst/>
              <a:ahLst/>
              <a:cxnLst/>
              <a:rect l="l" t="t" r="r" b="b"/>
              <a:pathLst>
                <a:path w="929" h="28620" extrusionOk="0">
                  <a:moveTo>
                    <a:pt x="655" y="1"/>
                  </a:moveTo>
                  <a:lnTo>
                    <a:pt x="601" y="55"/>
                  </a:lnTo>
                  <a:lnTo>
                    <a:pt x="574" y="110"/>
                  </a:lnTo>
                  <a:lnTo>
                    <a:pt x="546" y="165"/>
                  </a:lnTo>
                  <a:lnTo>
                    <a:pt x="0" y="28428"/>
                  </a:lnTo>
                  <a:lnTo>
                    <a:pt x="0" y="28510"/>
                  </a:lnTo>
                  <a:lnTo>
                    <a:pt x="55" y="28565"/>
                  </a:lnTo>
                  <a:lnTo>
                    <a:pt x="109" y="28592"/>
                  </a:lnTo>
                  <a:lnTo>
                    <a:pt x="164" y="28619"/>
                  </a:lnTo>
                  <a:lnTo>
                    <a:pt x="191" y="28619"/>
                  </a:lnTo>
                  <a:lnTo>
                    <a:pt x="246" y="28592"/>
                  </a:lnTo>
                  <a:lnTo>
                    <a:pt x="300" y="28565"/>
                  </a:lnTo>
                  <a:lnTo>
                    <a:pt x="355" y="28510"/>
                  </a:lnTo>
                  <a:lnTo>
                    <a:pt x="355" y="28428"/>
                  </a:lnTo>
                  <a:lnTo>
                    <a:pt x="929" y="165"/>
                  </a:lnTo>
                  <a:lnTo>
                    <a:pt x="901" y="110"/>
                  </a:lnTo>
                  <a:lnTo>
                    <a:pt x="874" y="55"/>
                  </a:lnTo>
                  <a:lnTo>
                    <a:pt x="8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0"/>
            <p:cNvSpPr/>
            <p:nvPr/>
          </p:nvSpPr>
          <p:spPr>
            <a:xfrm flipH="1">
              <a:off x="1990625" y="3997600"/>
              <a:ext cx="15725" cy="751675"/>
            </a:xfrm>
            <a:custGeom>
              <a:avLst/>
              <a:gdLst/>
              <a:ahLst/>
              <a:cxnLst/>
              <a:rect l="l" t="t" r="r" b="b"/>
              <a:pathLst>
                <a:path w="629" h="30067" extrusionOk="0">
                  <a:moveTo>
                    <a:pt x="192" y="0"/>
                  </a:moveTo>
                  <a:lnTo>
                    <a:pt x="110" y="27"/>
                  </a:lnTo>
                  <a:lnTo>
                    <a:pt x="55" y="55"/>
                  </a:lnTo>
                  <a:lnTo>
                    <a:pt x="1" y="109"/>
                  </a:lnTo>
                  <a:lnTo>
                    <a:pt x="1" y="191"/>
                  </a:lnTo>
                  <a:lnTo>
                    <a:pt x="274" y="29902"/>
                  </a:lnTo>
                  <a:lnTo>
                    <a:pt x="274" y="29957"/>
                  </a:lnTo>
                  <a:lnTo>
                    <a:pt x="329" y="30011"/>
                  </a:lnTo>
                  <a:lnTo>
                    <a:pt x="383" y="30066"/>
                  </a:lnTo>
                  <a:lnTo>
                    <a:pt x="520" y="30066"/>
                  </a:lnTo>
                  <a:lnTo>
                    <a:pt x="574" y="30011"/>
                  </a:lnTo>
                  <a:lnTo>
                    <a:pt x="629" y="29957"/>
                  </a:lnTo>
                  <a:lnTo>
                    <a:pt x="629" y="29902"/>
                  </a:lnTo>
                  <a:lnTo>
                    <a:pt x="356" y="191"/>
                  </a:lnTo>
                  <a:lnTo>
                    <a:pt x="356" y="109"/>
                  </a:lnTo>
                  <a:lnTo>
                    <a:pt x="301" y="55"/>
                  </a:lnTo>
                  <a:lnTo>
                    <a:pt x="247" y="27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0"/>
            <p:cNvSpPr/>
            <p:nvPr/>
          </p:nvSpPr>
          <p:spPr>
            <a:xfrm flipH="1">
              <a:off x="1568025" y="2458800"/>
              <a:ext cx="8900" cy="67600"/>
            </a:xfrm>
            <a:custGeom>
              <a:avLst/>
              <a:gdLst/>
              <a:ahLst/>
              <a:cxnLst/>
              <a:rect l="l" t="t" r="r" b="b"/>
              <a:pathLst>
                <a:path w="356" h="2704" extrusionOk="0">
                  <a:moveTo>
                    <a:pt x="110" y="0"/>
                  </a:moveTo>
                  <a:lnTo>
                    <a:pt x="55" y="55"/>
                  </a:lnTo>
                  <a:lnTo>
                    <a:pt x="1" y="109"/>
                  </a:lnTo>
                  <a:lnTo>
                    <a:pt x="1" y="164"/>
                  </a:lnTo>
                  <a:lnTo>
                    <a:pt x="1" y="2540"/>
                  </a:lnTo>
                  <a:lnTo>
                    <a:pt x="1" y="2594"/>
                  </a:lnTo>
                  <a:lnTo>
                    <a:pt x="55" y="2676"/>
                  </a:lnTo>
                  <a:lnTo>
                    <a:pt x="110" y="2704"/>
                  </a:lnTo>
                  <a:lnTo>
                    <a:pt x="246" y="2704"/>
                  </a:lnTo>
                  <a:lnTo>
                    <a:pt x="301" y="2676"/>
                  </a:lnTo>
                  <a:lnTo>
                    <a:pt x="356" y="2594"/>
                  </a:lnTo>
                  <a:lnTo>
                    <a:pt x="356" y="2540"/>
                  </a:lnTo>
                  <a:lnTo>
                    <a:pt x="356" y="164"/>
                  </a:lnTo>
                  <a:lnTo>
                    <a:pt x="356" y="109"/>
                  </a:lnTo>
                  <a:lnTo>
                    <a:pt x="301" y="55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4" name="Google Shape;2644;p40"/>
          <p:cNvGrpSpPr/>
          <p:nvPr/>
        </p:nvGrpSpPr>
        <p:grpSpPr>
          <a:xfrm>
            <a:off x="7799100" y="82671"/>
            <a:ext cx="701095" cy="1079022"/>
            <a:chOff x="5120675" y="1937000"/>
            <a:chExt cx="925050" cy="1423700"/>
          </a:xfrm>
        </p:grpSpPr>
        <p:sp>
          <p:nvSpPr>
            <p:cNvPr id="2645" name="Google Shape;2645;p40"/>
            <p:cNvSpPr/>
            <p:nvPr/>
          </p:nvSpPr>
          <p:spPr>
            <a:xfrm>
              <a:off x="5120675" y="1937000"/>
              <a:ext cx="925050" cy="1423700"/>
            </a:xfrm>
            <a:custGeom>
              <a:avLst/>
              <a:gdLst/>
              <a:ahLst/>
              <a:cxnLst/>
              <a:rect l="l" t="t" r="r" b="b"/>
              <a:pathLst>
                <a:path w="37002" h="56948" extrusionOk="0">
                  <a:moveTo>
                    <a:pt x="4400" y="0"/>
                  </a:moveTo>
                  <a:lnTo>
                    <a:pt x="3958" y="20"/>
                  </a:lnTo>
                  <a:lnTo>
                    <a:pt x="3516" y="80"/>
                  </a:lnTo>
                  <a:lnTo>
                    <a:pt x="3094" y="181"/>
                  </a:lnTo>
                  <a:lnTo>
                    <a:pt x="2692" y="301"/>
                  </a:lnTo>
                  <a:lnTo>
                    <a:pt x="2311" y="462"/>
                  </a:lnTo>
                  <a:lnTo>
                    <a:pt x="1949" y="663"/>
                  </a:lnTo>
                  <a:lnTo>
                    <a:pt x="1608" y="884"/>
                  </a:lnTo>
                  <a:lnTo>
                    <a:pt x="1286" y="1125"/>
                  </a:lnTo>
                  <a:lnTo>
                    <a:pt x="1005" y="1406"/>
                  </a:lnTo>
                  <a:lnTo>
                    <a:pt x="764" y="1708"/>
                  </a:lnTo>
                  <a:lnTo>
                    <a:pt x="543" y="2029"/>
                  </a:lnTo>
                  <a:lnTo>
                    <a:pt x="342" y="2370"/>
                  </a:lnTo>
                  <a:lnTo>
                    <a:pt x="201" y="2712"/>
                  </a:lnTo>
                  <a:lnTo>
                    <a:pt x="101" y="3094"/>
                  </a:lnTo>
                  <a:lnTo>
                    <a:pt x="21" y="3475"/>
                  </a:lnTo>
                  <a:lnTo>
                    <a:pt x="1" y="3877"/>
                  </a:lnTo>
                  <a:lnTo>
                    <a:pt x="1" y="46241"/>
                  </a:lnTo>
                  <a:lnTo>
                    <a:pt x="21" y="46643"/>
                  </a:lnTo>
                  <a:lnTo>
                    <a:pt x="101" y="47024"/>
                  </a:lnTo>
                  <a:lnTo>
                    <a:pt x="201" y="47406"/>
                  </a:lnTo>
                  <a:lnTo>
                    <a:pt x="342" y="47747"/>
                  </a:lnTo>
                  <a:lnTo>
                    <a:pt x="543" y="48089"/>
                  </a:lnTo>
                  <a:lnTo>
                    <a:pt x="764" y="48410"/>
                  </a:lnTo>
                  <a:lnTo>
                    <a:pt x="1005" y="48712"/>
                  </a:lnTo>
                  <a:lnTo>
                    <a:pt x="1286" y="48993"/>
                  </a:lnTo>
                  <a:lnTo>
                    <a:pt x="1608" y="49234"/>
                  </a:lnTo>
                  <a:lnTo>
                    <a:pt x="1949" y="49455"/>
                  </a:lnTo>
                  <a:lnTo>
                    <a:pt x="2311" y="49656"/>
                  </a:lnTo>
                  <a:lnTo>
                    <a:pt x="2692" y="49816"/>
                  </a:lnTo>
                  <a:lnTo>
                    <a:pt x="3094" y="49937"/>
                  </a:lnTo>
                  <a:lnTo>
                    <a:pt x="3516" y="50037"/>
                  </a:lnTo>
                  <a:lnTo>
                    <a:pt x="3958" y="50098"/>
                  </a:lnTo>
                  <a:lnTo>
                    <a:pt x="4400" y="50118"/>
                  </a:lnTo>
                  <a:lnTo>
                    <a:pt x="4641" y="50118"/>
                  </a:lnTo>
                  <a:lnTo>
                    <a:pt x="4641" y="56285"/>
                  </a:lnTo>
                  <a:lnTo>
                    <a:pt x="4641" y="56405"/>
                  </a:lnTo>
                  <a:lnTo>
                    <a:pt x="4681" y="56505"/>
                  </a:lnTo>
                  <a:lnTo>
                    <a:pt x="4721" y="56606"/>
                  </a:lnTo>
                  <a:lnTo>
                    <a:pt x="4781" y="56686"/>
                  </a:lnTo>
                  <a:lnTo>
                    <a:pt x="4862" y="56767"/>
                  </a:lnTo>
                  <a:lnTo>
                    <a:pt x="4962" y="56827"/>
                  </a:lnTo>
                  <a:lnTo>
                    <a:pt x="5042" y="56887"/>
                  </a:lnTo>
                  <a:lnTo>
                    <a:pt x="5163" y="56927"/>
                  </a:lnTo>
                  <a:lnTo>
                    <a:pt x="5263" y="56947"/>
                  </a:lnTo>
                  <a:lnTo>
                    <a:pt x="5484" y="56947"/>
                  </a:lnTo>
                  <a:lnTo>
                    <a:pt x="5605" y="56927"/>
                  </a:lnTo>
                  <a:lnTo>
                    <a:pt x="5705" y="56887"/>
                  </a:lnTo>
                  <a:lnTo>
                    <a:pt x="5806" y="56847"/>
                  </a:lnTo>
                  <a:lnTo>
                    <a:pt x="5906" y="56767"/>
                  </a:lnTo>
                  <a:lnTo>
                    <a:pt x="5987" y="56686"/>
                  </a:lnTo>
                  <a:lnTo>
                    <a:pt x="11470" y="50118"/>
                  </a:lnTo>
                  <a:lnTo>
                    <a:pt x="32602" y="50118"/>
                  </a:lnTo>
                  <a:lnTo>
                    <a:pt x="33044" y="50098"/>
                  </a:lnTo>
                  <a:lnTo>
                    <a:pt x="33486" y="50037"/>
                  </a:lnTo>
                  <a:lnTo>
                    <a:pt x="33908" y="49937"/>
                  </a:lnTo>
                  <a:lnTo>
                    <a:pt x="34309" y="49816"/>
                  </a:lnTo>
                  <a:lnTo>
                    <a:pt x="34691" y="49656"/>
                  </a:lnTo>
                  <a:lnTo>
                    <a:pt x="35053" y="49455"/>
                  </a:lnTo>
                  <a:lnTo>
                    <a:pt x="35394" y="49234"/>
                  </a:lnTo>
                  <a:lnTo>
                    <a:pt x="35716" y="48993"/>
                  </a:lnTo>
                  <a:lnTo>
                    <a:pt x="35997" y="48712"/>
                  </a:lnTo>
                  <a:lnTo>
                    <a:pt x="36238" y="48410"/>
                  </a:lnTo>
                  <a:lnTo>
                    <a:pt x="36459" y="48089"/>
                  </a:lnTo>
                  <a:lnTo>
                    <a:pt x="36660" y="47747"/>
                  </a:lnTo>
                  <a:lnTo>
                    <a:pt x="36800" y="47406"/>
                  </a:lnTo>
                  <a:lnTo>
                    <a:pt x="36901" y="47024"/>
                  </a:lnTo>
                  <a:lnTo>
                    <a:pt x="36981" y="46643"/>
                  </a:lnTo>
                  <a:lnTo>
                    <a:pt x="37001" y="46241"/>
                  </a:lnTo>
                  <a:lnTo>
                    <a:pt x="37001" y="3877"/>
                  </a:lnTo>
                  <a:lnTo>
                    <a:pt x="36981" y="3475"/>
                  </a:lnTo>
                  <a:lnTo>
                    <a:pt x="36901" y="3094"/>
                  </a:lnTo>
                  <a:lnTo>
                    <a:pt x="36800" y="2712"/>
                  </a:lnTo>
                  <a:lnTo>
                    <a:pt x="36660" y="2370"/>
                  </a:lnTo>
                  <a:lnTo>
                    <a:pt x="36459" y="2029"/>
                  </a:lnTo>
                  <a:lnTo>
                    <a:pt x="36238" y="1708"/>
                  </a:lnTo>
                  <a:lnTo>
                    <a:pt x="35997" y="1406"/>
                  </a:lnTo>
                  <a:lnTo>
                    <a:pt x="35716" y="1125"/>
                  </a:lnTo>
                  <a:lnTo>
                    <a:pt x="35394" y="884"/>
                  </a:lnTo>
                  <a:lnTo>
                    <a:pt x="35053" y="663"/>
                  </a:lnTo>
                  <a:lnTo>
                    <a:pt x="34691" y="462"/>
                  </a:lnTo>
                  <a:lnTo>
                    <a:pt x="34309" y="301"/>
                  </a:lnTo>
                  <a:lnTo>
                    <a:pt x="33908" y="181"/>
                  </a:lnTo>
                  <a:lnTo>
                    <a:pt x="33486" y="80"/>
                  </a:lnTo>
                  <a:lnTo>
                    <a:pt x="33044" y="20"/>
                  </a:lnTo>
                  <a:lnTo>
                    <a:pt x="326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0"/>
            <p:cNvSpPr/>
            <p:nvPr/>
          </p:nvSpPr>
          <p:spPr>
            <a:xfrm>
              <a:off x="5236675" y="2133850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0"/>
                  </a:moveTo>
                  <a:lnTo>
                    <a:pt x="1" y="2290"/>
                  </a:lnTo>
                  <a:lnTo>
                    <a:pt x="27721" y="229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0"/>
            <p:cNvSpPr/>
            <p:nvPr/>
          </p:nvSpPr>
          <p:spPr>
            <a:xfrm>
              <a:off x="5236675" y="2293550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0"/>
            <p:cNvSpPr/>
            <p:nvPr/>
          </p:nvSpPr>
          <p:spPr>
            <a:xfrm>
              <a:off x="5236675" y="24532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0"/>
            <p:cNvSpPr/>
            <p:nvPr/>
          </p:nvSpPr>
          <p:spPr>
            <a:xfrm>
              <a:off x="5236675" y="26134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0"/>
            <p:cNvSpPr/>
            <p:nvPr/>
          </p:nvSpPr>
          <p:spPr>
            <a:xfrm>
              <a:off x="5236675" y="27731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0"/>
            <p:cNvSpPr/>
            <p:nvPr/>
          </p:nvSpPr>
          <p:spPr>
            <a:xfrm>
              <a:off x="5236675" y="2935825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1"/>
                  </a:moveTo>
                  <a:lnTo>
                    <a:pt x="1" y="2291"/>
                  </a:lnTo>
                  <a:lnTo>
                    <a:pt x="27721" y="229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7" name="Google Shape;2547;p40"/>
          <p:cNvGrpSpPr/>
          <p:nvPr/>
        </p:nvGrpSpPr>
        <p:grpSpPr>
          <a:xfrm rot="21008303">
            <a:off x="5667276" y="1337885"/>
            <a:ext cx="832293" cy="855582"/>
            <a:chOff x="6238300" y="1263100"/>
            <a:chExt cx="352100" cy="447050"/>
          </a:xfrm>
        </p:grpSpPr>
        <p:sp>
          <p:nvSpPr>
            <p:cNvPr id="2548" name="Google Shape;2548;p40"/>
            <p:cNvSpPr/>
            <p:nvPr/>
          </p:nvSpPr>
          <p:spPr>
            <a:xfrm>
              <a:off x="6301625" y="1270050"/>
              <a:ext cx="281175" cy="428700"/>
            </a:xfrm>
            <a:custGeom>
              <a:avLst/>
              <a:gdLst/>
              <a:ahLst/>
              <a:cxnLst/>
              <a:rect l="l" t="t" r="r" b="b"/>
              <a:pathLst>
                <a:path w="11247" h="17148" extrusionOk="0">
                  <a:moveTo>
                    <a:pt x="507" y="1"/>
                  </a:moveTo>
                  <a:lnTo>
                    <a:pt x="51" y="406"/>
                  </a:lnTo>
                  <a:lnTo>
                    <a:pt x="1" y="17046"/>
                  </a:lnTo>
                  <a:lnTo>
                    <a:pt x="10512" y="17148"/>
                  </a:lnTo>
                  <a:lnTo>
                    <a:pt x="10638" y="17122"/>
                  </a:lnTo>
                  <a:lnTo>
                    <a:pt x="10790" y="17097"/>
                  </a:lnTo>
                  <a:lnTo>
                    <a:pt x="10917" y="17072"/>
                  </a:lnTo>
                  <a:lnTo>
                    <a:pt x="11018" y="16996"/>
                  </a:lnTo>
                  <a:lnTo>
                    <a:pt x="11119" y="16920"/>
                  </a:lnTo>
                  <a:lnTo>
                    <a:pt x="11195" y="16818"/>
                  </a:lnTo>
                  <a:lnTo>
                    <a:pt x="11246" y="16692"/>
                  </a:lnTo>
                  <a:lnTo>
                    <a:pt x="11246" y="16565"/>
                  </a:lnTo>
                  <a:lnTo>
                    <a:pt x="11246" y="12006"/>
                  </a:lnTo>
                  <a:lnTo>
                    <a:pt x="10056" y="9600"/>
                  </a:lnTo>
                  <a:lnTo>
                    <a:pt x="11246" y="6561"/>
                  </a:lnTo>
                  <a:lnTo>
                    <a:pt x="11246" y="684"/>
                  </a:lnTo>
                  <a:lnTo>
                    <a:pt x="11246" y="558"/>
                  </a:lnTo>
                  <a:lnTo>
                    <a:pt x="11195" y="431"/>
                  </a:lnTo>
                  <a:lnTo>
                    <a:pt x="11145" y="305"/>
                  </a:lnTo>
                  <a:lnTo>
                    <a:pt x="11044" y="203"/>
                  </a:lnTo>
                  <a:lnTo>
                    <a:pt x="10942" y="102"/>
                  </a:lnTo>
                  <a:lnTo>
                    <a:pt x="10841" y="51"/>
                  </a:lnTo>
                  <a:lnTo>
                    <a:pt x="106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0"/>
            <p:cNvSpPr/>
            <p:nvPr/>
          </p:nvSpPr>
          <p:spPr>
            <a:xfrm>
              <a:off x="6266175" y="1270050"/>
              <a:ext cx="316625" cy="431875"/>
            </a:xfrm>
            <a:custGeom>
              <a:avLst/>
              <a:gdLst/>
              <a:ahLst/>
              <a:cxnLst/>
              <a:rect l="l" t="t" r="r" b="b"/>
              <a:pathLst>
                <a:path w="12665" h="17275" extrusionOk="0">
                  <a:moveTo>
                    <a:pt x="1241" y="1"/>
                  </a:moveTo>
                  <a:lnTo>
                    <a:pt x="0" y="8080"/>
                  </a:lnTo>
                  <a:lnTo>
                    <a:pt x="1241" y="17274"/>
                  </a:lnTo>
                  <a:lnTo>
                    <a:pt x="11980" y="17274"/>
                  </a:lnTo>
                  <a:lnTo>
                    <a:pt x="12107" y="17249"/>
                  </a:lnTo>
                  <a:lnTo>
                    <a:pt x="12259" y="17198"/>
                  </a:lnTo>
                  <a:lnTo>
                    <a:pt x="12360" y="17148"/>
                  </a:lnTo>
                  <a:lnTo>
                    <a:pt x="12462" y="17072"/>
                  </a:lnTo>
                  <a:lnTo>
                    <a:pt x="12563" y="16945"/>
                  </a:lnTo>
                  <a:lnTo>
                    <a:pt x="12613" y="16844"/>
                  </a:lnTo>
                  <a:lnTo>
                    <a:pt x="12664" y="16717"/>
                  </a:lnTo>
                  <a:lnTo>
                    <a:pt x="12664" y="16565"/>
                  </a:lnTo>
                  <a:lnTo>
                    <a:pt x="2254" y="16565"/>
                  </a:lnTo>
                  <a:lnTo>
                    <a:pt x="2128" y="16540"/>
                  </a:lnTo>
                  <a:lnTo>
                    <a:pt x="2026" y="16464"/>
                  </a:lnTo>
                  <a:lnTo>
                    <a:pt x="1950" y="16362"/>
                  </a:lnTo>
                  <a:lnTo>
                    <a:pt x="1925" y="16261"/>
                  </a:lnTo>
                  <a:lnTo>
                    <a:pt x="19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0"/>
            <p:cNvSpPr/>
            <p:nvPr/>
          </p:nvSpPr>
          <p:spPr>
            <a:xfrm>
              <a:off x="6297200" y="1434050"/>
              <a:ext cx="286850" cy="69675"/>
            </a:xfrm>
            <a:custGeom>
              <a:avLst/>
              <a:gdLst/>
              <a:ahLst/>
              <a:cxnLst/>
              <a:rect l="l" t="t" r="r" b="b"/>
              <a:pathLst>
                <a:path w="11474" h="2787" extrusionOk="0">
                  <a:moveTo>
                    <a:pt x="0" y="1"/>
                  </a:moveTo>
                  <a:lnTo>
                    <a:pt x="0" y="2077"/>
                  </a:lnTo>
                  <a:lnTo>
                    <a:pt x="5800" y="2787"/>
                  </a:lnTo>
                  <a:lnTo>
                    <a:pt x="11474" y="2077"/>
                  </a:lnTo>
                  <a:lnTo>
                    <a:pt x="114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0"/>
            <p:cNvSpPr/>
            <p:nvPr/>
          </p:nvSpPr>
          <p:spPr>
            <a:xfrm>
              <a:off x="6297200" y="1485975"/>
              <a:ext cx="286850" cy="84250"/>
            </a:xfrm>
            <a:custGeom>
              <a:avLst/>
              <a:gdLst/>
              <a:ahLst/>
              <a:cxnLst/>
              <a:rect l="l" t="t" r="r" b="b"/>
              <a:pathLst>
                <a:path w="11474" h="3370" extrusionOk="0">
                  <a:moveTo>
                    <a:pt x="0" y="0"/>
                  </a:moveTo>
                  <a:lnTo>
                    <a:pt x="0" y="3369"/>
                  </a:lnTo>
                  <a:lnTo>
                    <a:pt x="11474" y="3369"/>
                  </a:lnTo>
                  <a:lnTo>
                    <a:pt x="11474" y="0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0"/>
            <p:cNvSpPr/>
            <p:nvPr/>
          </p:nvSpPr>
          <p:spPr>
            <a:xfrm>
              <a:off x="6289600" y="1434050"/>
              <a:ext cx="24725" cy="51950"/>
            </a:xfrm>
            <a:custGeom>
              <a:avLst/>
              <a:gdLst/>
              <a:ahLst/>
              <a:cxnLst/>
              <a:rect l="l" t="t" r="r" b="b"/>
              <a:pathLst>
                <a:path w="989" h="2078" extrusionOk="0">
                  <a:moveTo>
                    <a:pt x="304" y="1"/>
                  </a:moveTo>
                  <a:lnTo>
                    <a:pt x="0" y="963"/>
                  </a:lnTo>
                  <a:lnTo>
                    <a:pt x="304" y="2077"/>
                  </a:lnTo>
                  <a:lnTo>
                    <a:pt x="988" y="2077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0"/>
            <p:cNvSpPr/>
            <p:nvPr/>
          </p:nvSpPr>
          <p:spPr>
            <a:xfrm>
              <a:off x="6286425" y="1485975"/>
              <a:ext cx="27900" cy="84250"/>
            </a:xfrm>
            <a:custGeom>
              <a:avLst/>
              <a:gdLst/>
              <a:ahLst/>
              <a:cxnLst/>
              <a:rect l="l" t="t" r="r" b="b"/>
              <a:pathLst>
                <a:path w="1116" h="3370" extrusionOk="0">
                  <a:moveTo>
                    <a:pt x="431" y="0"/>
                  </a:moveTo>
                  <a:lnTo>
                    <a:pt x="1" y="1495"/>
                  </a:lnTo>
                  <a:lnTo>
                    <a:pt x="431" y="3369"/>
                  </a:lnTo>
                  <a:lnTo>
                    <a:pt x="1115" y="3369"/>
                  </a:lnTo>
                  <a:lnTo>
                    <a:pt x="1115" y="0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0"/>
            <p:cNvSpPr/>
            <p:nvPr/>
          </p:nvSpPr>
          <p:spPr>
            <a:xfrm>
              <a:off x="6409275" y="1308050"/>
              <a:ext cx="62075" cy="88025"/>
            </a:xfrm>
            <a:custGeom>
              <a:avLst/>
              <a:gdLst/>
              <a:ahLst/>
              <a:cxnLst/>
              <a:rect l="l" t="t" r="r" b="b"/>
              <a:pathLst>
                <a:path w="2483" h="3521" extrusionOk="0">
                  <a:moveTo>
                    <a:pt x="355" y="0"/>
                  </a:moveTo>
                  <a:lnTo>
                    <a:pt x="0" y="1647"/>
                  </a:lnTo>
                  <a:lnTo>
                    <a:pt x="355" y="3521"/>
                  </a:lnTo>
                  <a:lnTo>
                    <a:pt x="1241" y="3242"/>
                  </a:lnTo>
                  <a:lnTo>
                    <a:pt x="2178" y="3521"/>
                  </a:lnTo>
                  <a:lnTo>
                    <a:pt x="2482" y="174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0"/>
            <p:cNvSpPr/>
            <p:nvPr/>
          </p:nvSpPr>
          <p:spPr>
            <a:xfrm>
              <a:off x="6406725" y="1379600"/>
              <a:ext cx="61450" cy="16475"/>
            </a:xfrm>
            <a:custGeom>
              <a:avLst/>
              <a:gdLst/>
              <a:ahLst/>
              <a:cxnLst/>
              <a:rect l="l" t="t" r="r" b="b"/>
              <a:pathLst>
                <a:path w="2458" h="659" extrusionOk="0">
                  <a:moveTo>
                    <a:pt x="457" y="0"/>
                  </a:moveTo>
                  <a:lnTo>
                    <a:pt x="1" y="330"/>
                  </a:lnTo>
                  <a:lnTo>
                    <a:pt x="457" y="659"/>
                  </a:lnTo>
                  <a:lnTo>
                    <a:pt x="2280" y="659"/>
                  </a:lnTo>
                  <a:lnTo>
                    <a:pt x="2458" y="228"/>
                  </a:lnTo>
                  <a:lnTo>
                    <a:pt x="2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0"/>
            <p:cNvSpPr/>
            <p:nvPr/>
          </p:nvSpPr>
          <p:spPr>
            <a:xfrm>
              <a:off x="6376350" y="1308050"/>
              <a:ext cx="41800" cy="86125"/>
            </a:xfrm>
            <a:custGeom>
              <a:avLst/>
              <a:gdLst/>
              <a:ahLst/>
              <a:cxnLst/>
              <a:rect l="l" t="t" r="r" b="b"/>
              <a:pathLst>
                <a:path w="1672" h="3445" extrusionOk="0">
                  <a:moveTo>
                    <a:pt x="481" y="0"/>
                  </a:moveTo>
                  <a:lnTo>
                    <a:pt x="380" y="178"/>
                  </a:lnTo>
                  <a:lnTo>
                    <a:pt x="228" y="203"/>
                  </a:lnTo>
                  <a:lnTo>
                    <a:pt x="127" y="279"/>
                  </a:lnTo>
                  <a:lnTo>
                    <a:pt x="51" y="380"/>
                  </a:lnTo>
                  <a:lnTo>
                    <a:pt x="26" y="532"/>
                  </a:lnTo>
                  <a:lnTo>
                    <a:pt x="0" y="3090"/>
                  </a:lnTo>
                  <a:lnTo>
                    <a:pt x="26" y="3217"/>
                  </a:lnTo>
                  <a:lnTo>
                    <a:pt x="102" y="3344"/>
                  </a:lnTo>
                  <a:lnTo>
                    <a:pt x="203" y="3420"/>
                  </a:lnTo>
                  <a:lnTo>
                    <a:pt x="355" y="3445"/>
                  </a:lnTo>
                  <a:lnTo>
                    <a:pt x="1444" y="3369"/>
                  </a:lnTo>
                  <a:lnTo>
                    <a:pt x="1672" y="2862"/>
                  </a:lnTo>
                  <a:lnTo>
                    <a:pt x="1672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0"/>
            <p:cNvSpPr/>
            <p:nvPr/>
          </p:nvSpPr>
          <p:spPr>
            <a:xfrm>
              <a:off x="6463725" y="1308050"/>
              <a:ext cx="46250" cy="84225"/>
            </a:xfrm>
            <a:custGeom>
              <a:avLst/>
              <a:gdLst/>
              <a:ahLst/>
              <a:cxnLst/>
              <a:rect l="l" t="t" r="r" b="b"/>
              <a:pathLst>
                <a:path w="1850" h="3369" extrusionOk="0">
                  <a:moveTo>
                    <a:pt x="0" y="0"/>
                  </a:moveTo>
                  <a:lnTo>
                    <a:pt x="0" y="2862"/>
                  </a:lnTo>
                  <a:lnTo>
                    <a:pt x="178" y="3293"/>
                  </a:lnTo>
                  <a:lnTo>
                    <a:pt x="1216" y="3369"/>
                  </a:lnTo>
                  <a:lnTo>
                    <a:pt x="1368" y="3318"/>
                  </a:lnTo>
                  <a:lnTo>
                    <a:pt x="1469" y="3268"/>
                  </a:lnTo>
                  <a:lnTo>
                    <a:pt x="1545" y="3141"/>
                  </a:lnTo>
                  <a:lnTo>
                    <a:pt x="1571" y="3014"/>
                  </a:lnTo>
                  <a:lnTo>
                    <a:pt x="1849" y="2862"/>
                  </a:lnTo>
                  <a:lnTo>
                    <a:pt x="1849" y="330"/>
                  </a:lnTo>
                  <a:lnTo>
                    <a:pt x="1824" y="203"/>
                  </a:lnTo>
                  <a:lnTo>
                    <a:pt x="1748" y="102"/>
                  </a:lnTo>
                  <a:lnTo>
                    <a:pt x="1621" y="26"/>
                  </a:lnTo>
                  <a:lnTo>
                    <a:pt x="14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0"/>
            <p:cNvSpPr/>
            <p:nvPr/>
          </p:nvSpPr>
          <p:spPr>
            <a:xfrm>
              <a:off x="6371900" y="1308050"/>
              <a:ext cx="46250" cy="88025"/>
            </a:xfrm>
            <a:custGeom>
              <a:avLst/>
              <a:gdLst/>
              <a:ahLst/>
              <a:cxnLst/>
              <a:rect l="l" t="t" r="r" b="b"/>
              <a:pathLst>
                <a:path w="1850" h="3521" extrusionOk="0">
                  <a:moveTo>
                    <a:pt x="356" y="0"/>
                  </a:moveTo>
                  <a:lnTo>
                    <a:pt x="204" y="26"/>
                  </a:lnTo>
                  <a:lnTo>
                    <a:pt x="102" y="102"/>
                  </a:lnTo>
                  <a:lnTo>
                    <a:pt x="26" y="203"/>
                  </a:lnTo>
                  <a:lnTo>
                    <a:pt x="1" y="330"/>
                  </a:lnTo>
                  <a:lnTo>
                    <a:pt x="1" y="3166"/>
                  </a:lnTo>
                  <a:lnTo>
                    <a:pt x="26" y="3293"/>
                  </a:lnTo>
                  <a:lnTo>
                    <a:pt x="102" y="3420"/>
                  </a:lnTo>
                  <a:lnTo>
                    <a:pt x="204" y="3496"/>
                  </a:lnTo>
                  <a:lnTo>
                    <a:pt x="356" y="3521"/>
                  </a:lnTo>
                  <a:lnTo>
                    <a:pt x="1850" y="3521"/>
                  </a:lnTo>
                  <a:lnTo>
                    <a:pt x="1850" y="2862"/>
                  </a:lnTo>
                  <a:lnTo>
                    <a:pt x="887" y="2862"/>
                  </a:lnTo>
                  <a:lnTo>
                    <a:pt x="786" y="2837"/>
                  </a:lnTo>
                  <a:lnTo>
                    <a:pt x="735" y="2786"/>
                  </a:lnTo>
                  <a:lnTo>
                    <a:pt x="685" y="2736"/>
                  </a:lnTo>
                  <a:lnTo>
                    <a:pt x="659" y="2634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0"/>
            <p:cNvSpPr/>
            <p:nvPr/>
          </p:nvSpPr>
          <p:spPr>
            <a:xfrm>
              <a:off x="6463725" y="1379600"/>
              <a:ext cx="46250" cy="16475"/>
            </a:xfrm>
            <a:custGeom>
              <a:avLst/>
              <a:gdLst/>
              <a:ahLst/>
              <a:cxnLst/>
              <a:rect l="l" t="t" r="r" b="b"/>
              <a:pathLst>
                <a:path w="1850" h="659" extrusionOk="0">
                  <a:moveTo>
                    <a:pt x="0" y="0"/>
                  </a:moveTo>
                  <a:lnTo>
                    <a:pt x="0" y="659"/>
                  </a:lnTo>
                  <a:lnTo>
                    <a:pt x="1495" y="659"/>
                  </a:lnTo>
                  <a:lnTo>
                    <a:pt x="1621" y="634"/>
                  </a:lnTo>
                  <a:lnTo>
                    <a:pt x="1748" y="558"/>
                  </a:lnTo>
                  <a:lnTo>
                    <a:pt x="1824" y="431"/>
                  </a:lnTo>
                  <a:lnTo>
                    <a:pt x="1849" y="304"/>
                  </a:lnTo>
                  <a:lnTo>
                    <a:pt x="18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0"/>
            <p:cNvSpPr/>
            <p:nvPr/>
          </p:nvSpPr>
          <p:spPr>
            <a:xfrm>
              <a:off x="6245900" y="1270050"/>
              <a:ext cx="51325" cy="428700"/>
            </a:xfrm>
            <a:custGeom>
              <a:avLst/>
              <a:gdLst/>
              <a:ahLst/>
              <a:cxnLst/>
              <a:rect l="l" t="t" r="r" b="b"/>
              <a:pathLst>
                <a:path w="2053" h="17148" extrusionOk="0">
                  <a:moveTo>
                    <a:pt x="482" y="1"/>
                  </a:moveTo>
                  <a:lnTo>
                    <a:pt x="355" y="51"/>
                  </a:lnTo>
                  <a:lnTo>
                    <a:pt x="254" y="153"/>
                  </a:lnTo>
                  <a:lnTo>
                    <a:pt x="153" y="254"/>
                  </a:lnTo>
                  <a:lnTo>
                    <a:pt x="102" y="355"/>
                  </a:lnTo>
                  <a:lnTo>
                    <a:pt x="51" y="482"/>
                  </a:lnTo>
                  <a:lnTo>
                    <a:pt x="1" y="634"/>
                  </a:lnTo>
                  <a:lnTo>
                    <a:pt x="1" y="786"/>
                  </a:lnTo>
                  <a:lnTo>
                    <a:pt x="127" y="16388"/>
                  </a:lnTo>
                  <a:lnTo>
                    <a:pt x="127" y="16540"/>
                  </a:lnTo>
                  <a:lnTo>
                    <a:pt x="178" y="16666"/>
                  </a:lnTo>
                  <a:lnTo>
                    <a:pt x="254" y="16793"/>
                  </a:lnTo>
                  <a:lnTo>
                    <a:pt x="330" y="16894"/>
                  </a:lnTo>
                  <a:lnTo>
                    <a:pt x="431" y="16970"/>
                  </a:lnTo>
                  <a:lnTo>
                    <a:pt x="558" y="17046"/>
                  </a:lnTo>
                  <a:lnTo>
                    <a:pt x="685" y="17072"/>
                  </a:lnTo>
                  <a:lnTo>
                    <a:pt x="811" y="17097"/>
                  </a:lnTo>
                  <a:lnTo>
                    <a:pt x="2027" y="17148"/>
                  </a:lnTo>
                  <a:lnTo>
                    <a:pt x="2027" y="17148"/>
                  </a:lnTo>
                  <a:lnTo>
                    <a:pt x="1875" y="16818"/>
                  </a:lnTo>
                  <a:lnTo>
                    <a:pt x="2052" y="16565"/>
                  </a:lnTo>
                  <a:lnTo>
                    <a:pt x="2052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0"/>
            <p:cNvSpPr/>
            <p:nvPr/>
          </p:nvSpPr>
          <p:spPr>
            <a:xfrm>
              <a:off x="6244000" y="1270050"/>
              <a:ext cx="53225" cy="431875"/>
            </a:xfrm>
            <a:custGeom>
              <a:avLst/>
              <a:gdLst/>
              <a:ahLst/>
              <a:cxnLst/>
              <a:rect l="l" t="t" r="r" b="b"/>
              <a:pathLst>
                <a:path w="2129" h="17275" extrusionOk="0">
                  <a:moveTo>
                    <a:pt x="558" y="1"/>
                  </a:moveTo>
                  <a:lnTo>
                    <a:pt x="406" y="51"/>
                  </a:lnTo>
                  <a:lnTo>
                    <a:pt x="305" y="102"/>
                  </a:lnTo>
                  <a:lnTo>
                    <a:pt x="203" y="203"/>
                  </a:lnTo>
                  <a:lnTo>
                    <a:pt x="102" y="305"/>
                  </a:lnTo>
                  <a:lnTo>
                    <a:pt x="51" y="431"/>
                  </a:lnTo>
                  <a:lnTo>
                    <a:pt x="1" y="558"/>
                  </a:lnTo>
                  <a:lnTo>
                    <a:pt x="1" y="684"/>
                  </a:lnTo>
                  <a:lnTo>
                    <a:pt x="1" y="16565"/>
                  </a:lnTo>
                  <a:lnTo>
                    <a:pt x="1" y="16717"/>
                  </a:lnTo>
                  <a:lnTo>
                    <a:pt x="51" y="16844"/>
                  </a:lnTo>
                  <a:lnTo>
                    <a:pt x="102" y="16945"/>
                  </a:lnTo>
                  <a:lnTo>
                    <a:pt x="203" y="17072"/>
                  </a:lnTo>
                  <a:lnTo>
                    <a:pt x="305" y="17148"/>
                  </a:lnTo>
                  <a:lnTo>
                    <a:pt x="406" y="17198"/>
                  </a:lnTo>
                  <a:lnTo>
                    <a:pt x="558" y="17249"/>
                  </a:lnTo>
                  <a:lnTo>
                    <a:pt x="685" y="17274"/>
                  </a:lnTo>
                  <a:lnTo>
                    <a:pt x="2128" y="17274"/>
                  </a:lnTo>
                  <a:lnTo>
                    <a:pt x="2128" y="16565"/>
                  </a:lnTo>
                  <a:lnTo>
                    <a:pt x="938" y="16565"/>
                  </a:lnTo>
                  <a:lnTo>
                    <a:pt x="836" y="16540"/>
                  </a:lnTo>
                  <a:lnTo>
                    <a:pt x="761" y="16489"/>
                  </a:lnTo>
                  <a:lnTo>
                    <a:pt x="710" y="16413"/>
                  </a:lnTo>
                  <a:lnTo>
                    <a:pt x="685" y="16312"/>
                  </a:lnTo>
                  <a:lnTo>
                    <a:pt x="685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0"/>
            <p:cNvSpPr/>
            <p:nvPr/>
          </p:nvSpPr>
          <p:spPr>
            <a:xfrm>
              <a:off x="6238300" y="1263100"/>
              <a:ext cx="352100" cy="447050"/>
            </a:xfrm>
            <a:custGeom>
              <a:avLst/>
              <a:gdLst/>
              <a:ahLst/>
              <a:cxnLst/>
              <a:rect l="l" t="t" r="r" b="b"/>
              <a:pathLst>
                <a:path w="14084" h="17882" extrusionOk="0">
                  <a:moveTo>
                    <a:pt x="13222" y="532"/>
                  </a:moveTo>
                  <a:lnTo>
                    <a:pt x="13298" y="557"/>
                  </a:lnTo>
                  <a:lnTo>
                    <a:pt x="13374" y="608"/>
                  </a:lnTo>
                  <a:lnTo>
                    <a:pt x="13425" y="659"/>
                  </a:lnTo>
                  <a:lnTo>
                    <a:pt x="13501" y="735"/>
                  </a:lnTo>
                  <a:lnTo>
                    <a:pt x="13526" y="810"/>
                  </a:lnTo>
                  <a:lnTo>
                    <a:pt x="13551" y="886"/>
                  </a:lnTo>
                  <a:lnTo>
                    <a:pt x="13551" y="962"/>
                  </a:lnTo>
                  <a:lnTo>
                    <a:pt x="13551" y="6560"/>
                  </a:lnTo>
                  <a:lnTo>
                    <a:pt x="11120" y="6560"/>
                  </a:lnTo>
                  <a:lnTo>
                    <a:pt x="11018" y="6585"/>
                  </a:lnTo>
                  <a:lnTo>
                    <a:pt x="10942" y="6636"/>
                  </a:lnTo>
                  <a:lnTo>
                    <a:pt x="10892" y="6737"/>
                  </a:lnTo>
                  <a:lnTo>
                    <a:pt x="10866" y="6839"/>
                  </a:lnTo>
                  <a:lnTo>
                    <a:pt x="10892" y="6940"/>
                  </a:lnTo>
                  <a:lnTo>
                    <a:pt x="10942" y="7016"/>
                  </a:lnTo>
                  <a:lnTo>
                    <a:pt x="11018" y="7066"/>
                  </a:lnTo>
                  <a:lnTo>
                    <a:pt x="11120" y="7092"/>
                  </a:lnTo>
                  <a:lnTo>
                    <a:pt x="13551" y="7092"/>
                  </a:lnTo>
                  <a:lnTo>
                    <a:pt x="13551" y="8662"/>
                  </a:lnTo>
                  <a:lnTo>
                    <a:pt x="2635" y="8662"/>
                  </a:lnTo>
                  <a:lnTo>
                    <a:pt x="2635" y="7092"/>
                  </a:lnTo>
                  <a:lnTo>
                    <a:pt x="9853" y="7092"/>
                  </a:lnTo>
                  <a:lnTo>
                    <a:pt x="9955" y="7066"/>
                  </a:lnTo>
                  <a:lnTo>
                    <a:pt x="10031" y="7016"/>
                  </a:lnTo>
                  <a:lnTo>
                    <a:pt x="10107" y="6940"/>
                  </a:lnTo>
                  <a:lnTo>
                    <a:pt x="10107" y="6839"/>
                  </a:lnTo>
                  <a:lnTo>
                    <a:pt x="10107" y="6737"/>
                  </a:lnTo>
                  <a:lnTo>
                    <a:pt x="10031" y="6636"/>
                  </a:lnTo>
                  <a:lnTo>
                    <a:pt x="9955" y="6585"/>
                  </a:lnTo>
                  <a:lnTo>
                    <a:pt x="9853" y="6560"/>
                  </a:lnTo>
                  <a:lnTo>
                    <a:pt x="2635" y="6560"/>
                  </a:lnTo>
                  <a:lnTo>
                    <a:pt x="2635" y="532"/>
                  </a:lnTo>
                  <a:close/>
                  <a:moveTo>
                    <a:pt x="2128" y="532"/>
                  </a:moveTo>
                  <a:lnTo>
                    <a:pt x="2128" y="17350"/>
                  </a:lnTo>
                  <a:lnTo>
                    <a:pt x="862" y="17350"/>
                  </a:lnTo>
                  <a:lnTo>
                    <a:pt x="786" y="17324"/>
                  </a:lnTo>
                  <a:lnTo>
                    <a:pt x="710" y="17274"/>
                  </a:lnTo>
                  <a:lnTo>
                    <a:pt x="634" y="17223"/>
                  </a:lnTo>
                  <a:lnTo>
                    <a:pt x="583" y="17147"/>
                  </a:lnTo>
                  <a:lnTo>
                    <a:pt x="558" y="17071"/>
                  </a:lnTo>
                  <a:lnTo>
                    <a:pt x="533" y="16995"/>
                  </a:lnTo>
                  <a:lnTo>
                    <a:pt x="507" y="16919"/>
                  </a:lnTo>
                  <a:lnTo>
                    <a:pt x="507" y="962"/>
                  </a:lnTo>
                  <a:lnTo>
                    <a:pt x="533" y="886"/>
                  </a:lnTo>
                  <a:lnTo>
                    <a:pt x="558" y="810"/>
                  </a:lnTo>
                  <a:lnTo>
                    <a:pt x="583" y="735"/>
                  </a:lnTo>
                  <a:lnTo>
                    <a:pt x="634" y="659"/>
                  </a:lnTo>
                  <a:lnTo>
                    <a:pt x="710" y="608"/>
                  </a:lnTo>
                  <a:lnTo>
                    <a:pt x="786" y="557"/>
                  </a:lnTo>
                  <a:lnTo>
                    <a:pt x="862" y="532"/>
                  </a:lnTo>
                  <a:close/>
                  <a:moveTo>
                    <a:pt x="963" y="0"/>
                  </a:moveTo>
                  <a:lnTo>
                    <a:pt x="761" y="25"/>
                  </a:lnTo>
                  <a:lnTo>
                    <a:pt x="583" y="76"/>
                  </a:lnTo>
                  <a:lnTo>
                    <a:pt x="406" y="177"/>
                  </a:lnTo>
                  <a:lnTo>
                    <a:pt x="279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5"/>
                  </a:lnTo>
                  <a:lnTo>
                    <a:pt x="1" y="962"/>
                  </a:lnTo>
                  <a:lnTo>
                    <a:pt x="1" y="16919"/>
                  </a:lnTo>
                  <a:lnTo>
                    <a:pt x="1" y="17096"/>
                  </a:lnTo>
                  <a:lnTo>
                    <a:pt x="77" y="17299"/>
                  </a:lnTo>
                  <a:lnTo>
                    <a:pt x="153" y="17451"/>
                  </a:lnTo>
                  <a:lnTo>
                    <a:pt x="279" y="17603"/>
                  </a:lnTo>
                  <a:lnTo>
                    <a:pt x="406" y="17704"/>
                  </a:lnTo>
                  <a:lnTo>
                    <a:pt x="583" y="17805"/>
                  </a:lnTo>
                  <a:lnTo>
                    <a:pt x="761" y="17856"/>
                  </a:lnTo>
                  <a:lnTo>
                    <a:pt x="963" y="17881"/>
                  </a:lnTo>
                  <a:lnTo>
                    <a:pt x="13121" y="17881"/>
                  </a:lnTo>
                  <a:lnTo>
                    <a:pt x="13323" y="17856"/>
                  </a:lnTo>
                  <a:lnTo>
                    <a:pt x="13501" y="17805"/>
                  </a:lnTo>
                  <a:lnTo>
                    <a:pt x="13652" y="17704"/>
                  </a:lnTo>
                  <a:lnTo>
                    <a:pt x="13804" y="17603"/>
                  </a:lnTo>
                  <a:lnTo>
                    <a:pt x="13931" y="17451"/>
                  </a:lnTo>
                  <a:lnTo>
                    <a:pt x="14007" y="17299"/>
                  </a:lnTo>
                  <a:lnTo>
                    <a:pt x="14058" y="17096"/>
                  </a:lnTo>
                  <a:lnTo>
                    <a:pt x="14083" y="16919"/>
                  </a:lnTo>
                  <a:lnTo>
                    <a:pt x="14083" y="15754"/>
                  </a:lnTo>
                  <a:lnTo>
                    <a:pt x="14058" y="15653"/>
                  </a:lnTo>
                  <a:lnTo>
                    <a:pt x="14007" y="15551"/>
                  </a:lnTo>
                  <a:lnTo>
                    <a:pt x="13931" y="15501"/>
                  </a:lnTo>
                  <a:lnTo>
                    <a:pt x="13830" y="15475"/>
                  </a:lnTo>
                  <a:lnTo>
                    <a:pt x="13728" y="15501"/>
                  </a:lnTo>
                  <a:lnTo>
                    <a:pt x="13627" y="15551"/>
                  </a:lnTo>
                  <a:lnTo>
                    <a:pt x="13577" y="15653"/>
                  </a:lnTo>
                  <a:lnTo>
                    <a:pt x="13551" y="15754"/>
                  </a:lnTo>
                  <a:lnTo>
                    <a:pt x="13551" y="16919"/>
                  </a:lnTo>
                  <a:lnTo>
                    <a:pt x="13551" y="16995"/>
                  </a:lnTo>
                  <a:lnTo>
                    <a:pt x="13526" y="17071"/>
                  </a:lnTo>
                  <a:lnTo>
                    <a:pt x="13501" y="17147"/>
                  </a:lnTo>
                  <a:lnTo>
                    <a:pt x="13425" y="17223"/>
                  </a:lnTo>
                  <a:lnTo>
                    <a:pt x="13374" y="17274"/>
                  </a:lnTo>
                  <a:lnTo>
                    <a:pt x="13298" y="17324"/>
                  </a:lnTo>
                  <a:lnTo>
                    <a:pt x="13222" y="17350"/>
                  </a:lnTo>
                  <a:lnTo>
                    <a:pt x="2635" y="17350"/>
                  </a:lnTo>
                  <a:lnTo>
                    <a:pt x="2635" y="12537"/>
                  </a:lnTo>
                  <a:lnTo>
                    <a:pt x="3623" y="12537"/>
                  </a:lnTo>
                  <a:lnTo>
                    <a:pt x="3724" y="12512"/>
                  </a:lnTo>
                  <a:lnTo>
                    <a:pt x="3800" y="12461"/>
                  </a:lnTo>
                  <a:lnTo>
                    <a:pt x="3851" y="12385"/>
                  </a:lnTo>
                  <a:lnTo>
                    <a:pt x="3876" y="12284"/>
                  </a:lnTo>
                  <a:lnTo>
                    <a:pt x="3851" y="12183"/>
                  </a:lnTo>
                  <a:lnTo>
                    <a:pt x="3800" y="12081"/>
                  </a:lnTo>
                  <a:lnTo>
                    <a:pt x="3724" y="12031"/>
                  </a:lnTo>
                  <a:lnTo>
                    <a:pt x="3623" y="12005"/>
                  </a:lnTo>
                  <a:lnTo>
                    <a:pt x="2635" y="12005"/>
                  </a:lnTo>
                  <a:lnTo>
                    <a:pt x="2635" y="9194"/>
                  </a:lnTo>
                  <a:lnTo>
                    <a:pt x="13551" y="9194"/>
                  </a:lnTo>
                  <a:lnTo>
                    <a:pt x="13551" y="12005"/>
                  </a:lnTo>
                  <a:lnTo>
                    <a:pt x="4838" y="12005"/>
                  </a:lnTo>
                  <a:lnTo>
                    <a:pt x="4737" y="12031"/>
                  </a:lnTo>
                  <a:lnTo>
                    <a:pt x="4661" y="12081"/>
                  </a:lnTo>
                  <a:lnTo>
                    <a:pt x="4610" y="12183"/>
                  </a:lnTo>
                  <a:lnTo>
                    <a:pt x="4585" y="12284"/>
                  </a:lnTo>
                  <a:lnTo>
                    <a:pt x="4610" y="12385"/>
                  </a:lnTo>
                  <a:lnTo>
                    <a:pt x="4661" y="12461"/>
                  </a:lnTo>
                  <a:lnTo>
                    <a:pt x="4737" y="12512"/>
                  </a:lnTo>
                  <a:lnTo>
                    <a:pt x="4838" y="12537"/>
                  </a:lnTo>
                  <a:lnTo>
                    <a:pt x="13551" y="12537"/>
                  </a:lnTo>
                  <a:lnTo>
                    <a:pt x="13551" y="14513"/>
                  </a:lnTo>
                  <a:lnTo>
                    <a:pt x="13577" y="14614"/>
                  </a:lnTo>
                  <a:lnTo>
                    <a:pt x="13627" y="14715"/>
                  </a:lnTo>
                  <a:lnTo>
                    <a:pt x="13728" y="14766"/>
                  </a:lnTo>
                  <a:lnTo>
                    <a:pt x="13830" y="14791"/>
                  </a:lnTo>
                  <a:lnTo>
                    <a:pt x="13931" y="14766"/>
                  </a:lnTo>
                  <a:lnTo>
                    <a:pt x="14007" y="14715"/>
                  </a:lnTo>
                  <a:lnTo>
                    <a:pt x="14058" y="14614"/>
                  </a:lnTo>
                  <a:lnTo>
                    <a:pt x="14083" y="14513"/>
                  </a:lnTo>
                  <a:lnTo>
                    <a:pt x="14083" y="962"/>
                  </a:lnTo>
                  <a:lnTo>
                    <a:pt x="14058" y="785"/>
                  </a:lnTo>
                  <a:lnTo>
                    <a:pt x="14007" y="608"/>
                  </a:lnTo>
                  <a:lnTo>
                    <a:pt x="13931" y="431"/>
                  </a:lnTo>
                  <a:lnTo>
                    <a:pt x="13804" y="304"/>
                  </a:lnTo>
                  <a:lnTo>
                    <a:pt x="13652" y="177"/>
                  </a:lnTo>
                  <a:lnTo>
                    <a:pt x="13501" y="76"/>
                  </a:lnTo>
                  <a:lnTo>
                    <a:pt x="13323" y="25"/>
                  </a:lnTo>
                  <a:lnTo>
                    <a:pt x="131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0"/>
            <p:cNvSpPr/>
            <p:nvPr/>
          </p:nvSpPr>
          <p:spPr>
            <a:xfrm>
              <a:off x="6365575" y="1301075"/>
              <a:ext cx="150725" cy="101350"/>
            </a:xfrm>
            <a:custGeom>
              <a:avLst/>
              <a:gdLst/>
              <a:ahLst/>
              <a:cxnLst/>
              <a:rect l="l" t="t" r="r" b="b"/>
              <a:pathLst>
                <a:path w="6029" h="4054" extrusionOk="0">
                  <a:moveTo>
                    <a:pt x="3673" y="533"/>
                  </a:moveTo>
                  <a:lnTo>
                    <a:pt x="3673" y="3521"/>
                  </a:lnTo>
                  <a:lnTo>
                    <a:pt x="2356" y="3521"/>
                  </a:lnTo>
                  <a:lnTo>
                    <a:pt x="2356" y="533"/>
                  </a:lnTo>
                  <a:close/>
                  <a:moveTo>
                    <a:pt x="5421" y="533"/>
                  </a:moveTo>
                  <a:lnTo>
                    <a:pt x="5471" y="558"/>
                  </a:lnTo>
                  <a:lnTo>
                    <a:pt x="5497" y="609"/>
                  </a:lnTo>
                  <a:lnTo>
                    <a:pt x="5497" y="3445"/>
                  </a:lnTo>
                  <a:lnTo>
                    <a:pt x="5471" y="3496"/>
                  </a:lnTo>
                  <a:lnTo>
                    <a:pt x="5421" y="3521"/>
                  </a:lnTo>
                  <a:lnTo>
                    <a:pt x="4180" y="3521"/>
                  </a:lnTo>
                  <a:lnTo>
                    <a:pt x="4180" y="533"/>
                  </a:lnTo>
                  <a:close/>
                  <a:moveTo>
                    <a:pt x="609" y="1"/>
                  </a:moveTo>
                  <a:lnTo>
                    <a:pt x="482" y="26"/>
                  </a:lnTo>
                  <a:lnTo>
                    <a:pt x="355" y="51"/>
                  </a:lnTo>
                  <a:lnTo>
                    <a:pt x="254" y="102"/>
                  </a:lnTo>
                  <a:lnTo>
                    <a:pt x="178" y="178"/>
                  </a:lnTo>
                  <a:lnTo>
                    <a:pt x="102" y="279"/>
                  </a:lnTo>
                  <a:lnTo>
                    <a:pt x="51" y="381"/>
                  </a:lnTo>
                  <a:lnTo>
                    <a:pt x="1" y="507"/>
                  </a:lnTo>
                  <a:lnTo>
                    <a:pt x="1" y="609"/>
                  </a:lnTo>
                  <a:lnTo>
                    <a:pt x="1" y="1064"/>
                  </a:lnTo>
                  <a:lnTo>
                    <a:pt x="26" y="1166"/>
                  </a:lnTo>
                  <a:lnTo>
                    <a:pt x="77" y="1267"/>
                  </a:lnTo>
                  <a:lnTo>
                    <a:pt x="153" y="1318"/>
                  </a:lnTo>
                  <a:lnTo>
                    <a:pt x="254" y="1343"/>
                  </a:lnTo>
                  <a:lnTo>
                    <a:pt x="355" y="1318"/>
                  </a:lnTo>
                  <a:lnTo>
                    <a:pt x="431" y="1267"/>
                  </a:lnTo>
                  <a:lnTo>
                    <a:pt x="507" y="1166"/>
                  </a:lnTo>
                  <a:lnTo>
                    <a:pt x="507" y="1064"/>
                  </a:lnTo>
                  <a:lnTo>
                    <a:pt x="507" y="609"/>
                  </a:lnTo>
                  <a:lnTo>
                    <a:pt x="533" y="558"/>
                  </a:lnTo>
                  <a:lnTo>
                    <a:pt x="609" y="533"/>
                  </a:lnTo>
                  <a:lnTo>
                    <a:pt x="1824" y="533"/>
                  </a:lnTo>
                  <a:lnTo>
                    <a:pt x="1824" y="3521"/>
                  </a:lnTo>
                  <a:lnTo>
                    <a:pt x="609" y="3521"/>
                  </a:lnTo>
                  <a:lnTo>
                    <a:pt x="533" y="3496"/>
                  </a:lnTo>
                  <a:lnTo>
                    <a:pt x="507" y="3445"/>
                  </a:lnTo>
                  <a:lnTo>
                    <a:pt x="507" y="2306"/>
                  </a:lnTo>
                  <a:lnTo>
                    <a:pt x="507" y="2204"/>
                  </a:lnTo>
                  <a:lnTo>
                    <a:pt x="431" y="2103"/>
                  </a:lnTo>
                  <a:lnTo>
                    <a:pt x="355" y="2052"/>
                  </a:lnTo>
                  <a:lnTo>
                    <a:pt x="254" y="2027"/>
                  </a:lnTo>
                  <a:lnTo>
                    <a:pt x="153" y="2052"/>
                  </a:lnTo>
                  <a:lnTo>
                    <a:pt x="77" y="2103"/>
                  </a:lnTo>
                  <a:lnTo>
                    <a:pt x="26" y="2204"/>
                  </a:lnTo>
                  <a:lnTo>
                    <a:pt x="1" y="2306"/>
                  </a:lnTo>
                  <a:lnTo>
                    <a:pt x="1" y="3445"/>
                  </a:lnTo>
                  <a:lnTo>
                    <a:pt x="1" y="3572"/>
                  </a:lnTo>
                  <a:lnTo>
                    <a:pt x="51" y="3673"/>
                  </a:lnTo>
                  <a:lnTo>
                    <a:pt x="102" y="3775"/>
                  </a:lnTo>
                  <a:lnTo>
                    <a:pt x="178" y="3876"/>
                  </a:lnTo>
                  <a:lnTo>
                    <a:pt x="254" y="3952"/>
                  </a:lnTo>
                  <a:lnTo>
                    <a:pt x="355" y="4002"/>
                  </a:lnTo>
                  <a:lnTo>
                    <a:pt x="482" y="4053"/>
                  </a:lnTo>
                  <a:lnTo>
                    <a:pt x="5547" y="4053"/>
                  </a:lnTo>
                  <a:lnTo>
                    <a:pt x="5649" y="4002"/>
                  </a:lnTo>
                  <a:lnTo>
                    <a:pt x="5750" y="3952"/>
                  </a:lnTo>
                  <a:lnTo>
                    <a:pt x="5851" y="3876"/>
                  </a:lnTo>
                  <a:lnTo>
                    <a:pt x="5927" y="3775"/>
                  </a:lnTo>
                  <a:lnTo>
                    <a:pt x="5978" y="3673"/>
                  </a:lnTo>
                  <a:lnTo>
                    <a:pt x="6029" y="3572"/>
                  </a:lnTo>
                  <a:lnTo>
                    <a:pt x="6029" y="3445"/>
                  </a:lnTo>
                  <a:lnTo>
                    <a:pt x="6029" y="609"/>
                  </a:lnTo>
                  <a:lnTo>
                    <a:pt x="6029" y="507"/>
                  </a:lnTo>
                  <a:lnTo>
                    <a:pt x="5978" y="381"/>
                  </a:lnTo>
                  <a:lnTo>
                    <a:pt x="5927" y="279"/>
                  </a:lnTo>
                  <a:lnTo>
                    <a:pt x="5851" y="178"/>
                  </a:lnTo>
                  <a:lnTo>
                    <a:pt x="5750" y="102"/>
                  </a:lnTo>
                  <a:lnTo>
                    <a:pt x="5649" y="51"/>
                  </a:lnTo>
                  <a:lnTo>
                    <a:pt x="5547" y="26"/>
                  </a:lnTo>
                  <a:lnTo>
                    <a:pt x="54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0"/>
            <p:cNvSpPr/>
            <p:nvPr/>
          </p:nvSpPr>
          <p:spPr>
            <a:xfrm>
              <a:off x="6391550" y="1632250"/>
              <a:ext cx="98800" cy="13325"/>
            </a:xfrm>
            <a:custGeom>
              <a:avLst/>
              <a:gdLst/>
              <a:ahLst/>
              <a:cxnLst/>
              <a:rect l="l" t="t" r="r" b="b"/>
              <a:pathLst>
                <a:path w="3952" h="533" extrusionOk="0">
                  <a:moveTo>
                    <a:pt x="253" y="0"/>
                  </a:moveTo>
                  <a:lnTo>
                    <a:pt x="152" y="25"/>
                  </a:lnTo>
                  <a:lnTo>
                    <a:pt x="76" y="76"/>
                  </a:lnTo>
                  <a:lnTo>
                    <a:pt x="25" y="177"/>
                  </a:lnTo>
                  <a:lnTo>
                    <a:pt x="0" y="279"/>
                  </a:lnTo>
                  <a:lnTo>
                    <a:pt x="25" y="380"/>
                  </a:lnTo>
                  <a:lnTo>
                    <a:pt x="76" y="456"/>
                  </a:lnTo>
                  <a:lnTo>
                    <a:pt x="152" y="507"/>
                  </a:lnTo>
                  <a:lnTo>
                    <a:pt x="253" y="532"/>
                  </a:lnTo>
                  <a:lnTo>
                    <a:pt x="3673" y="532"/>
                  </a:lnTo>
                  <a:lnTo>
                    <a:pt x="3774" y="507"/>
                  </a:lnTo>
                  <a:lnTo>
                    <a:pt x="3875" y="456"/>
                  </a:lnTo>
                  <a:lnTo>
                    <a:pt x="3926" y="380"/>
                  </a:lnTo>
                  <a:lnTo>
                    <a:pt x="3951" y="279"/>
                  </a:lnTo>
                  <a:lnTo>
                    <a:pt x="3926" y="177"/>
                  </a:lnTo>
                  <a:lnTo>
                    <a:pt x="3875" y="76"/>
                  </a:lnTo>
                  <a:lnTo>
                    <a:pt x="3774" y="25"/>
                  </a:lnTo>
                  <a:lnTo>
                    <a:pt x="36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0"/>
            <p:cNvSpPr/>
            <p:nvPr/>
          </p:nvSpPr>
          <p:spPr>
            <a:xfrm>
              <a:off x="6409275" y="1654400"/>
              <a:ext cx="63350" cy="12700"/>
            </a:xfrm>
            <a:custGeom>
              <a:avLst/>
              <a:gdLst/>
              <a:ahLst/>
              <a:cxnLst/>
              <a:rect l="l" t="t" r="r" b="b"/>
              <a:pathLst>
                <a:path w="2534" h="508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0" y="153"/>
                  </a:lnTo>
                  <a:lnTo>
                    <a:pt x="0" y="254"/>
                  </a:lnTo>
                  <a:lnTo>
                    <a:pt x="0" y="355"/>
                  </a:lnTo>
                  <a:lnTo>
                    <a:pt x="76" y="431"/>
                  </a:lnTo>
                  <a:lnTo>
                    <a:pt x="152" y="507"/>
                  </a:lnTo>
                  <a:lnTo>
                    <a:pt x="2381" y="507"/>
                  </a:lnTo>
                  <a:lnTo>
                    <a:pt x="2457" y="431"/>
                  </a:lnTo>
                  <a:lnTo>
                    <a:pt x="2508" y="355"/>
                  </a:lnTo>
                  <a:lnTo>
                    <a:pt x="2533" y="254"/>
                  </a:lnTo>
                  <a:lnTo>
                    <a:pt x="2508" y="153"/>
                  </a:lnTo>
                  <a:lnTo>
                    <a:pt x="2457" y="77"/>
                  </a:lnTo>
                  <a:lnTo>
                    <a:pt x="2381" y="26"/>
                  </a:lnTo>
                  <a:lnTo>
                    <a:pt x="228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0"/>
            <p:cNvSpPr/>
            <p:nvPr/>
          </p:nvSpPr>
          <p:spPr>
            <a:xfrm>
              <a:off x="6349750" y="1453675"/>
              <a:ext cx="182375" cy="12700"/>
            </a:xfrm>
            <a:custGeom>
              <a:avLst/>
              <a:gdLst/>
              <a:ahLst/>
              <a:cxnLst/>
              <a:rect l="l" t="t" r="r" b="b"/>
              <a:pathLst>
                <a:path w="7295" h="508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31"/>
                  </a:lnTo>
                  <a:lnTo>
                    <a:pt x="152" y="507"/>
                  </a:lnTo>
                  <a:lnTo>
                    <a:pt x="7143" y="507"/>
                  </a:lnTo>
                  <a:lnTo>
                    <a:pt x="7219" y="431"/>
                  </a:lnTo>
                  <a:lnTo>
                    <a:pt x="7270" y="355"/>
                  </a:lnTo>
                  <a:lnTo>
                    <a:pt x="7295" y="254"/>
                  </a:lnTo>
                  <a:lnTo>
                    <a:pt x="7270" y="153"/>
                  </a:lnTo>
                  <a:lnTo>
                    <a:pt x="7219" y="77"/>
                  </a:lnTo>
                  <a:lnTo>
                    <a:pt x="7143" y="26"/>
                  </a:lnTo>
                  <a:lnTo>
                    <a:pt x="70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0"/>
            <p:cNvSpPr/>
            <p:nvPr/>
          </p:nvSpPr>
          <p:spPr>
            <a:xfrm>
              <a:off x="6374450" y="1510025"/>
              <a:ext cx="133000" cy="13325"/>
            </a:xfrm>
            <a:custGeom>
              <a:avLst/>
              <a:gdLst/>
              <a:ahLst/>
              <a:cxnLst/>
              <a:rect l="l" t="t" r="r" b="b"/>
              <a:pathLst>
                <a:path w="5320" h="533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0" y="178"/>
                  </a:lnTo>
                  <a:lnTo>
                    <a:pt x="0" y="279"/>
                  </a:lnTo>
                  <a:lnTo>
                    <a:pt x="0" y="381"/>
                  </a:lnTo>
                  <a:lnTo>
                    <a:pt x="76" y="457"/>
                  </a:lnTo>
                  <a:lnTo>
                    <a:pt x="152" y="507"/>
                  </a:lnTo>
                  <a:lnTo>
                    <a:pt x="254" y="533"/>
                  </a:lnTo>
                  <a:lnTo>
                    <a:pt x="5066" y="533"/>
                  </a:lnTo>
                  <a:lnTo>
                    <a:pt x="5167" y="507"/>
                  </a:lnTo>
                  <a:lnTo>
                    <a:pt x="5243" y="457"/>
                  </a:lnTo>
                  <a:lnTo>
                    <a:pt x="5294" y="381"/>
                  </a:lnTo>
                  <a:lnTo>
                    <a:pt x="5319" y="279"/>
                  </a:lnTo>
                  <a:lnTo>
                    <a:pt x="5294" y="178"/>
                  </a:lnTo>
                  <a:lnTo>
                    <a:pt x="5243" y="77"/>
                  </a:lnTo>
                  <a:lnTo>
                    <a:pt x="5167" y="26"/>
                  </a:lnTo>
                  <a:lnTo>
                    <a:pt x="506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0"/>
            <p:cNvSpPr/>
            <p:nvPr/>
          </p:nvSpPr>
          <p:spPr>
            <a:xfrm>
              <a:off x="6391550" y="1532200"/>
              <a:ext cx="98800" cy="12675"/>
            </a:xfrm>
            <a:custGeom>
              <a:avLst/>
              <a:gdLst/>
              <a:ahLst/>
              <a:cxnLst/>
              <a:rect l="l" t="t" r="r" b="b"/>
              <a:pathLst>
                <a:path w="3952" h="507" extrusionOk="0">
                  <a:moveTo>
                    <a:pt x="152" y="0"/>
                  </a:moveTo>
                  <a:lnTo>
                    <a:pt x="76" y="76"/>
                  </a:lnTo>
                  <a:lnTo>
                    <a:pt x="25" y="152"/>
                  </a:lnTo>
                  <a:lnTo>
                    <a:pt x="0" y="254"/>
                  </a:lnTo>
                  <a:lnTo>
                    <a:pt x="25" y="355"/>
                  </a:lnTo>
                  <a:lnTo>
                    <a:pt x="76" y="431"/>
                  </a:lnTo>
                  <a:lnTo>
                    <a:pt x="152" y="507"/>
                  </a:lnTo>
                  <a:lnTo>
                    <a:pt x="3774" y="507"/>
                  </a:lnTo>
                  <a:lnTo>
                    <a:pt x="3875" y="431"/>
                  </a:lnTo>
                  <a:lnTo>
                    <a:pt x="3926" y="355"/>
                  </a:lnTo>
                  <a:lnTo>
                    <a:pt x="3951" y="254"/>
                  </a:lnTo>
                  <a:lnTo>
                    <a:pt x="3926" y="152"/>
                  </a:lnTo>
                  <a:lnTo>
                    <a:pt x="3875" y="76"/>
                  </a:lnTo>
                  <a:lnTo>
                    <a:pt x="377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Darwin &amp; Gumball - Desenho de tatianecamba - Gartic">
            <a:extLst>
              <a:ext uri="{FF2B5EF4-FFF2-40B4-BE49-F238E27FC236}">
                <a16:creationId xmlns:a16="http://schemas.microsoft.com/office/drawing/2014/main" id="{1767F579-D973-2DA2-E733-8F8621527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5" t="38612"/>
          <a:stretch/>
        </p:blipFill>
        <p:spPr bwMode="auto">
          <a:xfrm>
            <a:off x="611292" y="670999"/>
            <a:ext cx="1507893" cy="165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Question mark sticker vector design 2615648 Vector Art at Vecteezy">
            <a:extLst>
              <a:ext uri="{FF2B5EF4-FFF2-40B4-BE49-F238E27FC236}">
                <a16:creationId xmlns:a16="http://schemas.microsoft.com/office/drawing/2014/main" id="{427450B9-A959-D7AA-63AF-CC073FADD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2143" y1="80510" x2="52143" y2="80510"/>
                        <a14:foregroundMark x1="70969" y1="24337" x2="70816" y2="33622"/>
                        <a14:foregroundMark x1="70816" y1="33622" x2="68112" y2="37500"/>
                        <a14:foregroundMark x1="51684" y1="83418" x2="51684" y2="83418"/>
                        <a14:foregroundMark x1="48265" y1="76531" x2="49388" y2="82296"/>
                        <a14:foregroundMark x1="44796" y1="80000" x2="52857" y2="89184"/>
                        <a14:foregroundMark x1="48265" y1="82296" x2="48265" y2="86888"/>
                        <a14:foregroundMark x1="51684" y1="77704" x2="51684" y2="8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863" y="468997"/>
            <a:ext cx="727152" cy="72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Question mark sticker vector design 2615648 Vector Art at Vecteezy">
            <a:extLst>
              <a:ext uri="{FF2B5EF4-FFF2-40B4-BE49-F238E27FC236}">
                <a16:creationId xmlns:a16="http://schemas.microsoft.com/office/drawing/2014/main" id="{F3F5C690-9C86-8247-095D-FB12F71A6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2143" y1="80510" x2="52143" y2="80510"/>
                        <a14:foregroundMark x1="70969" y1="24337" x2="70816" y2="33622"/>
                        <a14:foregroundMark x1="70816" y1="33622" x2="68112" y2="37500"/>
                        <a14:foregroundMark x1="51684" y1="83418" x2="51684" y2="83418"/>
                        <a14:foregroundMark x1="48265" y1="76531" x2="49388" y2="82296"/>
                        <a14:foregroundMark x1="44796" y1="80000" x2="52857" y2="89184"/>
                        <a14:foregroundMark x1="48265" y1="82296" x2="48265" y2="86888"/>
                        <a14:foregroundMark x1="51684" y1="77704" x2="51684" y2="8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575" y="1101533"/>
            <a:ext cx="534833" cy="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AWOG:Surprised-Shocked Gumball and Darwin by Josael281999 on DeviantArt">
            <a:extLst>
              <a:ext uri="{FF2B5EF4-FFF2-40B4-BE49-F238E27FC236}">
                <a16:creationId xmlns:a16="http://schemas.microsoft.com/office/drawing/2014/main" id="{93E17D32-3549-C283-B694-4E2FE4C4F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43"/>
          <a:stretch/>
        </p:blipFill>
        <p:spPr bwMode="auto">
          <a:xfrm>
            <a:off x="2925188" y="2399764"/>
            <a:ext cx="1092225" cy="126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AWOG:Gumball and Penny by Josael281999 on DeviantArt">
            <a:extLst>
              <a:ext uri="{FF2B5EF4-FFF2-40B4-BE49-F238E27FC236}">
                <a16:creationId xmlns:a16="http://schemas.microsoft.com/office/drawing/2014/main" id="{AA3043D1-47E8-D202-EE56-7B59E07F3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1" r="47976"/>
          <a:stretch/>
        </p:blipFill>
        <p:spPr bwMode="auto">
          <a:xfrm>
            <a:off x="1715420" y="3574335"/>
            <a:ext cx="983018" cy="144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1D6A0058-368C-C5E4-3043-5C0BA0C74565}"/>
              </a:ext>
            </a:extLst>
          </p:cNvPr>
          <p:cNvSpPr/>
          <p:nvPr/>
        </p:nvSpPr>
        <p:spPr>
          <a:xfrm>
            <a:off x="2513408" y="3510225"/>
            <a:ext cx="256476" cy="23453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81DEA43A-F60C-3D37-1E3A-878C777F084E}"/>
              </a:ext>
            </a:extLst>
          </p:cNvPr>
          <p:cNvSpPr/>
          <p:nvPr/>
        </p:nvSpPr>
        <p:spPr>
          <a:xfrm>
            <a:off x="2564797" y="4267669"/>
            <a:ext cx="256476" cy="23453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082" name="Picture 10" descr="Exclamation Point Mark Vinyl Decal Sticker Home &amp; Garden Decals ...">
            <a:extLst>
              <a:ext uri="{FF2B5EF4-FFF2-40B4-BE49-F238E27FC236}">
                <a16:creationId xmlns:a16="http://schemas.microsoft.com/office/drawing/2014/main" id="{4F74B82A-5BE0-8D7F-3FAC-8468441A6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44" b="90000" l="10000" r="90000">
                        <a14:foregroundMark x1="34375" y1="7344" x2="43125" y2="7813"/>
                        <a14:foregroundMark x1="33438" y1="73750" x2="33438" y2="77500"/>
                        <a14:foregroundMark x1="47813" y1="74688" x2="47813" y2="74688"/>
                        <a14:foregroundMark x1="63281" y1="73125" x2="63281" y2="7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310" y="2247663"/>
            <a:ext cx="534731" cy="53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4125;p55">
            <a:extLst>
              <a:ext uri="{FF2B5EF4-FFF2-40B4-BE49-F238E27FC236}">
                <a16:creationId xmlns:a16="http://schemas.microsoft.com/office/drawing/2014/main" id="{FC9D67DA-66BC-4589-26EA-F6FB0B30DA6B}"/>
              </a:ext>
            </a:extLst>
          </p:cNvPr>
          <p:cNvGrpSpPr/>
          <p:nvPr/>
        </p:nvGrpSpPr>
        <p:grpSpPr>
          <a:xfrm rot="20834714">
            <a:off x="5646072" y="1297293"/>
            <a:ext cx="1054930" cy="1086554"/>
            <a:chOff x="1006825" y="1929850"/>
            <a:chExt cx="398300" cy="446425"/>
          </a:xfrm>
        </p:grpSpPr>
        <p:sp>
          <p:nvSpPr>
            <p:cNvPr id="6" name="Google Shape;4126;p55">
              <a:extLst>
                <a:ext uri="{FF2B5EF4-FFF2-40B4-BE49-F238E27FC236}">
                  <a16:creationId xmlns:a16="http://schemas.microsoft.com/office/drawing/2014/main" id="{4E01CE47-37F4-77B9-1F67-1BBD9600DA3A}"/>
                </a:ext>
              </a:extLst>
            </p:cNvPr>
            <p:cNvSpPr/>
            <p:nvPr/>
          </p:nvSpPr>
          <p:spPr>
            <a:xfrm>
              <a:off x="1223375" y="2314825"/>
              <a:ext cx="67150" cy="55125"/>
            </a:xfrm>
            <a:custGeom>
              <a:avLst/>
              <a:gdLst/>
              <a:ahLst/>
              <a:cxnLst/>
              <a:rect l="l" t="t" r="r" b="b"/>
              <a:pathLst>
                <a:path w="2686" h="2205" extrusionOk="0">
                  <a:moveTo>
                    <a:pt x="2330" y="1"/>
                  </a:moveTo>
                  <a:lnTo>
                    <a:pt x="203" y="127"/>
                  </a:lnTo>
                  <a:lnTo>
                    <a:pt x="0" y="1824"/>
                  </a:lnTo>
                  <a:lnTo>
                    <a:pt x="26" y="1900"/>
                  </a:lnTo>
                  <a:lnTo>
                    <a:pt x="76" y="1976"/>
                  </a:lnTo>
                  <a:lnTo>
                    <a:pt x="178" y="2001"/>
                  </a:lnTo>
                  <a:lnTo>
                    <a:pt x="254" y="1976"/>
                  </a:lnTo>
                  <a:lnTo>
                    <a:pt x="608" y="1976"/>
                  </a:lnTo>
                  <a:lnTo>
                    <a:pt x="1216" y="1647"/>
                  </a:lnTo>
                  <a:lnTo>
                    <a:pt x="1368" y="1647"/>
                  </a:lnTo>
                  <a:lnTo>
                    <a:pt x="2432" y="2179"/>
                  </a:lnTo>
                  <a:lnTo>
                    <a:pt x="2533" y="2204"/>
                  </a:lnTo>
                  <a:lnTo>
                    <a:pt x="2609" y="2179"/>
                  </a:lnTo>
                  <a:lnTo>
                    <a:pt x="2660" y="2128"/>
                  </a:lnTo>
                  <a:lnTo>
                    <a:pt x="2685" y="2027"/>
                  </a:lnTo>
                  <a:lnTo>
                    <a:pt x="2685" y="811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127;p55">
              <a:extLst>
                <a:ext uri="{FF2B5EF4-FFF2-40B4-BE49-F238E27FC236}">
                  <a16:creationId xmlns:a16="http://schemas.microsoft.com/office/drawing/2014/main" id="{AFE48D69-F196-A28B-A2B2-F1072156D5D6}"/>
                </a:ext>
              </a:extLst>
            </p:cNvPr>
            <p:cNvSpPr/>
            <p:nvPr/>
          </p:nvSpPr>
          <p:spPr>
            <a:xfrm>
              <a:off x="1220825" y="2311025"/>
              <a:ext cx="69700" cy="58925"/>
            </a:xfrm>
            <a:custGeom>
              <a:avLst/>
              <a:gdLst/>
              <a:ahLst/>
              <a:cxnLst/>
              <a:rect l="l" t="t" r="r" b="b"/>
              <a:pathLst>
                <a:path w="2788" h="2357" extrusionOk="0">
                  <a:moveTo>
                    <a:pt x="1242" y="1"/>
                  </a:moveTo>
                  <a:lnTo>
                    <a:pt x="1" y="406"/>
                  </a:lnTo>
                  <a:lnTo>
                    <a:pt x="1" y="963"/>
                  </a:lnTo>
                  <a:lnTo>
                    <a:pt x="1" y="2179"/>
                  </a:lnTo>
                  <a:lnTo>
                    <a:pt x="26" y="2280"/>
                  </a:lnTo>
                  <a:lnTo>
                    <a:pt x="77" y="2331"/>
                  </a:lnTo>
                  <a:lnTo>
                    <a:pt x="153" y="2356"/>
                  </a:lnTo>
                  <a:lnTo>
                    <a:pt x="254" y="2331"/>
                  </a:lnTo>
                  <a:lnTo>
                    <a:pt x="710" y="2128"/>
                  </a:lnTo>
                  <a:lnTo>
                    <a:pt x="710" y="1115"/>
                  </a:lnTo>
                  <a:lnTo>
                    <a:pt x="710" y="1039"/>
                  </a:lnTo>
                  <a:lnTo>
                    <a:pt x="736" y="1014"/>
                  </a:lnTo>
                  <a:lnTo>
                    <a:pt x="786" y="988"/>
                  </a:lnTo>
                  <a:lnTo>
                    <a:pt x="837" y="963"/>
                  </a:lnTo>
                  <a:lnTo>
                    <a:pt x="2787" y="963"/>
                  </a:lnTo>
                  <a:lnTo>
                    <a:pt x="2787" y="406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128;p55">
              <a:extLst>
                <a:ext uri="{FF2B5EF4-FFF2-40B4-BE49-F238E27FC236}">
                  <a16:creationId xmlns:a16="http://schemas.microsoft.com/office/drawing/2014/main" id="{07D2C96A-8CDD-DF79-36BB-044E68478F0D}"/>
                </a:ext>
              </a:extLst>
            </p:cNvPr>
            <p:cNvSpPr/>
            <p:nvPr/>
          </p:nvSpPr>
          <p:spPr>
            <a:xfrm>
              <a:off x="1257575" y="2355975"/>
              <a:ext cx="32950" cy="13975"/>
            </a:xfrm>
            <a:custGeom>
              <a:avLst/>
              <a:gdLst/>
              <a:ahLst/>
              <a:cxnLst/>
              <a:rect l="l" t="t" r="r" b="b"/>
              <a:pathLst>
                <a:path w="1318" h="559" extrusionOk="0">
                  <a:moveTo>
                    <a:pt x="0" y="1"/>
                  </a:moveTo>
                  <a:lnTo>
                    <a:pt x="405" y="203"/>
                  </a:lnTo>
                  <a:lnTo>
                    <a:pt x="1064" y="533"/>
                  </a:lnTo>
                  <a:lnTo>
                    <a:pt x="1165" y="558"/>
                  </a:lnTo>
                  <a:lnTo>
                    <a:pt x="1241" y="533"/>
                  </a:lnTo>
                  <a:lnTo>
                    <a:pt x="1292" y="482"/>
                  </a:lnTo>
                  <a:lnTo>
                    <a:pt x="1317" y="381"/>
                  </a:lnTo>
                  <a:lnTo>
                    <a:pt x="1317" y="330"/>
                  </a:lnTo>
                  <a:lnTo>
                    <a:pt x="735" y="26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29;p55">
              <a:extLst>
                <a:ext uri="{FF2B5EF4-FFF2-40B4-BE49-F238E27FC236}">
                  <a16:creationId xmlns:a16="http://schemas.microsoft.com/office/drawing/2014/main" id="{7C79C65A-BB1B-3A48-E60E-36B6176703E3}"/>
                </a:ext>
              </a:extLst>
            </p:cNvPr>
            <p:cNvSpPr/>
            <p:nvPr/>
          </p:nvSpPr>
          <p:spPr>
            <a:xfrm>
              <a:off x="1344300" y="1974175"/>
              <a:ext cx="32950" cy="31675"/>
            </a:xfrm>
            <a:custGeom>
              <a:avLst/>
              <a:gdLst/>
              <a:ahLst/>
              <a:cxnLst/>
              <a:rect l="l" t="t" r="r" b="b"/>
              <a:pathLst>
                <a:path w="1318" h="1267" extrusionOk="0">
                  <a:moveTo>
                    <a:pt x="533" y="0"/>
                  </a:moveTo>
                  <a:lnTo>
                    <a:pt x="1" y="279"/>
                  </a:lnTo>
                  <a:lnTo>
                    <a:pt x="1" y="1267"/>
                  </a:lnTo>
                  <a:lnTo>
                    <a:pt x="811" y="1216"/>
                  </a:lnTo>
                  <a:lnTo>
                    <a:pt x="938" y="1191"/>
                  </a:lnTo>
                  <a:lnTo>
                    <a:pt x="1039" y="1115"/>
                  </a:lnTo>
                  <a:lnTo>
                    <a:pt x="1115" y="1013"/>
                  </a:lnTo>
                  <a:lnTo>
                    <a:pt x="1141" y="861"/>
                  </a:lnTo>
                  <a:lnTo>
                    <a:pt x="1318" y="836"/>
                  </a:lnTo>
                  <a:lnTo>
                    <a:pt x="1318" y="355"/>
                  </a:lnTo>
                  <a:lnTo>
                    <a:pt x="1293" y="203"/>
                  </a:lnTo>
                  <a:lnTo>
                    <a:pt x="1217" y="101"/>
                  </a:lnTo>
                  <a:lnTo>
                    <a:pt x="1115" y="25"/>
                  </a:lnTo>
                  <a:lnTo>
                    <a:pt x="963" y="0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30;p55">
              <a:extLst>
                <a:ext uri="{FF2B5EF4-FFF2-40B4-BE49-F238E27FC236}">
                  <a16:creationId xmlns:a16="http://schemas.microsoft.com/office/drawing/2014/main" id="{D434334B-BC8E-AEAD-B403-E2005FA5698F}"/>
                </a:ext>
              </a:extLst>
            </p:cNvPr>
            <p:cNvSpPr/>
            <p:nvPr/>
          </p:nvSpPr>
          <p:spPr>
            <a:xfrm>
              <a:off x="1343675" y="2043175"/>
              <a:ext cx="33575" cy="34225"/>
            </a:xfrm>
            <a:custGeom>
              <a:avLst/>
              <a:gdLst/>
              <a:ahLst/>
              <a:cxnLst/>
              <a:rect l="l" t="t" r="r" b="b"/>
              <a:pathLst>
                <a:path w="1343" h="1369" extrusionOk="0">
                  <a:moveTo>
                    <a:pt x="1" y="1"/>
                  </a:moveTo>
                  <a:lnTo>
                    <a:pt x="1" y="1369"/>
                  </a:lnTo>
                  <a:lnTo>
                    <a:pt x="988" y="1369"/>
                  </a:lnTo>
                  <a:lnTo>
                    <a:pt x="1140" y="1343"/>
                  </a:lnTo>
                  <a:lnTo>
                    <a:pt x="1242" y="1267"/>
                  </a:lnTo>
                  <a:lnTo>
                    <a:pt x="1318" y="1166"/>
                  </a:lnTo>
                  <a:lnTo>
                    <a:pt x="1343" y="1014"/>
                  </a:lnTo>
                  <a:lnTo>
                    <a:pt x="1343" y="355"/>
                  </a:lnTo>
                  <a:lnTo>
                    <a:pt x="1318" y="229"/>
                  </a:lnTo>
                  <a:lnTo>
                    <a:pt x="1242" y="102"/>
                  </a:lnTo>
                  <a:lnTo>
                    <a:pt x="1140" y="26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31;p55">
              <a:extLst>
                <a:ext uri="{FF2B5EF4-FFF2-40B4-BE49-F238E27FC236}">
                  <a16:creationId xmlns:a16="http://schemas.microsoft.com/office/drawing/2014/main" id="{17A5D097-3225-F386-8500-8C335EEAE556}"/>
                </a:ext>
              </a:extLst>
            </p:cNvPr>
            <p:cNvSpPr/>
            <p:nvPr/>
          </p:nvSpPr>
          <p:spPr>
            <a:xfrm>
              <a:off x="1343675" y="2072950"/>
              <a:ext cx="53225" cy="38650"/>
            </a:xfrm>
            <a:custGeom>
              <a:avLst/>
              <a:gdLst/>
              <a:ahLst/>
              <a:cxnLst/>
              <a:rect l="l" t="t" r="r" b="b"/>
              <a:pathLst>
                <a:path w="2129" h="1546" extrusionOk="0">
                  <a:moveTo>
                    <a:pt x="381" y="0"/>
                  </a:moveTo>
                  <a:lnTo>
                    <a:pt x="1" y="178"/>
                  </a:lnTo>
                  <a:lnTo>
                    <a:pt x="1" y="1545"/>
                  </a:lnTo>
                  <a:lnTo>
                    <a:pt x="1774" y="1545"/>
                  </a:lnTo>
                  <a:lnTo>
                    <a:pt x="1926" y="1520"/>
                  </a:lnTo>
                  <a:lnTo>
                    <a:pt x="2027" y="1444"/>
                  </a:lnTo>
                  <a:lnTo>
                    <a:pt x="2103" y="1317"/>
                  </a:lnTo>
                  <a:lnTo>
                    <a:pt x="2128" y="1191"/>
                  </a:lnTo>
                  <a:lnTo>
                    <a:pt x="2128" y="532"/>
                  </a:lnTo>
                  <a:lnTo>
                    <a:pt x="2103" y="380"/>
                  </a:lnTo>
                  <a:lnTo>
                    <a:pt x="2027" y="279"/>
                  </a:lnTo>
                  <a:lnTo>
                    <a:pt x="1926" y="203"/>
                  </a:lnTo>
                  <a:lnTo>
                    <a:pt x="1774" y="178"/>
                  </a:lnTo>
                  <a:lnTo>
                    <a:pt x="938" y="178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132;p55">
              <a:extLst>
                <a:ext uri="{FF2B5EF4-FFF2-40B4-BE49-F238E27FC236}">
                  <a16:creationId xmlns:a16="http://schemas.microsoft.com/office/drawing/2014/main" id="{C7BEE2A6-EBDA-0252-6530-4CBF4D3A5704}"/>
                </a:ext>
              </a:extLst>
            </p:cNvPr>
            <p:cNvSpPr/>
            <p:nvPr/>
          </p:nvSpPr>
          <p:spPr>
            <a:xfrm>
              <a:off x="1343675" y="2243900"/>
              <a:ext cx="34850" cy="39925"/>
            </a:xfrm>
            <a:custGeom>
              <a:avLst/>
              <a:gdLst/>
              <a:ahLst/>
              <a:cxnLst/>
              <a:rect l="l" t="t" r="r" b="b"/>
              <a:pathLst>
                <a:path w="1394" h="1597" extrusionOk="0">
                  <a:moveTo>
                    <a:pt x="558" y="1"/>
                  </a:moveTo>
                  <a:lnTo>
                    <a:pt x="1" y="229"/>
                  </a:lnTo>
                  <a:lnTo>
                    <a:pt x="1" y="1596"/>
                  </a:lnTo>
                  <a:lnTo>
                    <a:pt x="1039" y="1596"/>
                  </a:lnTo>
                  <a:lnTo>
                    <a:pt x="1166" y="1571"/>
                  </a:lnTo>
                  <a:lnTo>
                    <a:pt x="1292" y="1495"/>
                  </a:lnTo>
                  <a:lnTo>
                    <a:pt x="1368" y="1369"/>
                  </a:lnTo>
                  <a:lnTo>
                    <a:pt x="1394" y="1242"/>
                  </a:lnTo>
                  <a:lnTo>
                    <a:pt x="1394" y="583"/>
                  </a:lnTo>
                  <a:lnTo>
                    <a:pt x="1368" y="457"/>
                  </a:lnTo>
                  <a:lnTo>
                    <a:pt x="1292" y="330"/>
                  </a:lnTo>
                  <a:lnTo>
                    <a:pt x="1166" y="254"/>
                  </a:lnTo>
                  <a:lnTo>
                    <a:pt x="1039" y="229"/>
                  </a:lnTo>
                  <a:lnTo>
                    <a:pt x="558" y="1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133;p55">
              <a:extLst>
                <a:ext uri="{FF2B5EF4-FFF2-40B4-BE49-F238E27FC236}">
                  <a16:creationId xmlns:a16="http://schemas.microsoft.com/office/drawing/2014/main" id="{B316CB76-5D85-58FF-7EF5-E05F48B31D94}"/>
                </a:ext>
              </a:extLst>
            </p:cNvPr>
            <p:cNvSpPr/>
            <p:nvPr/>
          </p:nvSpPr>
          <p:spPr>
            <a:xfrm>
              <a:off x="1334825" y="1974175"/>
              <a:ext cx="42425" cy="33575"/>
            </a:xfrm>
            <a:custGeom>
              <a:avLst/>
              <a:gdLst/>
              <a:ahLst/>
              <a:cxnLst/>
              <a:rect l="l" t="t" r="r" b="b"/>
              <a:pathLst>
                <a:path w="1697" h="1343" extrusionOk="0">
                  <a:moveTo>
                    <a:pt x="355" y="0"/>
                  </a:moveTo>
                  <a:lnTo>
                    <a:pt x="0" y="785"/>
                  </a:lnTo>
                  <a:lnTo>
                    <a:pt x="355" y="1343"/>
                  </a:lnTo>
                  <a:lnTo>
                    <a:pt x="1342" y="1343"/>
                  </a:lnTo>
                  <a:lnTo>
                    <a:pt x="1494" y="1317"/>
                  </a:lnTo>
                  <a:lnTo>
                    <a:pt x="1596" y="1241"/>
                  </a:lnTo>
                  <a:lnTo>
                    <a:pt x="1672" y="1140"/>
                  </a:lnTo>
                  <a:lnTo>
                    <a:pt x="1697" y="1013"/>
                  </a:lnTo>
                  <a:lnTo>
                    <a:pt x="1697" y="785"/>
                  </a:lnTo>
                  <a:lnTo>
                    <a:pt x="988" y="785"/>
                  </a:lnTo>
                  <a:lnTo>
                    <a:pt x="937" y="760"/>
                  </a:lnTo>
                  <a:lnTo>
                    <a:pt x="937" y="735"/>
                  </a:lnTo>
                  <a:lnTo>
                    <a:pt x="912" y="684"/>
                  </a:lnTo>
                  <a:lnTo>
                    <a:pt x="912" y="0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134;p55">
              <a:extLst>
                <a:ext uri="{FF2B5EF4-FFF2-40B4-BE49-F238E27FC236}">
                  <a16:creationId xmlns:a16="http://schemas.microsoft.com/office/drawing/2014/main" id="{4787839E-EA96-BDAA-E12E-BDF5038A88AE}"/>
                </a:ext>
              </a:extLst>
            </p:cNvPr>
            <p:cNvSpPr/>
            <p:nvPr/>
          </p:nvSpPr>
          <p:spPr>
            <a:xfrm>
              <a:off x="1334825" y="2072950"/>
              <a:ext cx="62075" cy="38650"/>
            </a:xfrm>
            <a:custGeom>
              <a:avLst/>
              <a:gdLst/>
              <a:ahLst/>
              <a:cxnLst/>
              <a:rect l="l" t="t" r="r" b="b"/>
              <a:pathLst>
                <a:path w="2483" h="1546" extrusionOk="0">
                  <a:moveTo>
                    <a:pt x="633" y="0"/>
                  </a:moveTo>
                  <a:lnTo>
                    <a:pt x="355" y="178"/>
                  </a:lnTo>
                  <a:lnTo>
                    <a:pt x="0" y="988"/>
                  </a:lnTo>
                  <a:lnTo>
                    <a:pt x="355" y="1545"/>
                  </a:lnTo>
                  <a:lnTo>
                    <a:pt x="2128" y="1545"/>
                  </a:lnTo>
                  <a:lnTo>
                    <a:pt x="2280" y="1520"/>
                  </a:lnTo>
                  <a:lnTo>
                    <a:pt x="2381" y="1444"/>
                  </a:lnTo>
                  <a:lnTo>
                    <a:pt x="2457" y="1317"/>
                  </a:lnTo>
                  <a:lnTo>
                    <a:pt x="2482" y="1191"/>
                  </a:lnTo>
                  <a:lnTo>
                    <a:pt x="2482" y="988"/>
                  </a:lnTo>
                  <a:lnTo>
                    <a:pt x="1064" y="988"/>
                  </a:lnTo>
                  <a:lnTo>
                    <a:pt x="1013" y="963"/>
                  </a:lnTo>
                  <a:lnTo>
                    <a:pt x="962" y="937"/>
                  </a:lnTo>
                  <a:lnTo>
                    <a:pt x="937" y="887"/>
                  </a:lnTo>
                  <a:lnTo>
                    <a:pt x="912" y="836"/>
                  </a:lnTo>
                  <a:lnTo>
                    <a:pt x="912" y="178"/>
                  </a:lnTo>
                  <a:lnTo>
                    <a:pt x="633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135;p55">
              <a:extLst>
                <a:ext uri="{FF2B5EF4-FFF2-40B4-BE49-F238E27FC236}">
                  <a16:creationId xmlns:a16="http://schemas.microsoft.com/office/drawing/2014/main" id="{4AECD7C7-B871-9286-6898-AE01C634ADBE}"/>
                </a:ext>
              </a:extLst>
            </p:cNvPr>
            <p:cNvSpPr/>
            <p:nvPr/>
          </p:nvSpPr>
          <p:spPr>
            <a:xfrm>
              <a:off x="1334825" y="2043175"/>
              <a:ext cx="42425" cy="34225"/>
            </a:xfrm>
            <a:custGeom>
              <a:avLst/>
              <a:gdLst/>
              <a:ahLst/>
              <a:cxnLst/>
              <a:rect l="l" t="t" r="r" b="b"/>
              <a:pathLst>
                <a:path w="1697" h="1369" extrusionOk="0">
                  <a:moveTo>
                    <a:pt x="355" y="1"/>
                  </a:moveTo>
                  <a:lnTo>
                    <a:pt x="0" y="786"/>
                  </a:lnTo>
                  <a:lnTo>
                    <a:pt x="355" y="1369"/>
                  </a:lnTo>
                  <a:lnTo>
                    <a:pt x="1342" y="1369"/>
                  </a:lnTo>
                  <a:lnTo>
                    <a:pt x="1494" y="1343"/>
                  </a:lnTo>
                  <a:lnTo>
                    <a:pt x="1596" y="1267"/>
                  </a:lnTo>
                  <a:lnTo>
                    <a:pt x="1672" y="1166"/>
                  </a:lnTo>
                  <a:lnTo>
                    <a:pt x="1697" y="1014"/>
                  </a:lnTo>
                  <a:lnTo>
                    <a:pt x="1697" y="811"/>
                  </a:lnTo>
                  <a:lnTo>
                    <a:pt x="1013" y="811"/>
                  </a:lnTo>
                  <a:lnTo>
                    <a:pt x="962" y="761"/>
                  </a:lnTo>
                  <a:lnTo>
                    <a:pt x="937" y="735"/>
                  </a:lnTo>
                  <a:lnTo>
                    <a:pt x="912" y="659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136;p55">
              <a:extLst>
                <a:ext uri="{FF2B5EF4-FFF2-40B4-BE49-F238E27FC236}">
                  <a16:creationId xmlns:a16="http://schemas.microsoft.com/office/drawing/2014/main" id="{ED62D803-C748-295A-0ACF-DC8886290442}"/>
                </a:ext>
              </a:extLst>
            </p:cNvPr>
            <p:cNvSpPr/>
            <p:nvPr/>
          </p:nvSpPr>
          <p:spPr>
            <a:xfrm>
              <a:off x="1323425" y="2247700"/>
              <a:ext cx="55100" cy="36125"/>
            </a:xfrm>
            <a:custGeom>
              <a:avLst/>
              <a:gdLst/>
              <a:ahLst/>
              <a:cxnLst/>
              <a:rect l="l" t="t" r="r" b="b"/>
              <a:pathLst>
                <a:path w="2204" h="1445" extrusionOk="0">
                  <a:moveTo>
                    <a:pt x="1115" y="1"/>
                  </a:moveTo>
                  <a:lnTo>
                    <a:pt x="811" y="77"/>
                  </a:lnTo>
                  <a:lnTo>
                    <a:pt x="0" y="862"/>
                  </a:lnTo>
                  <a:lnTo>
                    <a:pt x="811" y="1444"/>
                  </a:lnTo>
                  <a:lnTo>
                    <a:pt x="1849" y="1444"/>
                  </a:lnTo>
                  <a:lnTo>
                    <a:pt x="1976" y="1419"/>
                  </a:lnTo>
                  <a:lnTo>
                    <a:pt x="2102" y="1343"/>
                  </a:lnTo>
                  <a:lnTo>
                    <a:pt x="2178" y="1217"/>
                  </a:lnTo>
                  <a:lnTo>
                    <a:pt x="2204" y="1090"/>
                  </a:lnTo>
                  <a:lnTo>
                    <a:pt x="2204" y="887"/>
                  </a:lnTo>
                  <a:lnTo>
                    <a:pt x="1520" y="887"/>
                  </a:lnTo>
                  <a:lnTo>
                    <a:pt x="1469" y="862"/>
                  </a:lnTo>
                  <a:lnTo>
                    <a:pt x="1418" y="837"/>
                  </a:lnTo>
                  <a:lnTo>
                    <a:pt x="1393" y="786"/>
                  </a:lnTo>
                  <a:lnTo>
                    <a:pt x="1368" y="735"/>
                  </a:lnTo>
                  <a:lnTo>
                    <a:pt x="1368" y="7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137;p55">
              <a:extLst>
                <a:ext uri="{FF2B5EF4-FFF2-40B4-BE49-F238E27FC236}">
                  <a16:creationId xmlns:a16="http://schemas.microsoft.com/office/drawing/2014/main" id="{C0D9811F-4022-BE13-F50D-598F6F050FA1}"/>
                </a:ext>
              </a:extLst>
            </p:cNvPr>
            <p:cNvSpPr/>
            <p:nvPr/>
          </p:nvSpPr>
          <p:spPr>
            <a:xfrm>
              <a:off x="1344300" y="2176150"/>
              <a:ext cx="53850" cy="39300"/>
            </a:xfrm>
            <a:custGeom>
              <a:avLst/>
              <a:gdLst/>
              <a:ahLst/>
              <a:cxnLst/>
              <a:rect l="l" t="t" r="r" b="b"/>
              <a:pathLst>
                <a:path w="2154" h="1572" extrusionOk="0">
                  <a:moveTo>
                    <a:pt x="558" y="1"/>
                  </a:moveTo>
                  <a:lnTo>
                    <a:pt x="1" y="229"/>
                  </a:lnTo>
                  <a:lnTo>
                    <a:pt x="1" y="1571"/>
                  </a:lnTo>
                  <a:lnTo>
                    <a:pt x="1825" y="1571"/>
                  </a:lnTo>
                  <a:lnTo>
                    <a:pt x="1951" y="1546"/>
                  </a:lnTo>
                  <a:lnTo>
                    <a:pt x="2053" y="1470"/>
                  </a:lnTo>
                  <a:lnTo>
                    <a:pt x="2128" y="1368"/>
                  </a:lnTo>
                  <a:lnTo>
                    <a:pt x="2154" y="1242"/>
                  </a:lnTo>
                  <a:lnTo>
                    <a:pt x="2154" y="558"/>
                  </a:lnTo>
                  <a:lnTo>
                    <a:pt x="2128" y="431"/>
                  </a:lnTo>
                  <a:lnTo>
                    <a:pt x="2053" y="330"/>
                  </a:lnTo>
                  <a:lnTo>
                    <a:pt x="1951" y="254"/>
                  </a:lnTo>
                  <a:lnTo>
                    <a:pt x="1825" y="229"/>
                  </a:lnTo>
                  <a:lnTo>
                    <a:pt x="938" y="229"/>
                  </a:lnTo>
                  <a:lnTo>
                    <a:pt x="558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138;p55">
              <a:extLst>
                <a:ext uri="{FF2B5EF4-FFF2-40B4-BE49-F238E27FC236}">
                  <a16:creationId xmlns:a16="http://schemas.microsoft.com/office/drawing/2014/main" id="{DFD58272-D245-11D2-484B-DEA667FC02AE}"/>
                </a:ext>
              </a:extLst>
            </p:cNvPr>
            <p:cNvSpPr/>
            <p:nvPr/>
          </p:nvSpPr>
          <p:spPr>
            <a:xfrm>
              <a:off x="1343675" y="2209725"/>
              <a:ext cx="46250" cy="39900"/>
            </a:xfrm>
            <a:custGeom>
              <a:avLst/>
              <a:gdLst/>
              <a:ahLst/>
              <a:cxnLst/>
              <a:rect l="l" t="t" r="r" b="b"/>
              <a:pathLst>
                <a:path w="1850" h="1596" extrusionOk="0">
                  <a:moveTo>
                    <a:pt x="887" y="0"/>
                  </a:moveTo>
                  <a:lnTo>
                    <a:pt x="1" y="228"/>
                  </a:lnTo>
                  <a:lnTo>
                    <a:pt x="1" y="1596"/>
                  </a:lnTo>
                  <a:lnTo>
                    <a:pt x="1495" y="1596"/>
                  </a:lnTo>
                  <a:lnTo>
                    <a:pt x="1647" y="1570"/>
                  </a:lnTo>
                  <a:lnTo>
                    <a:pt x="1748" y="1494"/>
                  </a:lnTo>
                  <a:lnTo>
                    <a:pt x="1824" y="1393"/>
                  </a:lnTo>
                  <a:lnTo>
                    <a:pt x="1850" y="1241"/>
                  </a:lnTo>
                  <a:lnTo>
                    <a:pt x="1850" y="583"/>
                  </a:lnTo>
                  <a:lnTo>
                    <a:pt x="1824" y="456"/>
                  </a:lnTo>
                  <a:lnTo>
                    <a:pt x="1748" y="329"/>
                  </a:lnTo>
                  <a:lnTo>
                    <a:pt x="1647" y="253"/>
                  </a:lnTo>
                  <a:lnTo>
                    <a:pt x="1495" y="228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139;p55">
              <a:extLst>
                <a:ext uri="{FF2B5EF4-FFF2-40B4-BE49-F238E27FC236}">
                  <a16:creationId xmlns:a16="http://schemas.microsoft.com/office/drawing/2014/main" id="{0EFA599F-B62D-66AF-AEB0-4EBC7ABBC374}"/>
                </a:ext>
              </a:extLst>
            </p:cNvPr>
            <p:cNvSpPr/>
            <p:nvPr/>
          </p:nvSpPr>
          <p:spPr>
            <a:xfrm>
              <a:off x="1334825" y="2212875"/>
              <a:ext cx="55100" cy="36750"/>
            </a:xfrm>
            <a:custGeom>
              <a:avLst/>
              <a:gdLst/>
              <a:ahLst/>
              <a:cxnLst/>
              <a:rect l="l" t="t" r="r" b="b"/>
              <a:pathLst>
                <a:path w="2204" h="1470" extrusionOk="0">
                  <a:moveTo>
                    <a:pt x="659" y="1"/>
                  </a:moveTo>
                  <a:lnTo>
                    <a:pt x="355" y="102"/>
                  </a:lnTo>
                  <a:lnTo>
                    <a:pt x="0" y="786"/>
                  </a:lnTo>
                  <a:lnTo>
                    <a:pt x="355" y="1470"/>
                  </a:lnTo>
                  <a:lnTo>
                    <a:pt x="1849" y="1470"/>
                  </a:lnTo>
                  <a:lnTo>
                    <a:pt x="2001" y="1444"/>
                  </a:lnTo>
                  <a:lnTo>
                    <a:pt x="2102" y="1368"/>
                  </a:lnTo>
                  <a:lnTo>
                    <a:pt x="2178" y="1267"/>
                  </a:lnTo>
                  <a:lnTo>
                    <a:pt x="2204" y="1115"/>
                  </a:lnTo>
                  <a:lnTo>
                    <a:pt x="2204" y="913"/>
                  </a:lnTo>
                  <a:lnTo>
                    <a:pt x="1013" y="913"/>
                  </a:lnTo>
                  <a:lnTo>
                    <a:pt x="962" y="862"/>
                  </a:lnTo>
                  <a:lnTo>
                    <a:pt x="937" y="837"/>
                  </a:lnTo>
                  <a:lnTo>
                    <a:pt x="912" y="786"/>
                  </a:lnTo>
                  <a:lnTo>
                    <a:pt x="912" y="102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140;p55">
              <a:extLst>
                <a:ext uri="{FF2B5EF4-FFF2-40B4-BE49-F238E27FC236}">
                  <a16:creationId xmlns:a16="http://schemas.microsoft.com/office/drawing/2014/main" id="{912481FC-6C05-7352-91DE-C43C44068E8C}"/>
                </a:ext>
              </a:extLst>
            </p:cNvPr>
            <p:cNvSpPr/>
            <p:nvPr/>
          </p:nvSpPr>
          <p:spPr>
            <a:xfrm>
              <a:off x="1334825" y="2176150"/>
              <a:ext cx="63325" cy="39300"/>
            </a:xfrm>
            <a:custGeom>
              <a:avLst/>
              <a:gdLst/>
              <a:ahLst/>
              <a:cxnLst/>
              <a:rect l="l" t="t" r="r" b="b"/>
              <a:pathLst>
                <a:path w="2533" h="1572" extrusionOk="0">
                  <a:moveTo>
                    <a:pt x="659" y="1"/>
                  </a:moveTo>
                  <a:lnTo>
                    <a:pt x="380" y="229"/>
                  </a:lnTo>
                  <a:lnTo>
                    <a:pt x="0" y="963"/>
                  </a:lnTo>
                  <a:lnTo>
                    <a:pt x="380" y="1571"/>
                  </a:lnTo>
                  <a:lnTo>
                    <a:pt x="2204" y="1571"/>
                  </a:lnTo>
                  <a:lnTo>
                    <a:pt x="2330" y="1546"/>
                  </a:lnTo>
                  <a:lnTo>
                    <a:pt x="2432" y="1470"/>
                  </a:lnTo>
                  <a:lnTo>
                    <a:pt x="2507" y="1368"/>
                  </a:lnTo>
                  <a:lnTo>
                    <a:pt x="2533" y="1242"/>
                  </a:lnTo>
                  <a:lnTo>
                    <a:pt x="2533" y="1014"/>
                  </a:lnTo>
                  <a:lnTo>
                    <a:pt x="1013" y="1014"/>
                  </a:lnTo>
                  <a:lnTo>
                    <a:pt x="988" y="989"/>
                  </a:lnTo>
                  <a:lnTo>
                    <a:pt x="937" y="938"/>
                  </a:lnTo>
                  <a:lnTo>
                    <a:pt x="937" y="887"/>
                  </a:lnTo>
                  <a:lnTo>
                    <a:pt x="937" y="229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141;p55">
              <a:extLst>
                <a:ext uri="{FF2B5EF4-FFF2-40B4-BE49-F238E27FC236}">
                  <a16:creationId xmlns:a16="http://schemas.microsoft.com/office/drawing/2014/main" id="{7B87CF32-643D-C309-AEE7-29D629D6FC5A}"/>
                </a:ext>
              </a:extLst>
            </p:cNvPr>
            <p:cNvSpPr/>
            <p:nvPr/>
          </p:nvSpPr>
          <p:spPr>
            <a:xfrm>
              <a:off x="1343675" y="2147650"/>
              <a:ext cx="34225" cy="34225"/>
            </a:xfrm>
            <a:custGeom>
              <a:avLst/>
              <a:gdLst/>
              <a:ahLst/>
              <a:cxnLst/>
              <a:rect l="l" t="t" r="r" b="b"/>
              <a:pathLst>
                <a:path w="1369" h="1369" extrusionOk="0">
                  <a:moveTo>
                    <a:pt x="1" y="1"/>
                  </a:moveTo>
                  <a:lnTo>
                    <a:pt x="1" y="1369"/>
                  </a:lnTo>
                  <a:lnTo>
                    <a:pt x="1014" y="1369"/>
                  </a:lnTo>
                  <a:lnTo>
                    <a:pt x="1166" y="1343"/>
                  </a:lnTo>
                  <a:lnTo>
                    <a:pt x="1267" y="1267"/>
                  </a:lnTo>
                  <a:lnTo>
                    <a:pt x="1343" y="1141"/>
                  </a:lnTo>
                  <a:lnTo>
                    <a:pt x="1368" y="1014"/>
                  </a:lnTo>
                  <a:lnTo>
                    <a:pt x="1368" y="356"/>
                  </a:lnTo>
                  <a:lnTo>
                    <a:pt x="1343" y="204"/>
                  </a:lnTo>
                  <a:lnTo>
                    <a:pt x="1267" y="102"/>
                  </a:lnTo>
                  <a:lnTo>
                    <a:pt x="1166" y="26"/>
                  </a:lnTo>
                  <a:lnTo>
                    <a:pt x="1014" y="1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142;p55">
              <a:extLst>
                <a:ext uri="{FF2B5EF4-FFF2-40B4-BE49-F238E27FC236}">
                  <a16:creationId xmlns:a16="http://schemas.microsoft.com/office/drawing/2014/main" id="{E55C3FA8-FC56-78D9-EC45-22F43632BDC2}"/>
                </a:ext>
              </a:extLst>
            </p:cNvPr>
            <p:cNvSpPr/>
            <p:nvPr/>
          </p:nvSpPr>
          <p:spPr>
            <a:xfrm>
              <a:off x="1334825" y="2147650"/>
              <a:ext cx="43075" cy="34225"/>
            </a:xfrm>
            <a:custGeom>
              <a:avLst/>
              <a:gdLst/>
              <a:ahLst/>
              <a:cxnLst/>
              <a:rect l="l" t="t" r="r" b="b"/>
              <a:pathLst>
                <a:path w="1723" h="1369" extrusionOk="0">
                  <a:moveTo>
                    <a:pt x="355" y="1"/>
                  </a:moveTo>
                  <a:lnTo>
                    <a:pt x="0" y="685"/>
                  </a:lnTo>
                  <a:lnTo>
                    <a:pt x="355" y="1369"/>
                  </a:lnTo>
                  <a:lnTo>
                    <a:pt x="1368" y="1369"/>
                  </a:lnTo>
                  <a:lnTo>
                    <a:pt x="1520" y="1343"/>
                  </a:lnTo>
                  <a:lnTo>
                    <a:pt x="1621" y="1267"/>
                  </a:lnTo>
                  <a:lnTo>
                    <a:pt x="1697" y="1141"/>
                  </a:lnTo>
                  <a:lnTo>
                    <a:pt x="1722" y="1014"/>
                  </a:lnTo>
                  <a:lnTo>
                    <a:pt x="1722" y="811"/>
                  </a:lnTo>
                  <a:lnTo>
                    <a:pt x="1013" y="811"/>
                  </a:lnTo>
                  <a:lnTo>
                    <a:pt x="988" y="786"/>
                  </a:lnTo>
                  <a:lnTo>
                    <a:pt x="937" y="761"/>
                  </a:lnTo>
                  <a:lnTo>
                    <a:pt x="937" y="736"/>
                  </a:lnTo>
                  <a:lnTo>
                    <a:pt x="912" y="685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143;p55">
              <a:extLst>
                <a:ext uri="{FF2B5EF4-FFF2-40B4-BE49-F238E27FC236}">
                  <a16:creationId xmlns:a16="http://schemas.microsoft.com/office/drawing/2014/main" id="{CA5F4A91-75DA-350D-79E2-A990864E063F}"/>
                </a:ext>
              </a:extLst>
            </p:cNvPr>
            <p:cNvSpPr/>
            <p:nvPr/>
          </p:nvSpPr>
          <p:spPr>
            <a:xfrm>
              <a:off x="1062550" y="1936800"/>
              <a:ext cx="281150" cy="381225"/>
            </a:xfrm>
            <a:custGeom>
              <a:avLst/>
              <a:gdLst/>
              <a:ahLst/>
              <a:cxnLst/>
              <a:rect l="l" t="t" r="r" b="b"/>
              <a:pathLst>
                <a:path w="11246" h="15249" extrusionOk="0">
                  <a:moveTo>
                    <a:pt x="507" y="1"/>
                  </a:moveTo>
                  <a:lnTo>
                    <a:pt x="25" y="381"/>
                  </a:lnTo>
                  <a:lnTo>
                    <a:pt x="0" y="15147"/>
                  </a:lnTo>
                  <a:lnTo>
                    <a:pt x="10511" y="15248"/>
                  </a:lnTo>
                  <a:lnTo>
                    <a:pt x="10638" y="15248"/>
                  </a:lnTo>
                  <a:lnTo>
                    <a:pt x="10790" y="15223"/>
                  </a:lnTo>
                  <a:lnTo>
                    <a:pt x="10916" y="15172"/>
                  </a:lnTo>
                  <a:lnTo>
                    <a:pt x="11018" y="15122"/>
                  </a:lnTo>
                  <a:lnTo>
                    <a:pt x="11119" y="15020"/>
                  </a:lnTo>
                  <a:lnTo>
                    <a:pt x="11195" y="14919"/>
                  </a:lnTo>
                  <a:lnTo>
                    <a:pt x="11246" y="14818"/>
                  </a:lnTo>
                  <a:lnTo>
                    <a:pt x="11246" y="14691"/>
                  </a:lnTo>
                  <a:lnTo>
                    <a:pt x="11246" y="685"/>
                  </a:lnTo>
                  <a:lnTo>
                    <a:pt x="11246" y="558"/>
                  </a:lnTo>
                  <a:lnTo>
                    <a:pt x="11195" y="406"/>
                  </a:lnTo>
                  <a:lnTo>
                    <a:pt x="11144" y="305"/>
                  </a:lnTo>
                  <a:lnTo>
                    <a:pt x="11043" y="203"/>
                  </a:lnTo>
                  <a:lnTo>
                    <a:pt x="10942" y="102"/>
                  </a:lnTo>
                  <a:lnTo>
                    <a:pt x="10815" y="51"/>
                  </a:lnTo>
                  <a:lnTo>
                    <a:pt x="10688" y="1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144;p55">
              <a:extLst>
                <a:ext uri="{FF2B5EF4-FFF2-40B4-BE49-F238E27FC236}">
                  <a16:creationId xmlns:a16="http://schemas.microsoft.com/office/drawing/2014/main" id="{7E4C2E98-17D9-480E-BDBB-556BBF740613}"/>
                </a:ext>
              </a:extLst>
            </p:cNvPr>
            <p:cNvSpPr/>
            <p:nvPr/>
          </p:nvSpPr>
          <p:spPr>
            <a:xfrm>
              <a:off x="1035300" y="1936800"/>
              <a:ext cx="308400" cy="384375"/>
            </a:xfrm>
            <a:custGeom>
              <a:avLst/>
              <a:gdLst/>
              <a:ahLst/>
              <a:cxnLst/>
              <a:rect l="l" t="t" r="r" b="b"/>
              <a:pathLst>
                <a:path w="12336" h="15375" extrusionOk="0">
                  <a:moveTo>
                    <a:pt x="887" y="1"/>
                  </a:moveTo>
                  <a:lnTo>
                    <a:pt x="1" y="8055"/>
                  </a:lnTo>
                  <a:lnTo>
                    <a:pt x="887" y="15375"/>
                  </a:lnTo>
                  <a:lnTo>
                    <a:pt x="11778" y="15375"/>
                  </a:lnTo>
                  <a:lnTo>
                    <a:pt x="11905" y="15324"/>
                  </a:lnTo>
                  <a:lnTo>
                    <a:pt x="12032" y="15248"/>
                  </a:lnTo>
                  <a:lnTo>
                    <a:pt x="12133" y="15172"/>
                  </a:lnTo>
                  <a:lnTo>
                    <a:pt x="12234" y="15071"/>
                  </a:lnTo>
                  <a:lnTo>
                    <a:pt x="12285" y="14944"/>
                  </a:lnTo>
                  <a:lnTo>
                    <a:pt x="12336" y="14818"/>
                  </a:lnTo>
                  <a:lnTo>
                    <a:pt x="12336" y="14691"/>
                  </a:lnTo>
                  <a:lnTo>
                    <a:pt x="1900" y="14691"/>
                  </a:lnTo>
                  <a:lnTo>
                    <a:pt x="1774" y="14666"/>
                  </a:lnTo>
                  <a:lnTo>
                    <a:pt x="1698" y="14590"/>
                  </a:lnTo>
                  <a:lnTo>
                    <a:pt x="1622" y="14488"/>
                  </a:lnTo>
                  <a:lnTo>
                    <a:pt x="1597" y="14362"/>
                  </a:lnTo>
                  <a:lnTo>
                    <a:pt x="159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45;p55">
              <a:extLst>
                <a:ext uri="{FF2B5EF4-FFF2-40B4-BE49-F238E27FC236}">
                  <a16:creationId xmlns:a16="http://schemas.microsoft.com/office/drawing/2014/main" id="{69306746-97A5-37C3-1A9D-BB83B825534F}"/>
                </a:ext>
              </a:extLst>
            </p:cNvPr>
            <p:cNvSpPr/>
            <p:nvPr/>
          </p:nvSpPr>
          <p:spPr>
            <a:xfrm>
              <a:off x="1100525" y="2071050"/>
              <a:ext cx="203925" cy="110825"/>
            </a:xfrm>
            <a:custGeom>
              <a:avLst/>
              <a:gdLst/>
              <a:ahLst/>
              <a:cxnLst/>
              <a:rect l="l" t="t" r="r" b="b"/>
              <a:pathLst>
                <a:path w="8157" h="4433" extrusionOk="0">
                  <a:moveTo>
                    <a:pt x="457" y="0"/>
                  </a:moveTo>
                  <a:lnTo>
                    <a:pt x="355" y="203"/>
                  </a:lnTo>
                  <a:lnTo>
                    <a:pt x="203" y="228"/>
                  </a:lnTo>
                  <a:lnTo>
                    <a:pt x="102" y="304"/>
                  </a:lnTo>
                  <a:lnTo>
                    <a:pt x="26" y="406"/>
                  </a:lnTo>
                  <a:lnTo>
                    <a:pt x="1" y="558"/>
                  </a:lnTo>
                  <a:lnTo>
                    <a:pt x="1" y="4078"/>
                  </a:lnTo>
                  <a:lnTo>
                    <a:pt x="26" y="4205"/>
                  </a:lnTo>
                  <a:lnTo>
                    <a:pt x="102" y="4331"/>
                  </a:lnTo>
                  <a:lnTo>
                    <a:pt x="203" y="4407"/>
                  </a:lnTo>
                  <a:lnTo>
                    <a:pt x="355" y="4433"/>
                  </a:lnTo>
                  <a:lnTo>
                    <a:pt x="7523" y="4433"/>
                  </a:lnTo>
                  <a:lnTo>
                    <a:pt x="7675" y="4407"/>
                  </a:lnTo>
                  <a:lnTo>
                    <a:pt x="7776" y="4331"/>
                  </a:lnTo>
                  <a:lnTo>
                    <a:pt x="7852" y="4205"/>
                  </a:lnTo>
                  <a:lnTo>
                    <a:pt x="7878" y="4078"/>
                  </a:lnTo>
                  <a:lnTo>
                    <a:pt x="8156" y="4002"/>
                  </a:lnTo>
                  <a:lnTo>
                    <a:pt x="8156" y="330"/>
                  </a:lnTo>
                  <a:lnTo>
                    <a:pt x="8131" y="203"/>
                  </a:lnTo>
                  <a:lnTo>
                    <a:pt x="8055" y="102"/>
                  </a:lnTo>
                  <a:lnTo>
                    <a:pt x="7954" y="26"/>
                  </a:lnTo>
                  <a:lnTo>
                    <a:pt x="78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46;p55">
              <a:extLst>
                <a:ext uri="{FF2B5EF4-FFF2-40B4-BE49-F238E27FC236}">
                  <a16:creationId xmlns:a16="http://schemas.microsoft.com/office/drawing/2014/main" id="{068FA436-1F90-5E0A-0596-695614DC74ED}"/>
                </a:ext>
              </a:extLst>
            </p:cNvPr>
            <p:cNvSpPr/>
            <p:nvPr/>
          </p:nvSpPr>
          <p:spPr>
            <a:xfrm>
              <a:off x="1096725" y="2071050"/>
              <a:ext cx="207725" cy="115250"/>
            </a:xfrm>
            <a:custGeom>
              <a:avLst/>
              <a:gdLst/>
              <a:ahLst/>
              <a:cxnLst/>
              <a:rect l="l" t="t" r="r" b="b"/>
              <a:pathLst>
                <a:path w="8309" h="4610" extrusionOk="0">
                  <a:moveTo>
                    <a:pt x="355" y="0"/>
                  </a:moveTo>
                  <a:lnTo>
                    <a:pt x="229" y="26"/>
                  </a:lnTo>
                  <a:lnTo>
                    <a:pt x="102" y="102"/>
                  </a:lnTo>
                  <a:lnTo>
                    <a:pt x="26" y="203"/>
                  </a:lnTo>
                  <a:lnTo>
                    <a:pt x="1" y="330"/>
                  </a:lnTo>
                  <a:lnTo>
                    <a:pt x="1" y="4255"/>
                  </a:lnTo>
                  <a:lnTo>
                    <a:pt x="26" y="4382"/>
                  </a:lnTo>
                  <a:lnTo>
                    <a:pt x="102" y="4483"/>
                  </a:lnTo>
                  <a:lnTo>
                    <a:pt x="229" y="4559"/>
                  </a:lnTo>
                  <a:lnTo>
                    <a:pt x="355" y="4610"/>
                  </a:lnTo>
                  <a:lnTo>
                    <a:pt x="7954" y="4610"/>
                  </a:lnTo>
                  <a:lnTo>
                    <a:pt x="8106" y="4559"/>
                  </a:lnTo>
                  <a:lnTo>
                    <a:pt x="8207" y="4483"/>
                  </a:lnTo>
                  <a:lnTo>
                    <a:pt x="8283" y="4382"/>
                  </a:lnTo>
                  <a:lnTo>
                    <a:pt x="8308" y="4255"/>
                  </a:lnTo>
                  <a:lnTo>
                    <a:pt x="8308" y="4002"/>
                  </a:lnTo>
                  <a:lnTo>
                    <a:pt x="811" y="4002"/>
                  </a:lnTo>
                  <a:lnTo>
                    <a:pt x="735" y="3977"/>
                  </a:lnTo>
                  <a:lnTo>
                    <a:pt x="659" y="3951"/>
                  </a:lnTo>
                  <a:lnTo>
                    <a:pt x="609" y="3875"/>
                  </a:lnTo>
                  <a:lnTo>
                    <a:pt x="609" y="3800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47;p55">
              <a:extLst>
                <a:ext uri="{FF2B5EF4-FFF2-40B4-BE49-F238E27FC236}">
                  <a16:creationId xmlns:a16="http://schemas.microsoft.com/office/drawing/2014/main" id="{E4002A20-4214-EDFF-F54B-9EC83ED6748F}"/>
                </a:ext>
              </a:extLst>
            </p:cNvPr>
            <p:cNvSpPr/>
            <p:nvPr/>
          </p:nvSpPr>
          <p:spPr>
            <a:xfrm>
              <a:off x="1015675" y="1936800"/>
              <a:ext cx="41825" cy="381225"/>
            </a:xfrm>
            <a:custGeom>
              <a:avLst/>
              <a:gdLst/>
              <a:ahLst/>
              <a:cxnLst/>
              <a:rect l="l" t="t" r="r" b="b"/>
              <a:pathLst>
                <a:path w="1673" h="15249" extrusionOk="0">
                  <a:moveTo>
                    <a:pt x="457" y="1"/>
                  </a:moveTo>
                  <a:lnTo>
                    <a:pt x="330" y="51"/>
                  </a:lnTo>
                  <a:lnTo>
                    <a:pt x="229" y="127"/>
                  </a:lnTo>
                  <a:lnTo>
                    <a:pt x="153" y="229"/>
                  </a:lnTo>
                  <a:lnTo>
                    <a:pt x="77" y="355"/>
                  </a:lnTo>
                  <a:lnTo>
                    <a:pt x="26" y="482"/>
                  </a:lnTo>
                  <a:lnTo>
                    <a:pt x="1" y="634"/>
                  </a:lnTo>
                  <a:lnTo>
                    <a:pt x="1" y="786"/>
                  </a:lnTo>
                  <a:lnTo>
                    <a:pt x="102" y="14514"/>
                  </a:lnTo>
                  <a:lnTo>
                    <a:pt x="127" y="14640"/>
                  </a:lnTo>
                  <a:lnTo>
                    <a:pt x="178" y="14767"/>
                  </a:lnTo>
                  <a:lnTo>
                    <a:pt x="229" y="14894"/>
                  </a:lnTo>
                  <a:lnTo>
                    <a:pt x="305" y="14995"/>
                  </a:lnTo>
                  <a:lnTo>
                    <a:pt x="406" y="15071"/>
                  </a:lnTo>
                  <a:lnTo>
                    <a:pt x="533" y="15147"/>
                  </a:lnTo>
                  <a:lnTo>
                    <a:pt x="659" y="15198"/>
                  </a:lnTo>
                  <a:lnTo>
                    <a:pt x="811" y="15198"/>
                  </a:lnTo>
                  <a:lnTo>
                    <a:pt x="1672" y="15248"/>
                  </a:lnTo>
                  <a:lnTo>
                    <a:pt x="1672" y="15248"/>
                  </a:lnTo>
                  <a:lnTo>
                    <a:pt x="1520" y="14944"/>
                  </a:lnTo>
                  <a:lnTo>
                    <a:pt x="1672" y="14691"/>
                  </a:lnTo>
                  <a:lnTo>
                    <a:pt x="1672" y="1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148;p55">
              <a:extLst>
                <a:ext uri="{FF2B5EF4-FFF2-40B4-BE49-F238E27FC236}">
                  <a16:creationId xmlns:a16="http://schemas.microsoft.com/office/drawing/2014/main" id="{F54DC104-3B18-E795-8545-5A9DD72391C7}"/>
                </a:ext>
              </a:extLst>
            </p:cNvPr>
            <p:cNvSpPr/>
            <p:nvPr/>
          </p:nvSpPr>
          <p:spPr>
            <a:xfrm>
              <a:off x="1013150" y="1936800"/>
              <a:ext cx="44350" cy="384375"/>
            </a:xfrm>
            <a:custGeom>
              <a:avLst/>
              <a:gdLst/>
              <a:ahLst/>
              <a:cxnLst/>
              <a:rect l="l" t="t" r="r" b="b"/>
              <a:pathLst>
                <a:path w="1774" h="15375" extrusionOk="0">
                  <a:moveTo>
                    <a:pt x="558" y="1"/>
                  </a:moveTo>
                  <a:lnTo>
                    <a:pt x="431" y="51"/>
                  </a:lnTo>
                  <a:lnTo>
                    <a:pt x="304" y="102"/>
                  </a:lnTo>
                  <a:lnTo>
                    <a:pt x="203" y="203"/>
                  </a:lnTo>
                  <a:lnTo>
                    <a:pt x="127" y="305"/>
                  </a:lnTo>
                  <a:lnTo>
                    <a:pt x="51" y="406"/>
                  </a:lnTo>
                  <a:lnTo>
                    <a:pt x="26" y="558"/>
                  </a:lnTo>
                  <a:lnTo>
                    <a:pt x="0" y="685"/>
                  </a:lnTo>
                  <a:lnTo>
                    <a:pt x="0" y="14691"/>
                  </a:lnTo>
                  <a:lnTo>
                    <a:pt x="26" y="14818"/>
                  </a:lnTo>
                  <a:lnTo>
                    <a:pt x="51" y="14944"/>
                  </a:lnTo>
                  <a:lnTo>
                    <a:pt x="127" y="15071"/>
                  </a:lnTo>
                  <a:lnTo>
                    <a:pt x="203" y="15172"/>
                  </a:lnTo>
                  <a:lnTo>
                    <a:pt x="304" y="15248"/>
                  </a:lnTo>
                  <a:lnTo>
                    <a:pt x="431" y="15324"/>
                  </a:lnTo>
                  <a:lnTo>
                    <a:pt x="558" y="15375"/>
                  </a:lnTo>
                  <a:lnTo>
                    <a:pt x="1773" y="15375"/>
                  </a:lnTo>
                  <a:lnTo>
                    <a:pt x="1773" y="14691"/>
                  </a:lnTo>
                  <a:lnTo>
                    <a:pt x="938" y="14691"/>
                  </a:lnTo>
                  <a:lnTo>
                    <a:pt x="862" y="14666"/>
                  </a:lnTo>
                  <a:lnTo>
                    <a:pt x="760" y="14615"/>
                  </a:lnTo>
                  <a:lnTo>
                    <a:pt x="710" y="14539"/>
                  </a:lnTo>
                  <a:lnTo>
                    <a:pt x="710" y="14438"/>
                  </a:lnTo>
                  <a:lnTo>
                    <a:pt x="7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149;p55">
              <a:extLst>
                <a:ext uri="{FF2B5EF4-FFF2-40B4-BE49-F238E27FC236}">
                  <a16:creationId xmlns:a16="http://schemas.microsoft.com/office/drawing/2014/main" id="{24AB0501-A6D5-7981-EA81-74ACC3D091FB}"/>
                </a:ext>
              </a:extLst>
            </p:cNvPr>
            <p:cNvSpPr/>
            <p:nvPr/>
          </p:nvSpPr>
          <p:spPr>
            <a:xfrm>
              <a:off x="1006825" y="1929850"/>
              <a:ext cx="205175" cy="397675"/>
            </a:xfrm>
            <a:custGeom>
              <a:avLst/>
              <a:gdLst/>
              <a:ahLst/>
              <a:cxnLst/>
              <a:rect l="l" t="t" r="r" b="b"/>
              <a:pathLst>
                <a:path w="8207" h="15907" extrusionOk="0">
                  <a:moveTo>
                    <a:pt x="963" y="0"/>
                  </a:moveTo>
                  <a:lnTo>
                    <a:pt x="760" y="26"/>
                  </a:lnTo>
                  <a:lnTo>
                    <a:pt x="583" y="76"/>
                  </a:lnTo>
                  <a:lnTo>
                    <a:pt x="405" y="178"/>
                  </a:lnTo>
                  <a:lnTo>
                    <a:pt x="279" y="279"/>
                  </a:lnTo>
                  <a:lnTo>
                    <a:pt x="152" y="431"/>
                  </a:lnTo>
                  <a:lnTo>
                    <a:pt x="76" y="583"/>
                  </a:lnTo>
                  <a:lnTo>
                    <a:pt x="25" y="760"/>
                  </a:lnTo>
                  <a:lnTo>
                    <a:pt x="0" y="963"/>
                  </a:lnTo>
                  <a:lnTo>
                    <a:pt x="0" y="14969"/>
                  </a:lnTo>
                  <a:lnTo>
                    <a:pt x="25" y="15146"/>
                  </a:lnTo>
                  <a:lnTo>
                    <a:pt x="76" y="15324"/>
                  </a:lnTo>
                  <a:lnTo>
                    <a:pt x="152" y="15501"/>
                  </a:lnTo>
                  <a:lnTo>
                    <a:pt x="279" y="15627"/>
                  </a:lnTo>
                  <a:lnTo>
                    <a:pt x="405" y="15754"/>
                  </a:lnTo>
                  <a:lnTo>
                    <a:pt x="583" y="15830"/>
                  </a:lnTo>
                  <a:lnTo>
                    <a:pt x="760" y="15906"/>
                  </a:lnTo>
                  <a:lnTo>
                    <a:pt x="3369" y="15906"/>
                  </a:lnTo>
                  <a:lnTo>
                    <a:pt x="3470" y="15830"/>
                  </a:lnTo>
                  <a:lnTo>
                    <a:pt x="3521" y="15754"/>
                  </a:lnTo>
                  <a:lnTo>
                    <a:pt x="3546" y="15653"/>
                  </a:lnTo>
                  <a:lnTo>
                    <a:pt x="3521" y="15552"/>
                  </a:lnTo>
                  <a:lnTo>
                    <a:pt x="3470" y="15476"/>
                  </a:lnTo>
                  <a:lnTo>
                    <a:pt x="3369" y="15425"/>
                  </a:lnTo>
                  <a:lnTo>
                    <a:pt x="3267" y="15400"/>
                  </a:lnTo>
                  <a:lnTo>
                    <a:pt x="2305" y="15400"/>
                  </a:lnTo>
                  <a:lnTo>
                    <a:pt x="2305" y="3470"/>
                  </a:lnTo>
                  <a:lnTo>
                    <a:pt x="2280" y="3369"/>
                  </a:lnTo>
                  <a:lnTo>
                    <a:pt x="2229" y="3268"/>
                  </a:lnTo>
                  <a:lnTo>
                    <a:pt x="2128" y="3217"/>
                  </a:lnTo>
                  <a:lnTo>
                    <a:pt x="2026" y="3192"/>
                  </a:lnTo>
                  <a:lnTo>
                    <a:pt x="1925" y="3217"/>
                  </a:lnTo>
                  <a:lnTo>
                    <a:pt x="1849" y="3268"/>
                  </a:lnTo>
                  <a:lnTo>
                    <a:pt x="1798" y="3369"/>
                  </a:lnTo>
                  <a:lnTo>
                    <a:pt x="1773" y="3470"/>
                  </a:lnTo>
                  <a:lnTo>
                    <a:pt x="1773" y="15400"/>
                  </a:lnTo>
                  <a:lnTo>
                    <a:pt x="963" y="15400"/>
                  </a:lnTo>
                  <a:lnTo>
                    <a:pt x="861" y="15374"/>
                  </a:lnTo>
                  <a:lnTo>
                    <a:pt x="785" y="15349"/>
                  </a:lnTo>
                  <a:lnTo>
                    <a:pt x="709" y="15324"/>
                  </a:lnTo>
                  <a:lnTo>
                    <a:pt x="633" y="15273"/>
                  </a:lnTo>
                  <a:lnTo>
                    <a:pt x="583" y="15197"/>
                  </a:lnTo>
                  <a:lnTo>
                    <a:pt x="557" y="15121"/>
                  </a:lnTo>
                  <a:lnTo>
                    <a:pt x="532" y="15045"/>
                  </a:lnTo>
                  <a:lnTo>
                    <a:pt x="507" y="14969"/>
                  </a:lnTo>
                  <a:lnTo>
                    <a:pt x="507" y="963"/>
                  </a:lnTo>
                  <a:lnTo>
                    <a:pt x="532" y="887"/>
                  </a:lnTo>
                  <a:lnTo>
                    <a:pt x="557" y="785"/>
                  </a:lnTo>
                  <a:lnTo>
                    <a:pt x="583" y="709"/>
                  </a:lnTo>
                  <a:lnTo>
                    <a:pt x="633" y="659"/>
                  </a:lnTo>
                  <a:lnTo>
                    <a:pt x="709" y="608"/>
                  </a:lnTo>
                  <a:lnTo>
                    <a:pt x="785" y="557"/>
                  </a:lnTo>
                  <a:lnTo>
                    <a:pt x="861" y="532"/>
                  </a:lnTo>
                  <a:lnTo>
                    <a:pt x="1773" y="532"/>
                  </a:lnTo>
                  <a:lnTo>
                    <a:pt x="1773" y="2229"/>
                  </a:lnTo>
                  <a:lnTo>
                    <a:pt x="1798" y="2330"/>
                  </a:lnTo>
                  <a:lnTo>
                    <a:pt x="1849" y="2432"/>
                  </a:lnTo>
                  <a:lnTo>
                    <a:pt x="1925" y="2482"/>
                  </a:lnTo>
                  <a:lnTo>
                    <a:pt x="2026" y="2508"/>
                  </a:lnTo>
                  <a:lnTo>
                    <a:pt x="2128" y="2482"/>
                  </a:lnTo>
                  <a:lnTo>
                    <a:pt x="2229" y="2432"/>
                  </a:lnTo>
                  <a:lnTo>
                    <a:pt x="2280" y="2330"/>
                  </a:lnTo>
                  <a:lnTo>
                    <a:pt x="2305" y="2229"/>
                  </a:lnTo>
                  <a:lnTo>
                    <a:pt x="2305" y="532"/>
                  </a:lnTo>
                  <a:lnTo>
                    <a:pt x="7953" y="532"/>
                  </a:lnTo>
                  <a:lnTo>
                    <a:pt x="8054" y="507"/>
                  </a:lnTo>
                  <a:lnTo>
                    <a:pt x="8130" y="456"/>
                  </a:lnTo>
                  <a:lnTo>
                    <a:pt x="8181" y="380"/>
                  </a:lnTo>
                  <a:lnTo>
                    <a:pt x="8206" y="279"/>
                  </a:lnTo>
                  <a:lnTo>
                    <a:pt x="8181" y="152"/>
                  </a:lnTo>
                  <a:lnTo>
                    <a:pt x="8130" y="76"/>
                  </a:lnTo>
                  <a:lnTo>
                    <a:pt x="8054" y="26"/>
                  </a:lnTo>
                  <a:lnTo>
                    <a:pt x="795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150;p55">
              <a:extLst>
                <a:ext uri="{FF2B5EF4-FFF2-40B4-BE49-F238E27FC236}">
                  <a16:creationId xmlns:a16="http://schemas.microsoft.com/office/drawing/2014/main" id="{831BFD88-A59B-D2C4-310E-7AF11DCDC288}"/>
                </a:ext>
              </a:extLst>
            </p:cNvPr>
            <p:cNvSpPr/>
            <p:nvPr/>
          </p:nvSpPr>
          <p:spPr>
            <a:xfrm>
              <a:off x="1116350" y="2091300"/>
              <a:ext cx="62100" cy="75375"/>
            </a:xfrm>
            <a:custGeom>
              <a:avLst/>
              <a:gdLst/>
              <a:ahLst/>
              <a:cxnLst/>
              <a:rect l="l" t="t" r="r" b="b"/>
              <a:pathLst>
                <a:path w="2484" h="3015" extrusionOk="0">
                  <a:moveTo>
                    <a:pt x="1242" y="887"/>
                  </a:moveTo>
                  <a:lnTo>
                    <a:pt x="1622" y="1875"/>
                  </a:lnTo>
                  <a:lnTo>
                    <a:pt x="862" y="1875"/>
                  </a:lnTo>
                  <a:lnTo>
                    <a:pt x="1242" y="887"/>
                  </a:lnTo>
                  <a:close/>
                  <a:moveTo>
                    <a:pt x="1141" y="1"/>
                  </a:moveTo>
                  <a:lnTo>
                    <a:pt x="1065" y="51"/>
                  </a:lnTo>
                  <a:lnTo>
                    <a:pt x="989" y="102"/>
                  </a:lnTo>
                  <a:lnTo>
                    <a:pt x="938" y="178"/>
                  </a:lnTo>
                  <a:lnTo>
                    <a:pt x="938" y="203"/>
                  </a:lnTo>
                  <a:lnTo>
                    <a:pt x="1" y="2660"/>
                  </a:lnTo>
                  <a:lnTo>
                    <a:pt x="1" y="2762"/>
                  </a:lnTo>
                  <a:lnTo>
                    <a:pt x="1" y="2863"/>
                  </a:lnTo>
                  <a:lnTo>
                    <a:pt x="77" y="2939"/>
                  </a:lnTo>
                  <a:lnTo>
                    <a:pt x="153" y="2990"/>
                  </a:lnTo>
                  <a:lnTo>
                    <a:pt x="254" y="3015"/>
                  </a:lnTo>
                  <a:lnTo>
                    <a:pt x="355" y="2990"/>
                  </a:lnTo>
                  <a:lnTo>
                    <a:pt x="431" y="2939"/>
                  </a:lnTo>
                  <a:lnTo>
                    <a:pt x="482" y="2838"/>
                  </a:lnTo>
                  <a:lnTo>
                    <a:pt x="659" y="2407"/>
                  </a:lnTo>
                  <a:lnTo>
                    <a:pt x="1824" y="2407"/>
                  </a:lnTo>
                  <a:lnTo>
                    <a:pt x="1976" y="2838"/>
                  </a:lnTo>
                  <a:lnTo>
                    <a:pt x="2027" y="2914"/>
                  </a:lnTo>
                  <a:lnTo>
                    <a:pt x="2078" y="2964"/>
                  </a:lnTo>
                  <a:lnTo>
                    <a:pt x="2154" y="3015"/>
                  </a:lnTo>
                  <a:lnTo>
                    <a:pt x="2230" y="3015"/>
                  </a:lnTo>
                  <a:lnTo>
                    <a:pt x="2306" y="2990"/>
                  </a:lnTo>
                  <a:lnTo>
                    <a:pt x="2407" y="2939"/>
                  </a:lnTo>
                  <a:lnTo>
                    <a:pt x="2458" y="2863"/>
                  </a:lnTo>
                  <a:lnTo>
                    <a:pt x="2483" y="2762"/>
                  </a:lnTo>
                  <a:lnTo>
                    <a:pt x="2483" y="2660"/>
                  </a:lnTo>
                  <a:lnTo>
                    <a:pt x="1546" y="203"/>
                  </a:lnTo>
                  <a:lnTo>
                    <a:pt x="1546" y="178"/>
                  </a:lnTo>
                  <a:lnTo>
                    <a:pt x="1495" y="102"/>
                  </a:lnTo>
                  <a:lnTo>
                    <a:pt x="1419" y="51"/>
                  </a:lnTo>
                  <a:lnTo>
                    <a:pt x="1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151;p55">
              <a:extLst>
                <a:ext uri="{FF2B5EF4-FFF2-40B4-BE49-F238E27FC236}">
                  <a16:creationId xmlns:a16="http://schemas.microsoft.com/office/drawing/2014/main" id="{2E4BACBF-5F8A-FBC7-5716-262B7D5E0393}"/>
                </a:ext>
              </a:extLst>
            </p:cNvPr>
            <p:cNvSpPr/>
            <p:nvPr/>
          </p:nvSpPr>
          <p:spPr>
            <a:xfrm>
              <a:off x="1226525" y="2090675"/>
              <a:ext cx="58925" cy="76650"/>
            </a:xfrm>
            <a:custGeom>
              <a:avLst/>
              <a:gdLst/>
              <a:ahLst/>
              <a:cxnLst/>
              <a:rect l="l" t="t" r="r" b="b"/>
              <a:pathLst>
                <a:path w="2357" h="3066" extrusionOk="0">
                  <a:moveTo>
                    <a:pt x="305" y="0"/>
                  </a:moveTo>
                  <a:lnTo>
                    <a:pt x="204" y="26"/>
                  </a:lnTo>
                  <a:lnTo>
                    <a:pt x="128" y="76"/>
                  </a:lnTo>
                  <a:lnTo>
                    <a:pt x="77" y="152"/>
                  </a:lnTo>
                  <a:lnTo>
                    <a:pt x="52" y="254"/>
                  </a:lnTo>
                  <a:lnTo>
                    <a:pt x="77" y="355"/>
                  </a:lnTo>
                  <a:lnTo>
                    <a:pt x="128" y="431"/>
                  </a:lnTo>
                  <a:lnTo>
                    <a:pt x="204" y="507"/>
                  </a:lnTo>
                  <a:lnTo>
                    <a:pt x="305" y="532"/>
                  </a:lnTo>
                  <a:lnTo>
                    <a:pt x="1521" y="532"/>
                  </a:lnTo>
                  <a:lnTo>
                    <a:pt x="52" y="2660"/>
                  </a:lnTo>
                  <a:lnTo>
                    <a:pt x="26" y="2711"/>
                  </a:lnTo>
                  <a:lnTo>
                    <a:pt x="1" y="2787"/>
                  </a:lnTo>
                  <a:lnTo>
                    <a:pt x="1" y="2863"/>
                  </a:lnTo>
                  <a:lnTo>
                    <a:pt x="26" y="2913"/>
                  </a:lnTo>
                  <a:lnTo>
                    <a:pt x="77" y="2964"/>
                  </a:lnTo>
                  <a:lnTo>
                    <a:pt x="128" y="3015"/>
                  </a:lnTo>
                  <a:lnTo>
                    <a:pt x="204" y="3040"/>
                  </a:lnTo>
                  <a:lnTo>
                    <a:pt x="280" y="3065"/>
                  </a:lnTo>
                  <a:lnTo>
                    <a:pt x="2103" y="3065"/>
                  </a:lnTo>
                  <a:lnTo>
                    <a:pt x="2204" y="3040"/>
                  </a:lnTo>
                  <a:lnTo>
                    <a:pt x="2280" y="2989"/>
                  </a:lnTo>
                  <a:lnTo>
                    <a:pt x="2331" y="2888"/>
                  </a:lnTo>
                  <a:lnTo>
                    <a:pt x="2356" y="2787"/>
                  </a:lnTo>
                  <a:lnTo>
                    <a:pt x="2331" y="2685"/>
                  </a:lnTo>
                  <a:lnTo>
                    <a:pt x="2280" y="2609"/>
                  </a:lnTo>
                  <a:lnTo>
                    <a:pt x="2204" y="2559"/>
                  </a:lnTo>
                  <a:lnTo>
                    <a:pt x="2103" y="2533"/>
                  </a:lnTo>
                  <a:lnTo>
                    <a:pt x="761" y="2533"/>
                  </a:lnTo>
                  <a:lnTo>
                    <a:pt x="2230" y="406"/>
                  </a:lnTo>
                  <a:lnTo>
                    <a:pt x="2255" y="355"/>
                  </a:lnTo>
                  <a:lnTo>
                    <a:pt x="2280" y="279"/>
                  </a:lnTo>
                  <a:lnTo>
                    <a:pt x="2280" y="203"/>
                  </a:lnTo>
                  <a:lnTo>
                    <a:pt x="2255" y="127"/>
                  </a:lnTo>
                  <a:lnTo>
                    <a:pt x="2204" y="76"/>
                  </a:lnTo>
                  <a:lnTo>
                    <a:pt x="2154" y="26"/>
                  </a:lnTo>
                  <a:lnTo>
                    <a:pt x="20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152;p55">
              <a:extLst>
                <a:ext uri="{FF2B5EF4-FFF2-40B4-BE49-F238E27FC236}">
                  <a16:creationId xmlns:a16="http://schemas.microsoft.com/office/drawing/2014/main" id="{84951DEB-C6E7-0F9B-24CC-D376ED52CDA7}"/>
                </a:ext>
              </a:extLst>
            </p:cNvPr>
            <p:cNvSpPr/>
            <p:nvPr/>
          </p:nvSpPr>
          <p:spPr>
            <a:xfrm>
              <a:off x="1181575" y="2122325"/>
              <a:ext cx="45625" cy="13325"/>
            </a:xfrm>
            <a:custGeom>
              <a:avLst/>
              <a:gdLst/>
              <a:ahLst/>
              <a:cxnLst/>
              <a:rect l="l" t="t" r="r" b="b"/>
              <a:pathLst>
                <a:path w="1825" h="533" extrusionOk="0">
                  <a:moveTo>
                    <a:pt x="254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57"/>
                  </a:lnTo>
                  <a:lnTo>
                    <a:pt x="153" y="507"/>
                  </a:lnTo>
                  <a:lnTo>
                    <a:pt x="254" y="533"/>
                  </a:lnTo>
                  <a:lnTo>
                    <a:pt x="1546" y="533"/>
                  </a:lnTo>
                  <a:lnTo>
                    <a:pt x="1647" y="507"/>
                  </a:lnTo>
                  <a:lnTo>
                    <a:pt x="1748" y="457"/>
                  </a:lnTo>
                  <a:lnTo>
                    <a:pt x="1799" y="355"/>
                  </a:lnTo>
                  <a:lnTo>
                    <a:pt x="1824" y="254"/>
                  </a:lnTo>
                  <a:lnTo>
                    <a:pt x="1799" y="153"/>
                  </a:lnTo>
                  <a:lnTo>
                    <a:pt x="1748" y="77"/>
                  </a:lnTo>
                  <a:lnTo>
                    <a:pt x="1647" y="26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153;p55">
              <a:extLst>
                <a:ext uri="{FF2B5EF4-FFF2-40B4-BE49-F238E27FC236}">
                  <a16:creationId xmlns:a16="http://schemas.microsoft.com/office/drawing/2014/main" id="{D2408E6B-9696-5DF1-FFCB-62E74E7A564B}"/>
                </a:ext>
              </a:extLst>
            </p:cNvPr>
            <p:cNvSpPr/>
            <p:nvPr/>
          </p:nvSpPr>
          <p:spPr>
            <a:xfrm>
              <a:off x="1112550" y="1929850"/>
              <a:ext cx="292575" cy="446425"/>
            </a:xfrm>
            <a:custGeom>
              <a:avLst/>
              <a:gdLst/>
              <a:ahLst/>
              <a:cxnLst/>
              <a:rect l="l" t="t" r="r" b="b"/>
              <a:pathLst>
                <a:path w="11703" h="17857" extrusionOk="0">
                  <a:moveTo>
                    <a:pt x="10233" y="2026"/>
                  </a:moveTo>
                  <a:lnTo>
                    <a:pt x="10309" y="2052"/>
                  </a:lnTo>
                  <a:lnTo>
                    <a:pt x="10335" y="2128"/>
                  </a:lnTo>
                  <a:lnTo>
                    <a:pt x="10335" y="2786"/>
                  </a:lnTo>
                  <a:lnTo>
                    <a:pt x="10309" y="2837"/>
                  </a:lnTo>
                  <a:lnTo>
                    <a:pt x="10233" y="2862"/>
                  </a:lnTo>
                  <a:lnTo>
                    <a:pt x="9524" y="2862"/>
                  </a:lnTo>
                  <a:lnTo>
                    <a:pt x="9524" y="2026"/>
                  </a:lnTo>
                  <a:close/>
                  <a:moveTo>
                    <a:pt x="10233" y="4813"/>
                  </a:moveTo>
                  <a:lnTo>
                    <a:pt x="10309" y="4838"/>
                  </a:lnTo>
                  <a:lnTo>
                    <a:pt x="10335" y="4888"/>
                  </a:lnTo>
                  <a:lnTo>
                    <a:pt x="10335" y="5547"/>
                  </a:lnTo>
                  <a:lnTo>
                    <a:pt x="10309" y="5623"/>
                  </a:lnTo>
                  <a:lnTo>
                    <a:pt x="10233" y="5648"/>
                  </a:lnTo>
                  <a:lnTo>
                    <a:pt x="9524" y="5648"/>
                  </a:lnTo>
                  <a:lnTo>
                    <a:pt x="9524" y="4813"/>
                  </a:lnTo>
                  <a:close/>
                  <a:moveTo>
                    <a:pt x="11019" y="6155"/>
                  </a:moveTo>
                  <a:lnTo>
                    <a:pt x="11095" y="6180"/>
                  </a:lnTo>
                  <a:lnTo>
                    <a:pt x="11120" y="6256"/>
                  </a:lnTo>
                  <a:lnTo>
                    <a:pt x="11120" y="6915"/>
                  </a:lnTo>
                  <a:lnTo>
                    <a:pt x="11095" y="6965"/>
                  </a:lnTo>
                  <a:lnTo>
                    <a:pt x="11019" y="6991"/>
                  </a:lnTo>
                  <a:lnTo>
                    <a:pt x="9524" y="6991"/>
                  </a:lnTo>
                  <a:lnTo>
                    <a:pt x="9524" y="6155"/>
                  </a:lnTo>
                  <a:close/>
                  <a:moveTo>
                    <a:pt x="10259" y="8966"/>
                  </a:moveTo>
                  <a:lnTo>
                    <a:pt x="10335" y="8992"/>
                  </a:lnTo>
                  <a:lnTo>
                    <a:pt x="10360" y="9068"/>
                  </a:lnTo>
                  <a:lnTo>
                    <a:pt x="10360" y="9726"/>
                  </a:lnTo>
                  <a:lnTo>
                    <a:pt x="10335" y="9777"/>
                  </a:lnTo>
                  <a:lnTo>
                    <a:pt x="10259" y="9802"/>
                  </a:lnTo>
                  <a:lnTo>
                    <a:pt x="9524" y="9802"/>
                  </a:lnTo>
                  <a:lnTo>
                    <a:pt x="9524" y="8966"/>
                  </a:lnTo>
                  <a:close/>
                  <a:moveTo>
                    <a:pt x="11095" y="10334"/>
                  </a:moveTo>
                  <a:lnTo>
                    <a:pt x="11145" y="10359"/>
                  </a:lnTo>
                  <a:lnTo>
                    <a:pt x="11171" y="10410"/>
                  </a:lnTo>
                  <a:lnTo>
                    <a:pt x="11171" y="11094"/>
                  </a:lnTo>
                  <a:lnTo>
                    <a:pt x="11145" y="11144"/>
                  </a:lnTo>
                  <a:lnTo>
                    <a:pt x="11095" y="11170"/>
                  </a:lnTo>
                  <a:lnTo>
                    <a:pt x="9524" y="11170"/>
                  </a:lnTo>
                  <a:lnTo>
                    <a:pt x="9524" y="10334"/>
                  </a:lnTo>
                  <a:close/>
                  <a:moveTo>
                    <a:pt x="10740" y="11702"/>
                  </a:moveTo>
                  <a:lnTo>
                    <a:pt x="10816" y="11727"/>
                  </a:lnTo>
                  <a:lnTo>
                    <a:pt x="10841" y="11778"/>
                  </a:lnTo>
                  <a:lnTo>
                    <a:pt x="10841" y="12436"/>
                  </a:lnTo>
                  <a:lnTo>
                    <a:pt x="10816" y="12512"/>
                  </a:lnTo>
                  <a:lnTo>
                    <a:pt x="10740" y="12537"/>
                  </a:lnTo>
                  <a:lnTo>
                    <a:pt x="9524" y="12537"/>
                  </a:lnTo>
                  <a:lnTo>
                    <a:pt x="9524" y="11702"/>
                  </a:lnTo>
                  <a:close/>
                  <a:moveTo>
                    <a:pt x="10284" y="13044"/>
                  </a:moveTo>
                  <a:lnTo>
                    <a:pt x="10335" y="13069"/>
                  </a:lnTo>
                  <a:lnTo>
                    <a:pt x="10360" y="13145"/>
                  </a:lnTo>
                  <a:lnTo>
                    <a:pt x="10360" y="13804"/>
                  </a:lnTo>
                  <a:lnTo>
                    <a:pt x="10335" y="13855"/>
                  </a:lnTo>
                  <a:lnTo>
                    <a:pt x="10284" y="13880"/>
                  </a:lnTo>
                  <a:lnTo>
                    <a:pt x="9524" y="13880"/>
                  </a:lnTo>
                  <a:lnTo>
                    <a:pt x="9524" y="13044"/>
                  </a:lnTo>
                  <a:close/>
                  <a:moveTo>
                    <a:pt x="6865" y="15906"/>
                  </a:moveTo>
                  <a:lnTo>
                    <a:pt x="6865" y="17299"/>
                  </a:lnTo>
                  <a:lnTo>
                    <a:pt x="5928" y="16818"/>
                  </a:lnTo>
                  <a:lnTo>
                    <a:pt x="5826" y="16793"/>
                  </a:lnTo>
                  <a:lnTo>
                    <a:pt x="5725" y="16767"/>
                  </a:lnTo>
                  <a:lnTo>
                    <a:pt x="5624" y="16793"/>
                  </a:lnTo>
                  <a:lnTo>
                    <a:pt x="5522" y="16818"/>
                  </a:lnTo>
                  <a:lnTo>
                    <a:pt x="4585" y="17299"/>
                  </a:lnTo>
                  <a:lnTo>
                    <a:pt x="4585" y="15906"/>
                  </a:lnTo>
                  <a:close/>
                  <a:moveTo>
                    <a:pt x="4940" y="0"/>
                  </a:moveTo>
                  <a:lnTo>
                    <a:pt x="4839" y="26"/>
                  </a:lnTo>
                  <a:lnTo>
                    <a:pt x="4763" y="76"/>
                  </a:lnTo>
                  <a:lnTo>
                    <a:pt x="4712" y="152"/>
                  </a:lnTo>
                  <a:lnTo>
                    <a:pt x="4687" y="279"/>
                  </a:lnTo>
                  <a:lnTo>
                    <a:pt x="4712" y="380"/>
                  </a:lnTo>
                  <a:lnTo>
                    <a:pt x="4763" y="456"/>
                  </a:lnTo>
                  <a:lnTo>
                    <a:pt x="4839" y="507"/>
                  </a:lnTo>
                  <a:lnTo>
                    <a:pt x="4940" y="532"/>
                  </a:lnTo>
                  <a:lnTo>
                    <a:pt x="8638" y="532"/>
                  </a:lnTo>
                  <a:lnTo>
                    <a:pt x="8714" y="557"/>
                  </a:lnTo>
                  <a:lnTo>
                    <a:pt x="8790" y="608"/>
                  </a:lnTo>
                  <a:lnTo>
                    <a:pt x="8866" y="659"/>
                  </a:lnTo>
                  <a:lnTo>
                    <a:pt x="8916" y="709"/>
                  </a:lnTo>
                  <a:lnTo>
                    <a:pt x="8967" y="785"/>
                  </a:lnTo>
                  <a:lnTo>
                    <a:pt x="8992" y="887"/>
                  </a:lnTo>
                  <a:lnTo>
                    <a:pt x="8992" y="963"/>
                  </a:lnTo>
                  <a:lnTo>
                    <a:pt x="8992" y="14969"/>
                  </a:lnTo>
                  <a:lnTo>
                    <a:pt x="8992" y="15045"/>
                  </a:lnTo>
                  <a:lnTo>
                    <a:pt x="8967" y="15121"/>
                  </a:lnTo>
                  <a:lnTo>
                    <a:pt x="8916" y="15197"/>
                  </a:lnTo>
                  <a:lnTo>
                    <a:pt x="8866" y="15273"/>
                  </a:lnTo>
                  <a:lnTo>
                    <a:pt x="8790" y="15324"/>
                  </a:lnTo>
                  <a:lnTo>
                    <a:pt x="8714" y="15349"/>
                  </a:lnTo>
                  <a:lnTo>
                    <a:pt x="8638" y="15374"/>
                  </a:lnTo>
                  <a:lnTo>
                    <a:pt x="8562" y="15400"/>
                  </a:lnTo>
                  <a:lnTo>
                    <a:pt x="254" y="15400"/>
                  </a:lnTo>
                  <a:lnTo>
                    <a:pt x="153" y="15425"/>
                  </a:lnTo>
                  <a:lnTo>
                    <a:pt x="77" y="15476"/>
                  </a:lnTo>
                  <a:lnTo>
                    <a:pt x="26" y="15552"/>
                  </a:lnTo>
                  <a:lnTo>
                    <a:pt x="1" y="15653"/>
                  </a:lnTo>
                  <a:lnTo>
                    <a:pt x="26" y="15754"/>
                  </a:lnTo>
                  <a:lnTo>
                    <a:pt x="77" y="15830"/>
                  </a:lnTo>
                  <a:lnTo>
                    <a:pt x="153" y="15906"/>
                  </a:lnTo>
                  <a:lnTo>
                    <a:pt x="4079" y="15906"/>
                  </a:lnTo>
                  <a:lnTo>
                    <a:pt x="4079" y="17426"/>
                  </a:lnTo>
                  <a:lnTo>
                    <a:pt x="4079" y="17552"/>
                  </a:lnTo>
                  <a:lnTo>
                    <a:pt x="4129" y="17654"/>
                  </a:lnTo>
                  <a:lnTo>
                    <a:pt x="4180" y="17730"/>
                  </a:lnTo>
                  <a:lnTo>
                    <a:pt x="4281" y="17806"/>
                  </a:lnTo>
                  <a:lnTo>
                    <a:pt x="4357" y="17831"/>
                  </a:lnTo>
                  <a:lnTo>
                    <a:pt x="4459" y="17856"/>
                  </a:lnTo>
                  <a:lnTo>
                    <a:pt x="4560" y="17856"/>
                  </a:lnTo>
                  <a:lnTo>
                    <a:pt x="4712" y="17831"/>
                  </a:lnTo>
                  <a:lnTo>
                    <a:pt x="5725" y="17299"/>
                  </a:lnTo>
                  <a:lnTo>
                    <a:pt x="6763" y="17831"/>
                  </a:lnTo>
                  <a:lnTo>
                    <a:pt x="6865" y="17856"/>
                  </a:lnTo>
                  <a:lnTo>
                    <a:pt x="7067" y="17856"/>
                  </a:lnTo>
                  <a:lnTo>
                    <a:pt x="7169" y="17806"/>
                  </a:lnTo>
                  <a:lnTo>
                    <a:pt x="7270" y="17730"/>
                  </a:lnTo>
                  <a:lnTo>
                    <a:pt x="7321" y="17654"/>
                  </a:lnTo>
                  <a:lnTo>
                    <a:pt x="7371" y="17552"/>
                  </a:lnTo>
                  <a:lnTo>
                    <a:pt x="7397" y="17426"/>
                  </a:lnTo>
                  <a:lnTo>
                    <a:pt x="7397" y="15906"/>
                  </a:lnTo>
                  <a:lnTo>
                    <a:pt x="8739" y="15906"/>
                  </a:lnTo>
                  <a:lnTo>
                    <a:pt x="8916" y="15830"/>
                  </a:lnTo>
                  <a:lnTo>
                    <a:pt x="9094" y="15754"/>
                  </a:lnTo>
                  <a:lnTo>
                    <a:pt x="9220" y="15627"/>
                  </a:lnTo>
                  <a:lnTo>
                    <a:pt x="9347" y="15501"/>
                  </a:lnTo>
                  <a:lnTo>
                    <a:pt x="9448" y="15324"/>
                  </a:lnTo>
                  <a:lnTo>
                    <a:pt x="9499" y="15146"/>
                  </a:lnTo>
                  <a:lnTo>
                    <a:pt x="9524" y="14969"/>
                  </a:lnTo>
                  <a:lnTo>
                    <a:pt x="9524" y="14412"/>
                  </a:lnTo>
                  <a:lnTo>
                    <a:pt x="10411" y="14412"/>
                  </a:lnTo>
                  <a:lnTo>
                    <a:pt x="10512" y="14361"/>
                  </a:lnTo>
                  <a:lnTo>
                    <a:pt x="10613" y="14310"/>
                  </a:lnTo>
                  <a:lnTo>
                    <a:pt x="10715" y="14234"/>
                  </a:lnTo>
                  <a:lnTo>
                    <a:pt x="10791" y="14158"/>
                  </a:lnTo>
                  <a:lnTo>
                    <a:pt x="10841" y="14032"/>
                  </a:lnTo>
                  <a:lnTo>
                    <a:pt x="10867" y="13931"/>
                  </a:lnTo>
                  <a:lnTo>
                    <a:pt x="10892" y="13804"/>
                  </a:lnTo>
                  <a:lnTo>
                    <a:pt x="10892" y="13044"/>
                  </a:lnTo>
                  <a:lnTo>
                    <a:pt x="10993" y="13019"/>
                  </a:lnTo>
                  <a:lnTo>
                    <a:pt x="11069" y="12968"/>
                  </a:lnTo>
                  <a:lnTo>
                    <a:pt x="11171" y="12892"/>
                  </a:lnTo>
                  <a:lnTo>
                    <a:pt x="11221" y="12841"/>
                  </a:lnTo>
                  <a:lnTo>
                    <a:pt x="11297" y="12740"/>
                  </a:lnTo>
                  <a:lnTo>
                    <a:pt x="11323" y="12664"/>
                  </a:lnTo>
                  <a:lnTo>
                    <a:pt x="11348" y="12563"/>
                  </a:lnTo>
                  <a:lnTo>
                    <a:pt x="11373" y="12436"/>
                  </a:lnTo>
                  <a:lnTo>
                    <a:pt x="11373" y="11778"/>
                  </a:lnTo>
                  <a:lnTo>
                    <a:pt x="11348" y="11626"/>
                  </a:lnTo>
                  <a:lnTo>
                    <a:pt x="11474" y="11550"/>
                  </a:lnTo>
                  <a:lnTo>
                    <a:pt x="11601" y="11423"/>
                  </a:lnTo>
                  <a:lnTo>
                    <a:pt x="11677" y="11246"/>
                  </a:lnTo>
                  <a:lnTo>
                    <a:pt x="11702" y="11094"/>
                  </a:lnTo>
                  <a:lnTo>
                    <a:pt x="11702" y="10410"/>
                  </a:lnTo>
                  <a:lnTo>
                    <a:pt x="11677" y="10309"/>
                  </a:lnTo>
                  <a:lnTo>
                    <a:pt x="11652" y="10182"/>
                  </a:lnTo>
                  <a:lnTo>
                    <a:pt x="11601" y="10081"/>
                  </a:lnTo>
                  <a:lnTo>
                    <a:pt x="11525" y="9979"/>
                  </a:lnTo>
                  <a:lnTo>
                    <a:pt x="11424" y="9903"/>
                  </a:lnTo>
                  <a:lnTo>
                    <a:pt x="11323" y="9853"/>
                  </a:lnTo>
                  <a:lnTo>
                    <a:pt x="11196" y="9827"/>
                  </a:lnTo>
                  <a:lnTo>
                    <a:pt x="11095" y="9802"/>
                  </a:lnTo>
                  <a:lnTo>
                    <a:pt x="10867" y="9802"/>
                  </a:lnTo>
                  <a:lnTo>
                    <a:pt x="10867" y="9068"/>
                  </a:lnTo>
                  <a:lnTo>
                    <a:pt x="10867" y="8941"/>
                  </a:lnTo>
                  <a:lnTo>
                    <a:pt x="10816" y="8814"/>
                  </a:lnTo>
                  <a:lnTo>
                    <a:pt x="10765" y="8713"/>
                  </a:lnTo>
                  <a:lnTo>
                    <a:pt x="10689" y="8637"/>
                  </a:lnTo>
                  <a:lnTo>
                    <a:pt x="10613" y="8561"/>
                  </a:lnTo>
                  <a:lnTo>
                    <a:pt x="10512" y="8485"/>
                  </a:lnTo>
                  <a:lnTo>
                    <a:pt x="10385" y="8460"/>
                  </a:lnTo>
                  <a:lnTo>
                    <a:pt x="9524" y="8460"/>
                  </a:lnTo>
                  <a:lnTo>
                    <a:pt x="9524" y="7523"/>
                  </a:lnTo>
                  <a:lnTo>
                    <a:pt x="11145" y="7523"/>
                  </a:lnTo>
                  <a:lnTo>
                    <a:pt x="11272" y="7472"/>
                  </a:lnTo>
                  <a:lnTo>
                    <a:pt x="11373" y="7421"/>
                  </a:lnTo>
                  <a:lnTo>
                    <a:pt x="11474" y="7345"/>
                  </a:lnTo>
                  <a:lnTo>
                    <a:pt x="11525" y="7244"/>
                  </a:lnTo>
                  <a:lnTo>
                    <a:pt x="11601" y="7143"/>
                  </a:lnTo>
                  <a:lnTo>
                    <a:pt x="11626" y="7041"/>
                  </a:lnTo>
                  <a:lnTo>
                    <a:pt x="11652" y="6915"/>
                  </a:lnTo>
                  <a:lnTo>
                    <a:pt x="11652" y="6256"/>
                  </a:lnTo>
                  <a:lnTo>
                    <a:pt x="11626" y="6130"/>
                  </a:lnTo>
                  <a:lnTo>
                    <a:pt x="11601" y="6003"/>
                  </a:lnTo>
                  <a:lnTo>
                    <a:pt x="11525" y="5902"/>
                  </a:lnTo>
                  <a:lnTo>
                    <a:pt x="11474" y="5826"/>
                  </a:lnTo>
                  <a:lnTo>
                    <a:pt x="11373" y="5750"/>
                  </a:lnTo>
                  <a:lnTo>
                    <a:pt x="11272" y="5699"/>
                  </a:lnTo>
                  <a:lnTo>
                    <a:pt x="11145" y="5648"/>
                  </a:lnTo>
                  <a:lnTo>
                    <a:pt x="10867" y="5648"/>
                  </a:lnTo>
                  <a:lnTo>
                    <a:pt x="10867" y="4888"/>
                  </a:lnTo>
                  <a:lnTo>
                    <a:pt x="10841" y="4762"/>
                  </a:lnTo>
                  <a:lnTo>
                    <a:pt x="10816" y="4661"/>
                  </a:lnTo>
                  <a:lnTo>
                    <a:pt x="10740" y="4559"/>
                  </a:lnTo>
                  <a:lnTo>
                    <a:pt x="10689" y="4458"/>
                  </a:lnTo>
                  <a:lnTo>
                    <a:pt x="10588" y="4382"/>
                  </a:lnTo>
                  <a:lnTo>
                    <a:pt x="10487" y="4331"/>
                  </a:lnTo>
                  <a:lnTo>
                    <a:pt x="10360" y="4281"/>
                  </a:lnTo>
                  <a:lnTo>
                    <a:pt x="9524" y="4281"/>
                  </a:lnTo>
                  <a:lnTo>
                    <a:pt x="9524" y="3394"/>
                  </a:lnTo>
                  <a:lnTo>
                    <a:pt x="10233" y="3394"/>
                  </a:lnTo>
                  <a:lnTo>
                    <a:pt x="10360" y="3369"/>
                  </a:lnTo>
                  <a:lnTo>
                    <a:pt x="10487" y="3343"/>
                  </a:lnTo>
                  <a:lnTo>
                    <a:pt x="10588" y="3293"/>
                  </a:lnTo>
                  <a:lnTo>
                    <a:pt x="10689" y="3217"/>
                  </a:lnTo>
                  <a:lnTo>
                    <a:pt x="10740" y="3116"/>
                  </a:lnTo>
                  <a:lnTo>
                    <a:pt x="10816" y="3014"/>
                  </a:lnTo>
                  <a:lnTo>
                    <a:pt x="10841" y="2913"/>
                  </a:lnTo>
                  <a:lnTo>
                    <a:pt x="10867" y="2786"/>
                  </a:lnTo>
                  <a:lnTo>
                    <a:pt x="10867" y="2128"/>
                  </a:lnTo>
                  <a:lnTo>
                    <a:pt x="10841" y="2001"/>
                  </a:lnTo>
                  <a:lnTo>
                    <a:pt x="10816" y="1874"/>
                  </a:lnTo>
                  <a:lnTo>
                    <a:pt x="10740" y="1773"/>
                  </a:lnTo>
                  <a:lnTo>
                    <a:pt x="10689" y="1672"/>
                  </a:lnTo>
                  <a:lnTo>
                    <a:pt x="10588" y="1621"/>
                  </a:lnTo>
                  <a:lnTo>
                    <a:pt x="10487" y="1545"/>
                  </a:lnTo>
                  <a:lnTo>
                    <a:pt x="10360" y="1520"/>
                  </a:lnTo>
                  <a:lnTo>
                    <a:pt x="10233" y="1495"/>
                  </a:lnTo>
                  <a:lnTo>
                    <a:pt x="9524" y="1495"/>
                  </a:lnTo>
                  <a:lnTo>
                    <a:pt x="9524" y="963"/>
                  </a:lnTo>
                  <a:lnTo>
                    <a:pt x="9499" y="760"/>
                  </a:lnTo>
                  <a:lnTo>
                    <a:pt x="9448" y="583"/>
                  </a:lnTo>
                  <a:lnTo>
                    <a:pt x="9347" y="431"/>
                  </a:lnTo>
                  <a:lnTo>
                    <a:pt x="9220" y="279"/>
                  </a:lnTo>
                  <a:lnTo>
                    <a:pt x="9094" y="178"/>
                  </a:lnTo>
                  <a:lnTo>
                    <a:pt x="8916" y="76"/>
                  </a:lnTo>
                  <a:lnTo>
                    <a:pt x="8739" y="26"/>
                  </a:lnTo>
                  <a:lnTo>
                    <a:pt x="85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154;p55">
              <a:extLst>
                <a:ext uri="{FF2B5EF4-FFF2-40B4-BE49-F238E27FC236}">
                  <a16:creationId xmlns:a16="http://schemas.microsoft.com/office/drawing/2014/main" id="{A981D365-DB7C-4DF4-EA1A-1A7AEBAA36FE}"/>
                </a:ext>
              </a:extLst>
            </p:cNvPr>
            <p:cNvSpPr/>
            <p:nvPr/>
          </p:nvSpPr>
          <p:spPr>
            <a:xfrm>
              <a:off x="1090400" y="2064075"/>
              <a:ext cx="221000" cy="128575"/>
            </a:xfrm>
            <a:custGeom>
              <a:avLst/>
              <a:gdLst/>
              <a:ahLst/>
              <a:cxnLst/>
              <a:rect l="l" t="t" r="r" b="b"/>
              <a:pathLst>
                <a:path w="8840" h="5143" extrusionOk="0">
                  <a:moveTo>
                    <a:pt x="608" y="1"/>
                  </a:moveTo>
                  <a:lnTo>
                    <a:pt x="482" y="26"/>
                  </a:lnTo>
                  <a:lnTo>
                    <a:pt x="380" y="51"/>
                  </a:lnTo>
                  <a:lnTo>
                    <a:pt x="279" y="102"/>
                  </a:lnTo>
                  <a:lnTo>
                    <a:pt x="178" y="178"/>
                  </a:lnTo>
                  <a:lnTo>
                    <a:pt x="102" y="279"/>
                  </a:lnTo>
                  <a:lnTo>
                    <a:pt x="51" y="381"/>
                  </a:lnTo>
                  <a:lnTo>
                    <a:pt x="0" y="507"/>
                  </a:lnTo>
                  <a:lnTo>
                    <a:pt x="0" y="609"/>
                  </a:lnTo>
                  <a:lnTo>
                    <a:pt x="0" y="4534"/>
                  </a:lnTo>
                  <a:lnTo>
                    <a:pt x="0" y="4661"/>
                  </a:lnTo>
                  <a:lnTo>
                    <a:pt x="51" y="4762"/>
                  </a:lnTo>
                  <a:lnTo>
                    <a:pt x="102" y="4864"/>
                  </a:lnTo>
                  <a:lnTo>
                    <a:pt x="178" y="4965"/>
                  </a:lnTo>
                  <a:lnTo>
                    <a:pt x="279" y="5041"/>
                  </a:lnTo>
                  <a:lnTo>
                    <a:pt x="380" y="5092"/>
                  </a:lnTo>
                  <a:lnTo>
                    <a:pt x="482" y="5117"/>
                  </a:lnTo>
                  <a:lnTo>
                    <a:pt x="608" y="5142"/>
                  </a:lnTo>
                  <a:lnTo>
                    <a:pt x="8207" y="5142"/>
                  </a:lnTo>
                  <a:lnTo>
                    <a:pt x="8333" y="5117"/>
                  </a:lnTo>
                  <a:lnTo>
                    <a:pt x="8460" y="5092"/>
                  </a:lnTo>
                  <a:lnTo>
                    <a:pt x="8561" y="5041"/>
                  </a:lnTo>
                  <a:lnTo>
                    <a:pt x="8637" y="4965"/>
                  </a:lnTo>
                  <a:lnTo>
                    <a:pt x="8713" y="4864"/>
                  </a:lnTo>
                  <a:lnTo>
                    <a:pt x="8789" y="4762"/>
                  </a:lnTo>
                  <a:lnTo>
                    <a:pt x="8815" y="4661"/>
                  </a:lnTo>
                  <a:lnTo>
                    <a:pt x="8840" y="4534"/>
                  </a:lnTo>
                  <a:lnTo>
                    <a:pt x="8840" y="2913"/>
                  </a:lnTo>
                  <a:lnTo>
                    <a:pt x="8815" y="2812"/>
                  </a:lnTo>
                  <a:lnTo>
                    <a:pt x="8764" y="2711"/>
                  </a:lnTo>
                  <a:lnTo>
                    <a:pt x="8663" y="2660"/>
                  </a:lnTo>
                  <a:lnTo>
                    <a:pt x="8561" y="2635"/>
                  </a:lnTo>
                  <a:lnTo>
                    <a:pt x="8460" y="2660"/>
                  </a:lnTo>
                  <a:lnTo>
                    <a:pt x="8384" y="2711"/>
                  </a:lnTo>
                  <a:lnTo>
                    <a:pt x="8333" y="2812"/>
                  </a:lnTo>
                  <a:lnTo>
                    <a:pt x="8308" y="2913"/>
                  </a:lnTo>
                  <a:lnTo>
                    <a:pt x="8308" y="4534"/>
                  </a:lnTo>
                  <a:lnTo>
                    <a:pt x="8283" y="4585"/>
                  </a:lnTo>
                  <a:lnTo>
                    <a:pt x="8207" y="4610"/>
                  </a:lnTo>
                  <a:lnTo>
                    <a:pt x="608" y="4610"/>
                  </a:lnTo>
                  <a:lnTo>
                    <a:pt x="558" y="4585"/>
                  </a:lnTo>
                  <a:lnTo>
                    <a:pt x="532" y="4534"/>
                  </a:lnTo>
                  <a:lnTo>
                    <a:pt x="532" y="609"/>
                  </a:lnTo>
                  <a:lnTo>
                    <a:pt x="558" y="558"/>
                  </a:lnTo>
                  <a:lnTo>
                    <a:pt x="608" y="533"/>
                  </a:lnTo>
                  <a:lnTo>
                    <a:pt x="8207" y="533"/>
                  </a:lnTo>
                  <a:lnTo>
                    <a:pt x="8283" y="558"/>
                  </a:lnTo>
                  <a:lnTo>
                    <a:pt x="8308" y="609"/>
                  </a:lnTo>
                  <a:lnTo>
                    <a:pt x="8308" y="1672"/>
                  </a:lnTo>
                  <a:lnTo>
                    <a:pt x="8333" y="1774"/>
                  </a:lnTo>
                  <a:lnTo>
                    <a:pt x="8384" y="1875"/>
                  </a:lnTo>
                  <a:lnTo>
                    <a:pt x="8460" y="1926"/>
                  </a:lnTo>
                  <a:lnTo>
                    <a:pt x="8561" y="1951"/>
                  </a:lnTo>
                  <a:lnTo>
                    <a:pt x="8663" y="1926"/>
                  </a:lnTo>
                  <a:lnTo>
                    <a:pt x="8764" y="1875"/>
                  </a:lnTo>
                  <a:lnTo>
                    <a:pt x="8815" y="1774"/>
                  </a:lnTo>
                  <a:lnTo>
                    <a:pt x="8840" y="1672"/>
                  </a:lnTo>
                  <a:lnTo>
                    <a:pt x="8840" y="609"/>
                  </a:lnTo>
                  <a:lnTo>
                    <a:pt x="8815" y="507"/>
                  </a:lnTo>
                  <a:lnTo>
                    <a:pt x="8789" y="381"/>
                  </a:lnTo>
                  <a:lnTo>
                    <a:pt x="8713" y="279"/>
                  </a:lnTo>
                  <a:lnTo>
                    <a:pt x="8637" y="178"/>
                  </a:lnTo>
                  <a:lnTo>
                    <a:pt x="8561" y="102"/>
                  </a:lnTo>
                  <a:lnTo>
                    <a:pt x="8460" y="51"/>
                  </a:lnTo>
                  <a:lnTo>
                    <a:pt x="8333" y="26"/>
                  </a:lnTo>
                  <a:lnTo>
                    <a:pt x="82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2621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4" grpId="0"/>
      <p:bldP spid="2536" grpId="0"/>
      <p:bldP spid="25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0" name="Google Shape;2120;p36"/>
          <p:cNvGrpSpPr/>
          <p:nvPr/>
        </p:nvGrpSpPr>
        <p:grpSpPr>
          <a:xfrm flipH="1">
            <a:off x="-212075" y="3788075"/>
            <a:ext cx="1102825" cy="1470925"/>
            <a:chOff x="8269775" y="3716750"/>
            <a:chExt cx="1102825" cy="1470925"/>
          </a:xfrm>
        </p:grpSpPr>
        <p:sp>
          <p:nvSpPr>
            <p:cNvPr id="2121" name="Google Shape;2121;p36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6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6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6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6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6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6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6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7FEF6248-3CCD-0560-8F46-5EA6D11812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01" t="52591"/>
          <a:stretch/>
        </p:blipFill>
        <p:spPr>
          <a:xfrm>
            <a:off x="787300" y="714055"/>
            <a:ext cx="3789680" cy="3974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4047F3BB-0815-0EE0-CBB3-1E723CBC7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7330" y="483527"/>
            <a:ext cx="3974606" cy="4205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SG Bk 2 F-SA_2020_08">
            <a:hlinkClick r:id="" action="ppaction://media"/>
            <a:extLst>
              <a:ext uri="{FF2B5EF4-FFF2-40B4-BE49-F238E27FC236}">
                <a16:creationId xmlns:a16="http://schemas.microsoft.com/office/drawing/2014/main" id="{F3C6AC25-6346-2941-B7C6-3920837E02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707" end="3146.0625"/>
                </p14:media>
              </p:ext>
            </p:extLst>
          </p:nvPr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169508" y="134951"/>
            <a:ext cx="840333" cy="840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775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653E6C-4712-4FE5-96D6-889B3AD31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246" t="9598" r="14550" b="15611"/>
          <a:stretch/>
        </p:blipFill>
        <p:spPr>
          <a:xfrm>
            <a:off x="0" y="0"/>
            <a:ext cx="4736974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C8EEE6-B7CC-4C98-94FC-605C7DFCB839}"/>
              </a:ext>
            </a:extLst>
          </p:cNvPr>
          <p:cNvSpPr/>
          <p:nvPr/>
        </p:nvSpPr>
        <p:spPr>
          <a:xfrm>
            <a:off x="4792809" y="156134"/>
            <a:ext cx="4351191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defTabSz="685800">
              <a:buClrTx/>
            </a:pPr>
            <a:r>
              <a:rPr lang="en-US" sz="2700" kern="12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nivers"/>
                <a:ea typeface="+mn-ea"/>
                <a:cs typeface="+mn-cs"/>
              </a:rPr>
              <a:t>1-Who does Ben play for?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0C0C2A-150C-4144-846F-7E5D33701557}"/>
              </a:ext>
            </a:extLst>
          </p:cNvPr>
          <p:cNvSpPr/>
          <p:nvPr/>
        </p:nvSpPr>
        <p:spPr>
          <a:xfrm>
            <a:off x="4669646" y="1623867"/>
            <a:ext cx="4197304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2700" kern="12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nivers"/>
                <a:ea typeface="+mn-ea"/>
                <a:cs typeface="+mn-cs"/>
              </a:rPr>
              <a:t>2-What does Saeed look </a:t>
            </a:r>
          </a:p>
          <a:p>
            <a:pPr algn="ctr" defTabSz="685800">
              <a:buClrTx/>
            </a:pPr>
            <a:r>
              <a:rPr lang="en-US" sz="2700" kern="12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nivers"/>
                <a:ea typeface="+mn-ea"/>
                <a:cs typeface="+mn-cs"/>
              </a:rPr>
              <a:t>like?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731BAB-D0B2-474E-A5FE-E74FD000E4E3}"/>
              </a:ext>
            </a:extLst>
          </p:cNvPr>
          <p:cNvSpPr/>
          <p:nvPr/>
        </p:nvSpPr>
        <p:spPr>
          <a:xfrm>
            <a:off x="4736974" y="2935030"/>
            <a:ext cx="3774111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2700" kern="12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nivers"/>
                <a:ea typeface="+mn-ea"/>
                <a:cs typeface="+mn-cs"/>
              </a:rPr>
              <a:t>3-Who wears glasses?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A06562-B3F0-4668-9F70-8C6417F44BF0}"/>
              </a:ext>
            </a:extLst>
          </p:cNvPr>
          <p:cNvSpPr/>
          <p:nvPr/>
        </p:nvSpPr>
        <p:spPr>
          <a:xfrm>
            <a:off x="4669646" y="3775451"/>
            <a:ext cx="4074140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2700" kern="12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nivers"/>
                <a:ea typeface="+mn-ea"/>
                <a:cs typeface="+mn-cs"/>
              </a:rPr>
              <a:t>4-Who has short brown hair?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687541-60B7-40B7-BADA-014F727AB443}"/>
              </a:ext>
            </a:extLst>
          </p:cNvPr>
          <p:cNvSpPr/>
          <p:nvPr/>
        </p:nvSpPr>
        <p:spPr>
          <a:xfrm>
            <a:off x="4776380" y="2353236"/>
            <a:ext cx="3860673" cy="80791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ln w="0"/>
                <a:solidFill>
                  <a:srgbClr val="8B95D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nivers"/>
                <a:ea typeface="+mn-ea"/>
                <a:cs typeface="+mn-cs"/>
              </a:rPr>
              <a:t>He’s a thin boy with black</a:t>
            </a:r>
          </a:p>
          <a:p>
            <a:pPr algn="ctr" defTabSz="685800">
              <a:buClrTx/>
            </a:pPr>
            <a:r>
              <a:rPr lang="en-US" sz="2400" kern="1200" dirty="0">
                <a:ln w="0"/>
                <a:solidFill>
                  <a:srgbClr val="8B95D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nivers"/>
                <a:ea typeface="+mn-ea"/>
                <a:cs typeface="+mn-cs"/>
              </a:rPr>
              <a:t> hair.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712195C-8F01-4273-87D5-3D326F68F69F}"/>
              </a:ext>
            </a:extLst>
          </p:cNvPr>
          <p:cNvSpPr/>
          <p:nvPr/>
        </p:nvSpPr>
        <p:spPr>
          <a:xfrm>
            <a:off x="5929608" y="3397117"/>
            <a:ext cx="1388842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2700" kern="1200" dirty="0">
                <a:ln w="0"/>
                <a:solidFill>
                  <a:srgbClr val="8B95D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nivers"/>
                <a:ea typeface="+mn-ea"/>
                <a:cs typeface="+mn-cs"/>
              </a:rPr>
              <a:t>It’s Lee.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40D54F-F086-443B-8337-7D441C8A73B6}"/>
              </a:ext>
            </a:extLst>
          </p:cNvPr>
          <p:cNvSpPr/>
          <p:nvPr/>
        </p:nvSpPr>
        <p:spPr>
          <a:xfrm>
            <a:off x="6141205" y="4569283"/>
            <a:ext cx="1658147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2700" kern="1200">
                <a:ln w="0"/>
                <a:solidFill>
                  <a:srgbClr val="8B95D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nivers"/>
                <a:ea typeface="+mn-ea"/>
                <a:cs typeface="+mn-cs"/>
              </a:rPr>
              <a:t>It’s  Matt.</a:t>
            </a:r>
            <a:endParaRPr lang="en-US" sz="2700" kern="1200" dirty="0">
              <a:ln w="0"/>
              <a:solidFill>
                <a:srgbClr val="8B95D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nivers"/>
              <a:ea typeface="+mn-ea"/>
              <a:cs typeface="+mn-cs"/>
            </a:endParaRPr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A8B1EA5B-7065-4541-835C-CB537AF8F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>
              <a:buClrTx/>
            </a:pPr>
            <a:r>
              <a:rPr lang="en-US" kern="1200" dirty="0" err="1">
                <a:solidFill>
                  <a:srgbClr val="E8E7E2">
                    <a:alpha val="55000"/>
                  </a:srgbClr>
                </a:solidFill>
                <a:latin typeface="Univers"/>
                <a:ea typeface="+mn-ea"/>
                <a:cs typeface="+mn-cs"/>
              </a:rPr>
              <a:t>T.Bushra</a:t>
            </a:r>
            <a:r>
              <a:rPr lang="en-US" kern="1200" dirty="0">
                <a:solidFill>
                  <a:srgbClr val="E8E7E2">
                    <a:alpha val="55000"/>
                  </a:srgbClr>
                </a:solidFill>
                <a:latin typeface="Univers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rgbClr val="E8E7E2">
                    <a:alpha val="55000"/>
                  </a:srgbClr>
                </a:solidFill>
                <a:latin typeface="Univers"/>
                <a:ea typeface="+mn-ea"/>
                <a:cs typeface="+mn-cs"/>
              </a:rPr>
              <a:t>Alswailem</a:t>
            </a:r>
            <a:endParaRPr lang="en-US" kern="1200" dirty="0">
              <a:solidFill>
                <a:srgbClr val="E8E7E2">
                  <a:alpha val="55000"/>
                </a:srgbClr>
              </a:solidFill>
              <a:latin typeface="Univers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262C5B-CDA1-4D42-83C4-CA590C82E348}"/>
              </a:ext>
            </a:extLst>
          </p:cNvPr>
          <p:cNvSpPr/>
          <p:nvPr/>
        </p:nvSpPr>
        <p:spPr>
          <a:xfrm>
            <a:off x="5073605" y="673324"/>
            <a:ext cx="3389389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2700" kern="1200" dirty="0">
                <a:ln w="0"/>
                <a:solidFill>
                  <a:srgbClr val="8B95D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nivers"/>
                <a:ea typeface="+mn-ea"/>
                <a:cs typeface="+mn-cs"/>
              </a:rPr>
              <a:t>He plays basketball </a:t>
            </a:r>
          </a:p>
          <a:p>
            <a:pPr algn="ctr" defTabSz="685800">
              <a:buClrTx/>
            </a:pPr>
            <a:r>
              <a:rPr lang="en-US" sz="2700" kern="1200" dirty="0">
                <a:ln w="0"/>
                <a:solidFill>
                  <a:srgbClr val="8B95D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nivers"/>
                <a:ea typeface="+mn-ea"/>
                <a:cs typeface="+mn-cs"/>
              </a:rPr>
              <a:t>for his school.</a:t>
            </a:r>
          </a:p>
        </p:txBody>
      </p:sp>
    </p:spTree>
    <p:extLst>
      <p:ext uri="{BB962C8B-B14F-4D97-AF65-F5344CB8AC3E}">
        <p14:creationId xmlns:p14="http://schemas.microsoft.com/office/powerpoint/2010/main" val="143911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6" name="Google Shape;2656;p41"/>
          <p:cNvGrpSpPr/>
          <p:nvPr/>
        </p:nvGrpSpPr>
        <p:grpSpPr>
          <a:xfrm>
            <a:off x="75213" y="32163"/>
            <a:ext cx="2911238" cy="4543306"/>
            <a:chOff x="75213" y="32163"/>
            <a:chExt cx="2911238" cy="4543306"/>
          </a:xfrm>
        </p:grpSpPr>
        <p:grpSp>
          <p:nvGrpSpPr>
            <p:cNvPr id="2657" name="Google Shape;2657;p41"/>
            <p:cNvGrpSpPr/>
            <p:nvPr/>
          </p:nvGrpSpPr>
          <p:grpSpPr>
            <a:xfrm>
              <a:off x="938525" y="646602"/>
              <a:ext cx="2047925" cy="3928867"/>
              <a:chOff x="1987825" y="3106375"/>
              <a:chExt cx="1235625" cy="2370500"/>
            </a:xfrm>
          </p:grpSpPr>
          <p:sp>
            <p:nvSpPr>
              <p:cNvPr id="2658" name="Google Shape;2658;p41"/>
              <p:cNvSpPr/>
              <p:nvPr/>
            </p:nvSpPr>
            <p:spPr>
              <a:xfrm>
                <a:off x="2002275" y="3271375"/>
                <a:ext cx="5420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4181" extrusionOk="0">
                    <a:moveTo>
                      <a:pt x="16966" y="0"/>
                    </a:moveTo>
                    <a:lnTo>
                      <a:pt x="579" y="37"/>
                    </a:lnTo>
                    <a:lnTo>
                      <a:pt x="467" y="3170"/>
                    </a:lnTo>
                    <a:lnTo>
                      <a:pt x="542" y="3393"/>
                    </a:lnTo>
                    <a:lnTo>
                      <a:pt x="691" y="4008"/>
                    </a:lnTo>
                    <a:lnTo>
                      <a:pt x="896" y="4941"/>
                    </a:lnTo>
                    <a:lnTo>
                      <a:pt x="1008" y="5481"/>
                    </a:lnTo>
                    <a:lnTo>
                      <a:pt x="1082" y="6078"/>
                    </a:lnTo>
                    <a:lnTo>
                      <a:pt x="1175" y="6693"/>
                    </a:lnTo>
                    <a:lnTo>
                      <a:pt x="1231" y="7327"/>
                    </a:lnTo>
                    <a:lnTo>
                      <a:pt x="1250" y="7961"/>
                    </a:lnTo>
                    <a:lnTo>
                      <a:pt x="1250" y="8613"/>
                    </a:lnTo>
                    <a:lnTo>
                      <a:pt x="1231" y="8930"/>
                    </a:lnTo>
                    <a:lnTo>
                      <a:pt x="1194" y="9229"/>
                    </a:lnTo>
                    <a:lnTo>
                      <a:pt x="1157" y="9527"/>
                    </a:lnTo>
                    <a:lnTo>
                      <a:pt x="1101" y="9825"/>
                    </a:lnTo>
                    <a:lnTo>
                      <a:pt x="1026" y="10105"/>
                    </a:lnTo>
                    <a:lnTo>
                      <a:pt x="952" y="10384"/>
                    </a:lnTo>
                    <a:lnTo>
                      <a:pt x="858" y="10645"/>
                    </a:lnTo>
                    <a:lnTo>
                      <a:pt x="747" y="10888"/>
                    </a:lnTo>
                    <a:lnTo>
                      <a:pt x="411" y="11559"/>
                    </a:lnTo>
                    <a:lnTo>
                      <a:pt x="262" y="11895"/>
                    </a:lnTo>
                    <a:lnTo>
                      <a:pt x="131" y="12249"/>
                    </a:lnTo>
                    <a:lnTo>
                      <a:pt x="75" y="12435"/>
                    </a:lnTo>
                    <a:lnTo>
                      <a:pt x="38" y="12603"/>
                    </a:lnTo>
                    <a:lnTo>
                      <a:pt x="1" y="12771"/>
                    </a:lnTo>
                    <a:lnTo>
                      <a:pt x="1" y="12957"/>
                    </a:lnTo>
                    <a:lnTo>
                      <a:pt x="1" y="13125"/>
                    </a:lnTo>
                    <a:lnTo>
                      <a:pt x="20" y="13293"/>
                    </a:lnTo>
                    <a:lnTo>
                      <a:pt x="57" y="13461"/>
                    </a:lnTo>
                    <a:lnTo>
                      <a:pt x="131" y="13628"/>
                    </a:lnTo>
                    <a:lnTo>
                      <a:pt x="187" y="13759"/>
                    </a:lnTo>
                    <a:lnTo>
                      <a:pt x="281" y="13889"/>
                    </a:lnTo>
                    <a:lnTo>
                      <a:pt x="467" y="14132"/>
                    </a:lnTo>
                    <a:lnTo>
                      <a:pt x="691" y="14355"/>
                    </a:lnTo>
                    <a:lnTo>
                      <a:pt x="914" y="14561"/>
                    </a:lnTo>
                    <a:lnTo>
                      <a:pt x="1138" y="14784"/>
                    </a:lnTo>
                    <a:lnTo>
                      <a:pt x="1362" y="15008"/>
                    </a:lnTo>
                    <a:lnTo>
                      <a:pt x="1455" y="15120"/>
                    </a:lnTo>
                    <a:lnTo>
                      <a:pt x="1548" y="15250"/>
                    </a:lnTo>
                    <a:lnTo>
                      <a:pt x="1623" y="15381"/>
                    </a:lnTo>
                    <a:lnTo>
                      <a:pt x="1679" y="15511"/>
                    </a:lnTo>
                    <a:lnTo>
                      <a:pt x="1753" y="15754"/>
                    </a:lnTo>
                    <a:lnTo>
                      <a:pt x="1772" y="15996"/>
                    </a:lnTo>
                    <a:lnTo>
                      <a:pt x="1772" y="16238"/>
                    </a:lnTo>
                    <a:lnTo>
                      <a:pt x="1735" y="16481"/>
                    </a:lnTo>
                    <a:lnTo>
                      <a:pt x="1679" y="16723"/>
                    </a:lnTo>
                    <a:lnTo>
                      <a:pt x="1604" y="16966"/>
                    </a:lnTo>
                    <a:lnTo>
                      <a:pt x="1399" y="17450"/>
                    </a:lnTo>
                    <a:lnTo>
                      <a:pt x="1213" y="17935"/>
                    </a:lnTo>
                    <a:lnTo>
                      <a:pt x="1119" y="18177"/>
                    </a:lnTo>
                    <a:lnTo>
                      <a:pt x="1045" y="18438"/>
                    </a:lnTo>
                    <a:lnTo>
                      <a:pt x="989" y="18681"/>
                    </a:lnTo>
                    <a:lnTo>
                      <a:pt x="952" y="18923"/>
                    </a:lnTo>
                    <a:lnTo>
                      <a:pt x="952" y="19165"/>
                    </a:lnTo>
                    <a:lnTo>
                      <a:pt x="989" y="19426"/>
                    </a:lnTo>
                    <a:lnTo>
                      <a:pt x="1045" y="19576"/>
                    </a:lnTo>
                    <a:lnTo>
                      <a:pt x="1101" y="19725"/>
                    </a:lnTo>
                    <a:lnTo>
                      <a:pt x="1175" y="19874"/>
                    </a:lnTo>
                    <a:lnTo>
                      <a:pt x="1269" y="20004"/>
                    </a:lnTo>
                    <a:lnTo>
                      <a:pt x="1362" y="20135"/>
                    </a:lnTo>
                    <a:lnTo>
                      <a:pt x="1492" y="20247"/>
                    </a:lnTo>
                    <a:lnTo>
                      <a:pt x="1604" y="20359"/>
                    </a:lnTo>
                    <a:lnTo>
                      <a:pt x="1753" y="20470"/>
                    </a:lnTo>
                    <a:lnTo>
                      <a:pt x="1884" y="20564"/>
                    </a:lnTo>
                    <a:lnTo>
                      <a:pt x="2033" y="20638"/>
                    </a:lnTo>
                    <a:lnTo>
                      <a:pt x="2350" y="20787"/>
                    </a:lnTo>
                    <a:lnTo>
                      <a:pt x="2685" y="20881"/>
                    </a:lnTo>
                    <a:lnTo>
                      <a:pt x="3021" y="20955"/>
                    </a:lnTo>
                    <a:lnTo>
                      <a:pt x="3375" y="20992"/>
                    </a:lnTo>
                    <a:lnTo>
                      <a:pt x="5389" y="20992"/>
                    </a:lnTo>
                    <a:lnTo>
                      <a:pt x="5706" y="21030"/>
                    </a:lnTo>
                    <a:lnTo>
                      <a:pt x="5967" y="21048"/>
                    </a:lnTo>
                    <a:lnTo>
                      <a:pt x="6209" y="21104"/>
                    </a:lnTo>
                    <a:lnTo>
                      <a:pt x="6675" y="21216"/>
                    </a:lnTo>
                    <a:lnTo>
                      <a:pt x="7160" y="21365"/>
                    </a:lnTo>
                    <a:lnTo>
                      <a:pt x="7607" y="21552"/>
                    </a:lnTo>
                    <a:lnTo>
                      <a:pt x="8073" y="21776"/>
                    </a:lnTo>
                    <a:lnTo>
                      <a:pt x="8521" y="21999"/>
                    </a:lnTo>
                    <a:lnTo>
                      <a:pt x="9378" y="22484"/>
                    </a:lnTo>
                    <a:lnTo>
                      <a:pt x="10255" y="22987"/>
                    </a:lnTo>
                    <a:lnTo>
                      <a:pt x="10702" y="23230"/>
                    </a:lnTo>
                    <a:lnTo>
                      <a:pt x="11149" y="23453"/>
                    </a:lnTo>
                    <a:lnTo>
                      <a:pt x="11597" y="23658"/>
                    </a:lnTo>
                    <a:lnTo>
                      <a:pt x="12063" y="23845"/>
                    </a:lnTo>
                    <a:lnTo>
                      <a:pt x="12529" y="23994"/>
                    </a:lnTo>
                    <a:lnTo>
                      <a:pt x="13014" y="24106"/>
                    </a:lnTo>
                    <a:lnTo>
                      <a:pt x="13256" y="24143"/>
                    </a:lnTo>
                    <a:lnTo>
                      <a:pt x="13517" y="24162"/>
                    </a:lnTo>
                    <a:lnTo>
                      <a:pt x="13760" y="24180"/>
                    </a:lnTo>
                    <a:lnTo>
                      <a:pt x="14021" y="24180"/>
                    </a:lnTo>
                    <a:lnTo>
                      <a:pt x="14263" y="24162"/>
                    </a:lnTo>
                    <a:lnTo>
                      <a:pt x="14524" y="24125"/>
                    </a:lnTo>
                    <a:lnTo>
                      <a:pt x="14766" y="24069"/>
                    </a:lnTo>
                    <a:lnTo>
                      <a:pt x="15009" y="24013"/>
                    </a:lnTo>
                    <a:lnTo>
                      <a:pt x="15251" y="23938"/>
                    </a:lnTo>
                    <a:lnTo>
                      <a:pt x="15475" y="23845"/>
                    </a:lnTo>
                    <a:lnTo>
                      <a:pt x="15698" y="23733"/>
                    </a:lnTo>
                    <a:lnTo>
                      <a:pt x="15904" y="23621"/>
                    </a:lnTo>
                    <a:lnTo>
                      <a:pt x="16109" y="23472"/>
                    </a:lnTo>
                    <a:lnTo>
                      <a:pt x="16295" y="23323"/>
                    </a:lnTo>
                    <a:lnTo>
                      <a:pt x="16463" y="23136"/>
                    </a:lnTo>
                    <a:lnTo>
                      <a:pt x="16612" y="22950"/>
                    </a:lnTo>
                    <a:lnTo>
                      <a:pt x="16724" y="22801"/>
                    </a:lnTo>
                    <a:lnTo>
                      <a:pt x="16817" y="22652"/>
                    </a:lnTo>
                    <a:lnTo>
                      <a:pt x="16985" y="22335"/>
                    </a:lnTo>
                    <a:lnTo>
                      <a:pt x="17134" y="21981"/>
                    </a:lnTo>
                    <a:lnTo>
                      <a:pt x="17283" y="21645"/>
                    </a:lnTo>
                    <a:lnTo>
                      <a:pt x="17432" y="21309"/>
                    </a:lnTo>
                    <a:lnTo>
                      <a:pt x="17600" y="20992"/>
                    </a:lnTo>
                    <a:lnTo>
                      <a:pt x="17786" y="20676"/>
                    </a:lnTo>
                    <a:lnTo>
                      <a:pt x="17898" y="20545"/>
                    </a:lnTo>
                    <a:lnTo>
                      <a:pt x="18029" y="20396"/>
                    </a:lnTo>
                    <a:lnTo>
                      <a:pt x="18141" y="20284"/>
                    </a:lnTo>
                    <a:lnTo>
                      <a:pt x="18290" y="20154"/>
                    </a:lnTo>
                    <a:lnTo>
                      <a:pt x="18588" y="19967"/>
                    </a:lnTo>
                    <a:lnTo>
                      <a:pt x="18886" y="19781"/>
                    </a:lnTo>
                    <a:lnTo>
                      <a:pt x="19222" y="19632"/>
                    </a:lnTo>
                    <a:lnTo>
                      <a:pt x="19875" y="19315"/>
                    </a:lnTo>
                    <a:lnTo>
                      <a:pt x="20191" y="19147"/>
                    </a:lnTo>
                    <a:lnTo>
                      <a:pt x="20508" y="18942"/>
                    </a:lnTo>
                    <a:lnTo>
                      <a:pt x="20713" y="18774"/>
                    </a:lnTo>
                    <a:lnTo>
                      <a:pt x="20900" y="18588"/>
                    </a:lnTo>
                    <a:lnTo>
                      <a:pt x="21086" y="18364"/>
                    </a:lnTo>
                    <a:lnTo>
                      <a:pt x="21235" y="18140"/>
                    </a:lnTo>
                    <a:lnTo>
                      <a:pt x="21366" y="17898"/>
                    </a:lnTo>
                    <a:lnTo>
                      <a:pt x="21478" y="17655"/>
                    </a:lnTo>
                    <a:lnTo>
                      <a:pt x="21571" y="17394"/>
                    </a:lnTo>
                    <a:lnTo>
                      <a:pt x="21627" y="17115"/>
                    </a:lnTo>
                    <a:lnTo>
                      <a:pt x="21664" y="16854"/>
                    </a:lnTo>
                    <a:lnTo>
                      <a:pt x="21683" y="16574"/>
                    </a:lnTo>
                    <a:lnTo>
                      <a:pt x="21683" y="16294"/>
                    </a:lnTo>
                    <a:lnTo>
                      <a:pt x="21664" y="16033"/>
                    </a:lnTo>
                    <a:lnTo>
                      <a:pt x="21608" y="15754"/>
                    </a:lnTo>
                    <a:lnTo>
                      <a:pt x="21515" y="15493"/>
                    </a:lnTo>
                    <a:lnTo>
                      <a:pt x="21422" y="15250"/>
                    </a:lnTo>
                    <a:lnTo>
                      <a:pt x="21291" y="15008"/>
                    </a:lnTo>
                    <a:lnTo>
                      <a:pt x="21124" y="14747"/>
                    </a:lnTo>
                    <a:lnTo>
                      <a:pt x="20937" y="14486"/>
                    </a:lnTo>
                    <a:lnTo>
                      <a:pt x="20546" y="13983"/>
                    </a:lnTo>
                    <a:lnTo>
                      <a:pt x="20378" y="13740"/>
                    </a:lnTo>
                    <a:lnTo>
                      <a:pt x="20247" y="13461"/>
                    </a:lnTo>
                    <a:lnTo>
                      <a:pt x="20191" y="13330"/>
                    </a:lnTo>
                    <a:lnTo>
                      <a:pt x="20154" y="13181"/>
                    </a:lnTo>
                    <a:lnTo>
                      <a:pt x="20136" y="13050"/>
                    </a:lnTo>
                    <a:lnTo>
                      <a:pt x="20117" y="12883"/>
                    </a:lnTo>
                    <a:lnTo>
                      <a:pt x="20136" y="12734"/>
                    </a:lnTo>
                    <a:lnTo>
                      <a:pt x="20154" y="12584"/>
                    </a:lnTo>
                    <a:lnTo>
                      <a:pt x="20191" y="12454"/>
                    </a:lnTo>
                    <a:lnTo>
                      <a:pt x="20229" y="12305"/>
                    </a:lnTo>
                    <a:lnTo>
                      <a:pt x="20359" y="12025"/>
                    </a:lnTo>
                    <a:lnTo>
                      <a:pt x="20490" y="11745"/>
                    </a:lnTo>
                    <a:lnTo>
                      <a:pt x="20639" y="11484"/>
                    </a:lnTo>
                    <a:lnTo>
                      <a:pt x="20769" y="11205"/>
                    </a:lnTo>
                    <a:lnTo>
                      <a:pt x="20881" y="10925"/>
                    </a:lnTo>
                    <a:lnTo>
                      <a:pt x="20919" y="10776"/>
                    </a:lnTo>
                    <a:lnTo>
                      <a:pt x="20937" y="10627"/>
                    </a:lnTo>
                    <a:lnTo>
                      <a:pt x="20937" y="10366"/>
                    </a:lnTo>
                    <a:lnTo>
                      <a:pt x="20900" y="10123"/>
                    </a:lnTo>
                    <a:lnTo>
                      <a:pt x="20825" y="9862"/>
                    </a:lnTo>
                    <a:lnTo>
                      <a:pt x="20732" y="9639"/>
                    </a:lnTo>
                    <a:lnTo>
                      <a:pt x="20602" y="9415"/>
                    </a:lnTo>
                    <a:lnTo>
                      <a:pt x="20434" y="9191"/>
                    </a:lnTo>
                    <a:lnTo>
                      <a:pt x="20266" y="9005"/>
                    </a:lnTo>
                    <a:lnTo>
                      <a:pt x="20080" y="8818"/>
                    </a:lnTo>
                    <a:lnTo>
                      <a:pt x="19875" y="8651"/>
                    </a:lnTo>
                    <a:lnTo>
                      <a:pt x="19688" y="8483"/>
                    </a:lnTo>
                    <a:lnTo>
                      <a:pt x="19259" y="8185"/>
                    </a:lnTo>
                    <a:lnTo>
                      <a:pt x="18849" y="7868"/>
                    </a:lnTo>
                    <a:lnTo>
                      <a:pt x="18644" y="7719"/>
                    </a:lnTo>
                    <a:lnTo>
                      <a:pt x="18439" y="7551"/>
                    </a:lnTo>
                    <a:lnTo>
                      <a:pt x="18327" y="7420"/>
                    </a:lnTo>
                    <a:lnTo>
                      <a:pt x="18215" y="7271"/>
                    </a:lnTo>
                    <a:lnTo>
                      <a:pt x="18122" y="7085"/>
                    </a:lnTo>
                    <a:lnTo>
                      <a:pt x="18010" y="6898"/>
                    </a:lnTo>
                    <a:lnTo>
                      <a:pt x="17917" y="6674"/>
                    </a:lnTo>
                    <a:lnTo>
                      <a:pt x="17842" y="6413"/>
                    </a:lnTo>
                    <a:lnTo>
                      <a:pt x="17675" y="5873"/>
                    </a:lnTo>
                    <a:lnTo>
                      <a:pt x="17544" y="5276"/>
                    </a:lnTo>
                    <a:lnTo>
                      <a:pt x="17414" y="4642"/>
                    </a:lnTo>
                    <a:lnTo>
                      <a:pt x="17320" y="3990"/>
                    </a:lnTo>
                    <a:lnTo>
                      <a:pt x="17227" y="3337"/>
                    </a:lnTo>
                    <a:lnTo>
                      <a:pt x="17171" y="2685"/>
                    </a:lnTo>
                    <a:lnTo>
                      <a:pt x="17097" y="2070"/>
                    </a:lnTo>
                    <a:lnTo>
                      <a:pt x="17022" y="1007"/>
                    </a:lnTo>
                    <a:lnTo>
                      <a:pt x="16985" y="261"/>
                    </a:lnTo>
                    <a:lnTo>
                      <a:pt x="169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41"/>
              <p:cNvSpPr/>
              <p:nvPr/>
            </p:nvSpPr>
            <p:spPr>
              <a:xfrm>
                <a:off x="2002275" y="3271375"/>
                <a:ext cx="5420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4181" fill="none" extrusionOk="0">
                    <a:moveTo>
                      <a:pt x="16966" y="0"/>
                    </a:moveTo>
                    <a:lnTo>
                      <a:pt x="16966" y="0"/>
                    </a:lnTo>
                    <a:lnTo>
                      <a:pt x="16985" y="261"/>
                    </a:lnTo>
                    <a:lnTo>
                      <a:pt x="17022" y="1007"/>
                    </a:lnTo>
                    <a:lnTo>
                      <a:pt x="17097" y="2070"/>
                    </a:lnTo>
                    <a:lnTo>
                      <a:pt x="17171" y="2685"/>
                    </a:lnTo>
                    <a:lnTo>
                      <a:pt x="17227" y="3337"/>
                    </a:lnTo>
                    <a:lnTo>
                      <a:pt x="17320" y="3990"/>
                    </a:lnTo>
                    <a:lnTo>
                      <a:pt x="17414" y="4642"/>
                    </a:lnTo>
                    <a:lnTo>
                      <a:pt x="17544" y="5276"/>
                    </a:lnTo>
                    <a:lnTo>
                      <a:pt x="17675" y="5873"/>
                    </a:lnTo>
                    <a:lnTo>
                      <a:pt x="17842" y="6413"/>
                    </a:lnTo>
                    <a:lnTo>
                      <a:pt x="17917" y="6674"/>
                    </a:lnTo>
                    <a:lnTo>
                      <a:pt x="18010" y="6898"/>
                    </a:lnTo>
                    <a:lnTo>
                      <a:pt x="18122" y="7085"/>
                    </a:lnTo>
                    <a:lnTo>
                      <a:pt x="18215" y="7271"/>
                    </a:lnTo>
                    <a:lnTo>
                      <a:pt x="18327" y="7420"/>
                    </a:lnTo>
                    <a:lnTo>
                      <a:pt x="18439" y="7551"/>
                    </a:lnTo>
                    <a:lnTo>
                      <a:pt x="18439" y="7551"/>
                    </a:lnTo>
                    <a:lnTo>
                      <a:pt x="18644" y="7719"/>
                    </a:lnTo>
                    <a:lnTo>
                      <a:pt x="18849" y="7868"/>
                    </a:lnTo>
                    <a:lnTo>
                      <a:pt x="19259" y="8185"/>
                    </a:lnTo>
                    <a:lnTo>
                      <a:pt x="19688" y="8483"/>
                    </a:lnTo>
                    <a:lnTo>
                      <a:pt x="19875" y="8651"/>
                    </a:lnTo>
                    <a:lnTo>
                      <a:pt x="20080" y="8818"/>
                    </a:lnTo>
                    <a:lnTo>
                      <a:pt x="20080" y="8818"/>
                    </a:lnTo>
                    <a:lnTo>
                      <a:pt x="20266" y="9005"/>
                    </a:lnTo>
                    <a:lnTo>
                      <a:pt x="20434" y="9191"/>
                    </a:lnTo>
                    <a:lnTo>
                      <a:pt x="20602" y="9415"/>
                    </a:lnTo>
                    <a:lnTo>
                      <a:pt x="20732" y="9639"/>
                    </a:lnTo>
                    <a:lnTo>
                      <a:pt x="20825" y="9862"/>
                    </a:lnTo>
                    <a:lnTo>
                      <a:pt x="20900" y="10123"/>
                    </a:lnTo>
                    <a:lnTo>
                      <a:pt x="20937" y="10366"/>
                    </a:lnTo>
                    <a:lnTo>
                      <a:pt x="20937" y="10627"/>
                    </a:lnTo>
                    <a:lnTo>
                      <a:pt x="20937" y="10627"/>
                    </a:lnTo>
                    <a:lnTo>
                      <a:pt x="20919" y="10776"/>
                    </a:lnTo>
                    <a:lnTo>
                      <a:pt x="20881" y="10925"/>
                    </a:lnTo>
                    <a:lnTo>
                      <a:pt x="20769" y="11205"/>
                    </a:lnTo>
                    <a:lnTo>
                      <a:pt x="20639" y="11484"/>
                    </a:lnTo>
                    <a:lnTo>
                      <a:pt x="20490" y="11745"/>
                    </a:lnTo>
                    <a:lnTo>
                      <a:pt x="20359" y="12025"/>
                    </a:lnTo>
                    <a:lnTo>
                      <a:pt x="20229" y="12305"/>
                    </a:lnTo>
                    <a:lnTo>
                      <a:pt x="20191" y="12454"/>
                    </a:lnTo>
                    <a:lnTo>
                      <a:pt x="20154" y="12584"/>
                    </a:lnTo>
                    <a:lnTo>
                      <a:pt x="20136" y="12734"/>
                    </a:lnTo>
                    <a:lnTo>
                      <a:pt x="20117" y="12883"/>
                    </a:lnTo>
                    <a:lnTo>
                      <a:pt x="20117" y="12883"/>
                    </a:lnTo>
                    <a:lnTo>
                      <a:pt x="20136" y="13050"/>
                    </a:lnTo>
                    <a:lnTo>
                      <a:pt x="20154" y="13181"/>
                    </a:lnTo>
                    <a:lnTo>
                      <a:pt x="20191" y="13330"/>
                    </a:lnTo>
                    <a:lnTo>
                      <a:pt x="20247" y="13461"/>
                    </a:lnTo>
                    <a:lnTo>
                      <a:pt x="20378" y="13740"/>
                    </a:lnTo>
                    <a:lnTo>
                      <a:pt x="20546" y="13983"/>
                    </a:lnTo>
                    <a:lnTo>
                      <a:pt x="20937" y="14486"/>
                    </a:lnTo>
                    <a:lnTo>
                      <a:pt x="21124" y="14747"/>
                    </a:lnTo>
                    <a:lnTo>
                      <a:pt x="21291" y="15008"/>
                    </a:lnTo>
                    <a:lnTo>
                      <a:pt x="21291" y="15008"/>
                    </a:lnTo>
                    <a:lnTo>
                      <a:pt x="21422" y="15250"/>
                    </a:lnTo>
                    <a:lnTo>
                      <a:pt x="21515" y="15493"/>
                    </a:lnTo>
                    <a:lnTo>
                      <a:pt x="21608" y="15754"/>
                    </a:lnTo>
                    <a:lnTo>
                      <a:pt x="21664" y="16033"/>
                    </a:lnTo>
                    <a:lnTo>
                      <a:pt x="21683" y="16294"/>
                    </a:lnTo>
                    <a:lnTo>
                      <a:pt x="21683" y="16574"/>
                    </a:lnTo>
                    <a:lnTo>
                      <a:pt x="21664" y="16854"/>
                    </a:lnTo>
                    <a:lnTo>
                      <a:pt x="21627" y="17115"/>
                    </a:lnTo>
                    <a:lnTo>
                      <a:pt x="21571" y="17394"/>
                    </a:lnTo>
                    <a:lnTo>
                      <a:pt x="21478" y="17655"/>
                    </a:lnTo>
                    <a:lnTo>
                      <a:pt x="21366" y="17898"/>
                    </a:lnTo>
                    <a:lnTo>
                      <a:pt x="21235" y="18140"/>
                    </a:lnTo>
                    <a:lnTo>
                      <a:pt x="21086" y="18364"/>
                    </a:lnTo>
                    <a:lnTo>
                      <a:pt x="20900" y="18588"/>
                    </a:lnTo>
                    <a:lnTo>
                      <a:pt x="20713" y="18774"/>
                    </a:lnTo>
                    <a:lnTo>
                      <a:pt x="20508" y="18942"/>
                    </a:lnTo>
                    <a:lnTo>
                      <a:pt x="20508" y="18942"/>
                    </a:lnTo>
                    <a:lnTo>
                      <a:pt x="20191" y="19147"/>
                    </a:lnTo>
                    <a:lnTo>
                      <a:pt x="19875" y="19315"/>
                    </a:lnTo>
                    <a:lnTo>
                      <a:pt x="19222" y="19632"/>
                    </a:lnTo>
                    <a:lnTo>
                      <a:pt x="18886" y="19781"/>
                    </a:lnTo>
                    <a:lnTo>
                      <a:pt x="18588" y="19967"/>
                    </a:lnTo>
                    <a:lnTo>
                      <a:pt x="18290" y="20154"/>
                    </a:lnTo>
                    <a:lnTo>
                      <a:pt x="18141" y="20284"/>
                    </a:lnTo>
                    <a:lnTo>
                      <a:pt x="18029" y="20396"/>
                    </a:lnTo>
                    <a:lnTo>
                      <a:pt x="18029" y="20396"/>
                    </a:lnTo>
                    <a:lnTo>
                      <a:pt x="17898" y="20545"/>
                    </a:lnTo>
                    <a:lnTo>
                      <a:pt x="17786" y="20676"/>
                    </a:lnTo>
                    <a:lnTo>
                      <a:pt x="17600" y="20992"/>
                    </a:lnTo>
                    <a:lnTo>
                      <a:pt x="17432" y="21309"/>
                    </a:lnTo>
                    <a:lnTo>
                      <a:pt x="17283" y="21645"/>
                    </a:lnTo>
                    <a:lnTo>
                      <a:pt x="17134" y="21981"/>
                    </a:lnTo>
                    <a:lnTo>
                      <a:pt x="16985" y="22335"/>
                    </a:lnTo>
                    <a:lnTo>
                      <a:pt x="16817" y="22652"/>
                    </a:lnTo>
                    <a:lnTo>
                      <a:pt x="16724" y="22801"/>
                    </a:lnTo>
                    <a:lnTo>
                      <a:pt x="16612" y="22950"/>
                    </a:lnTo>
                    <a:lnTo>
                      <a:pt x="16612" y="22950"/>
                    </a:lnTo>
                    <a:lnTo>
                      <a:pt x="16463" y="23136"/>
                    </a:lnTo>
                    <a:lnTo>
                      <a:pt x="16295" y="23323"/>
                    </a:lnTo>
                    <a:lnTo>
                      <a:pt x="16109" y="23472"/>
                    </a:lnTo>
                    <a:lnTo>
                      <a:pt x="15904" y="23621"/>
                    </a:lnTo>
                    <a:lnTo>
                      <a:pt x="15698" y="23733"/>
                    </a:lnTo>
                    <a:lnTo>
                      <a:pt x="15475" y="23845"/>
                    </a:lnTo>
                    <a:lnTo>
                      <a:pt x="15251" y="23938"/>
                    </a:lnTo>
                    <a:lnTo>
                      <a:pt x="15009" y="24013"/>
                    </a:lnTo>
                    <a:lnTo>
                      <a:pt x="14766" y="24069"/>
                    </a:lnTo>
                    <a:lnTo>
                      <a:pt x="14524" y="24125"/>
                    </a:lnTo>
                    <a:lnTo>
                      <a:pt x="14263" y="24162"/>
                    </a:lnTo>
                    <a:lnTo>
                      <a:pt x="14021" y="24180"/>
                    </a:lnTo>
                    <a:lnTo>
                      <a:pt x="13760" y="24180"/>
                    </a:lnTo>
                    <a:lnTo>
                      <a:pt x="13517" y="24162"/>
                    </a:lnTo>
                    <a:lnTo>
                      <a:pt x="13256" y="24143"/>
                    </a:lnTo>
                    <a:lnTo>
                      <a:pt x="13014" y="24106"/>
                    </a:lnTo>
                    <a:lnTo>
                      <a:pt x="13014" y="24106"/>
                    </a:lnTo>
                    <a:lnTo>
                      <a:pt x="12529" y="23994"/>
                    </a:lnTo>
                    <a:lnTo>
                      <a:pt x="12063" y="23845"/>
                    </a:lnTo>
                    <a:lnTo>
                      <a:pt x="11597" y="23658"/>
                    </a:lnTo>
                    <a:lnTo>
                      <a:pt x="11149" y="23453"/>
                    </a:lnTo>
                    <a:lnTo>
                      <a:pt x="10702" y="23230"/>
                    </a:lnTo>
                    <a:lnTo>
                      <a:pt x="10255" y="22987"/>
                    </a:lnTo>
                    <a:lnTo>
                      <a:pt x="9378" y="22484"/>
                    </a:lnTo>
                    <a:lnTo>
                      <a:pt x="9378" y="22484"/>
                    </a:lnTo>
                    <a:lnTo>
                      <a:pt x="8521" y="21999"/>
                    </a:lnTo>
                    <a:lnTo>
                      <a:pt x="8073" y="21776"/>
                    </a:lnTo>
                    <a:lnTo>
                      <a:pt x="7607" y="21552"/>
                    </a:lnTo>
                    <a:lnTo>
                      <a:pt x="7160" y="21365"/>
                    </a:lnTo>
                    <a:lnTo>
                      <a:pt x="6675" y="21216"/>
                    </a:lnTo>
                    <a:lnTo>
                      <a:pt x="6209" y="21104"/>
                    </a:lnTo>
                    <a:lnTo>
                      <a:pt x="5967" y="21048"/>
                    </a:lnTo>
                    <a:lnTo>
                      <a:pt x="5706" y="21030"/>
                    </a:lnTo>
                    <a:lnTo>
                      <a:pt x="5706" y="21030"/>
                    </a:lnTo>
                    <a:lnTo>
                      <a:pt x="5389" y="20992"/>
                    </a:lnTo>
                    <a:lnTo>
                      <a:pt x="5090" y="20992"/>
                    </a:lnTo>
                    <a:lnTo>
                      <a:pt x="4457" y="20992"/>
                    </a:lnTo>
                    <a:lnTo>
                      <a:pt x="4457" y="20992"/>
                    </a:lnTo>
                    <a:lnTo>
                      <a:pt x="3730" y="20992"/>
                    </a:lnTo>
                    <a:lnTo>
                      <a:pt x="3375" y="20992"/>
                    </a:lnTo>
                    <a:lnTo>
                      <a:pt x="3021" y="20955"/>
                    </a:lnTo>
                    <a:lnTo>
                      <a:pt x="3021" y="20955"/>
                    </a:lnTo>
                    <a:lnTo>
                      <a:pt x="2685" y="20881"/>
                    </a:lnTo>
                    <a:lnTo>
                      <a:pt x="2350" y="20787"/>
                    </a:lnTo>
                    <a:lnTo>
                      <a:pt x="2033" y="20638"/>
                    </a:lnTo>
                    <a:lnTo>
                      <a:pt x="1884" y="20564"/>
                    </a:lnTo>
                    <a:lnTo>
                      <a:pt x="1753" y="20470"/>
                    </a:lnTo>
                    <a:lnTo>
                      <a:pt x="1604" y="20359"/>
                    </a:lnTo>
                    <a:lnTo>
                      <a:pt x="1492" y="20247"/>
                    </a:lnTo>
                    <a:lnTo>
                      <a:pt x="1362" y="20135"/>
                    </a:lnTo>
                    <a:lnTo>
                      <a:pt x="1269" y="20004"/>
                    </a:lnTo>
                    <a:lnTo>
                      <a:pt x="1175" y="19874"/>
                    </a:lnTo>
                    <a:lnTo>
                      <a:pt x="1101" y="19725"/>
                    </a:lnTo>
                    <a:lnTo>
                      <a:pt x="1045" y="19576"/>
                    </a:lnTo>
                    <a:lnTo>
                      <a:pt x="989" y="19426"/>
                    </a:lnTo>
                    <a:lnTo>
                      <a:pt x="989" y="19426"/>
                    </a:lnTo>
                    <a:lnTo>
                      <a:pt x="952" y="19165"/>
                    </a:lnTo>
                    <a:lnTo>
                      <a:pt x="952" y="18923"/>
                    </a:lnTo>
                    <a:lnTo>
                      <a:pt x="989" y="18681"/>
                    </a:lnTo>
                    <a:lnTo>
                      <a:pt x="1045" y="18438"/>
                    </a:lnTo>
                    <a:lnTo>
                      <a:pt x="1119" y="18177"/>
                    </a:lnTo>
                    <a:lnTo>
                      <a:pt x="1213" y="17935"/>
                    </a:lnTo>
                    <a:lnTo>
                      <a:pt x="1399" y="17450"/>
                    </a:lnTo>
                    <a:lnTo>
                      <a:pt x="1604" y="16966"/>
                    </a:lnTo>
                    <a:lnTo>
                      <a:pt x="1679" y="16723"/>
                    </a:lnTo>
                    <a:lnTo>
                      <a:pt x="1735" y="16481"/>
                    </a:lnTo>
                    <a:lnTo>
                      <a:pt x="1772" y="16238"/>
                    </a:lnTo>
                    <a:lnTo>
                      <a:pt x="1772" y="15996"/>
                    </a:lnTo>
                    <a:lnTo>
                      <a:pt x="1753" y="15754"/>
                    </a:lnTo>
                    <a:lnTo>
                      <a:pt x="1679" y="15511"/>
                    </a:lnTo>
                    <a:lnTo>
                      <a:pt x="1679" y="15511"/>
                    </a:lnTo>
                    <a:lnTo>
                      <a:pt x="1623" y="15381"/>
                    </a:lnTo>
                    <a:lnTo>
                      <a:pt x="1548" y="15250"/>
                    </a:lnTo>
                    <a:lnTo>
                      <a:pt x="1455" y="15120"/>
                    </a:lnTo>
                    <a:lnTo>
                      <a:pt x="1362" y="15008"/>
                    </a:lnTo>
                    <a:lnTo>
                      <a:pt x="1138" y="14784"/>
                    </a:lnTo>
                    <a:lnTo>
                      <a:pt x="914" y="14561"/>
                    </a:lnTo>
                    <a:lnTo>
                      <a:pt x="691" y="14355"/>
                    </a:lnTo>
                    <a:lnTo>
                      <a:pt x="467" y="14132"/>
                    </a:lnTo>
                    <a:lnTo>
                      <a:pt x="281" y="13889"/>
                    </a:lnTo>
                    <a:lnTo>
                      <a:pt x="187" y="13759"/>
                    </a:lnTo>
                    <a:lnTo>
                      <a:pt x="131" y="13628"/>
                    </a:lnTo>
                    <a:lnTo>
                      <a:pt x="131" y="13628"/>
                    </a:lnTo>
                    <a:lnTo>
                      <a:pt x="57" y="13461"/>
                    </a:lnTo>
                    <a:lnTo>
                      <a:pt x="20" y="13293"/>
                    </a:lnTo>
                    <a:lnTo>
                      <a:pt x="1" y="13125"/>
                    </a:lnTo>
                    <a:lnTo>
                      <a:pt x="1" y="12957"/>
                    </a:lnTo>
                    <a:lnTo>
                      <a:pt x="1" y="12771"/>
                    </a:lnTo>
                    <a:lnTo>
                      <a:pt x="38" y="12603"/>
                    </a:lnTo>
                    <a:lnTo>
                      <a:pt x="75" y="12435"/>
                    </a:lnTo>
                    <a:lnTo>
                      <a:pt x="131" y="12249"/>
                    </a:lnTo>
                    <a:lnTo>
                      <a:pt x="262" y="11895"/>
                    </a:lnTo>
                    <a:lnTo>
                      <a:pt x="411" y="11559"/>
                    </a:lnTo>
                    <a:lnTo>
                      <a:pt x="747" y="10888"/>
                    </a:lnTo>
                    <a:lnTo>
                      <a:pt x="747" y="10888"/>
                    </a:lnTo>
                    <a:lnTo>
                      <a:pt x="858" y="10645"/>
                    </a:lnTo>
                    <a:lnTo>
                      <a:pt x="952" y="10384"/>
                    </a:lnTo>
                    <a:lnTo>
                      <a:pt x="1026" y="10105"/>
                    </a:lnTo>
                    <a:lnTo>
                      <a:pt x="1101" y="9825"/>
                    </a:lnTo>
                    <a:lnTo>
                      <a:pt x="1157" y="9527"/>
                    </a:lnTo>
                    <a:lnTo>
                      <a:pt x="1194" y="9229"/>
                    </a:lnTo>
                    <a:lnTo>
                      <a:pt x="1231" y="8930"/>
                    </a:lnTo>
                    <a:lnTo>
                      <a:pt x="1250" y="8613"/>
                    </a:lnTo>
                    <a:lnTo>
                      <a:pt x="1250" y="7961"/>
                    </a:lnTo>
                    <a:lnTo>
                      <a:pt x="1231" y="7327"/>
                    </a:lnTo>
                    <a:lnTo>
                      <a:pt x="1175" y="6693"/>
                    </a:lnTo>
                    <a:lnTo>
                      <a:pt x="1082" y="6078"/>
                    </a:lnTo>
                    <a:lnTo>
                      <a:pt x="1008" y="5481"/>
                    </a:lnTo>
                    <a:lnTo>
                      <a:pt x="896" y="4941"/>
                    </a:lnTo>
                    <a:lnTo>
                      <a:pt x="691" y="4008"/>
                    </a:lnTo>
                    <a:lnTo>
                      <a:pt x="542" y="3393"/>
                    </a:lnTo>
                    <a:lnTo>
                      <a:pt x="467" y="3170"/>
                    </a:lnTo>
                    <a:lnTo>
                      <a:pt x="579" y="37"/>
                    </a:lnTo>
                    <a:lnTo>
                      <a:pt x="169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41"/>
              <p:cNvSpPr/>
              <p:nvPr/>
            </p:nvSpPr>
            <p:spPr>
              <a:xfrm>
                <a:off x="2829575" y="3479700"/>
                <a:ext cx="392000" cy="382675"/>
              </a:xfrm>
              <a:custGeom>
                <a:avLst/>
                <a:gdLst/>
                <a:ahLst/>
                <a:cxnLst/>
                <a:rect l="l" t="t" r="r" b="b"/>
                <a:pathLst>
                  <a:path w="15680" h="15307" extrusionOk="0">
                    <a:moveTo>
                      <a:pt x="13256" y="1"/>
                    </a:moveTo>
                    <a:lnTo>
                      <a:pt x="13125" y="57"/>
                    </a:lnTo>
                    <a:lnTo>
                      <a:pt x="12939" y="169"/>
                    </a:lnTo>
                    <a:lnTo>
                      <a:pt x="12734" y="318"/>
                    </a:lnTo>
                    <a:lnTo>
                      <a:pt x="12510" y="485"/>
                    </a:lnTo>
                    <a:lnTo>
                      <a:pt x="11988" y="914"/>
                    </a:lnTo>
                    <a:lnTo>
                      <a:pt x="10814" y="1940"/>
                    </a:lnTo>
                    <a:lnTo>
                      <a:pt x="10217" y="2443"/>
                    </a:lnTo>
                    <a:lnTo>
                      <a:pt x="9937" y="2667"/>
                    </a:lnTo>
                    <a:lnTo>
                      <a:pt x="9658" y="2872"/>
                    </a:lnTo>
                    <a:lnTo>
                      <a:pt x="9732" y="2163"/>
                    </a:lnTo>
                    <a:lnTo>
                      <a:pt x="9751" y="1790"/>
                    </a:lnTo>
                    <a:lnTo>
                      <a:pt x="9770" y="1455"/>
                    </a:lnTo>
                    <a:lnTo>
                      <a:pt x="9770" y="1138"/>
                    </a:lnTo>
                    <a:lnTo>
                      <a:pt x="9751" y="896"/>
                    </a:lnTo>
                    <a:lnTo>
                      <a:pt x="9714" y="802"/>
                    </a:lnTo>
                    <a:lnTo>
                      <a:pt x="9695" y="746"/>
                    </a:lnTo>
                    <a:lnTo>
                      <a:pt x="9658" y="709"/>
                    </a:lnTo>
                    <a:lnTo>
                      <a:pt x="9620" y="691"/>
                    </a:lnTo>
                    <a:lnTo>
                      <a:pt x="9583" y="709"/>
                    </a:lnTo>
                    <a:lnTo>
                      <a:pt x="9546" y="765"/>
                    </a:lnTo>
                    <a:lnTo>
                      <a:pt x="9434" y="914"/>
                    </a:lnTo>
                    <a:lnTo>
                      <a:pt x="9322" y="1138"/>
                    </a:lnTo>
                    <a:lnTo>
                      <a:pt x="9192" y="1418"/>
                    </a:lnTo>
                    <a:lnTo>
                      <a:pt x="8875" y="2126"/>
                    </a:lnTo>
                    <a:lnTo>
                      <a:pt x="8558" y="2946"/>
                    </a:lnTo>
                    <a:lnTo>
                      <a:pt x="8259" y="3785"/>
                    </a:lnTo>
                    <a:lnTo>
                      <a:pt x="7980" y="4550"/>
                    </a:lnTo>
                    <a:lnTo>
                      <a:pt x="7793" y="5146"/>
                    </a:lnTo>
                    <a:lnTo>
                      <a:pt x="7700" y="5482"/>
                    </a:lnTo>
                    <a:lnTo>
                      <a:pt x="1" y="11709"/>
                    </a:lnTo>
                    <a:lnTo>
                      <a:pt x="802" y="15307"/>
                    </a:lnTo>
                    <a:lnTo>
                      <a:pt x="9527" y="7514"/>
                    </a:lnTo>
                    <a:lnTo>
                      <a:pt x="9937" y="7328"/>
                    </a:lnTo>
                    <a:lnTo>
                      <a:pt x="10888" y="6917"/>
                    </a:lnTo>
                    <a:lnTo>
                      <a:pt x="11429" y="6675"/>
                    </a:lnTo>
                    <a:lnTo>
                      <a:pt x="11951" y="6414"/>
                    </a:lnTo>
                    <a:lnTo>
                      <a:pt x="12398" y="6190"/>
                    </a:lnTo>
                    <a:lnTo>
                      <a:pt x="12566" y="6078"/>
                    </a:lnTo>
                    <a:lnTo>
                      <a:pt x="12697" y="5985"/>
                    </a:lnTo>
                    <a:lnTo>
                      <a:pt x="13386" y="5500"/>
                    </a:lnTo>
                    <a:lnTo>
                      <a:pt x="14356" y="4811"/>
                    </a:lnTo>
                    <a:lnTo>
                      <a:pt x="14803" y="4475"/>
                    </a:lnTo>
                    <a:lnTo>
                      <a:pt x="15176" y="4177"/>
                    </a:lnTo>
                    <a:lnTo>
                      <a:pt x="15307" y="4028"/>
                    </a:lnTo>
                    <a:lnTo>
                      <a:pt x="15418" y="3916"/>
                    </a:lnTo>
                    <a:lnTo>
                      <a:pt x="15474" y="3823"/>
                    </a:lnTo>
                    <a:lnTo>
                      <a:pt x="15474" y="3785"/>
                    </a:lnTo>
                    <a:lnTo>
                      <a:pt x="15474" y="3748"/>
                    </a:lnTo>
                    <a:lnTo>
                      <a:pt x="15456" y="3729"/>
                    </a:lnTo>
                    <a:lnTo>
                      <a:pt x="15418" y="3711"/>
                    </a:lnTo>
                    <a:lnTo>
                      <a:pt x="15344" y="3692"/>
                    </a:lnTo>
                    <a:lnTo>
                      <a:pt x="15213" y="3692"/>
                    </a:lnTo>
                    <a:lnTo>
                      <a:pt x="15083" y="3711"/>
                    </a:lnTo>
                    <a:lnTo>
                      <a:pt x="14729" y="3804"/>
                    </a:lnTo>
                    <a:lnTo>
                      <a:pt x="14337" y="3934"/>
                    </a:lnTo>
                    <a:lnTo>
                      <a:pt x="13946" y="4065"/>
                    </a:lnTo>
                    <a:lnTo>
                      <a:pt x="13610" y="4195"/>
                    </a:lnTo>
                    <a:lnTo>
                      <a:pt x="13293" y="4326"/>
                    </a:lnTo>
                    <a:lnTo>
                      <a:pt x="13685" y="4009"/>
                    </a:lnTo>
                    <a:lnTo>
                      <a:pt x="14095" y="3655"/>
                    </a:lnTo>
                    <a:lnTo>
                      <a:pt x="14542" y="3263"/>
                    </a:lnTo>
                    <a:lnTo>
                      <a:pt x="14990" y="2853"/>
                    </a:lnTo>
                    <a:lnTo>
                      <a:pt x="15363" y="2462"/>
                    </a:lnTo>
                    <a:lnTo>
                      <a:pt x="15512" y="2294"/>
                    </a:lnTo>
                    <a:lnTo>
                      <a:pt x="15605" y="2145"/>
                    </a:lnTo>
                    <a:lnTo>
                      <a:pt x="15661" y="2033"/>
                    </a:lnTo>
                    <a:lnTo>
                      <a:pt x="15679" y="1996"/>
                    </a:lnTo>
                    <a:lnTo>
                      <a:pt x="15661" y="1958"/>
                    </a:lnTo>
                    <a:lnTo>
                      <a:pt x="15642" y="1940"/>
                    </a:lnTo>
                    <a:lnTo>
                      <a:pt x="15605" y="1921"/>
                    </a:lnTo>
                    <a:lnTo>
                      <a:pt x="15474" y="1921"/>
                    </a:lnTo>
                    <a:lnTo>
                      <a:pt x="15325" y="1958"/>
                    </a:lnTo>
                    <a:lnTo>
                      <a:pt x="15120" y="2014"/>
                    </a:lnTo>
                    <a:lnTo>
                      <a:pt x="14635" y="2219"/>
                    </a:lnTo>
                    <a:lnTo>
                      <a:pt x="14113" y="2480"/>
                    </a:lnTo>
                    <a:lnTo>
                      <a:pt x="13573" y="2760"/>
                    </a:lnTo>
                    <a:lnTo>
                      <a:pt x="13125" y="3002"/>
                    </a:lnTo>
                    <a:lnTo>
                      <a:pt x="12697" y="3245"/>
                    </a:lnTo>
                    <a:lnTo>
                      <a:pt x="12697" y="3245"/>
                    </a:lnTo>
                    <a:lnTo>
                      <a:pt x="13144" y="2872"/>
                    </a:lnTo>
                    <a:lnTo>
                      <a:pt x="13591" y="2480"/>
                    </a:lnTo>
                    <a:lnTo>
                      <a:pt x="14113" y="2033"/>
                    </a:lnTo>
                    <a:lnTo>
                      <a:pt x="14598" y="1548"/>
                    </a:lnTo>
                    <a:lnTo>
                      <a:pt x="14822" y="1324"/>
                    </a:lnTo>
                    <a:lnTo>
                      <a:pt x="15008" y="1119"/>
                    </a:lnTo>
                    <a:lnTo>
                      <a:pt x="15157" y="914"/>
                    </a:lnTo>
                    <a:lnTo>
                      <a:pt x="15269" y="746"/>
                    </a:lnTo>
                    <a:lnTo>
                      <a:pt x="15288" y="672"/>
                    </a:lnTo>
                    <a:lnTo>
                      <a:pt x="15307" y="616"/>
                    </a:lnTo>
                    <a:lnTo>
                      <a:pt x="15307" y="560"/>
                    </a:lnTo>
                    <a:lnTo>
                      <a:pt x="15288" y="523"/>
                    </a:lnTo>
                    <a:lnTo>
                      <a:pt x="15213" y="467"/>
                    </a:lnTo>
                    <a:lnTo>
                      <a:pt x="15120" y="448"/>
                    </a:lnTo>
                    <a:lnTo>
                      <a:pt x="14990" y="448"/>
                    </a:lnTo>
                    <a:lnTo>
                      <a:pt x="14859" y="485"/>
                    </a:lnTo>
                    <a:lnTo>
                      <a:pt x="14691" y="560"/>
                    </a:lnTo>
                    <a:lnTo>
                      <a:pt x="14524" y="635"/>
                    </a:lnTo>
                    <a:lnTo>
                      <a:pt x="14132" y="877"/>
                    </a:lnTo>
                    <a:lnTo>
                      <a:pt x="13666" y="1194"/>
                    </a:lnTo>
                    <a:lnTo>
                      <a:pt x="13163" y="1567"/>
                    </a:lnTo>
                    <a:lnTo>
                      <a:pt x="12063" y="2387"/>
                    </a:lnTo>
                    <a:lnTo>
                      <a:pt x="12063" y="2387"/>
                    </a:lnTo>
                    <a:lnTo>
                      <a:pt x="12324" y="2089"/>
                    </a:lnTo>
                    <a:lnTo>
                      <a:pt x="12566" y="1753"/>
                    </a:lnTo>
                    <a:lnTo>
                      <a:pt x="12846" y="1380"/>
                    </a:lnTo>
                    <a:lnTo>
                      <a:pt x="13125" y="970"/>
                    </a:lnTo>
                    <a:lnTo>
                      <a:pt x="13237" y="765"/>
                    </a:lnTo>
                    <a:lnTo>
                      <a:pt x="13330" y="579"/>
                    </a:lnTo>
                    <a:lnTo>
                      <a:pt x="13405" y="411"/>
                    </a:lnTo>
                    <a:lnTo>
                      <a:pt x="13461" y="262"/>
                    </a:lnTo>
                    <a:lnTo>
                      <a:pt x="13461" y="131"/>
                    </a:lnTo>
                    <a:lnTo>
                      <a:pt x="13461" y="94"/>
                    </a:lnTo>
                    <a:lnTo>
                      <a:pt x="13442" y="38"/>
                    </a:lnTo>
                    <a:lnTo>
                      <a:pt x="13405" y="19"/>
                    </a:lnTo>
                    <a:lnTo>
                      <a:pt x="133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41"/>
              <p:cNvSpPr/>
              <p:nvPr/>
            </p:nvSpPr>
            <p:spPr>
              <a:xfrm>
                <a:off x="2827700" y="3477375"/>
                <a:ext cx="395750" cy="38687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5475" extrusionOk="0">
                    <a:moveTo>
                      <a:pt x="13424" y="168"/>
                    </a:moveTo>
                    <a:lnTo>
                      <a:pt x="13443" y="187"/>
                    </a:lnTo>
                    <a:lnTo>
                      <a:pt x="13461" y="243"/>
                    </a:lnTo>
                    <a:lnTo>
                      <a:pt x="13461" y="317"/>
                    </a:lnTo>
                    <a:lnTo>
                      <a:pt x="13443" y="411"/>
                    </a:lnTo>
                    <a:lnTo>
                      <a:pt x="13387" y="523"/>
                    </a:lnTo>
                    <a:lnTo>
                      <a:pt x="13256" y="802"/>
                    </a:lnTo>
                    <a:lnTo>
                      <a:pt x="13070" y="1100"/>
                    </a:lnTo>
                    <a:lnTo>
                      <a:pt x="12846" y="1436"/>
                    </a:lnTo>
                    <a:lnTo>
                      <a:pt x="12604" y="1790"/>
                    </a:lnTo>
                    <a:lnTo>
                      <a:pt x="12343" y="2126"/>
                    </a:lnTo>
                    <a:lnTo>
                      <a:pt x="12082" y="2443"/>
                    </a:lnTo>
                    <a:lnTo>
                      <a:pt x="12063" y="2480"/>
                    </a:lnTo>
                    <a:lnTo>
                      <a:pt x="12082" y="2536"/>
                    </a:lnTo>
                    <a:lnTo>
                      <a:pt x="12138" y="2573"/>
                    </a:lnTo>
                    <a:lnTo>
                      <a:pt x="12194" y="2555"/>
                    </a:lnTo>
                    <a:lnTo>
                      <a:pt x="12697" y="2163"/>
                    </a:lnTo>
                    <a:lnTo>
                      <a:pt x="13573" y="1529"/>
                    </a:lnTo>
                    <a:lnTo>
                      <a:pt x="13965" y="1231"/>
                    </a:lnTo>
                    <a:lnTo>
                      <a:pt x="14338" y="989"/>
                    </a:lnTo>
                    <a:lnTo>
                      <a:pt x="14673" y="784"/>
                    </a:lnTo>
                    <a:lnTo>
                      <a:pt x="14953" y="653"/>
                    </a:lnTo>
                    <a:lnTo>
                      <a:pt x="15065" y="634"/>
                    </a:lnTo>
                    <a:lnTo>
                      <a:pt x="15158" y="616"/>
                    </a:lnTo>
                    <a:lnTo>
                      <a:pt x="15232" y="634"/>
                    </a:lnTo>
                    <a:lnTo>
                      <a:pt x="15288" y="672"/>
                    </a:lnTo>
                    <a:lnTo>
                      <a:pt x="15307" y="709"/>
                    </a:lnTo>
                    <a:lnTo>
                      <a:pt x="15270" y="784"/>
                    </a:lnTo>
                    <a:lnTo>
                      <a:pt x="15214" y="895"/>
                    </a:lnTo>
                    <a:lnTo>
                      <a:pt x="15139" y="1026"/>
                    </a:lnTo>
                    <a:lnTo>
                      <a:pt x="15027" y="1156"/>
                    </a:lnTo>
                    <a:lnTo>
                      <a:pt x="14729" y="1473"/>
                    </a:lnTo>
                    <a:lnTo>
                      <a:pt x="14375" y="1828"/>
                    </a:lnTo>
                    <a:lnTo>
                      <a:pt x="13965" y="2219"/>
                    </a:lnTo>
                    <a:lnTo>
                      <a:pt x="13536" y="2592"/>
                    </a:lnTo>
                    <a:lnTo>
                      <a:pt x="12716" y="3282"/>
                    </a:lnTo>
                    <a:lnTo>
                      <a:pt x="12697" y="3300"/>
                    </a:lnTo>
                    <a:lnTo>
                      <a:pt x="12678" y="3338"/>
                    </a:lnTo>
                    <a:lnTo>
                      <a:pt x="12678" y="3356"/>
                    </a:lnTo>
                    <a:lnTo>
                      <a:pt x="12697" y="3394"/>
                    </a:lnTo>
                    <a:lnTo>
                      <a:pt x="12716" y="3412"/>
                    </a:lnTo>
                    <a:lnTo>
                      <a:pt x="12753" y="3431"/>
                    </a:lnTo>
                    <a:lnTo>
                      <a:pt x="12772" y="3431"/>
                    </a:lnTo>
                    <a:lnTo>
                      <a:pt x="12809" y="3412"/>
                    </a:lnTo>
                    <a:lnTo>
                      <a:pt x="13760" y="2890"/>
                    </a:lnTo>
                    <a:lnTo>
                      <a:pt x="14207" y="2648"/>
                    </a:lnTo>
                    <a:lnTo>
                      <a:pt x="14636" y="2443"/>
                    </a:lnTo>
                    <a:lnTo>
                      <a:pt x="15009" y="2275"/>
                    </a:lnTo>
                    <a:lnTo>
                      <a:pt x="15326" y="2144"/>
                    </a:lnTo>
                    <a:lnTo>
                      <a:pt x="15549" y="2089"/>
                    </a:lnTo>
                    <a:lnTo>
                      <a:pt x="15624" y="2070"/>
                    </a:lnTo>
                    <a:lnTo>
                      <a:pt x="15661" y="2089"/>
                    </a:lnTo>
                    <a:lnTo>
                      <a:pt x="15661" y="2126"/>
                    </a:lnTo>
                    <a:lnTo>
                      <a:pt x="15624" y="2200"/>
                    </a:lnTo>
                    <a:lnTo>
                      <a:pt x="15475" y="2387"/>
                    </a:lnTo>
                    <a:lnTo>
                      <a:pt x="15251" y="2648"/>
                    </a:lnTo>
                    <a:lnTo>
                      <a:pt x="14934" y="2946"/>
                    </a:lnTo>
                    <a:lnTo>
                      <a:pt x="14580" y="3282"/>
                    </a:lnTo>
                    <a:lnTo>
                      <a:pt x="14170" y="3636"/>
                    </a:lnTo>
                    <a:lnTo>
                      <a:pt x="13312" y="4363"/>
                    </a:lnTo>
                    <a:lnTo>
                      <a:pt x="13275" y="4400"/>
                    </a:lnTo>
                    <a:lnTo>
                      <a:pt x="13294" y="4456"/>
                    </a:lnTo>
                    <a:lnTo>
                      <a:pt x="13331" y="4494"/>
                    </a:lnTo>
                    <a:lnTo>
                      <a:pt x="13387" y="4494"/>
                    </a:lnTo>
                    <a:lnTo>
                      <a:pt x="14133" y="4195"/>
                    </a:lnTo>
                    <a:lnTo>
                      <a:pt x="14766" y="3990"/>
                    </a:lnTo>
                    <a:lnTo>
                      <a:pt x="15027" y="3916"/>
                    </a:lnTo>
                    <a:lnTo>
                      <a:pt x="15232" y="3878"/>
                    </a:lnTo>
                    <a:lnTo>
                      <a:pt x="15382" y="3860"/>
                    </a:lnTo>
                    <a:lnTo>
                      <a:pt x="15438" y="3860"/>
                    </a:lnTo>
                    <a:lnTo>
                      <a:pt x="15475" y="3878"/>
                    </a:lnTo>
                    <a:lnTo>
                      <a:pt x="15456" y="3934"/>
                    </a:lnTo>
                    <a:lnTo>
                      <a:pt x="15400" y="3990"/>
                    </a:lnTo>
                    <a:lnTo>
                      <a:pt x="15251" y="4158"/>
                    </a:lnTo>
                    <a:lnTo>
                      <a:pt x="14990" y="4363"/>
                    </a:lnTo>
                    <a:lnTo>
                      <a:pt x="14692" y="4605"/>
                    </a:lnTo>
                    <a:lnTo>
                      <a:pt x="14021" y="5090"/>
                    </a:lnTo>
                    <a:lnTo>
                      <a:pt x="13424" y="5519"/>
                    </a:lnTo>
                    <a:lnTo>
                      <a:pt x="13014" y="5799"/>
                    </a:lnTo>
                    <a:lnTo>
                      <a:pt x="12716" y="6022"/>
                    </a:lnTo>
                    <a:lnTo>
                      <a:pt x="12585" y="6097"/>
                    </a:lnTo>
                    <a:lnTo>
                      <a:pt x="12417" y="6209"/>
                    </a:lnTo>
                    <a:lnTo>
                      <a:pt x="11989" y="6432"/>
                    </a:lnTo>
                    <a:lnTo>
                      <a:pt x="11485" y="6675"/>
                    </a:lnTo>
                    <a:lnTo>
                      <a:pt x="10945" y="6936"/>
                    </a:lnTo>
                    <a:lnTo>
                      <a:pt x="9994" y="7346"/>
                    </a:lnTo>
                    <a:lnTo>
                      <a:pt x="9565" y="7532"/>
                    </a:lnTo>
                    <a:lnTo>
                      <a:pt x="9546" y="7532"/>
                    </a:lnTo>
                    <a:lnTo>
                      <a:pt x="933" y="15232"/>
                    </a:lnTo>
                    <a:lnTo>
                      <a:pt x="169" y="11820"/>
                    </a:lnTo>
                    <a:lnTo>
                      <a:pt x="7831" y="5631"/>
                    </a:lnTo>
                    <a:lnTo>
                      <a:pt x="7850" y="5575"/>
                    </a:lnTo>
                    <a:lnTo>
                      <a:pt x="7962" y="5239"/>
                    </a:lnTo>
                    <a:lnTo>
                      <a:pt x="8148" y="4643"/>
                    </a:lnTo>
                    <a:lnTo>
                      <a:pt x="8390" y="3916"/>
                    </a:lnTo>
                    <a:lnTo>
                      <a:pt x="8689" y="3114"/>
                    </a:lnTo>
                    <a:lnTo>
                      <a:pt x="9006" y="2331"/>
                    </a:lnTo>
                    <a:lnTo>
                      <a:pt x="9285" y="1641"/>
                    </a:lnTo>
                    <a:lnTo>
                      <a:pt x="9528" y="1119"/>
                    </a:lnTo>
                    <a:lnTo>
                      <a:pt x="9621" y="970"/>
                    </a:lnTo>
                    <a:lnTo>
                      <a:pt x="9695" y="877"/>
                    </a:lnTo>
                    <a:lnTo>
                      <a:pt x="9714" y="914"/>
                    </a:lnTo>
                    <a:lnTo>
                      <a:pt x="9733" y="989"/>
                    </a:lnTo>
                    <a:lnTo>
                      <a:pt x="9751" y="1119"/>
                    </a:lnTo>
                    <a:lnTo>
                      <a:pt x="9751" y="1306"/>
                    </a:lnTo>
                    <a:lnTo>
                      <a:pt x="9751" y="1567"/>
                    </a:lnTo>
                    <a:lnTo>
                      <a:pt x="9751" y="1921"/>
                    </a:lnTo>
                    <a:lnTo>
                      <a:pt x="9714" y="2368"/>
                    </a:lnTo>
                    <a:lnTo>
                      <a:pt x="9658" y="2946"/>
                    </a:lnTo>
                    <a:lnTo>
                      <a:pt x="9658" y="3002"/>
                    </a:lnTo>
                    <a:lnTo>
                      <a:pt x="9695" y="3021"/>
                    </a:lnTo>
                    <a:lnTo>
                      <a:pt x="9733" y="3039"/>
                    </a:lnTo>
                    <a:lnTo>
                      <a:pt x="9770" y="3021"/>
                    </a:lnTo>
                    <a:lnTo>
                      <a:pt x="10217" y="2704"/>
                    </a:lnTo>
                    <a:lnTo>
                      <a:pt x="10665" y="2331"/>
                    </a:lnTo>
                    <a:lnTo>
                      <a:pt x="11597" y="1529"/>
                    </a:lnTo>
                    <a:lnTo>
                      <a:pt x="12175" y="1026"/>
                    </a:lnTo>
                    <a:lnTo>
                      <a:pt x="12716" y="597"/>
                    </a:lnTo>
                    <a:lnTo>
                      <a:pt x="12939" y="411"/>
                    </a:lnTo>
                    <a:lnTo>
                      <a:pt x="13144" y="280"/>
                    </a:lnTo>
                    <a:lnTo>
                      <a:pt x="13312" y="187"/>
                    </a:lnTo>
                    <a:lnTo>
                      <a:pt x="13368" y="168"/>
                    </a:lnTo>
                    <a:close/>
                    <a:moveTo>
                      <a:pt x="13387" y="1"/>
                    </a:moveTo>
                    <a:lnTo>
                      <a:pt x="13331" y="19"/>
                    </a:lnTo>
                    <a:lnTo>
                      <a:pt x="13163" y="75"/>
                    </a:lnTo>
                    <a:lnTo>
                      <a:pt x="12977" y="187"/>
                    </a:lnTo>
                    <a:lnTo>
                      <a:pt x="12753" y="355"/>
                    </a:lnTo>
                    <a:lnTo>
                      <a:pt x="12194" y="802"/>
                    </a:lnTo>
                    <a:lnTo>
                      <a:pt x="11504" y="1399"/>
                    </a:lnTo>
                    <a:lnTo>
                      <a:pt x="10646" y="2126"/>
                    </a:lnTo>
                    <a:lnTo>
                      <a:pt x="10236" y="2480"/>
                    </a:lnTo>
                    <a:lnTo>
                      <a:pt x="9826" y="2778"/>
                    </a:lnTo>
                    <a:lnTo>
                      <a:pt x="9882" y="2163"/>
                    </a:lnTo>
                    <a:lnTo>
                      <a:pt x="9919" y="1697"/>
                    </a:lnTo>
                    <a:lnTo>
                      <a:pt x="9919" y="1343"/>
                    </a:lnTo>
                    <a:lnTo>
                      <a:pt x="9919" y="1100"/>
                    </a:lnTo>
                    <a:lnTo>
                      <a:pt x="9882" y="933"/>
                    </a:lnTo>
                    <a:lnTo>
                      <a:pt x="9863" y="821"/>
                    </a:lnTo>
                    <a:lnTo>
                      <a:pt x="9826" y="765"/>
                    </a:lnTo>
                    <a:lnTo>
                      <a:pt x="9807" y="746"/>
                    </a:lnTo>
                    <a:lnTo>
                      <a:pt x="9751" y="709"/>
                    </a:lnTo>
                    <a:lnTo>
                      <a:pt x="9677" y="709"/>
                    </a:lnTo>
                    <a:lnTo>
                      <a:pt x="9639" y="728"/>
                    </a:lnTo>
                    <a:lnTo>
                      <a:pt x="9584" y="784"/>
                    </a:lnTo>
                    <a:lnTo>
                      <a:pt x="9472" y="933"/>
                    </a:lnTo>
                    <a:lnTo>
                      <a:pt x="9341" y="1156"/>
                    </a:lnTo>
                    <a:lnTo>
                      <a:pt x="9192" y="1436"/>
                    </a:lnTo>
                    <a:lnTo>
                      <a:pt x="8894" y="2144"/>
                    </a:lnTo>
                    <a:lnTo>
                      <a:pt x="8577" y="2983"/>
                    </a:lnTo>
                    <a:lnTo>
                      <a:pt x="8260" y="3822"/>
                    </a:lnTo>
                    <a:lnTo>
                      <a:pt x="7999" y="4587"/>
                    </a:lnTo>
                    <a:lnTo>
                      <a:pt x="7812" y="5183"/>
                    </a:lnTo>
                    <a:lnTo>
                      <a:pt x="7701" y="5519"/>
                    </a:lnTo>
                    <a:lnTo>
                      <a:pt x="20" y="11727"/>
                    </a:lnTo>
                    <a:lnTo>
                      <a:pt x="1" y="11764"/>
                    </a:lnTo>
                    <a:lnTo>
                      <a:pt x="1" y="11820"/>
                    </a:lnTo>
                    <a:lnTo>
                      <a:pt x="803" y="15418"/>
                    </a:lnTo>
                    <a:lnTo>
                      <a:pt x="821" y="15456"/>
                    </a:lnTo>
                    <a:lnTo>
                      <a:pt x="859" y="15474"/>
                    </a:lnTo>
                    <a:lnTo>
                      <a:pt x="877" y="15474"/>
                    </a:lnTo>
                    <a:lnTo>
                      <a:pt x="933" y="15456"/>
                    </a:lnTo>
                    <a:lnTo>
                      <a:pt x="9639" y="7663"/>
                    </a:lnTo>
                    <a:lnTo>
                      <a:pt x="10143" y="7458"/>
                    </a:lnTo>
                    <a:lnTo>
                      <a:pt x="11094" y="7048"/>
                    </a:lnTo>
                    <a:lnTo>
                      <a:pt x="11616" y="6805"/>
                    </a:lnTo>
                    <a:lnTo>
                      <a:pt x="12119" y="6563"/>
                    </a:lnTo>
                    <a:lnTo>
                      <a:pt x="12529" y="6339"/>
                    </a:lnTo>
                    <a:lnTo>
                      <a:pt x="12697" y="6227"/>
                    </a:lnTo>
                    <a:lnTo>
                      <a:pt x="12827" y="6153"/>
                    </a:lnTo>
                    <a:lnTo>
                      <a:pt x="13107" y="5929"/>
                    </a:lnTo>
                    <a:lnTo>
                      <a:pt x="13517" y="5649"/>
                    </a:lnTo>
                    <a:lnTo>
                      <a:pt x="14505" y="4941"/>
                    </a:lnTo>
                    <a:lnTo>
                      <a:pt x="14897" y="4661"/>
                    </a:lnTo>
                    <a:lnTo>
                      <a:pt x="15195" y="4419"/>
                    </a:lnTo>
                    <a:lnTo>
                      <a:pt x="15400" y="4214"/>
                    </a:lnTo>
                    <a:lnTo>
                      <a:pt x="15549" y="4065"/>
                    </a:lnTo>
                    <a:lnTo>
                      <a:pt x="15605" y="3990"/>
                    </a:lnTo>
                    <a:lnTo>
                      <a:pt x="15624" y="3916"/>
                    </a:lnTo>
                    <a:lnTo>
                      <a:pt x="15624" y="3860"/>
                    </a:lnTo>
                    <a:lnTo>
                      <a:pt x="15624" y="3822"/>
                    </a:lnTo>
                    <a:lnTo>
                      <a:pt x="15587" y="3766"/>
                    </a:lnTo>
                    <a:lnTo>
                      <a:pt x="15531" y="3729"/>
                    </a:lnTo>
                    <a:lnTo>
                      <a:pt x="15400" y="3711"/>
                    </a:lnTo>
                    <a:lnTo>
                      <a:pt x="15232" y="3711"/>
                    </a:lnTo>
                    <a:lnTo>
                      <a:pt x="15027" y="3748"/>
                    </a:lnTo>
                    <a:lnTo>
                      <a:pt x="14804" y="3804"/>
                    </a:lnTo>
                    <a:lnTo>
                      <a:pt x="14300" y="3972"/>
                    </a:lnTo>
                    <a:lnTo>
                      <a:pt x="13834" y="4139"/>
                    </a:lnTo>
                    <a:lnTo>
                      <a:pt x="14580" y="3505"/>
                    </a:lnTo>
                    <a:lnTo>
                      <a:pt x="14916" y="3189"/>
                    </a:lnTo>
                    <a:lnTo>
                      <a:pt x="15251" y="2890"/>
                    </a:lnTo>
                    <a:lnTo>
                      <a:pt x="15512" y="2592"/>
                    </a:lnTo>
                    <a:lnTo>
                      <a:pt x="15699" y="2350"/>
                    </a:lnTo>
                    <a:lnTo>
                      <a:pt x="15773" y="2238"/>
                    </a:lnTo>
                    <a:lnTo>
                      <a:pt x="15810" y="2144"/>
                    </a:lnTo>
                    <a:lnTo>
                      <a:pt x="15829" y="2070"/>
                    </a:lnTo>
                    <a:lnTo>
                      <a:pt x="15810" y="2014"/>
                    </a:lnTo>
                    <a:lnTo>
                      <a:pt x="15773" y="1958"/>
                    </a:lnTo>
                    <a:lnTo>
                      <a:pt x="15699" y="1939"/>
                    </a:lnTo>
                    <a:lnTo>
                      <a:pt x="15531" y="1939"/>
                    </a:lnTo>
                    <a:lnTo>
                      <a:pt x="15270" y="2014"/>
                    </a:lnTo>
                    <a:lnTo>
                      <a:pt x="14971" y="2107"/>
                    </a:lnTo>
                    <a:lnTo>
                      <a:pt x="14636" y="2256"/>
                    </a:lnTo>
                    <a:lnTo>
                      <a:pt x="14263" y="2443"/>
                    </a:lnTo>
                    <a:lnTo>
                      <a:pt x="13499" y="2834"/>
                    </a:lnTo>
                    <a:lnTo>
                      <a:pt x="13499" y="2834"/>
                    </a:lnTo>
                    <a:lnTo>
                      <a:pt x="14133" y="2275"/>
                    </a:lnTo>
                    <a:lnTo>
                      <a:pt x="14449" y="1977"/>
                    </a:lnTo>
                    <a:lnTo>
                      <a:pt x="14766" y="1678"/>
                    </a:lnTo>
                    <a:lnTo>
                      <a:pt x="15027" y="1399"/>
                    </a:lnTo>
                    <a:lnTo>
                      <a:pt x="15251" y="1138"/>
                    </a:lnTo>
                    <a:lnTo>
                      <a:pt x="15400" y="895"/>
                    </a:lnTo>
                    <a:lnTo>
                      <a:pt x="15438" y="802"/>
                    </a:lnTo>
                    <a:lnTo>
                      <a:pt x="15456" y="728"/>
                    </a:lnTo>
                    <a:lnTo>
                      <a:pt x="15456" y="672"/>
                    </a:lnTo>
                    <a:lnTo>
                      <a:pt x="15456" y="616"/>
                    </a:lnTo>
                    <a:lnTo>
                      <a:pt x="15419" y="560"/>
                    </a:lnTo>
                    <a:lnTo>
                      <a:pt x="15344" y="504"/>
                    </a:lnTo>
                    <a:lnTo>
                      <a:pt x="15270" y="467"/>
                    </a:lnTo>
                    <a:lnTo>
                      <a:pt x="15177" y="448"/>
                    </a:lnTo>
                    <a:lnTo>
                      <a:pt x="15065" y="467"/>
                    </a:lnTo>
                    <a:lnTo>
                      <a:pt x="14953" y="485"/>
                    </a:lnTo>
                    <a:lnTo>
                      <a:pt x="14804" y="541"/>
                    </a:lnTo>
                    <a:lnTo>
                      <a:pt x="14487" y="709"/>
                    </a:lnTo>
                    <a:lnTo>
                      <a:pt x="14114" y="933"/>
                    </a:lnTo>
                    <a:lnTo>
                      <a:pt x="13685" y="1231"/>
                    </a:lnTo>
                    <a:lnTo>
                      <a:pt x="12622" y="2033"/>
                    </a:lnTo>
                    <a:lnTo>
                      <a:pt x="12622" y="2033"/>
                    </a:lnTo>
                    <a:lnTo>
                      <a:pt x="13014" y="1492"/>
                    </a:lnTo>
                    <a:lnTo>
                      <a:pt x="13200" y="1212"/>
                    </a:lnTo>
                    <a:lnTo>
                      <a:pt x="13368" y="933"/>
                    </a:lnTo>
                    <a:lnTo>
                      <a:pt x="13499" y="672"/>
                    </a:lnTo>
                    <a:lnTo>
                      <a:pt x="13592" y="429"/>
                    </a:lnTo>
                    <a:lnTo>
                      <a:pt x="13610" y="336"/>
                    </a:lnTo>
                    <a:lnTo>
                      <a:pt x="13629" y="243"/>
                    </a:lnTo>
                    <a:lnTo>
                      <a:pt x="13610" y="150"/>
                    </a:lnTo>
                    <a:lnTo>
                      <a:pt x="13592" y="94"/>
                    </a:lnTo>
                    <a:lnTo>
                      <a:pt x="13536" y="38"/>
                    </a:lnTo>
                    <a:lnTo>
                      <a:pt x="1344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41"/>
              <p:cNvSpPr/>
              <p:nvPr/>
            </p:nvSpPr>
            <p:spPr>
              <a:xfrm>
                <a:off x="2827700" y="3477375"/>
                <a:ext cx="395750" cy="38687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5475" fill="none" extrusionOk="0">
                    <a:moveTo>
                      <a:pt x="877" y="15474"/>
                    </a:moveTo>
                    <a:lnTo>
                      <a:pt x="877" y="15474"/>
                    </a:lnTo>
                    <a:lnTo>
                      <a:pt x="859" y="15474"/>
                    </a:lnTo>
                    <a:lnTo>
                      <a:pt x="859" y="15474"/>
                    </a:lnTo>
                    <a:lnTo>
                      <a:pt x="821" y="15456"/>
                    </a:lnTo>
                    <a:lnTo>
                      <a:pt x="803" y="15418"/>
                    </a:lnTo>
                    <a:lnTo>
                      <a:pt x="1" y="11820"/>
                    </a:lnTo>
                    <a:lnTo>
                      <a:pt x="1" y="11820"/>
                    </a:lnTo>
                    <a:lnTo>
                      <a:pt x="1" y="11764"/>
                    </a:lnTo>
                    <a:lnTo>
                      <a:pt x="20" y="11727"/>
                    </a:lnTo>
                    <a:lnTo>
                      <a:pt x="7701" y="5519"/>
                    </a:lnTo>
                    <a:lnTo>
                      <a:pt x="7701" y="5519"/>
                    </a:lnTo>
                    <a:lnTo>
                      <a:pt x="7812" y="5183"/>
                    </a:lnTo>
                    <a:lnTo>
                      <a:pt x="7999" y="4587"/>
                    </a:lnTo>
                    <a:lnTo>
                      <a:pt x="8260" y="3822"/>
                    </a:lnTo>
                    <a:lnTo>
                      <a:pt x="8577" y="2983"/>
                    </a:lnTo>
                    <a:lnTo>
                      <a:pt x="8894" y="2144"/>
                    </a:lnTo>
                    <a:lnTo>
                      <a:pt x="9192" y="1436"/>
                    </a:lnTo>
                    <a:lnTo>
                      <a:pt x="9341" y="1156"/>
                    </a:lnTo>
                    <a:lnTo>
                      <a:pt x="9472" y="933"/>
                    </a:lnTo>
                    <a:lnTo>
                      <a:pt x="9584" y="784"/>
                    </a:lnTo>
                    <a:lnTo>
                      <a:pt x="9639" y="728"/>
                    </a:lnTo>
                    <a:lnTo>
                      <a:pt x="9677" y="709"/>
                    </a:lnTo>
                    <a:lnTo>
                      <a:pt x="9677" y="709"/>
                    </a:lnTo>
                    <a:lnTo>
                      <a:pt x="9751" y="709"/>
                    </a:lnTo>
                    <a:lnTo>
                      <a:pt x="9807" y="746"/>
                    </a:lnTo>
                    <a:lnTo>
                      <a:pt x="9807" y="746"/>
                    </a:lnTo>
                    <a:lnTo>
                      <a:pt x="9826" y="765"/>
                    </a:lnTo>
                    <a:lnTo>
                      <a:pt x="9863" y="821"/>
                    </a:lnTo>
                    <a:lnTo>
                      <a:pt x="9882" y="933"/>
                    </a:lnTo>
                    <a:lnTo>
                      <a:pt x="9919" y="1100"/>
                    </a:lnTo>
                    <a:lnTo>
                      <a:pt x="9919" y="1343"/>
                    </a:lnTo>
                    <a:lnTo>
                      <a:pt x="9919" y="1697"/>
                    </a:lnTo>
                    <a:lnTo>
                      <a:pt x="9882" y="2163"/>
                    </a:lnTo>
                    <a:lnTo>
                      <a:pt x="9826" y="2778"/>
                    </a:lnTo>
                    <a:lnTo>
                      <a:pt x="9826" y="2778"/>
                    </a:lnTo>
                    <a:lnTo>
                      <a:pt x="10236" y="2480"/>
                    </a:lnTo>
                    <a:lnTo>
                      <a:pt x="10646" y="2126"/>
                    </a:lnTo>
                    <a:lnTo>
                      <a:pt x="11504" y="1399"/>
                    </a:lnTo>
                    <a:lnTo>
                      <a:pt x="11504" y="1399"/>
                    </a:lnTo>
                    <a:lnTo>
                      <a:pt x="12194" y="802"/>
                    </a:lnTo>
                    <a:lnTo>
                      <a:pt x="12753" y="355"/>
                    </a:lnTo>
                    <a:lnTo>
                      <a:pt x="12977" y="187"/>
                    </a:lnTo>
                    <a:lnTo>
                      <a:pt x="13163" y="75"/>
                    </a:lnTo>
                    <a:lnTo>
                      <a:pt x="13331" y="19"/>
                    </a:lnTo>
                    <a:lnTo>
                      <a:pt x="13387" y="1"/>
                    </a:lnTo>
                    <a:lnTo>
                      <a:pt x="13443" y="1"/>
                    </a:lnTo>
                    <a:lnTo>
                      <a:pt x="13443" y="1"/>
                    </a:lnTo>
                    <a:lnTo>
                      <a:pt x="13536" y="38"/>
                    </a:lnTo>
                    <a:lnTo>
                      <a:pt x="13592" y="94"/>
                    </a:lnTo>
                    <a:lnTo>
                      <a:pt x="13592" y="94"/>
                    </a:lnTo>
                    <a:lnTo>
                      <a:pt x="13610" y="150"/>
                    </a:lnTo>
                    <a:lnTo>
                      <a:pt x="13629" y="243"/>
                    </a:lnTo>
                    <a:lnTo>
                      <a:pt x="13610" y="336"/>
                    </a:lnTo>
                    <a:lnTo>
                      <a:pt x="13592" y="429"/>
                    </a:lnTo>
                    <a:lnTo>
                      <a:pt x="13499" y="672"/>
                    </a:lnTo>
                    <a:lnTo>
                      <a:pt x="13368" y="933"/>
                    </a:lnTo>
                    <a:lnTo>
                      <a:pt x="13200" y="1212"/>
                    </a:lnTo>
                    <a:lnTo>
                      <a:pt x="13014" y="1492"/>
                    </a:lnTo>
                    <a:lnTo>
                      <a:pt x="12622" y="2033"/>
                    </a:lnTo>
                    <a:lnTo>
                      <a:pt x="12622" y="2033"/>
                    </a:lnTo>
                    <a:lnTo>
                      <a:pt x="13685" y="1231"/>
                    </a:lnTo>
                    <a:lnTo>
                      <a:pt x="14114" y="933"/>
                    </a:lnTo>
                    <a:lnTo>
                      <a:pt x="14487" y="709"/>
                    </a:lnTo>
                    <a:lnTo>
                      <a:pt x="14804" y="541"/>
                    </a:lnTo>
                    <a:lnTo>
                      <a:pt x="14953" y="485"/>
                    </a:lnTo>
                    <a:lnTo>
                      <a:pt x="15065" y="467"/>
                    </a:lnTo>
                    <a:lnTo>
                      <a:pt x="15177" y="448"/>
                    </a:lnTo>
                    <a:lnTo>
                      <a:pt x="15270" y="467"/>
                    </a:lnTo>
                    <a:lnTo>
                      <a:pt x="15344" y="504"/>
                    </a:lnTo>
                    <a:lnTo>
                      <a:pt x="15419" y="560"/>
                    </a:lnTo>
                    <a:lnTo>
                      <a:pt x="15419" y="560"/>
                    </a:lnTo>
                    <a:lnTo>
                      <a:pt x="15456" y="616"/>
                    </a:lnTo>
                    <a:lnTo>
                      <a:pt x="15456" y="672"/>
                    </a:lnTo>
                    <a:lnTo>
                      <a:pt x="15456" y="728"/>
                    </a:lnTo>
                    <a:lnTo>
                      <a:pt x="15456" y="728"/>
                    </a:lnTo>
                    <a:lnTo>
                      <a:pt x="15438" y="802"/>
                    </a:lnTo>
                    <a:lnTo>
                      <a:pt x="15400" y="895"/>
                    </a:lnTo>
                    <a:lnTo>
                      <a:pt x="15251" y="1138"/>
                    </a:lnTo>
                    <a:lnTo>
                      <a:pt x="15027" y="1399"/>
                    </a:lnTo>
                    <a:lnTo>
                      <a:pt x="14766" y="1678"/>
                    </a:lnTo>
                    <a:lnTo>
                      <a:pt x="14449" y="1977"/>
                    </a:lnTo>
                    <a:lnTo>
                      <a:pt x="14133" y="2275"/>
                    </a:lnTo>
                    <a:lnTo>
                      <a:pt x="13499" y="2834"/>
                    </a:lnTo>
                    <a:lnTo>
                      <a:pt x="13499" y="2834"/>
                    </a:lnTo>
                    <a:lnTo>
                      <a:pt x="14263" y="2443"/>
                    </a:lnTo>
                    <a:lnTo>
                      <a:pt x="14636" y="2256"/>
                    </a:lnTo>
                    <a:lnTo>
                      <a:pt x="14971" y="2107"/>
                    </a:lnTo>
                    <a:lnTo>
                      <a:pt x="15270" y="2014"/>
                    </a:lnTo>
                    <a:lnTo>
                      <a:pt x="15531" y="1939"/>
                    </a:lnTo>
                    <a:lnTo>
                      <a:pt x="15624" y="1939"/>
                    </a:lnTo>
                    <a:lnTo>
                      <a:pt x="15699" y="1939"/>
                    </a:lnTo>
                    <a:lnTo>
                      <a:pt x="15773" y="1958"/>
                    </a:lnTo>
                    <a:lnTo>
                      <a:pt x="15810" y="2014"/>
                    </a:lnTo>
                    <a:lnTo>
                      <a:pt x="15810" y="2014"/>
                    </a:lnTo>
                    <a:lnTo>
                      <a:pt x="15829" y="2070"/>
                    </a:lnTo>
                    <a:lnTo>
                      <a:pt x="15810" y="2144"/>
                    </a:lnTo>
                    <a:lnTo>
                      <a:pt x="15773" y="2238"/>
                    </a:lnTo>
                    <a:lnTo>
                      <a:pt x="15699" y="2350"/>
                    </a:lnTo>
                    <a:lnTo>
                      <a:pt x="15512" y="2592"/>
                    </a:lnTo>
                    <a:lnTo>
                      <a:pt x="15251" y="2890"/>
                    </a:lnTo>
                    <a:lnTo>
                      <a:pt x="14916" y="3189"/>
                    </a:lnTo>
                    <a:lnTo>
                      <a:pt x="14580" y="3505"/>
                    </a:lnTo>
                    <a:lnTo>
                      <a:pt x="13834" y="4139"/>
                    </a:lnTo>
                    <a:lnTo>
                      <a:pt x="13834" y="4139"/>
                    </a:lnTo>
                    <a:lnTo>
                      <a:pt x="14300" y="3972"/>
                    </a:lnTo>
                    <a:lnTo>
                      <a:pt x="14804" y="3804"/>
                    </a:lnTo>
                    <a:lnTo>
                      <a:pt x="15027" y="3748"/>
                    </a:lnTo>
                    <a:lnTo>
                      <a:pt x="15232" y="3711"/>
                    </a:lnTo>
                    <a:lnTo>
                      <a:pt x="15400" y="3711"/>
                    </a:lnTo>
                    <a:lnTo>
                      <a:pt x="15531" y="3729"/>
                    </a:lnTo>
                    <a:lnTo>
                      <a:pt x="15531" y="3729"/>
                    </a:lnTo>
                    <a:lnTo>
                      <a:pt x="15587" y="3766"/>
                    </a:lnTo>
                    <a:lnTo>
                      <a:pt x="15624" y="3822"/>
                    </a:lnTo>
                    <a:lnTo>
                      <a:pt x="15624" y="3822"/>
                    </a:lnTo>
                    <a:lnTo>
                      <a:pt x="15624" y="3860"/>
                    </a:lnTo>
                    <a:lnTo>
                      <a:pt x="15624" y="3916"/>
                    </a:lnTo>
                    <a:lnTo>
                      <a:pt x="15605" y="3990"/>
                    </a:lnTo>
                    <a:lnTo>
                      <a:pt x="15549" y="4065"/>
                    </a:lnTo>
                    <a:lnTo>
                      <a:pt x="15400" y="4214"/>
                    </a:lnTo>
                    <a:lnTo>
                      <a:pt x="15195" y="4419"/>
                    </a:lnTo>
                    <a:lnTo>
                      <a:pt x="14897" y="4661"/>
                    </a:lnTo>
                    <a:lnTo>
                      <a:pt x="14505" y="4941"/>
                    </a:lnTo>
                    <a:lnTo>
                      <a:pt x="13517" y="5649"/>
                    </a:lnTo>
                    <a:lnTo>
                      <a:pt x="13517" y="5649"/>
                    </a:lnTo>
                    <a:lnTo>
                      <a:pt x="13107" y="5929"/>
                    </a:lnTo>
                    <a:lnTo>
                      <a:pt x="12827" y="6153"/>
                    </a:lnTo>
                    <a:lnTo>
                      <a:pt x="12827" y="6153"/>
                    </a:lnTo>
                    <a:lnTo>
                      <a:pt x="12697" y="6227"/>
                    </a:lnTo>
                    <a:lnTo>
                      <a:pt x="12529" y="6339"/>
                    </a:lnTo>
                    <a:lnTo>
                      <a:pt x="12119" y="6563"/>
                    </a:lnTo>
                    <a:lnTo>
                      <a:pt x="11616" y="6805"/>
                    </a:lnTo>
                    <a:lnTo>
                      <a:pt x="11094" y="7048"/>
                    </a:lnTo>
                    <a:lnTo>
                      <a:pt x="10143" y="7458"/>
                    </a:lnTo>
                    <a:lnTo>
                      <a:pt x="9639" y="7663"/>
                    </a:lnTo>
                    <a:lnTo>
                      <a:pt x="933" y="15456"/>
                    </a:lnTo>
                    <a:lnTo>
                      <a:pt x="933" y="15456"/>
                    </a:lnTo>
                    <a:lnTo>
                      <a:pt x="877" y="15474"/>
                    </a:lnTo>
                    <a:lnTo>
                      <a:pt x="877" y="154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41"/>
              <p:cNvSpPr/>
              <p:nvPr/>
            </p:nvSpPr>
            <p:spPr>
              <a:xfrm>
                <a:off x="2831900" y="3481575"/>
                <a:ext cx="387350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5494" h="15065" fill="none" extrusionOk="0">
                    <a:moveTo>
                      <a:pt x="1" y="11652"/>
                    </a:moveTo>
                    <a:lnTo>
                      <a:pt x="765" y="15064"/>
                    </a:lnTo>
                    <a:lnTo>
                      <a:pt x="9378" y="7364"/>
                    </a:lnTo>
                    <a:lnTo>
                      <a:pt x="9378" y="7364"/>
                    </a:lnTo>
                    <a:lnTo>
                      <a:pt x="9397" y="7364"/>
                    </a:lnTo>
                    <a:lnTo>
                      <a:pt x="9397" y="7364"/>
                    </a:lnTo>
                    <a:lnTo>
                      <a:pt x="9826" y="7178"/>
                    </a:lnTo>
                    <a:lnTo>
                      <a:pt x="10777" y="6768"/>
                    </a:lnTo>
                    <a:lnTo>
                      <a:pt x="11317" y="6507"/>
                    </a:lnTo>
                    <a:lnTo>
                      <a:pt x="11821" y="6264"/>
                    </a:lnTo>
                    <a:lnTo>
                      <a:pt x="12249" y="6041"/>
                    </a:lnTo>
                    <a:lnTo>
                      <a:pt x="12417" y="5929"/>
                    </a:lnTo>
                    <a:lnTo>
                      <a:pt x="12548" y="5854"/>
                    </a:lnTo>
                    <a:lnTo>
                      <a:pt x="12548" y="5854"/>
                    </a:lnTo>
                    <a:lnTo>
                      <a:pt x="12846" y="5631"/>
                    </a:lnTo>
                    <a:lnTo>
                      <a:pt x="13256" y="5351"/>
                    </a:lnTo>
                    <a:lnTo>
                      <a:pt x="13256" y="5351"/>
                    </a:lnTo>
                    <a:lnTo>
                      <a:pt x="13853" y="4922"/>
                    </a:lnTo>
                    <a:lnTo>
                      <a:pt x="14524" y="4437"/>
                    </a:lnTo>
                    <a:lnTo>
                      <a:pt x="14822" y="4195"/>
                    </a:lnTo>
                    <a:lnTo>
                      <a:pt x="15083" y="3990"/>
                    </a:lnTo>
                    <a:lnTo>
                      <a:pt x="15232" y="3822"/>
                    </a:lnTo>
                    <a:lnTo>
                      <a:pt x="15288" y="3766"/>
                    </a:lnTo>
                    <a:lnTo>
                      <a:pt x="15307" y="3710"/>
                    </a:lnTo>
                    <a:lnTo>
                      <a:pt x="15307" y="3710"/>
                    </a:lnTo>
                    <a:lnTo>
                      <a:pt x="15270" y="3692"/>
                    </a:lnTo>
                    <a:lnTo>
                      <a:pt x="15214" y="3692"/>
                    </a:lnTo>
                    <a:lnTo>
                      <a:pt x="15064" y="3710"/>
                    </a:lnTo>
                    <a:lnTo>
                      <a:pt x="14859" y="3748"/>
                    </a:lnTo>
                    <a:lnTo>
                      <a:pt x="14598" y="3822"/>
                    </a:lnTo>
                    <a:lnTo>
                      <a:pt x="13965" y="4027"/>
                    </a:lnTo>
                    <a:lnTo>
                      <a:pt x="13219" y="4326"/>
                    </a:lnTo>
                    <a:lnTo>
                      <a:pt x="13219" y="4326"/>
                    </a:lnTo>
                    <a:lnTo>
                      <a:pt x="13163" y="4326"/>
                    </a:lnTo>
                    <a:lnTo>
                      <a:pt x="13126" y="4288"/>
                    </a:lnTo>
                    <a:lnTo>
                      <a:pt x="13126" y="4288"/>
                    </a:lnTo>
                    <a:lnTo>
                      <a:pt x="13107" y="4232"/>
                    </a:lnTo>
                    <a:lnTo>
                      <a:pt x="13144" y="4195"/>
                    </a:lnTo>
                    <a:lnTo>
                      <a:pt x="13144" y="4195"/>
                    </a:lnTo>
                    <a:lnTo>
                      <a:pt x="14002" y="3468"/>
                    </a:lnTo>
                    <a:lnTo>
                      <a:pt x="14412" y="3114"/>
                    </a:lnTo>
                    <a:lnTo>
                      <a:pt x="14766" y="2778"/>
                    </a:lnTo>
                    <a:lnTo>
                      <a:pt x="15083" y="2480"/>
                    </a:lnTo>
                    <a:lnTo>
                      <a:pt x="15307" y="2219"/>
                    </a:lnTo>
                    <a:lnTo>
                      <a:pt x="15456" y="2032"/>
                    </a:lnTo>
                    <a:lnTo>
                      <a:pt x="15493" y="1958"/>
                    </a:lnTo>
                    <a:lnTo>
                      <a:pt x="15493" y="1921"/>
                    </a:lnTo>
                    <a:lnTo>
                      <a:pt x="15493" y="1921"/>
                    </a:lnTo>
                    <a:lnTo>
                      <a:pt x="15456" y="1902"/>
                    </a:lnTo>
                    <a:lnTo>
                      <a:pt x="15381" y="1921"/>
                    </a:lnTo>
                    <a:lnTo>
                      <a:pt x="15158" y="1976"/>
                    </a:lnTo>
                    <a:lnTo>
                      <a:pt x="14841" y="2107"/>
                    </a:lnTo>
                    <a:lnTo>
                      <a:pt x="14468" y="2275"/>
                    </a:lnTo>
                    <a:lnTo>
                      <a:pt x="14039" y="2480"/>
                    </a:lnTo>
                    <a:lnTo>
                      <a:pt x="13592" y="2722"/>
                    </a:lnTo>
                    <a:lnTo>
                      <a:pt x="12641" y="3244"/>
                    </a:lnTo>
                    <a:lnTo>
                      <a:pt x="12641" y="3244"/>
                    </a:lnTo>
                    <a:lnTo>
                      <a:pt x="12604" y="3263"/>
                    </a:lnTo>
                    <a:lnTo>
                      <a:pt x="12585" y="3263"/>
                    </a:lnTo>
                    <a:lnTo>
                      <a:pt x="12548" y="3244"/>
                    </a:lnTo>
                    <a:lnTo>
                      <a:pt x="12529" y="3226"/>
                    </a:lnTo>
                    <a:lnTo>
                      <a:pt x="12529" y="3226"/>
                    </a:lnTo>
                    <a:lnTo>
                      <a:pt x="12510" y="3188"/>
                    </a:lnTo>
                    <a:lnTo>
                      <a:pt x="12510" y="3170"/>
                    </a:lnTo>
                    <a:lnTo>
                      <a:pt x="12529" y="3132"/>
                    </a:lnTo>
                    <a:lnTo>
                      <a:pt x="12548" y="3114"/>
                    </a:lnTo>
                    <a:lnTo>
                      <a:pt x="12548" y="3114"/>
                    </a:lnTo>
                    <a:lnTo>
                      <a:pt x="13368" y="2424"/>
                    </a:lnTo>
                    <a:lnTo>
                      <a:pt x="13797" y="2051"/>
                    </a:lnTo>
                    <a:lnTo>
                      <a:pt x="14207" y="1660"/>
                    </a:lnTo>
                    <a:lnTo>
                      <a:pt x="14561" y="1305"/>
                    </a:lnTo>
                    <a:lnTo>
                      <a:pt x="14859" y="988"/>
                    </a:lnTo>
                    <a:lnTo>
                      <a:pt x="14971" y="858"/>
                    </a:lnTo>
                    <a:lnTo>
                      <a:pt x="15046" y="727"/>
                    </a:lnTo>
                    <a:lnTo>
                      <a:pt x="15102" y="616"/>
                    </a:lnTo>
                    <a:lnTo>
                      <a:pt x="15139" y="541"/>
                    </a:lnTo>
                    <a:lnTo>
                      <a:pt x="15139" y="541"/>
                    </a:lnTo>
                    <a:lnTo>
                      <a:pt x="15120" y="504"/>
                    </a:lnTo>
                    <a:lnTo>
                      <a:pt x="15120" y="504"/>
                    </a:lnTo>
                    <a:lnTo>
                      <a:pt x="15064" y="466"/>
                    </a:lnTo>
                    <a:lnTo>
                      <a:pt x="14990" y="448"/>
                    </a:lnTo>
                    <a:lnTo>
                      <a:pt x="14897" y="466"/>
                    </a:lnTo>
                    <a:lnTo>
                      <a:pt x="14785" y="485"/>
                    </a:lnTo>
                    <a:lnTo>
                      <a:pt x="14505" y="616"/>
                    </a:lnTo>
                    <a:lnTo>
                      <a:pt x="14170" y="821"/>
                    </a:lnTo>
                    <a:lnTo>
                      <a:pt x="13797" y="1063"/>
                    </a:lnTo>
                    <a:lnTo>
                      <a:pt x="13405" y="1361"/>
                    </a:lnTo>
                    <a:lnTo>
                      <a:pt x="12529" y="1995"/>
                    </a:lnTo>
                    <a:lnTo>
                      <a:pt x="12529" y="1995"/>
                    </a:lnTo>
                    <a:lnTo>
                      <a:pt x="12026" y="2387"/>
                    </a:lnTo>
                    <a:lnTo>
                      <a:pt x="12026" y="2387"/>
                    </a:lnTo>
                    <a:lnTo>
                      <a:pt x="11970" y="2405"/>
                    </a:lnTo>
                    <a:lnTo>
                      <a:pt x="11914" y="2368"/>
                    </a:lnTo>
                    <a:lnTo>
                      <a:pt x="11914" y="2368"/>
                    </a:lnTo>
                    <a:lnTo>
                      <a:pt x="11895" y="2312"/>
                    </a:lnTo>
                    <a:lnTo>
                      <a:pt x="11914" y="2275"/>
                    </a:lnTo>
                    <a:lnTo>
                      <a:pt x="11914" y="2275"/>
                    </a:lnTo>
                    <a:lnTo>
                      <a:pt x="12175" y="1958"/>
                    </a:lnTo>
                    <a:lnTo>
                      <a:pt x="12436" y="1622"/>
                    </a:lnTo>
                    <a:lnTo>
                      <a:pt x="12678" y="1268"/>
                    </a:lnTo>
                    <a:lnTo>
                      <a:pt x="12902" y="932"/>
                    </a:lnTo>
                    <a:lnTo>
                      <a:pt x="13088" y="634"/>
                    </a:lnTo>
                    <a:lnTo>
                      <a:pt x="13219" y="355"/>
                    </a:lnTo>
                    <a:lnTo>
                      <a:pt x="13275" y="243"/>
                    </a:lnTo>
                    <a:lnTo>
                      <a:pt x="13293" y="149"/>
                    </a:lnTo>
                    <a:lnTo>
                      <a:pt x="13293" y="75"/>
                    </a:lnTo>
                    <a:lnTo>
                      <a:pt x="13275" y="19"/>
                    </a:lnTo>
                    <a:lnTo>
                      <a:pt x="13275" y="19"/>
                    </a:lnTo>
                    <a:lnTo>
                      <a:pt x="13256" y="0"/>
                    </a:lnTo>
                    <a:lnTo>
                      <a:pt x="13256" y="0"/>
                    </a:lnTo>
                    <a:lnTo>
                      <a:pt x="13200" y="0"/>
                    </a:lnTo>
                    <a:lnTo>
                      <a:pt x="13144" y="19"/>
                    </a:lnTo>
                    <a:lnTo>
                      <a:pt x="12976" y="112"/>
                    </a:lnTo>
                    <a:lnTo>
                      <a:pt x="12771" y="243"/>
                    </a:lnTo>
                    <a:lnTo>
                      <a:pt x="12548" y="429"/>
                    </a:lnTo>
                    <a:lnTo>
                      <a:pt x="12007" y="858"/>
                    </a:lnTo>
                    <a:lnTo>
                      <a:pt x="11429" y="1361"/>
                    </a:lnTo>
                    <a:lnTo>
                      <a:pt x="11429" y="1361"/>
                    </a:lnTo>
                    <a:lnTo>
                      <a:pt x="10497" y="2163"/>
                    </a:lnTo>
                    <a:lnTo>
                      <a:pt x="10049" y="2536"/>
                    </a:lnTo>
                    <a:lnTo>
                      <a:pt x="9602" y="2853"/>
                    </a:lnTo>
                    <a:lnTo>
                      <a:pt x="9602" y="2853"/>
                    </a:lnTo>
                    <a:lnTo>
                      <a:pt x="9565" y="2871"/>
                    </a:lnTo>
                    <a:lnTo>
                      <a:pt x="9527" y="2853"/>
                    </a:lnTo>
                    <a:lnTo>
                      <a:pt x="9527" y="2853"/>
                    </a:lnTo>
                    <a:lnTo>
                      <a:pt x="9490" y="2834"/>
                    </a:lnTo>
                    <a:lnTo>
                      <a:pt x="9490" y="2778"/>
                    </a:lnTo>
                    <a:lnTo>
                      <a:pt x="9490" y="2778"/>
                    </a:lnTo>
                    <a:lnTo>
                      <a:pt x="9546" y="2200"/>
                    </a:lnTo>
                    <a:lnTo>
                      <a:pt x="9583" y="1753"/>
                    </a:lnTo>
                    <a:lnTo>
                      <a:pt x="9583" y="1399"/>
                    </a:lnTo>
                    <a:lnTo>
                      <a:pt x="9583" y="1138"/>
                    </a:lnTo>
                    <a:lnTo>
                      <a:pt x="9583" y="951"/>
                    </a:lnTo>
                    <a:lnTo>
                      <a:pt x="9565" y="821"/>
                    </a:lnTo>
                    <a:lnTo>
                      <a:pt x="9546" y="746"/>
                    </a:lnTo>
                    <a:lnTo>
                      <a:pt x="9527" y="709"/>
                    </a:lnTo>
                    <a:lnTo>
                      <a:pt x="9527" y="709"/>
                    </a:lnTo>
                    <a:lnTo>
                      <a:pt x="9453" y="802"/>
                    </a:lnTo>
                    <a:lnTo>
                      <a:pt x="9360" y="951"/>
                    </a:lnTo>
                    <a:lnTo>
                      <a:pt x="9117" y="1473"/>
                    </a:lnTo>
                    <a:lnTo>
                      <a:pt x="8838" y="2163"/>
                    </a:lnTo>
                    <a:lnTo>
                      <a:pt x="8521" y="2946"/>
                    </a:lnTo>
                    <a:lnTo>
                      <a:pt x="8222" y="3748"/>
                    </a:lnTo>
                    <a:lnTo>
                      <a:pt x="7980" y="4475"/>
                    </a:lnTo>
                    <a:lnTo>
                      <a:pt x="7794" y="5071"/>
                    </a:lnTo>
                    <a:lnTo>
                      <a:pt x="7682" y="5407"/>
                    </a:lnTo>
                    <a:lnTo>
                      <a:pt x="7682" y="5407"/>
                    </a:lnTo>
                    <a:lnTo>
                      <a:pt x="7663" y="5463"/>
                    </a:lnTo>
                    <a:lnTo>
                      <a:pt x="1" y="1165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1"/>
              <p:cNvSpPr/>
              <p:nvPr/>
            </p:nvSpPr>
            <p:spPr>
              <a:xfrm>
                <a:off x="3214550" y="3574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1"/>
              <p:cNvSpPr/>
              <p:nvPr/>
            </p:nvSpPr>
            <p:spPr>
              <a:xfrm>
                <a:off x="2130000" y="3536575"/>
                <a:ext cx="390125" cy="260100"/>
              </a:xfrm>
              <a:custGeom>
                <a:avLst/>
                <a:gdLst/>
                <a:ahLst/>
                <a:cxnLst/>
                <a:rect l="l" t="t" r="r" b="b"/>
                <a:pathLst>
                  <a:path w="15605" h="10404" extrusionOk="0">
                    <a:moveTo>
                      <a:pt x="8539" y="0"/>
                    </a:moveTo>
                    <a:lnTo>
                      <a:pt x="4008" y="802"/>
                    </a:lnTo>
                    <a:lnTo>
                      <a:pt x="4941" y="4698"/>
                    </a:lnTo>
                    <a:lnTo>
                      <a:pt x="0" y="6954"/>
                    </a:lnTo>
                    <a:lnTo>
                      <a:pt x="9154" y="10403"/>
                    </a:lnTo>
                    <a:lnTo>
                      <a:pt x="15604" y="3449"/>
                    </a:lnTo>
                    <a:lnTo>
                      <a:pt x="9639" y="3859"/>
                    </a:lnTo>
                    <a:lnTo>
                      <a:pt x="85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1"/>
              <p:cNvSpPr/>
              <p:nvPr/>
            </p:nvSpPr>
            <p:spPr>
              <a:xfrm>
                <a:off x="2344375" y="3546350"/>
                <a:ext cx="47100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3543" extrusionOk="0">
                    <a:moveTo>
                      <a:pt x="76" y="1"/>
                    </a:moveTo>
                    <a:lnTo>
                      <a:pt x="38" y="19"/>
                    </a:lnTo>
                    <a:lnTo>
                      <a:pt x="20" y="38"/>
                    </a:lnTo>
                    <a:lnTo>
                      <a:pt x="1" y="75"/>
                    </a:lnTo>
                    <a:lnTo>
                      <a:pt x="20" y="94"/>
                    </a:lnTo>
                    <a:lnTo>
                      <a:pt x="989" y="3487"/>
                    </a:lnTo>
                    <a:lnTo>
                      <a:pt x="1008" y="3524"/>
                    </a:lnTo>
                    <a:lnTo>
                      <a:pt x="1064" y="3543"/>
                    </a:lnTo>
                    <a:lnTo>
                      <a:pt x="1809" y="3487"/>
                    </a:lnTo>
                    <a:lnTo>
                      <a:pt x="1847" y="3487"/>
                    </a:lnTo>
                    <a:lnTo>
                      <a:pt x="1865" y="3468"/>
                    </a:lnTo>
                    <a:lnTo>
                      <a:pt x="1884" y="3431"/>
                    </a:lnTo>
                    <a:lnTo>
                      <a:pt x="1884" y="3412"/>
                    </a:lnTo>
                    <a:lnTo>
                      <a:pt x="1884" y="3375"/>
                    </a:lnTo>
                    <a:lnTo>
                      <a:pt x="1865" y="3356"/>
                    </a:lnTo>
                    <a:lnTo>
                      <a:pt x="1828" y="3338"/>
                    </a:lnTo>
                    <a:lnTo>
                      <a:pt x="1809" y="3338"/>
                    </a:lnTo>
                    <a:lnTo>
                      <a:pt x="1120" y="3375"/>
                    </a:lnTo>
                    <a:lnTo>
                      <a:pt x="169" y="57"/>
                    </a:lnTo>
                    <a:lnTo>
                      <a:pt x="150" y="19"/>
                    </a:ln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1"/>
              <p:cNvSpPr/>
              <p:nvPr/>
            </p:nvSpPr>
            <p:spPr>
              <a:xfrm>
                <a:off x="2236725" y="3588775"/>
                <a:ext cx="1912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2872" extrusionOk="0">
                    <a:moveTo>
                      <a:pt x="19" y="0"/>
                    </a:moveTo>
                    <a:lnTo>
                      <a:pt x="0" y="38"/>
                    </a:lnTo>
                    <a:lnTo>
                      <a:pt x="0" y="56"/>
                    </a:lnTo>
                    <a:lnTo>
                      <a:pt x="0" y="93"/>
                    </a:lnTo>
                    <a:lnTo>
                      <a:pt x="578" y="2554"/>
                    </a:lnTo>
                    <a:lnTo>
                      <a:pt x="224" y="2722"/>
                    </a:lnTo>
                    <a:lnTo>
                      <a:pt x="187" y="2741"/>
                    </a:lnTo>
                    <a:lnTo>
                      <a:pt x="187" y="2759"/>
                    </a:lnTo>
                    <a:lnTo>
                      <a:pt x="168" y="2797"/>
                    </a:lnTo>
                    <a:lnTo>
                      <a:pt x="187" y="2834"/>
                    </a:lnTo>
                    <a:lnTo>
                      <a:pt x="205" y="2871"/>
                    </a:lnTo>
                    <a:lnTo>
                      <a:pt x="280" y="2871"/>
                    </a:lnTo>
                    <a:lnTo>
                      <a:pt x="709" y="2685"/>
                    </a:lnTo>
                    <a:lnTo>
                      <a:pt x="746" y="2648"/>
                    </a:lnTo>
                    <a:lnTo>
                      <a:pt x="765" y="2592"/>
                    </a:lnTo>
                    <a:lnTo>
                      <a:pt x="150" y="56"/>
                    </a:lnTo>
                    <a:lnTo>
                      <a:pt x="131" y="19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1"/>
              <p:cNvSpPr/>
              <p:nvPr/>
            </p:nvSpPr>
            <p:spPr>
              <a:xfrm>
                <a:off x="2568575" y="4662625"/>
                <a:ext cx="199500" cy="808200"/>
              </a:xfrm>
              <a:custGeom>
                <a:avLst/>
                <a:gdLst/>
                <a:ahLst/>
                <a:cxnLst/>
                <a:rect l="l" t="t" r="r" b="b"/>
                <a:pathLst>
                  <a:path w="7980" h="32328" extrusionOk="0">
                    <a:moveTo>
                      <a:pt x="373" y="0"/>
                    </a:moveTo>
                    <a:lnTo>
                      <a:pt x="1510" y="8185"/>
                    </a:lnTo>
                    <a:lnTo>
                      <a:pt x="1305" y="8464"/>
                    </a:lnTo>
                    <a:lnTo>
                      <a:pt x="1100" y="8763"/>
                    </a:lnTo>
                    <a:lnTo>
                      <a:pt x="839" y="9154"/>
                    </a:lnTo>
                    <a:lnTo>
                      <a:pt x="578" y="9583"/>
                    </a:lnTo>
                    <a:lnTo>
                      <a:pt x="336" y="10030"/>
                    </a:lnTo>
                    <a:lnTo>
                      <a:pt x="224" y="10254"/>
                    </a:lnTo>
                    <a:lnTo>
                      <a:pt x="149" y="10478"/>
                    </a:lnTo>
                    <a:lnTo>
                      <a:pt x="56" y="10683"/>
                    </a:lnTo>
                    <a:lnTo>
                      <a:pt x="19" y="10888"/>
                    </a:lnTo>
                    <a:lnTo>
                      <a:pt x="0" y="11018"/>
                    </a:lnTo>
                    <a:lnTo>
                      <a:pt x="0" y="11242"/>
                    </a:lnTo>
                    <a:lnTo>
                      <a:pt x="75" y="11876"/>
                    </a:lnTo>
                    <a:lnTo>
                      <a:pt x="205" y="12771"/>
                    </a:lnTo>
                    <a:lnTo>
                      <a:pt x="392" y="13852"/>
                    </a:lnTo>
                    <a:lnTo>
                      <a:pt x="858" y="16500"/>
                    </a:lnTo>
                    <a:lnTo>
                      <a:pt x="1436" y="19427"/>
                    </a:lnTo>
                    <a:lnTo>
                      <a:pt x="2014" y="22298"/>
                    </a:lnTo>
                    <a:lnTo>
                      <a:pt x="2517" y="24796"/>
                    </a:lnTo>
                    <a:lnTo>
                      <a:pt x="3021" y="27201"/>
                    </a:lnTo>
                    <a:lnTo>
                      <a:pt x="2648" y="28599"/>
                    </a:lnTo>
                    <a:lnTo>
                      <a:pt x="4326" y="32328"/>
                    </a:lnTo>
                    <a:lnTo>
                      <a:pt x="7047" y="32309"/>
                    </a:lnTo>
                    <a:lnTo>
                      <a:pt x="5109" y="27294"/>
                    </a:lnTo>
                    <a:lnTo>
                      <a:pt x="79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41"/>
              <p:cNvSpPr/>
              <p:nvPr/>
            </p:nvSpPr>
            <p:spPr>
              <a:xfrm>
                <a:off x="2566700" y="4660750"/>
                <a:ext cx="203250" cy="812400"/>
              </a:xfrm>
              <a:custGeom>
                <a:avLst/>
                <a:gdLst/>
                <a:ahLst/>
                <a:cxnLst/>
                <a:rect l="l" t="t" r="r" b="b"/>
                <a:pathLst>
                  <a:path w="8130" h="32496" extrusionOk="0">
                    <a:moveTo>
                      <a:pt x="7961" y="150"/>
                    </a:moveTo>
                    <a:lnTo>
                      <a:pt x="5090" y="27369"/>
                    </a:lnTo>
                    <a:lnTo>
                      <a:pt x="5090" y="27406"/>
                    </a:lnTo>
                    <a:lnTo>
                      <a:pt x="6992" y="32309"/>
                    </a:lnTo>
                    <a:lnTo>
                      <a:pt x="4456" y="32328"/>
                    </a:lnTo>
                    <a:lnTo>
                      <a:pt x="2797" y="28674"/>
                    </a:lnTo>
                    <a:lnTo>
                      <a:pt x="3170" y="27294"/>
                    </a:lnTo>
                    <a:lnTo>
                      <a:pt x="3170" y="27257"/>
                    </a:lnTo>
                    <a:lnTo>
                      <a:pt x="2219" y="22596"/>
                    </a:lnTo>
                    <a:lnTo>
                      <a:pt x="1679" y="19986"/>
                    </a:lnTo>
                    <a:lnTo>
                      <a:pt x="1194" y="17432"/>
                    </a:lnTo>
                    <a:lnTo>
                      <a:pt x="747" y="15083"/>
                    </a:lnTo>
                    <a:lnTo>
                      <a:pt x="411" y="13107"/>
                    </a:lnTo>
                    <a:lnTo>
                      <a:pt x="280" y="12324"/>
                    </a:lnTo>
                    <a:lnTo>
                      <a:pt x="206" y="11690"/>
                    </a:lnTo>
                    <a:lnTo>
                      <a:pt x="169" y="11224"/>
                    </a:lnTo>
                    <a:lnTo>
                      <a:pt x="150" y="11075"/>
                    </a:lnTo>
                    <a:lnTo>
                      <a:pt x="169" y="10982"/>
                    </a:lnTo>
                    <a:lnTo>
                      <a:pt x="224" y="10776"/>
                    </a:lnTo>
                    <a:lnTo>
                      <a:pt x="299" y="10571"/>
                    </a:lnTo>
                    <a:lnTo>
                      <a:pt x="374" y="10366"/>
                    </a:lnTo>
                    <a:lnTo>
                      <a:pt x="485" y="10143"/>
                    </a:lnTo>
                    <a:lnTo>
                      <a:pt x="728" y="9695"/>
                    </a:lnTo>
                    <a:lnTo>
                      <a:pt x="989" y="9285"/>
                    </a:lnTo>
                    <a:lnTo>
                      <a:pt x="1231" y="8894"/>
                    </a:lnTo>
                    <a:lnTo>
                      <a:pt x="1455" y="8595"/>
                    </a:lnTo>
                    <a:lnTo>
                      <a:pt x="1660" y="8297"/>
                    </a:lnTo>
                    <a:lnTo>
                      <a:pt x="1679" y="8278"/>
                    </a:lnTo>
                    <a:lnTo>
                      <a:pt x="1679" y="8241"/>
                    </a:lnTo>
                    <a:lnTo>
                      <a:pt x="541" y="150"/>
                    </a:lnTo>
                    <a:close/>
                    <a:moveTo>
                      <a:pt x="411" y="1"/>
                    </a:moveTo>
                    <a:lnTo>
                      <a:pt x="374" y="19"/>
                    </a:lnTo>
                    <a:lnTo>
                      <a:pt x="355" y="57"/>
                    </a:lnTo>
                    <a:lnTo>
                      <a:pt x="355" y="94"/>
                    </a:lnTo>
                    <a:lnTo>
                      <a:pt x="1511" y="8241"/>
                    </a:lnTo>
                    <a:lnTo>
                      <a:pt x="1231" y="8614"/>
                    </a:lnTo>
                    <a:lnTo>
                      <a:pt x="1008" y="8931"/>
                    </a:lnTo>
                    <a:lnTo>
                      <a:pt x="765" y="9304"/>
                    </a:lnTo>
                    <a:lnTo>
                      <a:pt x="523" y="9714"/>
                    </a:lnTo>
                    <a:lnTo>
                      <a:pt x="299" y="10143"/>
                    </a:lnTo>
                    <a:lnTo>
                      <a:pt x="131" y="10553"/>
                    </a:lnTo>
                    <a:lnTo>
                      <a:pt x="57" y="10758"/>
                    </a:lnTo>
                    <a:lnTo>
                      <a:pt x="1" y="10944"/>
                    </a:lnTo>
                    <a:lnTo>
                      <a:pt x="1" y="11075"/>
                    </a:lnTo>
                    <a:lnTo>
                      <a:pt x="1" y="11280"/>
                    </a:lnTo>
                    <a:lnTo>
                      <a:pt x="75" y="11895"/>
                    </a:lnTo>
                    <a:lnTo>
                      <a:pt x="187" y="12753"/>
                    </a:lnTo>
                    <a:lnTo>
                      <a:pt x="355" y="13797"/>
                    </a:lnTo>
                    <a:lnTo>
                      <a:pt x="821" y="16332"/>
                    </a:lnTo>
                    <a:lnTo>
                      <a:pt x="1362" y="19166"/>
                    </a:lnTo>
                    <a:lnTo>
                      <a:pt x="1921" y="22000"/>
                    </a:lnTo>
                    <a:lnTo>
                      <a:pt x="2443" y="24498"/>
                    </a:lnTo>
                    <a:lnTo>
                      <a:pt x="3021" y="27257"/>
                    </a:lnTo>
                    <a:lnTo>
                      <a:pt x="2648" y="28655"/>
                    </a:lnTo>
                    <a:lnTo>
                      <a:pt x="2648" y="28711"/>
                    </a:lnTo>
                    <a:lnTo>
                      <a:pt x="4326" y="32440"/>
                    </a:lnTo>
                    <a:lnTo>
                      <a:pt x="4345" y="32477"/>
                    </a:lnTo>
                    <a:lnTo>
                      <a:pt x="4401" y="32496"/>
                    </a:lnTo>
                    <a:lnTo>
                      <a:pt x="7122" y="32459"/>
                    </a:lnTo>
                    <a:lnTo>
                      <a:pt x="7160" y="32459"/>
                    </a:lnTo>
                    <a:lnTo>
                      <a:pt x="7178" y="32421"/>
                    </a:lnTo>
                    <a:lnTo>
                      <a:pt x="7197" y="32403"/>
                    </a:lnTo>
                    <a:lnTo>
                      <a:pt x="7197" y="32347"/>
                    </a:lnTo>
                    <a:lnTo>
                      <a:pt x="5258" y="27369"/>
                    </a:lnTo>
                    <a:lnTo>
                      <a:pt x="8129" y="75"/>
                    </a:lnTo>
                    <a:lnTo>
                      <a:pt x="8129" y="57"/>
                    </a:lnTo>
                    <a:lnTo>
                      <a:pt x="8111" y="19"/>
                    </a:lnTo>
                    <a:lnTo>
                      <a:pt x="809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41"/>
              <p:cNvSpPr/>
              <p:nvPr/>
            </p:nvSpPr>
            <p:spPr>
              <a:xfrm>
                <a:off x="2620775" y="5348225"/>
                <a:ext cx="142175" cy="12680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5072" extrusionOk="0">
                    <a:moveTo>
                      <a:pt x="877" y="0"/>
                    </a:moveTo>
                    <a:lnTo>
                      <a:pt x="0" y="1306"/>
                    </a:lnTo>
                    <a:lnTo>
                      <a:pt x="299" y="5071"/>
                    </a:lnTo>
                    <a:lnTo>
                      <a:pt x="746" y="1622"/>
                    </a:lnTo>
                    <a:lnTo>
                      <a:pt x="2256" y="5071"/>
                    </a:lnTo>
                    <a:lnTo>
                      <a:pt x="5687" y="5071"/>
                    </a:lnTo>
                    <a:lnTo>
                      <a:pt x="5668" y="5034"/>
                    </a:lnTo>
                    <a:lnTo>
                      <a:pt x="5612" y="4941"/>
                    </a:lnTo>
                    <a:lnTo>
                      <a:pt x="5556" y="4885"/>
                    </a:lnTo>
                    <a:lnTo>
                      <a:pt x="5481" y="4829"/>
                    </a:lnTo>
                    <a:lnTo>
                      <a:pt x="5370" y="4773"/>
                    </a:lnTo>
                    <a:lnTo>
                      <a:pt x="5239" y="4699"/>
                    </a:lnTo>
                    <a:lnTo>
                      <a:pt x="5071" y="4643"/>
                    </a:lnTo>
                    <a:lnTo>
                      <a:pt x="4866" y="4587"/>
                    </a:lnTo>
                    <a:lnTo>
                      <a:pt x="4643" y="4531"/>
                    </a:lnTo>
                    <a:lnTo>
                      <a:pt x="4363" y="4493"/>
                    </a:lnTo>
                    <a:lnTo>
                      <a:pt x="4027" y="4456"/>
                    </a:lnTo>
                    <a:lnTo>
                      <a:pt x="3226" y="4456"/>
                    </a:lnTo>
                    <a:lnTo>
                      <a:pt x="2760" y="4475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41"/>
              <p:cNvSpPr/>
              <p:nvPr/>
            </p:nvSpPr>
            <p:spPr>
              <a:xfrm>
                <a:off x="2033050" y="4662625"/>
                <a:ext cx="398525" cy="812400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32496" extrusionOk="0">
                    <a:moveTo>
                      <a:pt x="8334" y="0"/>
                    </a:moveTo>
                    <a:lnTo>
                      <a:pt x="8241" y="914"/>
                    </a:lnTo>
                    <a:lnTo>
                      <a:pt x="7980" y="3337"/>
                    </a:lnTo>
                    <a:lnTo>
                      <a:pt x="7569" y="6842"/>
                    </a:lnTo>
                    <a:lnTo>
                      <a:pt x="7327" y="8874"/>
                    </a:lnTo>
                    <a:lnTo>
                      <a:pt x="7047" y="11000"/>
                    </a:lnTo>
                    <a:lnTo>
                      <a:pt x="6749" y="13200"/>
                    </a:lnTo>
                    <a:lnTo>
                      <a:pt x="6451" y="15381"/>
                    </a:lnTo>
                    <a:lnTo>
                      <a:pt x="6115" y="17525"/>
                    </a:lnTo>
                    <a:lnTo>
                      <a:pt x="5798" y="19538"/>
                    </a:lnTo>
                    <a:lnTo>
                      <a:pt x="5444" y="21403"/>
                    </a:lnTo>
                    <a:lnTo>
                      <a:pt x="5276" y="22260"/>
                    </a:lnTo>
                    <a:lnTo>
                      <a:pt x="5109" y="23043"/>
                    </a:lnTo>
                    <a:lnTo>
                      <a:pt x="4941" y="23770"/>
                    </a:lnTo>
                    <a:lnTo>
                      <a:pt x="4754" y="24404"/>
                    </a:lnTo>
                    <a:lnTo>
                      <a:pt x="4587" y="24982"/>
                    </a:lnTo>
                    <a:lnTo>
                      <a:pt x="4419" y="25448"/>
                    </a:lnTo>
                    <a:lnTo>
                      <a:pt x="4083" y="26287"/>
                    </a:lnTo>
                    <a:lnTo>
                      <a:pt x="3710" y="27070"/>
                    </a:lnTo>
                    <a:lnTo>
                      <a:pt x="3356" y="27797"/>
                    </a:lnTo>
                    <a:lnTo>
                      <a:pt x="2983" y="28487"/>
                    </a:lnTo>
                    <a:lnTo>
                      <a:pt x="2610" y="29121"/>
                    </a:lnTo>
                    <a:lnTo>
                      <a:pt x="2237" y="29680"/>
                    </a:lnTo>
                    <a:lnTo>
                      <a:pt x="1883" y="30221"/>
                    </a:lnTo>
                    <a:lnTo>
                      <a:pt x="1548" y="30687"/>
                    </a:lnTo>
                    <a:lnTo>
                      <a:pt x="1231" y="31097"/>
                    </a:lnTo>
                    <a:lnTo>
                      <a:pt x="932" y="31470"/>
                    </a:lnTo>
                    <a:lnTo>
                      <a:pt x="448" y="32029"/>
                    </a:lnTo>
                    <a:lnTo>
                      <a:pt x="131" y="32365"/>
                    </a:lnTo>
                    <a:lnTo>
                      <a:pt x="0" y="32495"/>
                    </a:lnTo>
                    <a:lnTo>
                      <a:pt x="2797" y="32495"/>
                    </a:lnTo>
                    <a:lnTo>
                      <a:pt x="7047" y="27797"/>
                    </a:lnTo>
                    <a:lnTo>
                      <a:pt x="6488" y="25952"/>
                    </a:lnTo>
                    <a:lnTo>
                      <a:pt x="7644" y="23659"/>
                    </a:lnTo>
                    <a:lnTo>
                      <a:pt x="8819" y="21291"/>
                    </a:lnTo>
                    <a:lnTo>
                      <a:pt x="10198" y="18532"/>
                    </a:lnTo>
                    <a:lnTo>
                      <a:pt x="11578" y="15698"/>
                    </a:lnTo>
                    <a:lnTo>
                      <a:pt x="12790" y="13144"/>
                    </a:lnTo>
                    <a:lnTo>
                      <a:pt x="13274" y="12062"/>
                    </a:lnTo>
                    <a:lnTo>
                      <a:pt x="13666" y="11186"/>
                    </a:lnTo>
                    <a:lnTo>
                      <a:pt x="13927" y="10515"/>
                    </a:lnTo>
                    <a:lnTo>
                      <a:pt x="14020" y="10291"/>
                    </a:lnTo>
                    <a:lnTo>
                      <a:pt x="14057" y="10124"/>
                    </a:lnTo>
                    <a:lnTo>
                      <a:pt x="14076" y="9863"/>
                    </a:lnTo>
                    <a:lnTo>
                      <a:pt x="14057" y="9583"/>
                    </a:lnTo>
                    <a:lnTo>
                      <a:pt x="14020" y="9303"/>
                    </a:lnTo>
                    <a:lnTo>
                      <a:pt x="13964" y="8986"/>
                    </a:lnTo>
                    <a:lnTo>
                      <a:pt x="13889" y="8688"/>
                    </a:lnTo>
                    <a:lnTo>
                      <a:pt x="13796" y="8371"/>
                    </a:lnTo>
                    <a:lnTo>
                      <a:pt x="13591" y="7775"/>
                    </a:lnTo>
                    <a:lnTo>
                      <a:pt x="13367" y="7252"/>
                    </a:lnTo>
                    <a:lnTo>
                      <a:pt x="13181" y="6805"/>
                    </a:lnTo>
                    <a:lnTo>
                      <a:pt x="12976" y="6414"/>
                    </a:lnTo>
                    <a:lnTo>
                      <a:pt x="15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41"/>
              <p:cNvSpPr/>
              <p:nvPr/>
            </p:nvSpPr>
            <p:spPr>
              <a:xfrm>
                <a:off x="2031175" y="4660750"/>
                <a:ext cx="402725" cy="816125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32645" extrusionOk="0">
                    <a:moveTo>
                      <a:pt x="15903" y="150"/>
                    </a:moveTo>
                    <a:lnTo>
                      <a:pt x="12976" y="6451"/>
                    </a:lnTo>
                    <a:lnTo>
                      <a:pt x="12976" y="6489"/>
                    </a:lnTo>
                    <a:lnTo>
                      <a:pt x="12976" y="6526"/>
                    </a:lnTo>
                    <a:lnTo>
                      <a:pt x="13181" y="6936"/>
                    </a:lnTo>
                    <a:lnTo>
                      <a:pt x="13368" y="7365"/>
                    </a:lnTo>
                    <a:lnTo>
                      <a:pt x="13592" y="7887"/>
                    </a:lnTo>
                    <a:lnTo>
                      <a:pt x="13797" y="8483"/>
                    </a:lnTo>
                    <a:lnTo>
                      <a:pt x="13890" y="8782"/>
                    </a:lnTo>
                    <a:lnTo>
                      <a:pt x="13964" y="9080"/>
                    </a:lnTo>
                    <a:lnTo>
                      <a:pt x="14020" y="9378"/>
                    </a:lnTo>
                    <a:lnTo>
                      <a:pt x="14058" y="9677"/>
                    </a:lnTo>
                    <a:lnTo>
                      <a:pt x="14058" y="9938"/>
                    </a:lnTo>
                    <a:lnTo>
                      <a:pt x="14039" y="10180"/>
                    </a:lnTo>
                    <a:lnTo>
                      <a:pt x="14002" y="10348"/>
                    </a:lnTo>
                    <a:lnTo>
                      <a:pt x="13927" y="10571"/>
                    </a:lnTo>
                    <a:lnTo>
                      <a:pt x="13666" y="11224"/>
                    </a:lnTo>
                    <a:lnTo>
                      <a:pt x="13293" y="12100"/>
                    </a:lnTo>
                    <a:lnTo>
                      <a:pt x="12790" y="13181"/>
                    </a:lnTo>
                    <a:lnTo>
                      <a:pt x="11597" y="15717"/>
                    </a:lnTo>
                    <a:lnTo>
                      <a:pt x="10217" y="18513"/>
                    </a:lnTo>
                    <a:lnTo>
                      <a:pt x="8856" y="21254"/>
                    </a:lnTo>
                    <a:lnTo>
                      <a:pt x="7663" y="23640"/>
                    </a:lnTo>
                    <a:lnTo>
                      <a:pt x="6489" y="25989"/>
                    </a:lnTo>
                    <a:lnTo>
                      <a:pt x="6470" y="26008"/>
                    </a:lnTo>
                    <a:lnTo>
                      <a:pt x="6470" y="26045"/>
                    </a:lnTo>
                    <a:lnTo>
                      <a:pt x="7029" y="27854"/>
                    </a:lnTo>
                    <a:lnTo>
                      <a:pt x="2835" y="32477"/>
                    </a:lnTo>
                    <a:lnTo>
                      <a:pt x="280" y="32477"/>
                    </a:lnTo>
                    <a:lnTo>
                      <a:pt x="560" y="32179"/>
                    </a:lnTo>
                    <a:lnTo>
                      <a:pt x="970" y="31713"/>
                    </a:lnTo>
                    <a:lnTo>
                      <a:pt x="1474" y="31079"/>
                    </a:lnTo>
                    <a:lnTo>
                      <a:pt x="1772" y="30687"/>
                    </a:lnTo>
                    <a:lnTo>
                      <a:pt x="2070" y="30277"/>
                    </a:lnTo>
                    <a:lnTo>
                      <a:pt x="2368" y="29811"/>
                    </a:lnTo>
                    <a:lnTo>
                      <a:pt x="2685" y="29327"/>
                    </a:lnTo>
                    <a:lnTo>
                      <a:pt x="3002" y="28786"/>
                    </a:lnTo>
                    <a:lnTo>
                      <a:pt x="3338" y="28208"/>
                    </a:lnTo>
                    <a:lnTo>
                      <a:pt x="3655" y="27611"/>
                    </a:lnTo>
                    <a:lnTo>
                      <a:pt x="3972" y="26959"/>
                    </a:lnTo>
                    <a:lnTo>
                      <a:pt x="4270" y="26269"/>
                    </a:lnTo>
                    <a:lnTo>
                      <a:pt x="4568" y="25561"/>
                    </a:lnTo>
                    <a:lnTo>
                      <a:pt x="4736" y="25094"/>
                    </a:lnTo>
                    <a:lnTo>
                      <a:pt x="4904" y="24554"/>
                    </a:lnTo>
                    <a:lnTo>
                      <a:pt x="5072" y="23939"/>
                    </a:lnTo>
                    <a:lnTo>
                      <a:pt x="5221" y="23249"/>
                    </a:lnTo>
                    <a:lnTo>
                      <a:pt x="5389" y="22503"/>
                    </a:lnTo>
                    <a:lnTo>
                      <a:pt x="5556" y="21701"/>
                    </a:lnTo>
                    <a:lnTo>
                      <a:pt x="5892" y="19930"/>
                    </a:lnTo>
                    <a:lnTo>
                      <a:pt x="6209" y="17991"/>
                    </a:lnTo>
                    <a:lnTo>
                      <a:pt x="6526" y="15941"/>
                    </a:lnTo>
                    <a:lnTo>
                      <a:pt x="6843" y="13834"/>
                    </a:lnTo>
                    <a:lnTo>
                      <a:pt x="7122" y="11709"/>
                    </a:lnTo>
                    <a:lnTo>
                      <a:pt x="7383" y="9639"/>
                    </a:lnTo>
                    <a:lnTo>
                      <a:pt x="7644" y="7626"/>
                    </a:lnTo>
                    <a:lnTo>
                      <a:pt x="8055" y="4084"/>
                    </a:lnTo>
                    <a:lnTo>
                      <a:pt x="8353" y="1455"/>
                    </a:lnTo>
                    <a:lnTo>
                      <a:pt x="8483" y="150"/>
                    </a:lnTo>
                    <a:close/>
                    <a:moveTo>
                      <a:pt x="8390" y="1"/>
                    </a:moveTo>
                    <a:lnTo>
                      <a:pt x="8353" y="19"/>
                    </a:lnTo>
                    <a:lnTo>
                      <a:pt x="8334" y="38"/>
                    </a:lnTo>
                    <a:lnTo>
                      <a:pt x="8334" y="75"/>
                    </a:lnTo>
                    <a:lnTo>
                      <a:pt x="8222" y="1026"/>
                    </a:lnTo>
                    <a:lnTo>
                      <a:pt x="7961" y="3487"/>
                    </a:lnTo>
                    <a:lnTo>
                      <a:pt x="7551" y="7011"/>
                    </a:lnTo>
                    <a:lnTo>
                      <a:pt x="7309" y="9043"/>
                    </a:lnTo>
                    <a:lnTo>
                      <a:pt x="7029" y="11168"/>
                    </a:lnTo>
                    <a:lnTo>
                      <a:pt x="6731" y="13349"/>
                    </a:lnTo>
                    <a:lnTo>
                      <a:pt x="6433" y="15512"/>
                    </a:lnTo>
                    <a:lnTo>
                      <a:pt x="6116" y="17637"/>
                    </a:lnTo>
                    <a:lnTo>
                      <a:pt x="5780" y="19651"/>
                    </a:lnTo>
                    <a:lnTo>
                      <a:pt x="5445" y="21496"/>
                    </a:lnTo>
                    <a:lnTo>
                      <a:pt x="5258" y="22335"/>
                    </a:lnTo>
                    <a:lnTo>
                      <a:pt x="5090" y="23118"/>
                    </a:lnTo>
                    <a:lnTo>
                      <a:pt x="4923" y="23827"/>
                    </a:lnTo>
                    <a:lnTo>
                      <a:pt x="4755" y="24461"/>
                    </a:lnTo>
                    <a:lnTo>
                      <a:pt x="4587" y="25020"/>
                    </a:lnTo>
                    <a:lnTo>
                      <a:pt x="4419" y="25505"/>
                    </a:lnTo>
                    <a:lnTo>
                      <a:pt x="4084" y="26325"/>
                    </a:lnTo>
                    <a:lnTo>
                      <a:pt x="3729" y="27089"/>
                    </a:lnTo>
                    <a:lnTo>
                      <a:pt x="3357" y="27816"/>
                    </a:lnTo>
                    <a:lnTo>
                      <a:pt x="3002" y="28488"/>
                    </a:lnTo>
                    <a:lnTo>
                      <a:pt x="2629" y="29121"/>
                    </a:lnTo>
                    <a:lnTo>
                      <a:pt x="2257" y="29681"/>
                    </a:lnTo>
                    <a:lnTo>
                      <a:pt x="1902" y="30203"/>
                    </a:lnTo>
                    <a:lnTo>
                      <a:pt x="1567" y="30687"/>
                    </a:lnTo>
                    <a:lnTo>
                      <a:pt x="1250" y="31098"/>
                    </a:lnTo>
                    <a:lnTo>
                      <a:pt x="970" y="31470"/>
                    </a:lnTo>
                    <a:lnTo>
                      <a:pt x="485" y="32030"/>
                    </a:lnTo>
                    <a:lnTo>
                      <a:pt x="150" y="32384"/>
                    </a:lnTo>
                    <a:lnTo>
                      <a:pt x="19" y="32496"/>
                    </a:lnTo>
                    <a:lnTo>
                      <a:pt x="1" y="32552"/>
                    </a:lnTo>
                    <a:lnTo>
                      <a:pt x="1" y="32589"/>
                    </a:lnTo>
                    <a:lnTo>
                      <a:pt x="38" y="32626"/>
                    </a:lnTo>
                    <a:lnTo>
                      <a:pt x="75" y="32645"/>
                    </a:lnTo>
                    <a:lnTo>
                      <a:pt x="2909" y="32645"/>
                    </a:lnTo>
                    <a:lnTo>
                      <a:pt x="2928" y="32626"/>
                    </a:lnTo>
                    <a:lnTo>
                      <a:pt x="7178" y="27928"/>
                    </a:lnTo>
                    <a:lnTo>
                      <a:pt x="7197" y="27891"/>
                    </a:lnTo>
                    <a:lnTo>
                      <a:pt x="7197" y="27854"/>
                    </a:lnTo>
                    <a:lnTo>
                      <a:pt x="6638" y="26027"/>
                    </a:lnTo>
                    <a:lnTo>
                      <a:pt x="7999" y="23361"/>
                    </a:lnTo>
                    <a:lnTo>
                      <a:pt x="9192" y="20956"/>
                    </a:lnTo>
                    <a:lnTo>
                      <a:pt x="10534" y="18252"/>
                    </a:lnTo>
                    <a:lnTo>
                      <a:pt x="11858" y="15549"/>
                    </a:lnTo>
                    <a:lnTo>
                      <a:pt x="13014" y="13107"/>
                    </a:lnTo>
                    <a:lnTo>
                      <a:pt x="13480" y="12063"/>
                    </a:lnTo>
                    <a:lnTo>
                      <a:pt x="13853" y="11224"/>
                    </a:lnTo>
                    <a:lnTo>
                      <a:pt x="14095" y="10590"/>
                    </a:lnTo>
                    <a:lnTo>
                      <a:pt x="14170" y="10366"/>
                    </a:lnTo>
                    <a:lnTo>
                      <a:pt x="14207" y="10217"/>
                    </a:lnTo>
                    <a:lnTo>
                      <a:pt x="14226" y="9975"/>
                    </a:lnTo>
                    <a:lnTo>
                      <a:pt x="14226" y="9714"/>
                    </a:lnTo>
                    <a:lnTo>
                      <a:pt x="14188" y="9434"/>
                    </a:lnTo>
                    <a:lnTo>
                      <a:pt x="14132" y="9155"/>
                    </a:lnTo>
                    <a:lnTo>
                      <a:pt x="14076" y="8856"/>
                    </a:lnTo>
                    <a:lnTo>
                      <a:pt x="14002" y="8577"/>
                    </a:lnTo>
                    <a:lnTo>
                      <a:pt x="13797" y="7999"/>
                    </a:lnTo>
                    <a:lnTo>
                      <a:pt x="13610" y="7477"/>
                    </a:lnTo>
                    <a:lnTo>
                      <a:pt x="13405" y="7029"/>
                    </a:lnTo>
                    <a:lnTo>
                      <a:pt x="13144" y="6489"/>
                    </a:lnTo>
                    <a:lnTo>
                      <a:pt x="16090" y="113"/>
                    </a:lnTo>
                    <a:lnTo>
                      <a:pt x="16108" y="75"/>
                    </a:lnTo>
                    <a:lnTo>
                      <a:pt x="16090" y="38"/>
                    </a:lnTo>
                    <a:lnTo>
                      <a:pt x="1605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41"/>
              <p:cNvSpPr/>
              <p:nvPr/>
            </p:nvSpPr>
            <p:spPr>
              <a:xfrm>
                <a:off x="2033050" y="5342175"/>
                <a:ext cx="18552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7421" h="5314" extrusionOk="0">
                    <a:moveTo>
                      <a:pt x="6936" y="0"/>
                    </a:moveTo>
                    <a:lnTo>
                      <a:pt x="6376" y="727"/>
                    </a:lnTo>
                    <a:lnTo>
                      <a:pt x="5798" y="1436"/>
                    </a:lnTo>
                    <a:lnTo>
                      <a:pt x="5220" y="2125"/>
                    </a:lnTo>
                    <a:lnTo>
                      <a:pt x="4605" y="2778"/>
                    </a:lnTo>
                    <a:lnTo>
                      <a:pt x="4009" y="3375"/>
                    </a:lnTo>
                    <a:lnTo>
                      <a:pt x="3412" y="3897"/>
                    </a:lnTo>
                    <a:lnTo>
                      <a:pt x="3114" y="4139"/>
                    </a:lnTo>
                    <a:lnTo>
                      <a:pt x="2834" y="4363"/>
                    </a:lnTo>
                    <a:lnTo>
                      <a:pt x="2536" y="4568"/>
                    </a:lnTo>
                    <a:lnTo>
                      <a:pt x="2256" y="4735"/>
                    </a:lnTo>
                    <a:lnTo>
                      <a:pt x="541" y="4698"/>
                    </a:lnTo>
                    <a:lnTo>
                      <a:pt x="0" y="5313"/>
                    </a:lnTo>
                    <a:lnTo>
                      <a:pt x="2797" y="5313"/>
                    </a:lnTo>
                    <a:lnTo>
                      <a:pt x="6451" y="1286"/>
                    </a:lnTo>
                    <a:lnTo>
                      <a:pt x="6917" y="5313"/>
                    </a:lnTo>
                    <a:lnTo>
                      <a:pt x="7420" y="1510"/>
                    </a:lnTo>
                    <a:lnTo>
                      <a:pt x="693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41"/>
              <p:cNvSpPr/>
              <p:nvPr/>
            </p:nvSpPr>
            <p:spPr>
              <a:xfrm>
                <a:off x="2130000" y="3622800"/>
                <a:ext cx="753675" cy="1264500"/>
              </a:xfrm>
              <a:custGeom>
                <a:avLst/>
                <a:gdLst/>
                <a:ahLst/>
                <a:cxnLst/>
                <a:rect l="l" t="t" r="r" b="b"/>
                <a:pathLst>
                  <a:path w="30147" h="50580" extrusionOk="0">
                    <a:moveTo>
                      <a:pt x="15604" y="0"/>
                    </a:moveTo>
                    <a:lnTo>
                      <a:pt x="10683" y="187"/>
                    </a:lnTo>
                    <a:lnTo>
                      <a:pt x="9713" y="1566"/>
                    </a:lnTo>
                    <a:lnTo>
                      <a:pt x="7718" y="2703"/>
                    </a:lnTo>
                    <a:lnTo>
                      <a:pt x="4008" y="2293"/>
                    </a:lnTo>
                    <a:lnTo>
                      <a:pt x="3412" y="1883"/>
                    </a:lnTo>
                    <a:lnTo>
                      <a:pt x="0" y="3505"/>
                    </a:lnTo>
                    <a:lnTo>
                      <a:pt x="2908" y="10068"/>
                    </a:lnTo>
                    <a:lnTo>
                      <a:pt x="3058" y="11596"/>
                    </a:lnTo>
                    <a:lnTo>
                      <a:pt x="8110" y="17376"/>
                    </a:lnTo>
                    <a:lnTo>
                      <a:pt x="8147" y="17674"/>
                    </a:lnTo>
                    <a:lnTo>
                      <a:pt x="8166" y="18010"/>
                    </a:lnTo>
                    <a:lnTo>
                      <a:pt x="8184" y="18364"/>
                    </a:lnTo>
                    <a:lnTo>
                      <a:pt x="8166" y="18755"/>
                    </a:lnTo>
                    <a:lnTo>
                      <a:pt x="8147" y="19613"/>
                    </a:lnTo>
                    <a:lnTo>
                      <a:pt x="8073" y="20564"/>
                    </a:lnTo>
                    <a:lnTo>
                      <a:pt x="7942" y="21608"/>
                    </a:lnTo>
                    <a:lnTo>
                      <a:pt x="7812" y="22726"/>
                    </a:lnTo>
                    <a:lnTo>
                      <a:pt x="7625" y="23901"/>
                    </a:lnTo>
                    <a:lnTo>
                      <a:pt x="7420" y="25150"/>
                    </a:lnTo>
                    <a:lnTo>
                      <a:pt x="7178" y="26455"/>
                    </a:lnTo>
                    <a:lnTo>
                      <a:pt x="6917" y="27797"/>
                    </a:lnTo>
                    <a:lnTo>
                      <a:pt x="6637" y="29177"/>
                    </a:lnTo>
                    <a:lnTo>
                      <a:pt x="6339" y="30575"/>
                    </a:lnTo>
                    <a:lnTo>
                      <a:pt x="5705" y="33428"/>
                    </a:lnTo>
                    <a:lnTo>
                      <a:pt x="5034" y="36280"/>
                    </a:lnTo>
                    <a:lnTo>
                      <a:pt x="4363" y="39058"/>
                    </a:lnTo>
                    <a:lnTo>
                      <a:pt x="3691" y="41686"/>
                    </a:lnTo>
                    <a:lnTo>
                      <a:pt x="3058" y="44091"/>
                    </a:lnTo>
                    <a:lnTo>
                      <a:pt x="2498" y="46235"/>
                    </a:lnTo>
                    <a:lnTo>
                      <a:pt x="1641" y="49386"/>
                    </a:lnTo>
                    <a:lnTo>
                      <a:pt x="1324" y="50561"/>
                    </a:lnTo>
                    <a:lnTo>
                      <a:pt x="1566" y="50579"/>
                    </a:lnTo>
                    <a:lnTo>
                      <a:pt x="1827" y="50579"/>
                    </a:lnTo>
                    <a:lnTo>
                      <a:pt x="2088" y="50542"/>
                    </a:lnTo>
                    <a:lnTo>
                      <a:pt x="2349" y="50467"/>
                    </a:lnTo>
                    <a:lnTo>
                      <a:pt x="2610" y="50374"/>
                    </a:lnTo>
                    <a:lnTo>
                      <a:pt x="2871" y="50262"/>
                    </a:lnTo>
                    <a:lnTo>
                      <a:pt x="3393" y="50001"/>
                    </a:lnTo>
                    <a:lnTo>
                      <a:pt x="3915" y="49722"/>
                    </a:lnTo>
                    <a:lnTo>
                      <a:pt x="4437" y="49461"/>
                    </a:lnTo>
                    <a:lnTo>
                      <a:pt x="4698" y="49349"/>
                    </a:lnTo>
                    <a:lnTo>
                      <a:pt x="4959" y="49274"/>
                    </a:lnTo>
                    <a:lnTo>
                      <a:pt x="5220" y="49200"/>
                    </a:lnTo>
                    <a:lnTo>
                      <a:pt x="5463" y="49181"/>
                    </a:lnTo>
                    <a:lnTo>
                      <a:pt x="5761" y="49181"/>
                    </a:lnTo>
                    <a:lnTo>
                      <a:pt x="6022" y="49218"/>
                    </a:lnTo>
                    <a:lnTo>
                      <a:pt x="6302" y="49293"/>
                    </a:lnTo>
                    <a:lnTo>
                      <a:pt x="6563" y="49368"/>
                    </a:lnTo>
                    <a:lnTo>
                      <a:pt x="6824" y="49479"/>
                    </a:lnTo>
                    <a:lnTo>
                      <a:pt x="7085" y="49591"/>
                    </a:lnTo>
                    <a:lnTo>
                      <a:pt x="7607" y="49852"/>
                    </a:lnTo>
                    <a:lnTo>
                      <a:pt x="8110" y="50113"/>
                    </a:lnTo>
                    <a:lnTo>
                      <a:pt x="8390" y="50225"/>
                    </a:lnTo>
                    <a:lnTo>
                      <a:pt x="8651" y="50337"/>
                    </a:lnTo>
                    <a:lnTo>
                      <a:pt x="8930" y="50430"/>
                    </a:lnTo>
                    <a:lnTo>
                      <a:pt x="9210" y="50486"/>
                    </a:lnTo>
                    <a:lnTo>
                      <a:pt x="9508" y="50542"/>
                    </a:lnTo>
                    <a:lnTo>
                      <a:pt x="9806" y="50561"/>
                    </a:lnTo>
                    <a:lnTo>
                      <a:pt x="10105" y="50542"/>
                    </a:lnTo>
                    <a:lnTo>
                      <a:pt x="10403" y="50505"/>
                    </a:lnTo>
                    <a:lnTo>
                      <a:pt x="10701" y="50449"/>
                    </a:lnTo>
                    <a:lnTo>
                      <a:pt x="11018" y="50374"/>
                    </a:lnTo>
                    <a:lnTo>
                      <a:pt x="11615" y="50188"/>
                    </a:lnTo>
                    <a:lnTo>
                      <a:pt x="12230" y="49983"/>
                    </a:lnTo>
                    <a:lnTo>
                      <a:pt x="12845" y="49759"/>
                    </a:lnTo>
                    <a:lnTo>
                      <a:pt x="13181" y="49666"/>
                    </a:lnTo>
                    <a:lnTo>
                      <a:pt x="13498" y="49591"/>
                    </a:lnTo>
                    <a:lnTo>
                      <a:pt x="13833" y="49517"/>
                    </a:lnTo>
                    <a:lnTo>
                      <a:pt x="14169" y="49461"/>
                    </a:lnTo>
                    <a:lnTo>
                      <a:pt x="14523" y="49442"/>
                    </a:lnTo>
                    <a:lnTo>
                      <a:pt x="14877" y="49423"/>
                    </a:lnTo>
                    <a:lnTo>
                      <a:pt x="15232" y="49442"/>
                    </a:lnTo>
                    <a:lnTo>
                      <a:pt x="15604" y="49479"/>
                    </a:lnTo>
                    <a:lnTo>
                      <a:pt x="15977" y="49535"/>
                    </a:lnTo>
                    <a:lnTo>
                      <a:pt x="16332" y="49610"/>
                    </a:lnTo>
                    <a:lnTo>
                      <a:pt x="17077" y="49796"/>
                    </a:lnTo>
                    <a:lnTo>
                      <a:pt x="17823" y="50001"/>
                    </a:lnTo>
                    <a:lnTo>
                      <a:pt x="18550" y="50206"/>
                    </a:lnTo>
                    <a:lnTo>
                      <a:pt x="19296" y="50374"/>
                    </a:lnTo>
                    <a:lnTo>
                      <a:pt x="19669" y="50449"/>
                    </a:lnTo>
                    <a:lnTo>
                      <a:pt x="20023" y="50505"/>
                    </a:lnTo>
                    <a:lnTo>
                      <a:pt x="20396" y="50542"/>
                    </a:lnTo>
                    <a:lnTo>
                      <a:pt x="20750" y="50561"/>
                    </a:lnTo>
                    <a:lnTo>
                      <a:pt x="21086" y="50542"/>
                    </a:lnTo>
                    <a:lnTo>
                      <a:pt x="21402" y="50486"/>
                    </a:lnTo>
                    <a:lnTo>
                      <a:pt x="21663" y="50412"/>
                    </a:lnTo>
                    <a:lnTo>
                      <a:pt x="21906" y="50318"/>
                    </a:lnTo>
                    <a:lnTo>
                      <a:pt x="22130" y="50225"/>
                    </a:lnTo>
                    <a:lnTo>
                      <a:pt x="22335" y="50095"/>
                    </a:lnTo>
                    <a:lnTo>
                      <a:pt x="22708" y="49852"/>
                    </a:lnTo>
                    <a:lnTo>
                      <a:pt x="23062" y="49629"/>
                    </a:lnTo>
                    <a:lnTo>
                      <a:pt x="23248" y="49517"/>
                    </a:lnTo>
                    <a:lnTo>
                      <a:pt x="23435" y="49442"/>
                    </a:lnTo>
                    <a:lnTo>
                      <a:pt x="23621" y="49368"/>
                    </a:lnTo>
                    <a:lnTo>
                      <a:pt x="23845" y="49349"/>
                    </a:lnTo>
                    <a:lnTo>
                      <a:pt x="24087" y="49330"/>
                    </a:lnTo>
                    <a:lnTo>
                      <a:pt x="24348" y="49368"/>
                    </a:lnTo>
                    <a:lnTo>
                      <a:pt x="24572" y="49423"/>
                    </a:lnTo>
                    <a:lnTo>
                      <a:pt x="24758" y="49498"/>
                    </a:lnTo>
                    <a:lnTo>
                      <a:pt x="24963" y="49573"/>
                    </a:lnTo>
                    <a:lnTo>
                      <a:pt x="25131" y="49647"/>
                    </a:lnTo>
                    <a:lnTo>
                      <a:pt x="25877" y="50039"/>
                    </a:lnTo>
                    <a:lnTo>
                      <a:pt x="26082" y="50151"/>
                    </a:lnTo>
                    <a:lnTo>
                      <a:pt x="26306" y="50244"/>
                    </a:lnTo>
                    <a:lnTo>
                      <a:pt x="26548" y="50318"/>
                    </a:lnTo>
                    <a:lnTo>
                      <a:pt x="26809" y="50393"/>
                    </a:lnTo>
                    <a:lnTo>
                      <a:pt x="27107" y="50467"/>
                    </a:lnTo>
                    <a:lnTo>
                      <a:pt x="27424" y="50505"/>
                    </a:lnTo>
                    <a:lnTo>
                      <a:pt x="27760" y="50542"/>
                    </a:lnTo>
                    <a:lnTo>
                      <a:pt x="28151" y="50561"/>
                    </a:lnTo>
                    <a:lnTo>
                      <a:pt x="27573" y="46944"/>
                    </a:lnTo>
                    <a:lnTo>
                      <a:pt x="26940" y="43197"/>
                    </a:lnTo>
                    <a:lnTo>
                      <a:pt x="26175" y="38815"/>
                    </a:lnTo>
                    <a:lnTo>
                      <a:pt x="25765" y="36541"/>
                    </a:lnTo>
                    <a:lnTo>
                      <a:pt x="25336" y="34285"/>
                    </a:lnTo>
                    <a:lnTo>
                      <a:pt x="24926" y="32141"/>
                    </a:lnTo>
                    <a:lnTo>
                      <a:pt x="24516" y="30146"/>
                    </a:lnTo>
                    <a:lnTo>
                      <a:pt x="24124" y="28357"/>
                    </a:lnTo>
                    <a:lnTo>
                      <a:pt x="23919" y="27574"/>
                    </a:lnTo>
                    <a:lnTo>
                      <a:pt x="23752" y="26846"/>
                    </a:lnTo>
                    <a:lnTo>
                      <a:pt x="23565" y="26231"/>
                    </a:lnTo>
                    <a:lnTo>
                      <a:pt x="23397" y="25691"/>
                    </a:lnTo>
                    <a:lnTo>
                      <a:pt x="23248" y="25262"/>
                    </a:lnTo>
                    <a:lnTo>
                      <a:pt x="23099" y="24926"/>
                    </a:lnTo>
                    <a:lnTo>
                      <a:pt x="22950" y="24665"/>
                    </a:lnTo>
                    <a:lnTo>
                      <a:pt x="22782" y="24348"/>
                    </a:lnTo>
                    <a:lnTo>
                      <a:pt x="22372" y="23696"/>
                    </a:lnTo>
                    <a:lnTo>
                      <a:pt x="21869" y="22987"/>
                    </a:lnTo>
                    <a:lnTo>
                      <a:pt x="21328" y="22223"/>
                    </a:lnTo>
                    <a:lnTo>
                      <a:pt x="20713" y="21440"/>
                    </a:lnTo>
                    <a:lnTo>
                      <a:pt x="20097" y="20638"/>
                    </a:lnTo>
                    <a:lnTo>
                      <a:pt x="18811" y="19072"/>
                    </a:lnTo>
                    <a:lnTo>
                      <a:pt x="17599" y="17618"/>
                    </a:lnTo>
                    <a:lnTo>
                      <a:pt x="16574" y="16444"/>
                    </a:lnTo>
                    <a:lnTo>
                      <a:pt x="15604" y="15344"/>
                    </a:lnTo>
                    <a:lnTo>
                      <a:pt x="16276" y="7905"/>
                    </a:lnTo>
                    <a:lnTo>
                      <a:pt x="15772" y="6656"/>
                    </a:lnTo>
                    <a:lnTo>
                      <a:pt x="27051" y="11223"/>
                    </a:lnTo>
                    <a:lnTo>
                      <a:pt x="30146" y="9042"/>
                    </a:lnTo>
                    <a:lnTo>
                      <a:pt x="28822" y="5220"/>
                    </a:lnTo>
                    <a:lnTo>
                      <a:pt x="27350" y="6358"/>
                    </a:lnTo>
                    <a:lnTo>
                      <a:pt x="156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41"/>
              <p:cNvSpPr/>
              <p:nvPr/>
            </p:nvSpPr>
            <p:spPr>
              <a:xfrm>
                <a:off x="2130000" y="3710425"/>
                <a:ext cx="185975" cy="3864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15456" extrusionOk="0">
                    <a:moveTo>
                      <a:pt x="0" y="0"/>
                    </a:moveTo>
                    <a:lnTo>
                      <a:pt x="37" y="634"/>
                    </a:lnTo>
                    <a:lnTo>
                      <a:pt x="131" y="2331"/>
                    </a:lnTo>
                    <a:lnTo>
                      <a:pt x="205" y="3468"/>
                    </a:lnTo>
                    <a:lnTo>
                      <a:pt x="317" y="4736"/>
                    </a:lnTo>
                    <a:lnTo>
                      <a:pt x="448" y="6096"/>
                    </a:lnTo>
                    <a:lnTo>
                      <a:pt x="597" y="7495"/>
                    </a:lnTo>
                    <a:lnTo>
                      <a:pt x="764" y="8912"/>
                    </a:lnTo>
                    <a:lnTo>
                      <a:pt x="970" y="10291"/>
                    </a:lnTo>
                    <a:lnTo>
                      <a:pt x="1081" y="10962"/>
                    </a:lnTo>
                    <a:lnTo>
                      <a:pt x="1193" y="11596"/>
                    </a:lnTo>
                    <a:lnTo>
                      <a:pt x="1324" y="12211"/>
                    </a:lnTo>
                    <a:lnTo>
                      <a:pt x="1454" y="12789"/>
                    </a:lnTo>
                    <a:lnTo>
                      <a:pt x="1603" y="13311"/>
                    </a:lnTo>
                    <a:lnTo>
                      <a:pt x="1753" y="13796"/>
                    </a:lnTo>
                    <a:lnTo>
                      <a:pt x="1920" y="14225"/>
                    </a:lnTo>
                    <a:lnTo>
                      <a:pt x="2088" y="14598"/>
                    </a:lnTo>
                    <a:lnTo>
                      <a:pt x="2256" y="14915"/>
                    </a:lnTo>
                    <a:lnTo>
                      <a:pt x="2349" y="15045"/>
                    </a:lnTo>
                    <a:lnTo>
                      <a:pt x="2442" y="15157"/>
                    </a:lnTo>
                    <a:lnTo>
                      <a:pt x="2536" y="15250"/>
                    </a:lnTo>
                    <a:lnTo>
                      <a:pt x="2629" y="15325"/>
                    </a:lnTo>
                    <a:lnTo>
                      <a:pt x="2741" y="15381"/>
                    </a:lnTo>
                    <a:lnTo>
                      <a:pt x="2834" y="15418"/>
                    </a:lnTo>
                    <a:lnTo>
                      <a:pt x="3076" y="15455"/>
                    </a:lnTo>
                    <a:lnTo>
                      <a:pt x="3319" y="15455"/>
                    </a:lnTo>
                    <a:lnTo>
                      <a:pt x="3561" y="15437"/>
                    </a:lnTo>
                    <a:lnTo>
                      <a:pt x="3803" y="15381"/>
                    </a:lnTo>
                    <a:lnTo>
                      <a:pt x="4027" y="15325"/>
                    </a:lnTo>
                    <a:lnTo>
                      <a:pt x="4251" y="15250"/>
                    </a:lnTo>
                    <a:lnTo>
                      <a:pt x="4474" y="15138"/>
                    </a:lnTo>
                    <a:lnTo>
                      <a:pt x="4680" y="15027"/>
                    </a:lnTo>
                    <a:lnTo>
                      <a:pt x="4885" y="14896"/>
                    </a:lnTo>
                    <a:lnTo>
                      <a:pt x="5090" y="14766"/>
                    </a:lnTo>
                    <a:lnTo>
                      <a:pt x="5276" y="14616"/>
                    </a:lnTo>
                    <a:lnTo>
                      <a:pt x="5463" y="14449"/>
                    </a:lnTo>
                    <a:lnTo>
                      <a:pt x="5817" y="14113"/>
                    </a:lnTo>
                    <a:lnTo>
                      <a:pt x="6134" y="13759"/>
                    </a:lnTo>
                    <a:lnTo>
                      <a:pt x="6432" y="13405"/>
                    </a:lnTo>
                    <a:lnTo>
                      <a:pt x="6674" y="13050"/>
                    </a:lnTo>
                    <a:lnTo>
                      <a:pt x="6898" y="12715"/>
                    </a:lnTo>
                    <a:lnTo>
                      <a:pt x="7085" y="12417"/>
                    </a:lnTo>
                    <a:lnTo>
                      <a:pt x="7346" y="11969"/>
                    </a:lnTo>
                    <a:lnTo>
                      <a:pt x="7439" y="11801"/>
                    </a:lnTo>
                    <a:lnTo>
                      <a:pt x="4773" y="9434"/>
                    </a:lnTo>
                    <a:lnTo>
                      <a:pt x="4661" y="54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41"/>
              <p:cNvSpPr/>
              <p:nvPr/>
            </p:nvSpPr>
            <p:spPr>
              <a:xfrm>
                <a:off x="2200375" y="3822275"/>
                <a:ext cx="927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7421" extrusionOk="0">
                    <a:moveTo>
                      <a:pt x="56" y="1"/>
                    </a:moveTo>
                    <a:lnTo>
                      <a:pt x="19" y="19"/>
                    </a:lnTo>
                    <a:lnTo>
                      <a:pt x="0" y="56"/>
                    </a:lnTo>
                    <a:lnTo>
                      <a:pt x="0" y="75"/>
                    </a:lnTo>
                    <a:lnTo>
                      <a:pt x="149" y="3617"/>
                    </a:lnTo>
                    <a:lnTo>
                      <a:pt x="168" y="3673"/>
                    </a:lnTo>
                    <a:lnTo>
                      <a:pt x="3561" y="7402"/>
                    </a:lnTo>
                    <a:lnTo>
                      <a:pt x="3598" y="7421"/>
                    </a:lnTo>
                    <a:lnTo>
                      <a:pt x="3654" y="7421"/>
                    </a:lnTo>
                    <a:lnTo>
                      <a:pt x="3692" y="7402"/>
                    </a:lnTo>
                    <a:lnTo>
                      <a:pt x="3710" y="7383"/>
                    </a:lnTo>
                    <a:lnTo>
                      <a:pt x="3710" y="7346"/>
                    </a:lnTo>
                    <a:lnTo>
                      <a:pt x="3710" y="7309"/>
                    </a:lnTo>
                    <a:lnTo>
                      <a:pt x="3692" y="7290"/>
                    </a:lnTo>
                    <a:lnTo>
                      <a:pt x="317" y="3580"/>
                    </a:lnTo>
                    <a:lnTo>
                      <a:pt x="168" y="75"/>
                    </a:lnTo>
                    <a:lnTo>
                      <a:pt x="149" y="38"/>
                    </a:lnTo>
                    <a:lnTo>
                      <a:pt x="149" y="19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41"/>
              <p:cNvSpPr/>
              <p:nvPr/>
            </p:nvSpPr>
            <p:spPr>
              <a:xfrm>
                <a:off x="2500525" y="3748625"/>
                <a:ext cx="25650" cy="424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698" extrusionOk="0">
                    <a:moveTo>
                      <a:pt x="38" y="1"/>
                    </a:moveTo>
                    <a:lnTo>
                      <a:pt x="19" y="38"/>
                    </a:lnTo>
                    <a:lnTo>
                      <a:pt x="0" y="57"/>
                    </a:lnTo>
                    <a:lnTo>
                      <a:pt x="0" y="94"/>
                    </a:lnTo>
                    <a:lnTo>
                      <a:pt x="0" y="113"/>
                    </a:lnTo>
                    <a:lnTo>
                      <a:pt x="877" y="1660"/>
                    </a:lnTo>
                    <a:lnTo>
                      <a:pt x="914" y="1697"/>
                    </a:lnTo>
                    <a:lnTo>
                      <a:pt x="989" y="1697"/>
                    </a:lnTo>
                    <a:lnTo>
                      <a:pt x="1026" y="1660"/>
                    </a:lnTo>
                    <a:lnTo>
                      <a:pt x="1026" y="1641"/>
                    </a:lnTo>
                    <a:lnTo>
                      <a:pt x="1026" y="1604"/>
                    </a:lnTo>
                    <a:lnTo>
                      <a:pt x="1026" y="1586"/>
                    </a:lnTo>
                    <a:lnTo>
                      <a:pt x="150" y="38"/>
                    </a:lnTo>
                    <a:lnTo>
                      <a:pt x="131" y="20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41"/>
              <p:cNvSpPr/>
              <p:nvPr/>
            </p:nvSpPr>
            <p:spPr>
              <a:xfrm>
                <a:off x="2829575" y="3723925"/>
                <a:ext cx="109100" cy="13472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389" extrusionOk="0">
                    <a:moveTo>
                      <a:pt x="1958" y="1"/>
                    </a:moveTo>
                    <a:lnTo>
                      <a:pt x="1" y="1343"/>
                    </a:lnTo>
                    <a:lnTo>
                      <a:pt x="1324" y="3357"/>
                    </a:lnTo>
                    <a:lnTo>
                      <a:pt x="2219" y="4736"/>
                    </a:lnTo>
                    <a:lnTo>
                      <a:pt x="2648" y="5389"/>
                    </a:lnTo>
                    <a:lnTo>
                      <a:pt x="2722" y="5351"/>
                    </a:lnTo>
                    <a:lnTo>
                      <a:pt x="2909" y="5184"/>
                    </a:lnTo>
                    <a:lnTo>
                      <a:pt x="3505" y="4643"/>
                    </a:lnTo>
                    <a:lnTo>
                      <a:pt x="4363" y="3860"/>
                    </a:lnTo>
                    <a:lnTo>
                      <a:pt x="19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41"/>
              <p:cNvSpPr/>
              <p:nvPr/>
            </p:nvSpPr>
            <p:spPr>
              <a:xfrm>
                <a:off x="2827250" y="3722075"/>
                <a:ext cx="113275" cy="13890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5556" extrusionOk="0">
                    <a:moveTo>
                      <a:pt x="2032" y="187"/>
                    </a:moveTo>
                    <a:lnTo>
                      <a:pt x="4344" y="3915"/>
                    </a:lnTo>
                    <a:lnTo>
                      <a:pt x="3431" y="4754"/>
                    </a:lnTo>
                    <a:lnTo>
                      <a:pt x="2760" y="5351"/>
                    </a:lnTo>
                    <a:lnTo>
                      <a:pt x="2126" y="4381"/>
                    </a:lnTo>
                    <a:lnTo>
                      <a:pt x="205" y="1436"/>
                    </a:lnTo>
                    <a:lnTo>
                      <a:pt x="2032" y="187"/>
                    </a:lnTo>
                    <a:close/>
                    <a:moveTo>
                      <a:pt x="2051" y="0"/>
                    </a:moveTo>
                    <a:lnTo>
                      <a:pt x="2014" y="19"/>
                    </a:lnTo>
                    <a:lnTo>
                      <a:pt x="38" y="1343"/>
                    </a:lnTo>
                    <a:lnTo>
                      <a:pt x="19" y="1361"/>
                    </a:lnTo>
                    <a:lnTo>
                      <a:pt x="0" y="1398"/>
                    </a:lnTo>
                    <a:lnTo>
                      <a:pt x="0" y="1436"/>
                    </a:lnTo>
                    <a:lnTo>
                      <a:pt x="19" y="1454"/>
                    </a:lnTo>
                    <a:lnTo>
                      <a:pt x="1697" y="4009"/>
                    </a:lnTo>
                    <a:lnTo>
                      <a:pt x="2368" y="5034"/>
                    </a:lnTo>
                    <a:lnTo>
                      <a:pt x="2666" y="5500"/>
                    </a:lnTo>
                    <a:lnTo>
                      <a:pt x="2666" y="5519"/>
                    </a:lnTo>
                    <a:lnTo>
                      <a:pt x="2704" y="5556"/>
                    </a:lnTo>
                    <a:lnTo>
                      <a:pt x="2722" y="5556"/>
                    </a:lnTo>
                    <a:lnTo>
                      <a:pt x="2760" y="5537"/>
                    </a:lnTo>
                    <a:lnTo>
                      <a:pt x="2815" y="5500"/>
                    </a:lnTo>
                    <a:lnTo>
                      <a:pt x="3076" y="5295"/>
                    </a:lnTo>
                    <a:lnTo>
                      <a:pt x="3598" y="4829"/>
                    </a:lnTo>
                    <a:lnTo>
                      <a:pt x="4512" y="3990"/>
                    </a:lnTo>
                    <a:lnTo>
                      <a:pt x="4531" y="3934"/>
                    </a:lnTo>
                    <a:lnTo>
                      <a:pt x="4531" y="3878"/>
                    </a:lnTo>
                    <a:lnTo>
                      <a:pt x="2126" y="38"/>
                    </a:lnTo>
                    <a:lnTo>
                      <a:pt x="2107" y="19"/>
                    </a:lnTo>
                    <a:lnTo>
                      <a:pt x="207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41"/>
              <p:cNvSpPr/>
              <p:nvPr/>
            </p:nvSpPr>
            <p:spPr>
              <a:xfrm>
                <a:off x="2903675" y="3811100"/>
                <a:ext cx="21950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877" extrusionOk="0">
                    <a:moveTo>
                      <a:pt x="411" y="0"/>
                    </a:moveTo>
                    <a:lnTo>
                      <a:pt x="318" y="19"/>
                    </a:lnTo>
                    <a:lnTo>
                      <a:pt x="243" y="37"/>
                    </a:lnTo>
                    <a:lnTo>
                      <a:pt x="169" y="93"/>
                    </a:lnTo>
                    <a:lnTo>
                      <a:pt x="94" y="149"/>
                    </a:lnTo>
                    <a:lnTo>
                      <a:pt x="57" y="205"/>
                    </a:lnTo>
                    <a:lnTo>
                      <a:pt x="19" y="298"/>
                    </a:lnTo>
                    <a:lnTo>
                      <a:pt x="1" y="373"/>
                    </a:lnTo>
                    <a:lnTo>
                      <a:pt x="1" y="466"/>
                    </a:lnTo>
                    <a:lnTo>
                      <a:pt x="19" y="541"/>
                    </a:lnTo>
                    <a:lnTo>
                      <a:pt x="38" y="634"/>
                    </a:lnTo>
                    <a:lnTo>
                      <a:pt x="94" y="709"/>
                    </a:lnTo>
                    <a:lnTo>
                      <a:pt x="150" y="764"/>
                    </a:lnTo>
                    <a:lnTo>
                      <a:pt x="206" y="802"/>
                    </a:lnTo>
                    <a:lnTo>
                      <a:pt x="299" y="839"/>
                    </a:lnTo>
                    <a:lnTo>
                      <a:pt x="374" y="858"/>
                    </a:lnTo>
                    <a:lnTo>
                      <a:pt x="467" y="876"/>
                    </a:lnTo>
                    <a:lnTo>
                      <a:pt x="541" y="858"/>
                    </a:lnTo>
                    <a:lnTo>
                      <a:pt x="635" y="820"/>
                    </a:lnTo>
                    <a:lnTo>
                      <a:pt x="709" y="783"/>
                    </a:lnTo>
                    <a:lnTo>
                      <a:pt x="765" y="727"/>
                    </a:lnTo>
                    <a:lnTo>
                      <a:pt x="802" y="653"/>
                    </a:lnTo>
                    <a:lnTo>
                      <a:pt x="840" y="578"/>
                    </a:lnTo>
                    <a:lnTo>
                      <a:pt x="858" y="485"/>
                    </a:lnTo>
                    <a:lnTo>
                      <a:pt x="877" y="410"/>
                    </a:lnTo>
                    <a:lnTo>
                      <a:pt x="858" y="317"/>
                    </a:lnTo>
                    <a:lnTo>
                      <a:pt x="821" y="242"/>
                    </a:lnTo>
                    <a:lnTo>
                      <a:pt x="784" y="168"/>
                    </a:lnTo>
                    <a:lnTo>
                      <a:pt x="728" y="93"/>
                    </a:lnTo>
                    <a:lnTo>
                      <a:pt x="653" y="56"/>
                    </a:lnTo>
                    <a:lnTo>
                      <a:pt x="579" y="19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41"/>
              <p:cNvSpPr/>
              <p:nvPr/>
            </p:nvSpPr>
            <p:spPr>
              <a:xfrm>
                <a:off x="2334125" y="4052525"/>
                <a:ext cx="191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766" h="243" extrusionOk="0">
                    <a:moveTo>
                      <a:pt x="672" y="0"/>
                    </a:moveTo>
                    <a:lnTo>
                      <a:pt x="57" y="93"/>
                    </a:lnTo>
                    <a:lnTo>
                      <a:pt x="38" y="93"/>
                    </a:lnTo>
                    <a:lnTo>
                      <a:pt x="19" y="112"/>
                    </a:lnTo>
                    <a:lnTo>
                      <a:pt x="1" y="149"/>
                    </a:lnTo>
                    <a:lnTo>
                      <a:pt x="1" y="187"/>
                    </a:lnTo>
                    <a:lnTo>
                      <a:pt x="19" y="224"/>
                    </a:lnTo>
                    <a:lnTo>
                      <a:pt x="75" y="243"/>
                    </a:lnTo>
                    <a:lnTo>
                      <a:pt x="94" y="243"/>
                    </a:lnTo>
                    <a:lnTo>
                      <a:pt x="691" y="149"/>
                    </a:lnTo>
                    <a:lnTo>
                      <a:pt x="728" y="131"/>
                    </a:lnTo>
                    <a:lnTo>
                      <a:pt x="747" y="112"/>
                    </a:lnTo>
                    <a:lnTo>
                      <a:pt x="765" y="93"/>
                    </a:lnTo>
                    <a:lnTo>
                      <a:pt x="765" y="56"/>
                    </a:lnTo>
                    <a:lnTo>
                      <a:pt x="747" y="19"/>
                    </a:lnTo>
                    <a:lnTo>
                      <a:pt x="72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41"/>
              <p:cNvSpPr/>
              <p:nvPr/>
            </p:nvSpPr>
            <p:spPr>
              <a:xfrm>
                <a:off x="2364900" y="4017575"/>
                <a:ext cx="127725" cy="35900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1436" extrusionOk="0">
                    <a:moveTo>
                      <a:pt x="5034" y="0"/>
                    </a:moveTo>
                    <a:lnTo>
                      <a:pt x="4997" y="19"/>
                    </a:lnTo>
                    <a:lnTo>
                      <a:pt x="4046" y="298"/>
                    </a:lnTo>
                    <a:lnTo>
                      <a:pt x="2890" y="634"/>
                    </a:lnTo>
                    <a:lnTo>
                      <a:pt x="2256" y="802"/>
                    </a:lnTo>
                    <a:lnTo>
                      <a:pt x="1566" y="969"/>
                    </a:lnTo>
                    <a:lnTo>
                      <a:pt x="839" y="1119"/>
                    </a:lnTo>
                    <a:lnTo>
                      <a:pt x="75" y="1268"/>
                    </a:lnTo>
                    <a:lnTo>
                      <a:pt x="38" y="1286"/>
                    </a:lnTo>
                    <a:lnTo>
                      <a:pt x="19" y="1305"/>
                    </a:lnTo>
                    <a:lnTo>
                      <a:pt x="0" y="1342"/>
                    </a:lnTo>
                    <a:lnTo>
                      <a:pt x="0" y="1361"/>
                    </a:lnTo>
                    <a:lnTo>
                      <a:pt x="38" y="1417"/>
                    </a:lnTo>
                    <a:lnTo>
                      <a:pt x="93" y="1436"/>
                    </a:lnTo>
                    <a:lnTo>
                      <a:pt x="112" y="1436"/>
                    </a:lnTo>
                    <a:lnTo>
                      <a:pt x="877" y="1286"/>
                    </a:lnTo>
                    <a:lnTo>
                      <a:pt x="1604" y="1119"/>
                    </a:lnTo>
                    <a:lnTo>
                      <a:pt x="2293" y="951"/>
                    </a:lnTo>
                    <a:lnTo>
                      <a:pt x="2946" y="783"/>
                    </a:lnTo>
                    <a:lnTo>
                      <a:pt x="4102" y="466"/>
                    </a:lnTo>
                    <a:lnTo>
                      <a:pt x="5053" y="168"/>
                    </a:lnTo>
                    <a:lnTo>
                      <a:pt x="5071" y="149"/>
                    </a:lnTo>
                    <a:lnTo>
                      <a:pt x="5090" y="131"/>
                    </a:lnTo>
                    <a:lnTo>
                      <a:pt x="5109" y="93"/>
                    </a:lnTo>
                    <a:lnTo>
                      <a:pt x="5090" y="56"/>
                    </a:lnTo>
                    <a:lnTo>
                      <a:pt x="5071" y="37"/>
                    </a:lnTo>
                    <a:lnTo>
                      <a:pt x="5053" y="19"/>
                    </a:lnTo>
                    <a:lnTo>
                      <a:pt x="503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41"/>
              <p:cNvSpPr/>
              <p:nvPr/>
            </p:nvSpPr>
            <p:spPr>
              <a:xfrm>
                <a:off x="2502850" y="4007300"/>
                <a:ext cx="196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784" h="393" extrusionOk="0">
                    <a:moveTo>
                      <a:pt x="672" y="1"/>
                    </a:moveTo>
                    <a:lnTo>
                      <a:pt x="38" y="225"/>
                    </a:lnTo>
                    <a:lnTo>
                      <a:pt x="19" y="243"/>
                    </a:lnTo>
                    <a:lnTo>
                      <a:pt x="1" y="262"/>
                    </a:lnTo>
                    <a:lnTo>
                      <a:pt x="1" y="299"/>
                    </a:lnTo>
                    <a:lnTo>
                      <a:pt x="1" y="336"/>
                    </a:lnTo>
                    <a:lnTo>
                      <a:pt x="19" y="374"/>
                    </a:lnTo>
                    <a:lnTo>
                      <a:pt x="75" y="392"/>
                    </a:lnTo>
                    <a:lnTo>
                      <a:pt x="94" y="374"/>
                    </a:lnTo>
                    <a:lnTo>
                      <a:pt x="728" y="150"/>
                    </a:lnTo>
                    <a:lnTo>
                      <a:pt x="746" y="131"/>
                    </a:lnTo>
                    <a:lnTo>
                      <a:pt x="765" y="113"/>
                    </a:lnTo>
                    <a:lnTo>
                      <a:pt x="784" y="75"/>
                    </a:lnTo>
                    <a:lnTo>
                      <a:pt x="765" y="38"/>
                    </a:lnTo>
                    <a:lnTo>
                      <a:pt x="746" y="20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41"/>
              <p:cNvSpPr/>
              <p:nvPr/>
            </p:nvSpPr>
            <p:spPr>
              <a:xfrm>
                <a:off x="2334600" y="4084225"/>
                <a:ext cx="20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43" extrusionOk="0">
                    <a:moveTo>
                      <a:pt x="728" y="0"/>
                    </a:moveTo>
                    <a:lnTo>
                      <a:pt x="597" y="19"/>
                    </a:lnTo>
                    <a:lnTo>
                      <a:pt x="75" y="75"/>
                    </a:lnTo>
                    <a:lnTo>
                      <a:pt x="38" y="93"/>
                    </a:lnTo>
                    <a:lnTo>
                      <a:pt x="19" y="112"/>
                    </a:lnTo>
                    <a:lnTo>
                      <a:pt x="0" y="131"/>
                    </a:lnTo>
                    <a:lnTo>
                      <a:pt x="0" y="168"/>
                    </a:lnTo>
                    <a:lnTo>
                      <a:pt x="19" y="224"/>
                    </a:lnTo>
                    <a:lnTo>
                      <a:pt x="75" y="242"/>
                    </a:lnTo>
                    <a:lnTo>
                      <a:pt x="94" y="242"/>
                    </a:lnTo>
                    <a:lnTo>
                      <a:pt x="616" y="186"/>
                    </a:lnTo>
                    <a:lnTo>
                      <a:pt x="746" y="168"/>
                    </a:lnTo>
                    <a:lnTo>
                      <a:pt x="765" y="149"/>
                    </a:lnTo>
                    <a:lnTo>
                      <a:pt x="802" y="131"/>
                    </a:lnTo>
                    <a:lnTo>
                      <a:pt x="802" y="112"/>
                    </a:lnTo>
                    <a:lnTo>
                      <a:pt x="821" y="75"/>
                    </a:lnTo>
                    <a:lnTo>
                      <a:pt x="802" y="37"/>
                    </a:lnTo>
                    <a:lnTo>
                      <a:pt x="783" y="19"/>
                    </a:lnTo>
                    <a:lnTo>
                      <a:pt x="74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41"/>
              <p:cNvSpPr/>
              <p:nvPr/>
            </p:nvSpPr>
            <p:spPr>
              <a:xfrm>
                <a:off x="2366750" y="4052050"/>
                <a:ext cx="13520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362" extrusionOk="0">
                    <a:moveTo>
                      <a:pt x="5296" y="1"/>
                    </a:moveTo>
                    <a:lnTo>
                      <a:pt x="4736" y="187"/>
                    </a:lnTo>
                    <a:lnTo>
                      <a:pt x="4158" y="373"/>
                    </a:lnTo>
                    <a:lnTo>
                      <a:pt x="3543" y="523"/>
                    </a:lnTo>
                    <a:lnTo>
                      <a:pt x="2891" y="690"/>
                    </a:lnTo>
                    <a:lnTo>
                      <a:pt x="2219" y="821"/>
                    </a:lnTo>
                    <a:lnTo>
                      <a:pt x="1530" y="970"/>
                    </a:lnTo>
                    <a:lnTo>
                      <a:pt x="803" y="1082"/>
                    </a:lnTo>
                    <a:lnTo>
                      <a:pt x="57" y="1194"/>
                    </a:lnTo>
                    <a:lnTo>
                      <a:pt x="38" y="1212"/>
                    </a:lnTo>
                    <a:lnTo>
                      <a:pt x="19" y="1231"/>
                    </a:lnTo>
                    <a:lnTo>
                      <a:pt x="1" y="1268"/>
                    </a:lnTo>
                    <a:lnTo>
                      <a:pt x="1" y="1287"/>
                    </a:lnTo>
                    <a:lnTo>
                      <a:pt x="19" y="1343"/>
                    </a:lnTo>
                    <a:lnTo>
                      <a:pt x="75" y="1362"/>
                    </a:lnTo>
                    <a:lnTo>
                      <a:pt x="94" y="1362"/>
                    </a:lnTo>
                    <a:lnTo>
                      <a:pt x="840" y="1250"/>
                    </a:lnTo>
                    <a:lnTo>
                      <a:pt x="1567" y="1119"/>
                    </a:lnTo>
                    <a:lnTo>
                      <a:pt x="2257" y="989"/>
                    </a:lnTo>
                    <a:lnTo>
                      <a:pt x="2928" y="840"/>
                    </a:lnTo>
                    <a:lnTo>
                      <a:pt x="3580" y="690"/>
                    </a:lnTo>
                    <a:lnTo>
                      <a:pt x="4196" y="523"/>
                    </a:lnTo>
                    <a:lnTo>
                      <a:pt x="4792" y="355"/>
                    </a:lnTo>
                    <a:lnTo>
                      <a:pt x="5351" y="168"/>
                    </a:lnTo>
                    <a:lnTo>
                      <a:pt x="5389" y="150"/>
                    </a:lnTo>
                    <a:lnTo>
                      <a:pt x="5407" y="112"/>
                    </a:lnTo>
                    <a:lnTo>
                      <a:pt x="5407" y="94"/>
                    </a:lnTo>
                    <a:lnTo>
                      <a:pt x="5407" y="57"/>
                    </a:lnTo>
                    <a:lnTo>
                      <a:pt x="5389" y="38"/>
                    </a:lnTo>
                    <a:lnTo>
                      <a:pt x="5370" y="19"/>
                    </a:lnTo>
                    <a:lnTo>
                      <a:pt x="533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41"/>
              <p:cNvSpPr/>
              <p:nvPr/>
            </p:nvSpPr>
            <p:spPr>
              <a:xfrm>
                <a:off x="2513575" y="4033875"/>
                <a:ext cx="317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672" extrusionOk="0">
                    <a:moveTo>
                      <a:pt x="1138" y="1"/>
                    </a:moveTo>
                    <a:lnTo>
                      <a:pt x="1082" y="38"/>
                    </a:lnTo>
                    <a:lnTo>
                      <a:pt x="877" y="150"/>
                    </a:lnTo>
                    <a:lnTo>
                      <a:pt x="541" y="317"/>
                    </a:lnTo>
                    <a:lnTo>
                      <a:pt x="38" y="523"/>
                    </a:lnTo>
                    <a:lnTo>
                      <a:pt x="19" y="541"/>
                    </a:lnTo>
                    <a:lnTo>
                      <a:pt x="0" y="560"/>
                    </a:lnTo>
                    <a:lnTo>
                      <a:pt x="0" y="597"/>
                    </a:lnTo>
                    <a:lnTo>
                      <a:pt x="0" y="634"/>
                    </a:lnTo>
                    <a:lnTo>
                      <a:pt x="38" y="672"/>
                    </a:lnTo>
                    <a:lnTo>
                      <a:pt x="112" y="672"/>
                    </a:lnTo>
                    <a:lnTo>
                      <a:pt x="616" y="467"/>
                    </a:lnTo>
                    <a:lnTo>
                      <a:pt x="951" y="299"/>
                    </a:lnTo>
                    <a:lnTo>
                      <a:pt x="1156" y="187"/>
                    </a:lnTo>
                    <a:lnTo>
                      <a:pt x="1231" y="150"/>
                    </a:lnTo>
                    <a:lnTo>
                      <a:pt x="1250" y="112"/>
                    </a:lnTo>
                    <a:lnTo>
                      <a:pt x="1268" y="94"/>
                    </a:lnTo>
                    <a:lnTo>
                      <a:pt x="1268" y="56"/>
                    </a:lnTo>
                    <a:lnTo>
                      <a:pt x="1250" y="38"/>
                    </a:lnTo>
                    <a:lnTo>
                      <a:pt x="12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41"/>
              <p:cNvSpPr/>
              <p:nvPr/>
            </p:nvSpPr>
            <p:spPr>
              <a:xfrm>
                <a:off x="2389125" y="4021300"/>
                <a:ext cx="876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2499" extrusionOk="0">
                    <a:moveTo>
                      <a:pt x="3058" y="0"/>
                    </a:moveTo>
                    <a:lnTo>
                      <a:pt x="75" y="597"/>
                    </a:lnTo>
                    <a:lnTo>
                      <a:pt x="38" y="615"/>
                    </a:lnTo>
                    <a:lnTo>
                      <a:pt x="19" y="634"/>
                    </a:lnTo>
                    <a:lnTo>
                      <a:pt x="1" y="671"/>
                    </a:lnTo>
                    <a:lnTo>
                      <a:pt x="1" y="709"/>
                    </a:lnTo>
                    <a:lnTo>
                      <a:pt x="355" y="2424"/>
                    </a:lnTo>
                    <a:lnTo>
                      <a:pt x="374" y="2461"/>
                    </a:lnTo>
                    <a:lnTo>
                      <a:pt x="392" y="2480"/>
                    </a:lnTo>
                    <a:lnTo>
                      <a:pt x="430" y="2498"/>
                    </a:lnTo>
                    <a:lnTo>
                      <a:pt x="448" y="2498"/>
                    </a:lnTo>
                    <a:lnTo>
                      <a:pt x="3450" y="1902"/>
                    </a:lnTo>
                    <a:lnTo>
                      <a:pt x="3468" y="1883"/>
                    </a:lnTo>
                    <a:lnTo>
                      <a:pt x="3506" y="1864"/>
                    </a:lnTo>
                    <a:lnTo>
                      <a:pt x="3506" y="1827"/>
                    </a:lnTo>
                    <a:lnTo>
                      <a:pt x="3506" y="1790"/>
                    </a:lnTo>
                    <a:lnTo>
                      <a:pt x="3170" y="75"/>
                    </a:lnTo>
                    <a:lnTo>
                      <a:pt x="3151" y="37"/>
                    </a:lnTo>
                    <a:lnTo>
                      <a:pt x="3133" y="19"/>
                    </a:lnTo>
                    <a:lnTo>
                      <a:pt x="309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41"/>
              <p:cNvSpPr/>
              <p:nvPr/>
            </p:nvSpPr>
            <p:spPr>
              <a:xfrm>
                <a:off x="2364425" y="4044125"/>
                <a:ext cx="6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03" extrusionOk="0">
                    <a:moveTo>
                      <a:pt x="75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7"/>
                    </a:lnTo>
                    <a:lnTo>
                      <a:pt x="1" y="94"/>
                    </a:lnTo>
                    <a:lnTo>
                      <a:pt x="94" y="1828"/>
                    </a:lnTo>
                    <a:lnTo>
                      <a:pt x="112" y="1865"/>
                    </a:lnTo>
                    <a:lnTo>
                      <a:pt x="131" y="1884"/>
                    </a:lnTo>
                    <a:lnTo>
                      <a:pt x="150" y="1902"/>
                    </a:lnTo>
                    <a:lnTo>
                      <a:pt x="224" y="1902"/>
                    </a:lnTo>
                    <a:lnTo>
                      <a:pt x="243" y="1884"/>
                    </a:lnTo>
                    <a:lnTo>
                      <a:pt x="262" y="1846"/>
                    </a:lnTo>
                    <a:lnTo>
                      <a:pt x="262" y="1809"/>
                    </a:lnTo>
                    <a:lnTo>
                      <a:pt x="168" y="75"/>
                    </a:lnTo>
                    <a:lnTo>
                      <a:pt x="150" y="57"/>
                    </a:lnTo>
                    <a:lnTo>
                      <a:pt x="131" y="19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41"/>
              <p:cNvSpPr/>
              <p:nvPr/>
            </p:nvSpPr>
            <p:spPr>
              <a:xfrm>
                <a:off x="2349525" y="4045050"/>
                <a:ext cx="6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03" extrusionOk="0">
                    <a:moveTo>
                      <a:pt x="37" y="1"/>
                    </a:moveTo>
                    <a:lnTo>
                      <a:pt x="19" y="20"/>
                    </a:lnTo>
                    <a:lnTo>
                      <a:pt x="0" y="57"/>
                    </a:lnTo>
                    <a:lnTo>
                      <a:pt x="0" y="76"/>
                    </a:lnTo>
                    <a:lnTo>
                      <a:pt x="93" y="1828"/>
                    </a:lnTo>
                    <a:lnTo>
                      <a:pt x="93" y="1847"/>
                    </a:lnTo>
                    <a:lnTo>
                      <a:pt x="112" y="1884"/>
                    </a:lnTo>
                    <a:lnTo>
                      <a:pt x="149" y="1884"/>
                    </a:lnTo>
                    <a:lnTo>
                      <a:pt x="168" y="1903"/>
                    </a:lnTo>
                    <a:lnTo>
                      <a:pt x="186" y="1903"/>
                    </a:lnTo>
                    <a:lnTo>
                      <a:pt x="205" y="1884"/>
                    </a:lnTo>
                    <a:lnTo>
                      <a:pt x="242" y="1865"/>
                    </a:lnTo>
                    <a:lnTo>
                      <a:pt x="242" y="1847"/>
                    </a:lnTo>
                    <a:lnTo>
                      <a:pt x="261" y="1809"/>
                    </a:lnTo>
                    <a:lnTo>
                      <a:pt x="149" y="76"/>
                    </a:lnTo>
                    <a:lnTo>
                      <a:pt x="149" y="38"/>
                    </a:lnTo>
                    <a:lnTo>
                      <a:pt x="131" y="20"/>
                    </a:lnTo>
                    <a:lnTo>
                      <a:pt x="7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41"/>
              <p:cNvSpPr/>
              <p:nvPr/>
            </p:nvSpPr>
            <p:spPr>
              <a:xfrm>
                <a:off x="2487000" y="4013375"/>
                <a:ext cx="1680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828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112"/>
                    </a:lnTo>
                    <a:lnTo>
                      <a:pt x="504" y="1771"/>
                    </a:lnTo>
                    <a:lnTo>
                      <a:pt x="541" y="1809"/>
                    </a:lnTo>
                    <a:lnTo>
                      <a:pt x="579" y="1827"/>
                    </a:lnTo>
                    <a:lnTo>
                      <a:pt x="616" y="1827"/>
                    </a:lnTo>
                    <a:lnTo>
                      <a:pt x="635" y="1809"/>
                    </a:lnTo>
                    <a:lnTo>
                      <a:pt x="653" y="1790"/>
                    </a:lnTo>
                    <a:lnTo>
                      <a:pt x="672" y="1753"/>
                    </a:lnTo>
                    <a:lnTo>
                      <a:pt x="653" y="1734"/>
                    </a:lnTo>
                    <a:lnTo>
                      <a:pt x="169" y="56"/>
                    </a:lnTo>
                    <a:lnTo>
                      <a:pt x="150" y="38"/>
                    </a:lnTo>
                    <a:lnTo>
                      <a:pt x="131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41"/>
              <p:cNvSpPr/>
              <p:nvPr/>
            </p:nvSpPr>
            <p:spPr>
              <a:xfrm>
                <a:off x="2501450" y="4009175"/>
                <a:ext cx="1680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828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94"/>
                    </a:lnTo>
                    <a:lnTo>
                      <a:pt x="504" y="1772"/>
                    </a:lnTo>
                    <a:lnTo>
                      <a:pt x="541" y="1809"/>
                    </a:lnTo>
                    <a:lnTo>
                      <a:pt x="579" y="1827"/>
                    </a:lnTo>
                    <a:lnTo>
                      <a:pt x="616" y="1827"/>
                    </a:lnTo>
                    <a:lnTo>
                      <a:pt x="635" y="1809"/>
                    </a:lnTo>
                    <a:lnTo>
                      <a:pt x="653" y="1790"/>
                    </a:lnTo>
                    <a:lnTo>
                      <a:pt x="672" y="1753"/>
                    </a:lnTo>
                    <a:lnTo>
                      <a:pt x="653" y="1716"/>
                    </a:lnTo>
                    <a:lnTo>
                      <a:pt x="169" y="56"/>
                    </a:lnTo>
                    <a:lnTo>
                      <a:pt x="150" y="19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41"/>
              <p:cNvSpPr/>
              <p:nvPr/>
            </p:nvSpPr>
            <p:spPr>
              <a:xfrm>
                <a:off x="2024200" y="3120350"/>
                <a:ext cx="398525" cy="483825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19353" extrusionOk="0">
                    <a:moveTo>
                      <a:pt x="8166" y="1"/>
                    </a:moveTo>
                    <a:lnTo>
                      <a:pt x="7532" y="38"/>
                    </a:lnTo>
                    <a:lnTo>
                      <a:pt x="6898" y="131"/>
                    </a:lnTo>
                    <a:lnTo>
                      <a:pt x="6208" y="262"/>
                    </a:lnTo>
                    <a:lnTo>
                      <a:pt x="5537" y="430"/>
                    </a:lnTo>
                    <a:lnTo>
                      <a:pt x="4903" y="635"/>
                    </a:lnTo>
                    <a:lnTo>
                      <a:pt x="4325" y="858"/>
                    </a:lnTo>
                    <a:lnTo>
                      <a:pt x="3785" y="1101"/>
                    </a:lnTo>
                    <a:lnTo>
                      <a:pt x="3300" y="1362"/>
                    </a:lnTo>
                    <a:lnTo>
                      <a:pt x="2853" y="1660"/>
                    </a:lnTo>
                    <a:lnTo>
                      <a:pt x="2442" y="1958"/>
                    </a:lnTo>
                    <a:lnTo>
                      <a:pt x="2069" y="2275"/>
                    </a:lnTo>
                    <a:lnTo>
                      <a:pt x="1734" y="2592"/>
                    </a:lnTo>
                    <a:lnTo>
                      <a:pt x="1436" y="2946"/>
                    </a:lnTo>
                    <a:lnTo>
                      <a:pt x="1175" y="3301"/>
                    </a:lnTo>
                    <a:lnTo>
                      <a:pt x="951" y="3655"/>
                    </a:lnTo>
                    <a:lnTo>
                      <a:pt x="746" y="4028"/>
                    </a:lnTo>
                    <a:lnTo>
                      <a:pt x="559" y="4401"/>
                    </a:lnTo>
                    <a:lnTo>
                      <a:pt x="410" y="4773"/>
                    </a:lnTo>
                    <a:lnTo>
                      <a:pt x="298" y="5146"/>
                    </a:lnTo>
                    <a:lnTo>
                      <a:pt x="205" y="5519"/>
                    </a:lnTo>
                    <a:lnTo>
                      <a:pt x="112" y="5892"/>
                    </a:lnTo>
                    <a:lnTo>
                      <a:pt x="56" y="6265"/>
                    </a:lnTo>
                    <a:lnTo>
                      <a:pt x="19" y="6619"/>
                    </a:lnTo>
                    <a:lnTo>
                      <a:pt x="0" y="6973"/>
                    </a:lnTo>
                    <a:lnTo>
                      <a:pt x="0" y="7328"/>
                    </a:lnTo>
                    <a:lnTo>
                      <a:pt x="0" y="7663"/>
                    </a:lnTo>
                    <a:lnTo>
                      <a:pt x="19" y="7980"/>
                    </a:lnTo>
                    <a:lnTo>
                      <a:pt x="93" y="8577"/>
                    </a:lnTo>
                    <a:lnTo>
                      <a:pt x="168" y="9080"/>
                    </a:lnTo>
                    <a:lnTo>
                      <a:pt x="280" y="9509"/>
                    </a:lnTo>
                    <a:lnTo>
                      <a:pt x="392" y="9826"/>
                    </a:lnTo>
                    <a:lnTo>
                      <a:pt x="503" y="10161"/>
                    </a:lnTo>
                    <a:lnTo>
                      <a:pt x="653" y="10534"/>
                    </a:lnTo>
                    <a:lnTo>
                      <a:pt x="970" y="11299"/>
                    </a:lnTo>
                    <a:lnTo>
                      <a:pt x="1268" y="12026"/>
                    </a:lnTo>
                    <a:lnTo>
                      <a:pt x="1380" y="12361"/>
                    </a:lnTo>
                    <a:lnTo>
                      <a:pt x="1454" y="12622"/>
                    </a:lnTo>
                    <a:lnTo>
                      <a:pt x="1492" y="12921"/>
                    </a:lnTo>
                    <a:lnTo>
                      <a:pt x="1529" y="13312"/>
                    </a:lnTo>
                    <a:lnTo>
                      <a:pt x="1603" y="13778"/>
                    </a:lnTo>
                    <a:lnTo>
                      <a:pt x="1697" y="14300"/>
                    </a:lnTo>
                    <a:lnTo>
                      <a:pt x="1753" y="14561"/>
                    </a:lnTo>
                    <a:lnTo>
                      <a:pt x="1827" y="14841"/>
                    </a:lnTo>
                    <a:lnTo>
                      <a:pt x="1920" y="15120"/>
                    </a:lnTo>
                    <a:lnTo>
                      <a:pt x="2014" y="15400"/>
                    </a:lnTo>
                    <a:lnTo>
                      <a:pt x="2144" y="15680"/>
                    </a:lnTo>
                    <a:lnTo>
                      <a:pt x="2275" y="15959"/>
                    </a:lnTo>
                    <a:lnTo>
                      <a:pt x="2442" y="16220"/>
                    </a:lnTo>
                    <a:lnTo>
                      <a:pt x="2629" y="16463"/>
                    </a:lnTo>
                    <a:lnTo>
                      <a:pt x="2890" y="16742"/>
                    </a:lnTo>
                    <a:lnTo>
                      <a:pt x="3169" y="17022"/>
                    </a:lnTo>
                    <a:lnTo>
                      <a:pt x="3430" y="17264"/>
                    </a:lnTo>
                    <a:lnTo>
                      <a:pt x="3710" y="17488"/>
                    </a:lnTo>
                    <a:lnTo>
                      <a:pt x="4008" y="17712"/>
                    </a:lnTo>
                    <a:lnTo>
                      <a:pt x="4288" y="17917"/>
                    </a:lnTo>
                    <a:lnTo>
                      <a:pt x="4586" y="18085"/>
                    </a:lnTo>
                    <a:lnTo>
                      <a:pt x="4866" y="18253"/>
                    </a:lnTo>
                    <a:lnTo>
                      <a:pt x="5164" y="18420"/>
                    </a:lnTo>
                    <a:lnTo>
                      <a:pt x="5463" y="18551"/>
                    </a:lnTo>
                    <a:lnTo>
                      <a:pt x="5742" y="18681"/>
                    </a:lnTo>
                    <a:lnTo>
                      <a:pt x="6040" y="18793"/>
                    </a:lnTo>
                    <a:lnTo>
                      <a:pt x="6618" y="18980"/>
                    </a:lnTo>
                    <a:lnTo>
                      <a:pt x="7159" y="19129"/>
                    </a:lnTo>
                    <a:lnTo>
                      <a:pt x="7700" y="19241"/>
                    </a:lnTo>
                    <a:lnTo>
                      <a:pt x="8203" y="19297"/>
                    </a:lnTo>
                    <a:lnTo>
                      <a:pt x="8688" y="19334"/>
                    </a:lnTo>
                    <a:lnTo>
                      <a:pt x="9117" y="19352"/>
                    </a:lnTo>
                    <a:lnTo>
                      <a:pt x="9489" y="19334"/>
                    </a:lnTo>
                    <a:lnTo>
                      <a:pt x="9825" y="19297"/>
                    </a:lnTo>
                    <a:lnTo>
                      <a:pt x="10105" y="19259"/>
                    </a:lnTo>
                    <a:lnTo>
                      <a:pt x="10310" y="19185"/>
                    </a:lnTo>
                    <a:lnTo>
                      <a:pt x="10496" y="19110"/>
                    </a:lnTo>
                    <a:lnTo>
                      <a:pt x="10720" y="18998"/>
                    </a:lnTo>
                    <a:lnTo>
                      <a:pt x="10981" y="18849"/>
                    </a:lnTo>
                    <a:lnTo>
                      <a:pt x="11261" y="18663"/>
                    </a:lnTo>
                    <a:lnTo>
                      <a:pt x="11559" y="18458"/>
                    </a:lnTo>
                    <a:lnTo>
                      <a:pt x="11894" y="18215"/>
                    </a:lnTo>
                    <a:lnTo>
                      <a:pt x="12230" y="17954"/>
                    </a:lnTo>
                    <a:lnTo>
                      <a:pt x="12566" y="17656"/>
                    </a:lnTo>
                    <a:lnTo>
                      <a:pt x="12920" y="17358"/>
                    </a:lnTo>
                    <a:lnTo>
                      <a:pt x="13255" y="17022"/>
                    </a:lnTo>
                    <a:lnTo>
                      <a:pt x="13591" y="16686"/>
                    </a:lnTo>
                    <a:lnTo>
                      <a:pt x="13927" y="16314"/>
                    </a:lnTo>
                    <a:lnTo>
                      <a:pt x="14225" y="15941"/>
                    </a:lnTo>
                    <a:lnTo>
                      <a:pt x="14523" y="15568"/>
                    </a:lnTo>
                    <a:lnTo>
                      <a:pt x="14784" y="15176"/>
                    </a:lnTo>
                    <a:lnTo>
                      <a:pt x="15008" y="14766"/>
                    </a:lnTo>
                    <a:lnTo>
                      <a:pt x="15120" y="14561"/>
                    </a:lnTo>
                    <a:lnTo>
                      <a:pt x="15213" y="14337"/>
                    </a:lnTo>
                    <a:lnTo>
                      <a:pt x="15381" y="13853"/>
                    </a:lnTo>
                    <a:lnTo>
                      <a:pt x="15530" y="13331"/>
                    </a:lnTo>
                    <a:lnTo>
                      <a:pt x="15642" y="12771"/>
                    </a:lnTo>
                    <a:lnTo>
                      <a:pt x="15735" y="12175"/>
                    </a:lnTo>
                    <a:lnTo>
                      <a:pt x="15810" y="11578"/>
                    </a:lnTo>
                    <a:lnTo>
                      <a:pt x="15865" y="10963"/>
                    </a:lnTo>
                    <a:lnTo>
                      <a:pt x="15903" y="10348"/>
                    </a:lnTo>
                    <a:lnTo>
                      <a:pt x="15940" y="9751"/>
                    </a:lnTo>
                    <a:lnTo>
                      <a:pt x="15940" y="9173"/>
                    </a:lnTo>
                    <a:lnTo>
                      <a:pt x="15940" y="8614"/>
                    </a:lnTo>
                    <a:lnTo>
                      <a:pt x="15921" y="8111"/>
                    </a:lnTo>
                    <a:lnTo>
                      <a:pt x="15884" y="7645"/>
                    </a:lnTo>
                    <a:lnTo>
                      <a:pt x="15865" y="7234"/>
                    </a:lnTo>
                    <a:lnTo>
                      <a:pt x="15810" y="6880"/>
                    </a:lnTo>
                    <a:lnTo>
                      <a:pt x="15772" y="6619"/>
                    </a:lnTo>
                    <a:lnTo>
                      <a:pt x="15716" y="6321"/>
                    </a:lnTo>
                    <a:lnTo>
                      <a:pt x="15604" y="5929"/>
                    </a:lnTo>
                    <a:lnTo>
                      <a:pt x="15455" y="5426"/>
                    </a:lnTo>
                    <a:lnTo>
                      <a:pt x="15232" y="4867"/>
                    </a:lnTo>
                    <a:lnTo>
                      <a:pt x="15101" y="4568"/>
                    </a:lnTo>
                    <a:lnTo>
                      <a:pt x="14952" y="4270"/>
                    </a:lnTo>
                    <a:lnTo>
                      <a:pt x="14803" y="3953"/>
                    </a:lnTo>
                    <a:lnTo>
                      <a:pt x="14616" y="3618"/>
                    </a:lnTo>
                    <a:lnTo>
                      <a:pt x="14411" y="3301"/>
                    </a:lnTo>
                    <a:lnTo>
                      <a:pt x="14206" y="2984"/>
                    </a:lnTo>
                    <a:lnTo>
                      <a:pt x="13964" y="2667"/>
                    </a:lnTo>
                    <a:lnTo>
                      <a:pt x="13703" y="2350"/>
                    </a:lnTo>
                    <a:lnTo>
                      <a:pt x="13423" y="2052"/>
                    </a:lnTo>
                    <a:lnTo>
                      <a:pt x="13125" y="1753"/>
                    </a:lnTo>
                    <a:lnTo>
                      <a:pt x="12808" y="1474"/>
                    </a:lnTo>
                    <a:lnTo>
                      <a:pt x="12454" y="1213"/>
                    </a:lnTo>
                    <a:lnTo>
                      <a:pt x="12081" y="970"/>
                    </a:lnTo>
                    <a:lnTo>
                      <a:pt x="11689" y="747"/>
                    </a:lnTo>
                    <a:lnTo>
                      <a:pt x="11261" y="541"/>
                    </a:lnTo>
                    <a:lnTo>
                      <a:pt x="10813" y="374"/>
                    </a:lnTo>
                    <a:lnTo>
                      <a:pt x="10347" y="225"/>
                    </a:lnTo>
                    <a:lnTo>
                      <a:pt x="9844" y="113"/>
                    </a:lnTo>
                    <a:lnTo>
                      <a:pt x="9303" y="38"/>
                    </a:lnTo>
                    <a:lnTo>
                      <a:pt x="874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41"/>
              <p:cNvSpPr/>
              <p:nvPr/>
            </p:nvSpPr>
            <p:spPr>
              <a:xfrm>
                <a:off x="2024200" y="3120350"/>
                <a:ext cx="398525" cy="483825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19353" fill="none" extrusionOk="0">
                    <a:moveTo>
                      <a:pt x="10310" y="19185"/>
                    </a:moveTo>
                    <a:lnTo>
                      <a:pt x="10310" y="19185"/>
                    </a:lnTo>
                    <a:lnTo>
                      <a:pt x="10496" y="19110"/>
                    </a:lnTo>
                    <a:lnTo>
                      <a:pt x="10720" y="18998"/>
                    </a:lnTo>
                    <a:lnTo>
                      <a:pt x="10981" y="18849"/>
                    </a:lnTo>
                    <a:lnTo>
                      <a:pt x="11261" y="18663"/>
                    </a:lnTo>
                    <a:lnTo>
                      <a:pt x="11559" y="18458"/>
                    </a:lnTo>
                    <a:lnTo>
                      <a:pt x="11894" y="18215"/>
                    </a:lnTo>
                    <a:lnTo>
                      <a:pt x="12230" y="17954"/>
                    </a:lnTo>
                    <a:lnTo>
                      <a:pt x="12566" y="17656"/>
                    </a:lnTo>
                    <a:lnTo>
                      <a:pt x="12920" y="17358"/>
                    </a:lnTo>
                    <a:lnTo>
                      <a:pt x="13255" y="17022"/>
                    </a:lnTo>
                    <a:lnTo>
                      <a:pt x="13591" y="16686"/>
                    </a:lnTo>
                    <a:lnTo>
                      <a:pt x="13927" y="16314"/>
                    </a:lnTo>
                    <a:lnTo>
                      <a:pt x="14225" y="15941"/>
                    </a:lnTo>
                    <a:lnTo>
                      <a:pt x="14523" y="15568"/>
                    </a:lnTo>
                    <a:lnTo>
                      <a:pt x="14784" y="15176"/>
                    </a:lnTo>
                    <a:lnTo>
                      <a:pt x="15008" y="14766"/>
                    </a:lnTo>
                    <a:lnTo>
                      <a:pt x="15008" y="14766"/>
                    </a:lnTo>
                    <a:lnTo>
                      <a:pt x="15120" y="14561"/>
                    </a:lnTo>
                    <a:lnTo>
                      <a:pt x="15213" y="14337"/>
                    </a:lnTo>
                    <a:lnTo>
                      <a:pt x="15381" y="13853"/>
                    </a:lnTo>
                    <a:lnTo>
                      <a:pt x="15530" y="13331"/>
                    </a:lnTo>
                    <a:lnTo>
                      <a:pt x="15642" y="12771"/>
                    </a:lnTo>
                    <a:lnTo>
                      <a:pt x="15735" y="12175"/>
                    </a:lnTo>
                    <a:lnTo>
                      <a:pt x="15810" y="11578"/>
                    </a:lnTo>
                    <a:lnTo>
                      <a:pt x="15865" y="10963"/>
                    </a:lnTo>
                    <a:lnTo>
                      <a:pt x="15903" y="10348"/>
                    </a:lnTo>
                    <a:lnTo>
                      <a:pt x="15940" y="9751"/>
                    </a:lnTo>
                    <a:lnTo>
                      <a:pt x="15940" y="9173"/>
                    </a:lnTo>
                    <a:lnTo>
                      <a:pt x="15940" y="8614"/>
                    </a:lnTo>
                    <a:lnTo>
                      <a:pt x="15921" y="8111"/>
                    </a:lnTo>
                    <a:lnTo>
                      <a:pt x="15884" y="7645"/>
                    </a:lnTo>
                    <a:lnTo>
                      <a:pt x="15865" y="7234"/>
                    </a:lnTo>
                    <a:lnTo>
                      <a:pt x="15810" y="6880"/>
                    </a:lnTo>
                    <a:lnTo>
                      <a:pt x="15772" y="6619"/>
                    </a:lnTo>
                    <a:lnTo>
                      <a:pt x="15772" y="6619"/>
                    </a:lnTo>
                    <a:lnTo>
                      <a:pt x="15716" y="6321"/>
                    </a:lnTo>
                    <a:lnTo>
                      <a:pt x="15604" y="5929"/>
                    </a:lnTo>
                    <a:lnTo>
                      <a:pt x="15455" y="5426"/>
                    </a:lnTo>
                    <a:lnTo>
                      <a:pt x="15232" y="4867"/>
                    </a:lnTo>
                    <a:lnTo>
                      <a:pt x="15101" y="4568"/>
                    </a:lnTo>
                    <a:lnTo>
                      <a:pt x="14952" y="4270"/>
                    </a:lnTo>
                    <a:lnTo>
                      <a:pt x="14803" y="3953"/>
                    </a:lnTo>
                    <a:lnTo>
                      <a:pt x="14616" y="3618"/>
                    </a:lnTo>
                    <a:lnTo>
                      <a:pt x="14411" y="3301"/>
                    </a:lnTo>
                    <a:lnTo>
                      <a:pt x="14206" y="2984"/>
                    </a:lnTo>
                    <a:lnTo>
                      <a:pt x="13964" y="2667"/>
                    </a:lnTo>
                    <a:lnTo>
                      <a:pt x="13703" y="2350"/>
                    </a:lnTo>
                    <a:lnTo>
                      <a:pt x="13423" y="2052"/>
                    </a:lnTo>
                    <a:lnTo>
                      <a:pt x="13125" y="1753"/>
                    </a:lnTo>
                    <a:lnTo>
                      <a:pt x="12808" y="1474"/>
                    </a:lnTo>
                    <a:lnTo>
                      <a:pt x="12454" y="1213"/>
                    </a:lnTo>
                    <a:lnTo>
                      <a:pt x="12081" y="970"/>
                    </a:lnTo>
                    <a:lnTo>
                      <a:pt x="11689" y="747"/>
                    </a:lnTo>
                    <a:lnTo>
                      <a:pt x="11261" y="541"/>
                    </a:lnTo>
                    <a:lnTo>
                      <a:pt x="10813" y="374"/>
                    </a:lnTo>
                    <a:lnTo>
                      <a:pt x="10347" y="225"/>
                    </a:lnTo>
                    <a:lnTo>
                      <a:pt x="9844" y="113"/>
                    </a:lnTo>
                    <a:lnTo>
                      <a:pt x="9303" y="38"/>
                    </a:lnTo>
                    <a:lnTo>
                      <a:pt x="8744" y="1"/>
                    </a:lnTo>
                    <a:lnTo>
                      <a:pt x="8166" y="1"/>
                    </a:lnTo>
                    <a:lnTo>
                      <a:pt x="7532" y="38"/>
                    </a:lnTo>
                    <a:lnTo>
                      <a:pt x="6898" y="131"/>
                    </a:lnTo>
                    <a:lnTo>
                      <a:pt x="6208" y="262"/>
                    </a:lnTo>
                    <a:lnTo>
                      <a:pt x="6208" y="262"/>
                    </a:lnTo>
                    <a:lnTo>
                      <a:pt x="5537" y="430"/>
                    </a:lnTo>
                    <a:lnTo>
                      <a:pt x="4903" y="635"/>
                    </a:lnTo>
                    <a:lnTo>
                      <a:pt x="4325" y="858"/>
                    </a:lnTo>
                    <a:lnTo>
                      <a:pt x="3785" y="1101"/>
                    </a:lnTo>
                    <a:lnTo>
                      <a:pt x="3300" y="1362"/>
                    </a:lnTo>
                    <a:lnTo>
                      <a:pt x="2853" y="1660"/>
                    </a:lnTo>
                    <a:lnTo>
                      <a:pt x="2442" y="1958"/>
                    </a:lnTo>
                    <a:lnTo>
                      <a:pt x="2069" y="2275"/>
                    </a:lnTo>
                    <a:lnTo>
                      <a:pt x="1734" y="2592"/>
                    </a:lnTo>
                    <a:lnTo>
                      <a:pt x="1436" y="2946"/>
                    </a:lnTo>
                    <a:lnTo>
                      <a:pt x="1175" y="3301"/>
                    </a:lnTo>
                    <a:lnTo>
                      <a:pt x="951" y="3655"/>
                    </a:lnTo>
                    <a:lnTo>
                      <a:pt x="746" y="4028"/>
                    </a:lnTo>
                    <a:lnTo>
                      <a:pt x="559" y="4401"/>
                    </a:lnTo>
                    <a:lnTo>
                      <a:pt x="410" y="4773"/>
                    </a:lnTo>
                    <a:lnTo>
                      <a:pt x="298" y="5146"/>
                    </a:lnTo>
                    <a:lnTo>
                      <a:pt x="205" y="5519"/>
                    </a:lnTo>
                    <a:lnTo>
                      <a:pt x="112" y="5892"/>
                    </a:lnTo>
                    <a:lnTo>
                      <a:pt x="56" y="6265"/>
                    </a:lnTo>
                    <a:lnTo>
                      <a:pt x="19" y="6619"/>
                    </a:lnTo>
                    <a:lnTo>
                      <a:pt x="0" y="6973"/>
                    </a:lnTo>
                    <a:lnTo>
                      <a:pt x="0" y="7328"/>
                    </a:lnTo>
                    <a:lnTo>
                      <a:pt x="0" y="7663"/>
                    </a:lnTo>
                    <a:lnTo>
                      <a:pt x="19" y="7980"/>
                    </a:lnTo>
                    <a:lnTo>
                      <a:pt x="93" y="8577"/>
                    </a:lnTo>
                    <a:lnTo>
                      <a:pt x="168" y="9080"/>
                    </a:lnTo>
                    <a:lnTo>
                      <a:pt x="280" y="9509"/>
                    </a:lnTo>
                    <a:lnTo>
                      <a:pt x="392" y="9826"/>
                    </a:lnTo>
                    <a:lnTo>
                      <a:pt x="392" y="9826"/>
                    </a:lnTo>
                    <a:lnTo>
                      <a:pt x="503" y="10161"/>
                    </a:lnTo>
                    <a:lnTo>
                      <a:pt x="653" y="10534"/>
                    </a:lnTo>
                    <a:lnTo>
                      <a:pt x="970" y="11299"/>
                    </a:lnTo>
                    <a:lnTo>
                      <a:pt x="1268" y="12026"/>
                    </a:lnTo>
                    <a:lnTo>
                      <a:pt x="1380" y="12361"/>
                    </a:lnTo>
                    <a:lnTo>
                      <a:pt x="1454" y="12622"/>
                    </a:lnTo>
                    <a:lnTo>
                      <a:pt x="1454" y="12622"/>
                    </a:lnTo>
                    <a:lnTo>
                      <a:pt x="1492" y="12921"/>
                    </a:lnTo>
                    <a:lnTo>
                      <a:pt x="1529" y="13312"/>
                    </a:lnTo>
                    <a:lnTo>
                      <a:pt x="1603" y="13778"/>
                    </a:lnTo>
                    <a:lnTo>
                      <a:pt x="1697" y="14300"/>
                    </a:lnTo>
                    <a:lnTo>
                      <a:pt x="1753" y="14561"/>
                    </a:lnTo>
                    <a:lnTo>
                      <a:pt x="1827" y="14841"/>
                    </a:lnTo>
                    <a:lnTo>
                      <a:pt x="1920" y="15120"/>
                    </a:lnTo>
                    <a:lnTo>
                      <a:pt x="2014" y="15400"/>
                    </a:lnTo>
                    <a:lnTo>
                      <a:pt x="2144" y="15680"/>
                    </a:lnTo>
                    <a:lnTo>
                      <a:pt x="2275" y="15959"/>
                    </a:lnTo>
                    <a:lnTo>
                      <a:pt x="2442" y="16220"/>
                    </a:lnTo>
                    <a:lnTo>
                      <a:pt x="2629" y="16463"/>
                    </a:lnTo>
                    <a:lnTo>
                      <a:pt x="2629" y="16463"/>
                    </a:lnTo>
                    <a:lnTo>
                      <a:pt x="2890" y="16742"/>
                    </a:lnTo>
                    <a:lnTo>
                      <a:pt x="3169" y="17022"/>
                    </a:lnTo>
                    <a:lnTo>
                      <a:pt x="3430" y="17264"/>
                    </a:lnTo>
                    <a:lnTo>
                      <a:pt x="3710" y="17488"/>
                    </a:lnTo>
                    <a:lnTo>
                      <a:pt x="4008" y="17712"/>
                    </a:lnTo>
                    <a:lnTo>
                      <a:pt x="4288" y="17917"/>
                    </a:lnTo>
                    <a:lnTo>
                      <a:pt x="4586" y="18085"/>
                    </a:lnTo>
                    <a:lnTo>
                      <a:pt x="4866" y="18253"/>
                    </a:lnTo>
                    <a:lnTo>
                      <a:pt x="5164" y="18420"/>
                    </a:lnTo>
                    <a:lnTo>
                      <a:pt x="5463" y="18551"/>
                    </a:lnTo>
                    <a:lnTo>
                      <a:pt x="5742" y="18681"/>
                    </a:lnTo>
                    <a:lnTo>
                      <a:pt x="6040" y="18793"/>
                    </a:lnTo>
                    <a:lnTo>
                      <a:pt x="6618" y="18980"/>
                    </a:lnTo>
                    <a:lnTo>
                      <a:pt x="7159" y="19129"/>
                    </a:lnTo>
                    <a:lnTo>
                      <a:pt x="7700" y="19241"/>
                    </a:lnTo>
                    <a:lnTo>
                      <a:pt x="8203" y="19297"/>
                    </a:lnTo>
                    <a:lnTo>
                      <a:pt x="8688" y="19334"/>
                    </a:lnTo>
                    <a:lnTo>
                      <a:pt x="9117" y="19352"/>
                    </a:lnTo>
                    <a:lnTo>
                      <a:pt x="9489" y="19334"/>
                    </a:lnTo>
                    <a:lnTo>
                      <a:pt x="9825" y="19297"/>
                    </a:lnTo>
                    <a:lnTo>
                      <a:pt x="10105" y="19259"/>
                    </a:lnTo>
                    <a:lnTo>
                      <a:pt x="10310" y="191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41"/>
              <p:cNvSpPr/>
              <p:nvPr/>
            </p:nvSpPr>
            <p:spPr>
              <a:xfrm>
                <a:off x="2021850" y="3118500"/>
                <a:ext cx="402725" cy="487550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19502" extrusionOk="0">
                    <a:moveTo>
                      <a:pt x="8539" y="149"/>
                    </a:moveTo>
                    <a:lnTo>
                      <a:pt x="9061" y="168"/>
                    </a:lnTo>
                    <a:lnTo>
                      <a:pt x="9583" y="224"/>
                    </a:lnTo>
                    <a:lnTo>
                      <a:pt x="10068" y="299"/>
                    </a:lnTo>
                    <a:lnTo>
                      <a:pt x="10553" y="429"/>
                    </a:lnTo>
                    <a:lnTo>
                      <a:pt x="11019" y="578"/>
                    </a:lnTo>
                    <a:lnTo>
                      <a:pt x="11466" y="765"/>
                    </a:lnTo>
                    <a:lnTo>
                      <a:pt x="11895" y="970"/>
                    </a:lnTo>
                    <a:lnTo>
                      <a:pt x="12324" y="1231"/>
                    </a:lnTo>
                    <a:lnTo>
                      <a:pt x="12566" y="1398"/>
                    </a:lnTo>
                    <a:lnTo>
                      <a:pt x="12809" y="1585"/>
                    </a:lnTo>
                    <a:lnTo>
                      <a:pt x="13032" y="1771"/>
                    </a:lnTo>
                    <a:lnTo>
                      <a:pt x="13256" y="1976"/>
                    </a:lnTo>
                    <a:lnTo>
                      <a:pt x="13461" y="2181"/>
                    </a:lnTo>
                    <a:lnTo>
                      <a:pt x="13666" y="2387"/>
                    </a:lnTo>
                    <a:lnTo>
                      <a:pt x="14021" y="2834"/>
                    </a:lnTo>
                    <a:lnTo>
                      <a:pt x="14337" y="3263"/>
                    </a:lnTo>
                    <a:lnTo>
                      <a:pt x="14617" y="3710"/>
                    </a:lnTo>
                    <a:lnTo>
                      <a:pt x="14860" y="4158"/>
                    </a:lnTo>
                    <a:lnTo>
                      <a:pt x="15083" y="4586"/>
                    </a:lnTo>
                    <a:lnTo>
                      <a:pt x="15251" y="4997"/>
                    </a:lnTo>
                    <a:lnTo>
                      <a:pt x="15400" y="5388"/>
                    </a:lnTo>
                    <a:lnTo>
                      <a:pt x="15531" y="5742"/>
                    </a:lnTo>
                    <a:lnTo>
                      <a:pt x="15624" y="6041"/>
                    </a:lnTo>
                    <a:lnTo>
                      <a:pt x="15754" y="6507"/>
                    </a:lnTo>
                    <a:lnTo>
                      <a:pt x="15792" y="6712"/>
                    </a:lnTo>
                    <a:lnTo>
                      <a:pt x="15829" y="6973"/>
                    </a:lnTo>
                    <a:lnTo>
                      <a:pt x="15866" y="7290"/>
                    </a:lnTo>
                    <a:lnTo>
                      <a:pt x="15922" y="8147"/>
                    </a:lnTo>
                    <a:lnTo>
                      <a:pt x="15941" y="8669"/>
                    </a:lnTo>
                    <a:lnTo>
                      <a:pt x="15959" y="9210"/>
                    </a:lnTo>
                    <a:lnTo>
                      <a:pt x="15941" y="9788"/>
                    </a:lnTo>
                    <a:lnTo>
                      <a:pt x="15922" y="10385"/>
                    </a:lnTo>
                    <a:lnTo>
                      <a:pt x="15885" y="10981"/>
                    </a:lnTo>
                    <a:lnTo>
                      <a:pt x="15848" y="11596"/>
                    </a:lnTo>
                    <a:lnTo>
                      <a:pt x="15773" y="12193"/>
                    </a:lnTo>
                    <a:lnTo>
                      <a:pt x="15680" y="12789"/>
                    </a:lnTo>
                    <a:lnTo>
                      <a:pt x="15549" y="13349"/>
                    </a:lnTo>
                    <a:lnTo>
                      <a:pt x="15400" y="13889"/>
                    </a:lnTo>
                    <a:lnTo>
                      <a:pt x="15232" y="14374"/>
                    </a:lnTo>
                    <a:lnTo>
                      <a:pt x="15139" y="14598"/>
                    </a:lnTo>
                    <a:lnTo>
                      <a:pt x="15027" y="14803"/>
                    </a:lnTo>
                    <a:lnTo>
                      <a:pt x="14804" y="15213"/>
                    </a:lnTo>
                    <a:lnTo>
                      <a:pt x="14543" y="15605"/>
                    </a:lnTo>
                    <a:lnTo>
                      <a:pt x="14244" y="15996"/>
                    </a:lnTo>
                    <a:lnTo>
                      <a:pt x="13927" y="16350"/>
                    </a:lnTo>
                    <a:lnTo>
                      <a:pt x="13610" y="16723"/>
                    </a:lnTo>
                    <a:lnTo>
                      <a:pt x="13275" y="17059"/>
                    </a:lnTo>
                    <a:lnTo>
                      <a:pt x="12921" y="17394"/>
                    </a:lnTo>
                    <a:lnTo>
                      <a:pt x="12585" y="17693"/>
                    </a:lnTo>
                    <a:lnTo>
                      <a:pt x="12231" y="17972"/>
                    </a:lnTo>
                    <a:lnTo>
                      <a:pt x="11914" y="18233"/>
                    </a:lnTo>
                    <a:lnTo>
                      <a:pt x="11597" y="18476"/>
                    </a:lnTo>
                    <a:lnTo>
                      <a:pt x="11280" y="18681"/>
                    </a:lnTo>
                    <a:lnTo>
                      <a:pt x="11019" y="18849"/>
                    </a:lnTo>
                    <a:lnTo>
                      <a:pt x="10758" y="18998"/>
                    </a:lnTo>
                    <a:lnTo>
                      <a:pt x="10553" y="19110"/>
                    </a:lnTo>
                    <a:lnTo>
                      <a:pt x="10366" y="19184"/>
                    </a:lnTo>
                    <a:lnTo>
                      <a:pt x="10180" y="19240"/>
                    </a:lnTo>
                    <a:lnTo>
                      <a:pt x="9919" y="19296"/>
                    </a:lnTo>
                    <a:lnTo>
                      <a:pt x="9602" y="19315"/>
                    </a:lnTo>
                    <a:lnTo>
                      <a:pt x="9229" y="19333"/>
                    </a:lnTo>
                    <a:lnTo>
                      <a:pt x="8800" y="19333"/>
                    </a:lnTo>
                    <a:lnTo>
                      <a:pt x="8334" y="19296"/>
                    </a:lnTo>
                    <a:lnTo>
                      <a:pt x="7831" y="19221"/>
                    </a:lnTo>
                    <a:lnTo>
                      <a:pt x="7309" y="19110"/>
                    </a:lnTo>
                    <a:lnTo>
                      <a:pt x="6750" y="18979"/>
                    </a:lnTo>
                    <a:lnTo>
                      <a:pt x="6172" y="18793"/>
                    </a:lnTo>
                    <a:lnTo>
                      <a:pt x="5892" y="18681"/>
                    </a:lnTo>
                    <a:lnTo>
                      <a:pt x="5594" y="18550"/>
                    </a:lnTo>
                    <a:lnTo>
                      <a:pt x="5314" y="18420"/>
                    </a:lnTo>
                    <a:lnTo>
                      <a:pt x="5016" y="18271"/>
                    </a:lnTo>
                    <a:lnTo>
                      <a:pt x="4736" y="18103"/>
                    </a:lnTo>
                    <a:lnTo>
                      <a:pt x="4438" y="17916"/>
                    </a:lnTo>
                    <a:lnTo>
                      <a:pt x="4158" y="17730"/>
                    </a:lnTo>
                    <a:lnTo>
                      <a:pt x="3860" y="17506"/>
                    </a:lnTo>
                    <a:lnTo>
                      <a:pt x="3580" y="17283"/>
                    </a:lnTo>
                    <a:lnTo>
                      <a:pt x="3319" y="17040"/>
                    </a:lnTo>
                    <a:lnTo>
                      <a:pt x="3040" y="16779"/>
                    </a:lnTo>
                    <a:lnTo>
                      <a:pt x="2779" y="16481"/>
                    </a:lnTo>
                    <a:lnTo>
                      <a:pt x="2630" y="16294"/>
                    </a:lnTo>
                    <a:lnTo>
                      <a:pt x="2499" y="16089"/>
                    </a:lnTo>
                    <a:lnTo>
                      <a:pt x="2387" y="15866"/>
                    </a:lnTo>
                    <a:lnTo>
                      <a:pt x="2275" y="15642"/>
                    </a:lnTo>
                    <a:lnTo>
                      <a:pt x="2182" y="15418"/>
                    </a:lnTo>
                    <a:lnTo>
                      <a:pt x="2089" y="15194"/>
                    </a:lnTo>
                    <a:lnTo>
                      <a:pt x="1958" y="14747"/>
                    </a:lnTo>
                    <a:lnTo>
                      <a:pt x="1847" y="14300"/>
                    </a:lnTo>
                    <a:lnTo>
                      <a:pt x="1772" y="13871"/>
                    </a:lnTo>
                    <a:lnTo>
                      <a:pt x="1679" y="13144"/>
                    </a:lnTo>
                    <a:lnTo>
                      <a:pt x="1623" y="12678"/>
                    </a:lnTo>
                    <a:lnTo>
                      <a:pt x="1548" y="12379"/>
                    </a:lnTo>
                    <a:lnTo>
                      <a:pt x="1418" y="12006"/>
                    </a:lnTo>
                    <a:lnTo>
                      <a:pt x="1064" y="11168"/>
                    </a:lnTo>
                    <a:lnTo>
                      <a:pt x="784" y="10496"/>
                    </a:lnTo>
                    <a:lnTo>
                      <a:pt x="653" y="10179"/>
                    </a:lnTo>
                    <a:lnTo>
                      <a:pt x="560" y="9881"/>
                    </a:lnTo>
                    <a:lnTo>
                      <a:pt x="430" y="9490"/>
                    </a:lnTo>
                    <a:lnTo>
                      <a:pt x="374" y="9229"/>
                    </a:lnTo>
                    <a:lnTo>
                      <a:pt x="318" y="8949"/>
                    </a:lnTo>
                    <a:lnTo>
                      <a:pt x="262" y="8632"/>
                    </a:lnTo>
                    <a:lnTo>
                      <a:pt x="206" y="8278"/>
                    </a:lnTo>
                    <a:lnTo>
                      <a:pt x="187" y="7905"/>
                    </a:lnTo>
                    <a:lnTo>
                      <a:pt x="169" y="7513"/>
                    </a:lnTo>
                    <a:lnTo>
                      <a:pt x="169" y="7103"/>
                    </a:lnTo>
                    <a:lnTo>
                      <a:pt x="206" y="6693"/>
                    </a:lnTo>
                    <a:lnTo>
                      <a:pt x="243" y="6246"/>
                    </a:lnTo>
                    <a:lnTo>
                      <a:pt x="336" y="5798"/>
                    </a:lnTo>
                    <a:lnTo>
                      <a:pt x="430" y="5351"/>
                    </a:lnTo>
                    <a:lnTo>
                      <a:pt x="579" y="4903"/>
                    </a:lnTo>
                    <a:lnTo>
                      <a:pt x="747" y="4456"/>
                    </a:lnTo>
                    <a:lnTo>
                      <a:pt x="970" y="4009"/>
                    </a:lnTo>
                    <a:lnTo>
                      <a:pt x="1157" y="3673"/>
                    </a:lnTo>
                    <a:lnTo>
                      <a:pt x="1380" y="3356"/>
                    </a:lnTo>
                    <a:lnTo>
                      <a:pt x="1604" y="3058"/>
                    </a:lnTo>
                    <a:lnTo>
                      <a:pt x="1847" y="2778"/>
                    </a:lnTo>
                    <a:lnTo>
                      <a:pt x="2126" y="2498"/>
                    </a:lnTo>
                    <a:lnTo>
                      <a:pt x="2406" y="2237"/>
                    </a:lnTo>
                    <a:lnTo>
                      <a:pt x="2723" y="1995"/>
                    </a:lnTo>
                    <a:lnTo>
                      <a:pt x="3040" y="1753"/>
                    </a:lnTo>
                    <a:lnTo>
                      <a:pt x="3394" y="1529"/>
                    </a:lnTo>
                    <a:lnTo>
                      <a:pt x="3748" y="1343"/>
                    </a:lnTo>
                    <a:lnTo>
                      <a:pt x="4140" y="1137"/>
                    </a:lnTo>
                    <a:lnTo>
                      <a:pt x="4531" y="970"/>
                    </a:lnTo>
                    <a:lnTo>
                      <a:pt x="4941" y="802"/>
                    </a:lnTo>
                    <a:lnTo>
                      <a:pt x="5389" y="671"/>
                    </a:lnTo>
                    <a:lnTo>
                      <a:pt x="5836" y="541"/>
                    </a:lnTo>
                    <a:lnTo>
                      <a:pt x="6321" y="410"/>
                    </a:lnTo>
                    <a:lnTo>
                      <a:pt x="6899" y="299"/>
                    </a:lnTo>
                    <a:lnTo>
                      <a:pt x="7458" y="224"/>
                    </a:lnTo>
                    <a:lnTo>
                      <a:pt x="8017" y="168"/>
                    </a:lnTo>
                    <a:lnTo>
                      <a:pt x="8539" y="149"/>
                    </a:lnTo>
                    <a:close/>
                    <a:moveTo>
                      <a:pt x="8017" y="0"/>
                    </a:moveTo>
                    <a:lnTo>
                      <a:pt x="7589" y="38"/>
                    </a:lnTo>
                    <a:lnTo>
                      <a:pt x="7160" y="93"/>
                    </a:lnTo>
                    <a:lnTo>
                      <a:pt x="6731" y="168"/>
                    </a:lnTo>
                    <a:lnTo>
                      <a:pt x="6284" y="261"/>
                    </a:lnTo>
                    <a:lnTo>
                      <a:pt x="5799" y="373"/>
                    </a:lnTo>
                    <a:lnTo>
                      <a:pt x="5333" y="504"/>
                    </a:lnTo>
                    <a:lnTo>
                      <a:pt x="4885" y="653"/>
                    </a:lnTo>
                    <a:lnTo>
                      <a:pt x="4457" y="821"/>
                    </a:lnTo>
                    <a:lnTo>
                      <a:pt x="4046" y="1007"/>
                    </a:lnTo>
                    <a:lnTo>
                      <a:pt x="3674" y="1193"/>
                    </a:lnTo>
                    <a:lnTo>
                      <a:pt x="3301" y="1398"/>
                    </a:lnTo>
                    <a:lnTo>
                      <a:pt x="2947" y="1622"/>
                    </a:lnTo>
                    <a:lnTo>
                      <a:pt x="2611" y="1865"/>
                    </a:lnTo>
                    <a:lnTo>
                      <a:pt x="2294" y="2107"/>
                    </a:lnTo>
                    <a:lnTo>
                      <a:pt x="2014" y="2387"/>
                    </a:lnTo>
                    <a:lnTo>
                      <a:pt x="1735" y="2666"/>
                    </a:lnTo>
                    <a:lnTo>
                      <a:pt x="1474" y="2964"/>
                    </a:lnTo>
                    <a:lnTo>
                      <a:pt x="1250" y="3263"/>
                    </a:lnTo>
                    <a:lnTo>
                      <a:pt x="1026" y="3598"/>
                    </a:lnTo>
                    <a:lnTo>
                      <a:pt x="821" y="3934"/>
                    </a:lnTo>
                    <a:lnTo>
                      <a:pt x="616" y="4381"/>
                    </a:lnTo>
                    <a:lnTo>
                      <a:pt x="430" y="4847"/>
                    </a:lnTo>
                    <a:lnTo>
                      <a:pt x="281" y="5314"/>
                    </a:lnTo>
                    <a:lnTo>
                      <a:pt x="169" y="5761"/>
                    </a:lnTo>
                    <a:lnTo>
                      <a:pt x="94" y="6227"/>
                    </a:lnTo>
                    <a:lnTo>
                      <a:pt x="38" y="6675"/>
                    </a:lnTo>
                    <a:lnTo>
                      <a:pt x="20" y="7103"/>
                    </a:lnTo>
                    <a:lnTo>
                      <a:pt x="1" y="7513"/>
                    </a:lnTo>
                    <a:lnTo>
                      <a:pt x="20" y="7924"/>
                    </a:lnTo>
                    <a:lnTo>
                      <a:pt x="57" y="8296"/>
                    </a:lnTo>
                    <a:lnTo>
                      <a:pt x="94" y="8651"/>
                    </a:lnTo>
                    <a:lnTo>
                      <a:pt x="150" y="8986"/>
                    </a:lnTo>
                    <a:lnTo>
                      <a:pt x="206" y="9266"/>
                    </a:lnTo>
                    <a:lnTo>
                      <a:pt x="281" y="9527"/>
                    </a:lnTo>
                    <a:lnTo>
                      <a:pt x="411" y="9937"/>
                    </a:lnTo>
                    <a:lnTo>
                      <a:pt x="504" y="10235"/>
                    </a:lnTo>
                    <a:lnTo>
                      <a:pt x="635" y="10552"/>
                    </a:lnTo>
                    <a:lnTo>
                      <a:pt x="914" y="11223"/>
                    </a:lnTo>
                    <a:lnTo>
                      <a:pt x="1250" y="12044"/>
                    </a:lnTo>
                    <a:lnTo>
                      <a:pt x="1380" y="12417"/>
                    </a:lnTo>
                    <a:lnTo>
                      <a:pt x="1455" y="12715"/>
                    </a:lnTo>
                    <a:lnTo>
                      <a:pt x="1530" y="13162"/>
                    </a:lnTo>
                    <a:lnTo>
                      <a:pt x="1623" y="13908"/>
                    </a:lnTo>
                    <a:lnTo>
                      <a:pt x="1697" y="14337"/>
                    </a:lnTo>
                    <a:lnTo>
                      <a:pt x="1809" y="14803"/>
                    </a:lnTo>
                    <a:lnTo>
                      <a:pt x="1940" y="15269"/>
                    </a:lnTo>
                    <a:lnTo>
                      <a:pt x="2033" y="15493"/>
                    </a:lnTo>
                    <a:lnTo>
                      <a:pt x="2126" y="15716"/>
                    </a:lnTo>
                    <a:lnTo>
                      <a:pt x="2238" y="15959"/>
                    </a:lnTo>
                    <a:lnTo>
                      <a:pt x="2369" y="16164"/>
                    </a:lnTo>
                    <a:lnTo>
                      <a:pt x="2499" y="16388"/>
                    </a:lnTo>
                    <a:lnTo>
                      <a:pt x="2667" y="16593"/>
                    </a:lnTo>
                    <a:lnTo>
                      <a:pt x="3058" y="17021"/>
                    </a:lnTo>
                    <a:lnTo>
                      <a:pt x="3469" y="17394"/>
                    </a:lnTo>
                    <a:lnTo>
                      <a:pt x="3897" y="17730"/>
                    </a:lnTo>
                    <a:lnTo>
                      <a:pt x="4326" y="18047"/>
                    </a:lnTo>
                    <a:lnTo>
                      <a:pt x="4755" y="18308"/>
                    </a:lnTo>
                    <a:lnTo>
                      <a:pt x="5184" y="18550"/>
                    </a:lnTo>
                    <a:lnTo>
                      <a:pt x="5631" y="18755"/>
                    </a:lnTo>
                    <a:lnTo>
                      <a:pt x="6060" y="18942"/>
                    </a:lnTo>
                    <a:lnTo>
                      <a:pt x="6489" y="19091"/>
                    </a:lnTo>
                    <a:lnTo>
                      <a:pt x="6918" y="19203"/>
                    </a:lnTo>
                    <a:lnTo>
                      <a:pt x="7309" y="19296"/>
                    </a:lnTo>
                    <a:lnTo>
                      <a:pt x="7719" y="19389"/>
                    </a:lnTo>
                    <a:lnTo>
                      <a:pt x="8092" y="19445"/>
                    </a:lnTo>
                    <a:lnTo>
                      <a:pt x="8465" y="19482"/>
                    </a:lnTo>
                    <a:lnTo>
                      <a:pt x="8800" y="19501"/>
                    </a:lnTo>
                    <a:lnTo>
                      <a:pt x="9546" y="19501"/>
                    </a:lnTo>
                    <a:lnTo>
                      <a:pt x="9919" y="19464"/>
                    </a:lnTo>
                    <a:lnTo>
                      <a:pt x="10199" y="19408"/>
                    </a:lnTo>
                    <a:lnTo>
                      <a:pt x="10422" y="19352"/>
                    </a:lnTo>
                    <a:lnTo>
                      <a:pt x="10609" y="19259"/>
                    </a:lnTo>
                    <a:lnTo>
                      <a:pt x="10833" y="19147"/>
                    </a:lnTo>
                    <a:lnTo>
                      <a:pt x="11094" y="18998"/>
                    </a:lnTo>
                    <a:lnTo>
                      <a:pt x="11373" y="18830"/>
                    </a:lnTo>
                    <a:lnTo>
                      <a:pt x="11672" y="18606"/>
                    </a:lnTo>
                    <a:lnTo>
                      <a:pt x="12007" y="18382"/>
                    </a:lnTo>
                    <a:lnTo>
                      <a:pt x="12343" y="18121"/>
                    </a:lnTo>
                    <a:lnTo>
                      <a:pt x="12678" y="17823"/>
                    </a:lnTo>
                    <a:lnTo>
                      <a:pt x="13032" y="17525"/>
                    </a:lnTo>
                    <a:lnTo>
                      <a:pt x="13387" y="17189"/>
                    </a:lnTo>
                    <a:lnTo>
                      <a:pt x="13722" y="16835"/>
                    </a:lnTo>
                    <a:lnTo>
                      <a:pt x="14058" y="16481"/>
                    </a:lnTo>
                    <a:lnTo>
                      <a:pt x="14375" y="16089"/>
                    </a:lnTo>
                    <a:lnTo>
                      <a:pt x="14673" y="15698"/>
                    </a:lnTo>
                    <a:lnTo>
                      <a:pt x="14934" y="15306"/>
                    </a:lnTo>
                    <a:lnTo>
                      <a:pt x="15176" y="14878"/>
                    </a:lnTo>
                    <a:lnTo>
                      <a:pt x="15288" y="14672"/>
                    </a:lnTo>
                    <a:lnTo>
                      <a:pt x="15382" y="14449"/>
                    </a:lnTo>
                    <a:lnTo>
                      <a:pt x="15549" y="13945"/>
                    </a:lnTo>
                    <a:lnTo>
                      <a:pt x="15698" y="13405"/>
                    </a:lnTo>
                    <a:lnTo>
                      <a:pt x="15829" y="12845"/>
                    </a:lnTo>
                    <a:lnTo>
                      <a:pt x="15922" y="12249"/>
                    </a:lnTo>
                    <a:lnTo>
                      <a:pt x="15997" y="11634"/>
                    </a:lnTo>
                    <a:lnTo>
                      <a:pt x="16053" y="11018"/>
                    </a:lnTo>
                    <a:lnTo>
                      <a:pt x="16090" y="10385"/>
                    </a:lnTo>
                    <a:lnTo>
                      <a:pt x="16109" y="9788"/>
                    </a:lnTo>
                    <a:lnTo>
                      <a:pt x="16109" y="9210"/>
                    </a:lnTo>
                    <a:lnTo>
                      <a:pt x="16109" y="8651"/>
                    </a:lnTo>
                    <a:lnTo>
                      <a:pt x="16090" y="8147"/>
                    </a:lnTo>
                    <a:lnTo>
                      <a:pt x="16034" y="7271"/>
                    </a:lnTo>
                    <a:lnTo>
                      <a:pt x="15997" y="6936"/>
                    </a:lnTo>
                    <a:lnTo>
                      <a:pt x="15941" y="6675"/>
                    </a:lnTo>
                    <a:lnTo>
                      <a:pt x="15885" y="6395"/>
                    </a:lnTo>
                    <a:lnTo>
                      <a:pt x="15754" y="5891"/>
                    </a:lnTo>
                    <a:lnTo>
                      <a:pt x="15661" y="5575"/>
                    </a:lnTo>
                    <a:lnTo>
                      <a:pt x="15531" y="5220"/>
                    </a:lnTo>
                    <a:lnTo>
                      <a:pt x="15382" y="4829"/>
                    </a:lnTo>
                    <a:lnTo>
                      <a:pt x="15195" y="4419"/>
                    </a:lnTo>
                    <a:lnTo>
                      <a:pt x="14971" y="3990"/>
                    </a:lnTo>
                    <a:lnTo>
                      <a:pt x="14729" y="3561"/>
                    </a:lnTo>
                    <a:lnTo>
                      <a:pt x="14449" y="3114"/>
                    </a:lnTo>
                    <a:lnTo>
                      <a:pt x="14114" y="2685"/>
                    </a:lnTo>
                    <a:lnTo>
                      <a:pt x="13760" y="2256"/>
                    </a:lnTo>
                    <a:lnTo>
                      <a:pt x="13554" y="2032"/>
                    </a:lnTo>
                    <a:lnTo>
                      <a:pt x="13349" y="1846"/>
                    </a:lnTo>
                    <a:lnTo>
                      <a:pt x="13126" y="1641"/>
                    </a:lnTo>
                    <a:lnTo>
                      <a:pt x="12902" y="1454"/>
                    </a:lnTo>
                    <a:lnTo>
                      <a:pt x="12660" y="1268"/>
                    </a:lnTo>
                    <a:lnTo>
                      <a:pt x="12417" y="1100"/>
                    </a:lnTo>
                    <a:lnTo>
                      <a:pt x="12100" y="895"/>
                    </a:lnTo>
                    <a:lnTo>
                      <a:pt x="11765" y="727"/>
                    </a:lnTo>
                    <a:lnTo>
                      <a:pt x="11429" y="560"/>
                    </a:lnTo>
                    <a:lnTo>
                      <a:pt x="11094" y="429"/>
                    </a:lnTo>
                    <a:lnTo>
                      <a:pt x="10739" y="299"/>
                    </a:lnTo>
                    <a:lnTo>
                      <a:pt x="10366" y="205"/>
                    </a:lnTo>
                    <a:lnTo>
                      <a:pt x="9994" y="131"/>
                    </a:lnTo>
                    <a:lnTo>
                      <a:pt x="9621" y="56"/>
                    </a:lnTo>
                    <a:lnTo>
                      <a:pt x="9229" y="19"/>
                    </a:lnTo>
                    <a:lnTo>
                      <a:pt x="883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41"/>
              <p:cNvSpPr/>
              <p:nvPr/>
            </p:nvSpPr>
            <p:spPr>
              <a:xfrm>
                <a:off x="2021850" y="3118500"/>
                <a:ext cx="402725" cy="487550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19502" fill="none" extrusionOk="0">
                    <a:moveTo>
                      <a:pt x="9136" y="19501"/>
                    </a:moveTo>
                    <a:lnTo>
                      <a:pt x="9136" y="19501"/>
                    </a:lnTo>
                    <a:lnTo>
                      <a:pt x="8800" y="19501"/>
                    </a:lnTo>
                    <a:lnTo>
                      <a:pt x="8465" y="19482"/>
                    </a:lnTo>
                    <a:lnTo>
                      <a:pt x="8092" y="19445"/>
                    </a:lnTo>
                    <a:lnTo>
                      <a:pt x="7719" y="19389"/>
                    </a:lnTo>
                    <a:lnTo>
                      <a:pt x="7309" y="19296"/>
                    </a:lnTo>
                    <a:lnTo>
                      <a:pt x="6918" y="19203"/>
                    </a:lnTo>
                    <a:lnTo>
                      <a:pt x="6489" y="19091"/>
                    </a:lnTo>
                    <a:lnTo>
                      <a:pt x="6060" y="18942"/>
                    </a:lnTo>
                    <a:lnTo>
                      <a:pt x="5631" y="18755"/>
                    </a:lnTo>
                    <a:lnTo>
                      <a:pt x="5184" y="18550"/>
                    </a:lnTo>
                    <a:lnTo>
                      <a:pt x="4755" y="18308"/>
                    </a:lnTo>
                    <a:lnTo>
                      <a:pt x="4326" y="18047"/>
                    </a:lnTo>
                    <a:lnTo>
                      <a:pt x="3897" y="17730"/>
                    </a:lnTo>
                    <a:lnTo>
                      <a:pt x="3469" y="17394"/>
                    </a:lnTo>
                    <a:lnTo>
                      <a:pt x="3058" y="17021"/>
                    </a:lnTo>
                    <a:lnTo>
                      <a:pt x="2667" y="16593"/>
                    </a:lnTo>
                    <a:lnTo>
                      <a:pt x="2667" y="16593"/>
                    </a:lnTo>
                    <a:lnTo>
                      <a:pt x="2499" y="16388"/>
                    </a:lnTo>
                    <a:lnTo>
                      <a:pt x="2369" y="16164"/>
                    </a:lnTo>
                    <a:lnTo>
                      <a:pt x="2238" y="15959"/>
                    </a:lnTo>
                    <a:lnTo>
                      <a:pt x="2126" y="15716"/>
                    </a:lnTo>
                    <a:lnTo>
                      <a:pt x="2033" y="15493"/>
                    </a:lnTo>
                    <a:lnTo>
                      <a:pt x="1940" y="15269"/>
                    </a:lnTo>
                    <a:lnTo>
                      <a:pt x="1809" y="14803"/>
                    </a:lnTo>
                    <a:lnTo>
                      <a:pt x="1697" y="14337"/>
                    </a:lnTo>
                    <a:lnTo>
                      <a:pt x="1623" y="13908"/>
                    </a:lnTo>
                    <a:lnTo>
                      <a:pt x="1530" y="13162"/>
                    </a:lnTo>
                    <a:lnTo>
                      <a:pt x="1530" y="13162"/>
                    </a:lnTo>
                    <a:lnTo>
                      <a:pt x="1455" y="12715"/>
                    </a:lnTo>
                    <a:lnTo>
                      <a:pt x="1455" y="12715"/>
                    </a:lnTo>
                    <a:lnTo>
                      <a:pt x="1380" y="12417"/>
                    </a:lnTo>
                    <a:lnTo>
                      <a:pt x="1250" y="12044"/>
                    </a:lnTo>
                    <a:lnTo>
                      <a:pt x="914" y="11223"/>
                    </a:lnTo>
                    <a:lnTo>
                      <a:pt x="914" y="11223"/>
                    </a:lnTo>
                    <a:lnTo>
                      <a:pt x="635" y="10552"/>
                    </a:lnTo>
                    <a:lnTo>
                      <a:pt x="504" y="10235"/>
                    </a:lnTo>
                    <a:lnTo>
                      <a:pt x="411" y="9937"/>
                    </a:lnTo>
                    <a:lnTo>
                      <a:pt x="411" y="9937"/>
                    </a:lnTo>
                    <a:lnTo>
                      <a:pt x="281" y="9527"/>
                    </a:lnTo>
                    <a:lnTo>
                      <a:pt x="206" y="9266"/>
                    </a:lnTo>
                    <a:lnTo>
                      <a:pt x="150" y="8986"/>
                    </a:lnTo>
                    <a:lnTo>
                      <a:pt x="94" y="8651"/>
                    </a:lnTo>
                    <a:lnTo>
                      <a:pt x="57" y="8296"/>
                    </a:lnTo>
                    <a:lnTo>
                      <a:pt x="20" y="7924"/>
                    </a:lnTo>
                    <a:lnTo>
                      <a:pt x="1" y="7513"/>
                    </a:lnTo>
                    <a:lnTo>
                      <a:pt x="20" y="7103"/>
                    </a:lnTo>
                    <a:lnTo>
                      <a:pt x="38" y="6675"/>
                    </a:lnTo>
                    <a:lnTo>
                      <a:pt x="94" y="6227"/>
                    </a:lnTo>
                    <a:lnTo>
                      <a:pt x="169" y="5761"/>
                    </a:lnTo>
                    <a:lnTo>
                      <a:pt x="281" y="5314"/>
                    </a:lnTo>
                    <a:lnTo>
                      <a:pt x="430" y="4847"/>
                    </a:lnTo>
                    <a:lnTo>
                      <a:pt x="616" y="4381"/>
                    </a:lnTo>
                    <a:lnTo>
                      <a:pt x="821" y="3934"/>
                    </a:lnTo>
                    <a:lnTo>
                      <a:pt x="821" y="3934"/>
                    </a:lnTo>
                    <a:lnTo>
                      <a:pt x="1026" y="3598"/>
                    </a:lnTo>
                    <a:lnTo>
                      <a:pt x="1250" y="3263"/>
                    </a:lnTo>
                    <a:lnTo>
                      <a:pt x="1474" y="2964"/>
                    </a:lnTo>
                    <a:lnTo>
                      <a:pt x="1735" y="2666"/>
                    </a:lnTo>
                    <a:lnTo>
                      <a:pt x="2014" y="2387"/>
                    </a:lnTo>
                    <a:lnTo>
                      <a:pt x="2294" y="2107"/>
                    </a:lnTo>
                    <a:lnTo>
                      <a:pt x="2611" y="1865"/>
                    </a:lnTo>
                    <a:lnTo>
                      <a:pt x="2947" y="1622"/>
                    </a:lnTo>
                    <a:lnTo>
                      <a:pt x="3301" y="1398"/>
                    </a:lnTo>
                    <a:lnTo>
                      <a:pt x="3674" y="1193"/>
                    </a:lnTo>
                    <a:lnTo>
                      <a:pt x="4046" y="1007"/>
                    </a:lnTo>
                    <a:lnTo>
                      <a:pt x="4457" y="821"/>
                    </a:lnTo>
                    <a:lnTo>
                      <a:pt x="4885" y="653"/>
                    </a:lnTo>
                    <a:lnTo>
                      <a:pt x="5333" y="504"/>
                    </a:lnTo>
                    <a:lnTo>
                      <a:pt x="5799" y="373"/>
                    </a:lnTo>
                    <a:lnTo>
                      <a:pt x="6284" y="261"/>
                    </a:lnTo>
                    <a:lnTo>
                      <a:pt x="6284" y="261"/>
                    </a:lnTo>
                    <a:lnTo>
                      <a:pt x="6731" y="168"/>
                    </a:lnTo>
                    <a:lnTo>
                      <a:pt x="7160" y="93"/>
                    </a:lnTo>
                    <a:lnTo>
                      <a:pt x="7589" y="38"/>
                    </a:lnTo>
                    <a:lnTo>
                      <a:pt x="8017" y="0"/>
                    </a:lnTo>
                    <a:lnTo>
                      <a:pt x="8428" y="0"/>
                    </a:lnTo>
                    <a:lnTo>
                      <a:pt x="8838" y="0"/>
                    </a:lnTo>
                    <a:lnTo>
                      <a:pt x="9229" y="19"/>
                    </a:lnTo>
                    <a:lnTo>
                      <a:pt x="9621" y="56"/>
                    </a:lnTo>
                    <a:lnTo>
                      <a:pt x="9994" y="131"/>
                    </a:lnTo>
                    <a:lnTo>
                      <a:pt x="10366" y="205"/>
                    </a:lnTo>
                    <a:lnTo>
                      <a:pt x="10739" y="299"/>
                    </a:lnTo>
                    <a:lnTo>
                      <a:pt x="11094" y="429"/>
                    </a:lnTo>
                    <a:lnTo>
                      <a:pt x="11429" y="560"/>
                    </a:lnTo>
                    <a:lnTo>
                      <a:pt x="11765" y="727"/>
                    </a:lnTo>
                    <a:lnTo>
                      <a:pt x="12100" y="895"/>
                    </a:lnTo>
                    <a:lnTo>
                      <a:pt x="12417" y="1100"/>
                    </a:lnTo>
                    <a:lnTo>
                      <a:pt x="12417" y="1100"/>
                    </a:lnTo>
                    <a:lnTo>
                      <a:pt x="12660" y="1268"/>
                    </a:lnTo>
                    <a:lnTo>
                      <a:pt x="12902" y="1454"/>
                    </a:lnTo>
                    <a:lnTo>
                      <a:pt x="13126" y="1641"/>
                    </a:lnTo>
                    <a:lnTo>
                      <a:pt x="13349" y="1846"/>
                    </a:lnTo>
                    <a:lnTo>
                      <a:pt x="13554" y="2032"/>
                    </a:lnTo>
                    <a:lnTo>
                      <a:pt x="13760" y="2256"/>
                    </a:lnTo>
                    <a:lnTo>
                      <a:pt x="14114" y="2685"/>
                    </a:lnTo>
                    <a:lnTo>
                      <a:pt x="14449" y="3114"/>
                    </a:lnTo>
                    <a:lnTo>
                      <a:pt x="14729" y="3561"/>
                    </a:lnTo>
                    <a:lnTo>
                      <a:pt x="14971" y="3990"/>
                    </a:lnTo>
                    <a:lnTo>
                      <a:pt x="15195" y="4419"/>
                    </a:lnTo>
                    <a:lnTo>
                      <a:pt x="15382" y="4829"/>
                    </a:lnTo>
                    <a:lnTo>
                      <a:pt x="15531" y="5220"/>
                    </a:lnTo>
                    <a:lnTo>
                      <a:pt x="15661" y="5575"/>
                    </a:lnTo>
                    <a:lnTo>
                      <a:pt x="15754" y="5891"/>
                    </a:lnTo>
                    <a:lnTo>
                      <a:pt x="15885" y="6395"/>
                    </a:lnTo>
                    <a:lnTo>
                      <a:pt x="15941" y="6675"/>
                    </a:lnTo>
                    <a:lnTo>
                      <a:pt x="15941" y="6675"/>
                    </a:lnTo>
                    <a:lnTo>
                      <a:pt x="15997" y="6936"/>
                    </a:lnTo>
                    <a:lnTo>
                      <a:pt x="16034" y="7271"/>
                    </a:lnTo>
                    <a:lnTo>
                      <a:pt x="16090" y="8147"/>
                    </a:lnTo>
                    <a:lnTo>
                      <a:pt x="16109" y="8651"/>
                    </a:lnTo>
                    <a:lnTo>
                      <a:pt x="16109" y="9210"/>
                    </a:lnTo>
                    <a:lnTo>
                      <a:pt x="16109" y="9788"/>
                    </a:lnTo>
                    <a:lnTo>
                      <a:pt x="16090" y="10385"/>
                    </a:lnTo>
                    <a:lnTo>
                      <a:pt x="16053" y="11018"/>
                    </a:lnTo>
                    <a:lnTo>
                      <a:pt x="15997" y="11634"/>
                    </a:lnTo>
                    <a:lnTo>
                      <a:pt x="15922" y="12249"/>
                    </a:lnTo>
                    <a:lnTo>
                      <a:pt x="15829" y="12845"/>
                    </a:lnTo>
                    <a:lnTo>
                      <a:pt x="15698" y="13405"/>
                    </a:lnTo>
                    <a:lnTo>
                      <a:pt x="15549" y="13945"/>
                    </a:lnTo>
                    <a:lnTo>
                      <a:pt x="15382" y="14449"/>
                    </a:lnTo>
                    <a:lnTo>
                      <a:pt x="15288" y="14672"/>
                    </a:lnTo>
                    <a:lnTo>
                      <a:pt x="15176" y="14878"/>
                    </a:lnTo>
                    <a:lnTo>
                      <a:pt x="15176" y="14878"/>
                    </a:lnTo>
                    <a:lnTo>
                      <a:pt x="14934" y="15306"/>
                    </a:lnTo>
                    <a:lnTo>
                      <a:pt x="14673" y="15698"/>
                    </a:lnTo>
                    <a:lnTo>
                      <a:pt x="14375" y="16089"/>
                    </a:lnTo>
                    <a:lnTo>
                      <a:pt x="14058" y="16481"/>
                    </a:lnTo>
                    <a:lnTo>
                      <a:pt x="13722" y="16835"/>
                    </a:lnTo>
                    <a:lnTo>
                      <a:pt x="13387" y="17189"/>
                    </a:lnTo>
                    <a:lnTo>
                      <a:pt x="13032" y="17525"/>
                    </a:lnTo>
                    <a:lnTo>
                      <a:pt x="12678" y="17823"/>
                    </a:lnTo>
                    <a:lnTo>
                      <a:pt x="12343" y="18121"/>
                    </a:lnTo>
                    <a:lnTo>
                      <a:pt x="12007" y="18382"/>
                    </a:lnTo>
                    <a:lnTo>
                      <a:pt x="11672" y="18606"/>
                    </a:lnTo>
                    <a:lnTo>
                      <a:pt x="11373" y="18830"/>
                    </a:lnTo>
                    <a:lnTo>
                      <a:pt x="11094" y="18998"/>
                    </a:lnTo>
                    <a:lnTo>
                      <a:pt x="10833" y="19147"/>
                    </a:lnTo>
                    <a:lnTo>
                      <a:pt x="10609" y="19259"/>
                    </a:lnTo>
                    <a:lnTo>
                      <a:pt x="10422" y="19352"/>
                    </a:lnTo>
                    <a:lnTo>
                      <a:pt x="10422" y="19352"/>
                    </a:lnTo>
                    <a:lnTo>
                      <a:pt x="10199" y="19408"/>
                    </a:lnTo>
                    <a:lnTo>
                      <a:pt x="9919" y="19464"/>
                    </a:lnTo>
                    <a:lnTo>
                      <a:pt x="9546" y="19501"/>
                    </a:lnTo>
                    <a:lnTo>
                      <a:pt x="9136" y="195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41"/>
              <p:cNvSpPr/>
              <p:nvPr/>
            </p:nvSpPr>
            <p:spPr>
              <a:xfrm>
                <a:off x="2026050" y="3122225"/>
                <a:ext cx="394800" cy="479625"/>
              </a:xfrm>
              <a:custGeom>
                <a:avLst/>
                <a:gdLst/>
                <a:ahLst/>
                <a:cxnLst/>
                <a:rect l="l" t="t" r="r" b="b"/>
                <a:pathLst>
                  <a:path w="15792" h="19185" fill="none" extrusionOk="0">
                    <a:moveTo>
                      <a:pt x="8371" y="0"/>
                    </a:moveTo>
                    <a:lnTo>
                      <a:pt x="8371" y="0"/>
                    </a:lnTo>
                    <a:lnTo>
                      <a:pt x="7849" y="19"/>
                    </a:lnTo>
                    <a:lnTo>
                      <a:pt x="7290" y="75"/>
                    </a:lnTo>
                    <a:lnTo>
                      <a:pt x="6731" y="150"/>
                    </a:lnTo>
                    <a:lnTo>
                      <a:pt x="6153" y="261"/>
                    </a:lnTo>
                    <a:lnTo>
                      <a:pt x="6153" y="261"/>
                    </a:lnTo>
                    <a:lnTo>
                      <a:pt x="5668" y="392"/>
                    </a:lnTo>
                    <a:lnTo>
                      <a:pt x="5221" y="522"/>
                    </a:lnTo>
                    <a:lnTo>
                      <a:pt x="4773" y="653"/>
                    </a:lnTo>
                    <a:lnTo>
                      <a:pt x="4363" y="821"/>
                    </a:lnTo>
                    <a:lnTo>
                      <a:pt x="3972" y="988"/>
                    </a:lnTo>
                    <a:lnTo>
                      <a:pt x="3580" y="1194"/>
                    </a:lnTo>
                    <a:lnTo>
                      <a:pt x="3226" y="1380"/>
                    </a:lnTo>
                    <a:lnTo>
                      <a:pt x="2872" y="1604"/>
                    </a:lnTo>
                    <a:lnTo>
                      <a:pt x="2555" y="1846"/>
                    </a:lnTo>
                    <a:lnTo>
                      <a:pt x="2238" y="2088"/>
                    </a:lnTo>
                    <a:lnTo>
                      <a:pt x="1958" y="2349"/>
                    </a:lnTo>
                    <a:lnTo>
                      <a:pt x="1679" y="2629"/>
                    </a:lnTo>
                    <a:lnTo>
                      <a:pt x="1436" y="2909"/>
                    </a:lnTo>
                    <a:lnTo>
                      <a:pt x="1212" y="3207"/>
                    </a:lnTo>
                    <a:lnTo>
                      <a:pt x="989" y="3524"/>
                    </a:lnTo>
                    <a:lnTo>
                      <a:pt x="802" y="3860"/>
                    </a:lnTo>
                    <a:lnTo>
                      <a:pt x="802" y="3860"/>
                    </a:lnTo>
                    <a:lnTo>
                      <a:pt x="579" y="4307"/>
                    </a:lnTo>
                    <a:lnTo>
                      <a:pt x="411" y="4754"/>
                    </a:lnTo>
                    <a:lnTo>
                      <a:pt x="262" y="5202"/>
                    </a:lnTo>
                    <a:lnTo>
                      <a:pt x="168" y="5649"/>
                    </a:lnTo>
                    <a:lnTo>
                      <a:pt x="75" y="6097"/>
                    </a:lnTo>
                    <a:lnTo>
                      <a:pt x="38" y="6544"/>
                    </a:lnTo>
                    <a:lnTo>
                      <a:pt x="1" y="6954"/>
                    </a:lnTo>
                    <a:lnTo>
                      <a:pt x="1" y="7364"/>
                    </a:lnTo>
                    <a:lnTo>
                      <a:pt x="19" y="7756"/>
                    </a:lnTo>
                    <a:lnTo>
                      <a:pt x="38" y="8129"/>
                    </a:lnTo>
                    <a:lnTo>
                      <a:pt x="94" y="8483"/>
                    </a:lnTo>
                    <a:lnTo>
                      <a:pt x="150" y="8800"/>
                    </a:lnTo>
                    <a:lnTo>
                      <a:pt x="206" y="9080"/>
                    </a:lnTo>
                    <a:lnTo>
                      <a:pt x="262" y="9341"/>
                    </a:lnTo>
                    <a:lnTo>
                      <a:pt x="392" y="9732"/>
                    </a:lnTo>
                    <a:lnTo>
                      <a:pt x="392" y="9732"/>
                    </a:lnTo>
                    <a:lnTo>
                      <a:pt x="485" y="10030"/>
                    </a:lnTo>
                    <a:lnTo>
                      <a:pt x="616" y="10347"/>
                    </a:lnTo>
                    <a:lnTo>
                      <a:pt x="896" y="11019"/>
                    </a:lnTo>
                    <a:lnTo>
                      <a:pt x="896" y="11019"/>
                    </a:lnTo>
                    <a:lnTo>
                      <a:pt x="1250" y="11857"/>
                    </a:lnTo>
                    <a:lnTo>
                      <a:pt x="1380" y="12230"/>
                    </a:lnTo>
                    <a:lnTo>
                      <a:pt x="1455" y="12529"/>
                    </a:lnTo>
                    <a:lnTo>
                      <a:pt x="1455" y="12529"/>
                    </a:lnTo>
                    <a:lnTo>
                      <a:pt x="1511" y="12995"/>
                    </a:lnTo>
                    <a:lnTo>
                      <a:pt x="1511" y="12995"/>
                    </a:lnTo>
                    <a:lnTo>
                      <a:pt x="1604" y="13722"/>
                    </a:lnTo>
                    <a:lnTo>
                      <a:pt x="1679" y="14151"/>
                    </a:lnTo>
                    <a:lnTo>
                      <a:pt x="1790" y="14598"/>
                    </a:lnTo>
                    <a:lnTo>
                      <a:pt x="1921" y="15045"/>
                    </a:lnTo>
                    <a:lnTo>
                      <a:pt x="2014" y="15269"/>
                    </a:lnTo>
                    <a:lnTo>
                      <a:pt x="2107" y="15493"/>
                    </a:lnTo>
                    <a:lnTo>
                      <a:pt x="2219" y="15717"/>
                    </a:lnTo>
                    <a:lnTo>
                      <a:pt x="2331" y="15940"/>
                    </a:lnTo>
                    <a:lnTo>
                      <a:pt x="2462" y="16145"/>
                    </a:lnTo>
                    <a:lnTo>
                      <a:pt x="2611" y="16332"/>
                    </a:lnTo>
                    <a:lnTo>
                      <a:pt x="2611" y="16332"/>
                    </a:lnTo>
                    <a:lnTo>
                      <a:pt x="2872" y="16630"/>
                    </a:lnTo>
                    <a:lnTo>
                      <a:pt x="3151" y="16891"/>
                    </a:lnTo>
                    <a:lnTo>
                      <a:pt x="3412" y="17134"/>
                    </a:lnTo>
                    <a:lnTo>
                      <a:pt x="3692" y="17357"/>
                    </a:lnTo>
                    <a:lnTo>
                      <a:pt x="3990" y="17581"/>
                    </a:lnTo>
                    <a:lnTo>
                      <a:pt x="4270" y="17767"/>
                    </a:lnTo>
                    <a:lnTo>
                      <a:pt x="4568" y="17954"/>
                    </a:lnTo>
                    <a:lnTo>
                      <a:pt x="4848" y="18122"/>
                    </a:lnTo>
                    <a:lnTo>
                      <a:pt x="5146" y="18271"/>
                    </a:lnTo>
                    <a:lnTo>
                      <a:pt x="5426" y="18401"/>
                    </a:lnTo>
                    <a:lnTo>
                      <a:pt x="5724" y="18532"/>
                    </a:lnTo>
                    <a:lnTo>
                      <a:pt x="6004" y="18644"/>
                    </a:lnTo>
                    <a:lnTo>
                      <a:pt x="6582" y="18830"/>
                    </a:lnTo>
                    <a:lnTo>
                      <a:pt x="7141" y="18961"/>
                    </a:lnTo>
                    <a:lnTo>
                      <a:pt x="7663" y="19072"/>
                    </a:lnTo>
                    <a:lnTo>
                      <a:pt x="8166" y="19147"/>
                    </a:lnTo>
                    <a:lnTo>
                      <a:pt x="8632" y="19184"/>
                    </a:lnTo>
                    <a:lnTo>
                      <a:pt x="9061" y="19184"/>
                    </a:lnTo>
                    <a:lnTo>
                      <a:pt x="9434" y="19166"/>
                    </a:lnTo>
                    <a:lnTo>
                      <a:pt x="9751" y="19147"/>
                    </a:lnTo>
                    <a:lnTo>
                      <a:pt x="10012" y="19091"/>
                    </a:lnTo>
                    <a:lnTo>
                      <a:pt x="10198" y="19035"/>
                    </a:lnTo>
                    <a:lnTo>
                      <a:pt x="10198" y="19035"/>
                    </a:lnTo>
                    <a:lnTo>
                      <a:pt x="10385" y="18961"/>
                    </a:lnTo>
                    <a:lnTo>
                      <a:pt x="10590" y="18849"/>
                    </a:lnTo>
                    <a:lnTo>
                      <a:pt x="10851" y="18700"/>
                    </a:lnTo>
                    <a:lnTo>
                      <a:pt x="11112" y="18532"/>
                    </a:lnTo>
                    <a:lnTo>
                      <a:pt x="11429" y="18327"/>
                    </a:lnTo>
                    <a:lnTo>
                      <a:pt x="11746" y="18084"/>
                    </a:lnTo>
                    <a:lnTo>
                      <a:pt x="12063" y="17823"/>
                    </a:lnTo>
                    <a:lnTo>
                      <a:pt x="12417" y="17544"/>
                    </a:lnTo>
                    <a:lnTo>
                      <a:pt x="12753" y="17245"/>
                    </a:lnTo>
                    <a:lnTo>
                      <a:pt x="13107" y="16910"/>
                    </a:lnTo>
                    <a:lnTo>
                      <a:pt x="13442" y="16574"/>
                    </a:lnTo>
                    <a:lnTo>
                      <a:pt x="13759" y="16201"/>
                    </a:lnTo>
                    <a:lnTo>
                      <a:pt x="14076" y="15847"/>
                    </a:lnTo>
                    <a:lnTo>
                      <a:pt x="14375" y="15456"/>
                    </a:lnTo>
                    <a:lnTo>
                      <a:pt x="14636" y="15064"/>
                    </a:lnTo>
                    <a:lnTo>
                      <a:pt x="14859" y="14654"/>
                    </a:lnTo>
                    <a:lnTo>
                      <a:pt x="14859" y="14654"/>
                    </a:lnTo>
                    <a:lnTo>
                      <a:pt x="14971" y="14449"/>
                    </a:lnTo>
                    <a:lnTo>
                      <a:pt x="15064" y="14225"/>
                    </a:lnTo>
                    <a:lnTo>
                      <a:pt x="15232" y="13740"/>
                    </a:lnTo>
                    <a:lnTo>
                      <a:pt x="15381" y="13200"/>
                    </a:lnTo>
                    <a:lnTo>
                      <a:pt x="15512" y="12640"/>
                    </a:lnTo>
                    <a:lnTo>
                      <a:pt x="15605" y="12044"/>
                    </a:lnTo>
                    <a:lnTo>
                      <a:pt x="15680" y="11447"/>
                    </a:lnTo>
                    <a:lnTo>
                      <a:pt x="15717" y="10832"/>
                    </a:lnTo>
                    <a:lnTo>
                      <a:pt x="15754" y="10236"/>
                    </a:lnTo>
                    <a:lnTo>
                      <a:pt x="15773" y="9639"/>
                    </a:lnTo>
                    <a:lnTo>
                      <a:pt x="15791" y="9061"/>
                    </a:lnTo>
                    <a:lnTo>
                      <a:pt x="15773" y="8520"/>
                    </a:lnTo>
                    <a:lnTo>
                      <a:pt x="15754" y="7998"/>
                    </a:lnTo>
                    <a:lnTo>
                      <a:pt x="15698" y="7141"/>
                    </a:lnTo>
                    <a:lnTo>
                      <a:pt x="15661" y="6824"/>
                    </a:lnTo>
                    <a:lnTo>
                      <a:pt x="15624" y="6563"/>
                    </a:lnTo>
                    <a:lnTo>
                      <a:pt x="15624" y="6563"/>
                    </a:lnTo>
                    <a:lnTo>
                      <a:pt x="15586" y="6358"/>
                    </a:lnTo>
                    <a:lnTo>
                      <a:pt x="15456" y="5892"/>
                    </a:lnTo>
                    <a:lnTo>
                      <a:pt x="15363" y="5593"/>
                    </a:lnTo>
                    <a:lnTo>
                      <a:pt x="15232" y="5239"/>
                    </a:lnTo>
                    <a:lnTo>
                      <a:pt x="15083" y="4848"/>
                    </a:lnTo>
                    <a:lnTo>
                      <a:pt x="14915" y="4437"/>
                    </a:lnTo>
                    <a:lnTo>
                      <a:pt x="14692" y="4009"/>
                    </a:lnTo>
                    <a:lnTo>
                      <a:pt x="14449" y="3561"/>
                    </a:lnTo>
                    <a:lnTo>
                      <a:pt x="14169" y="3114"/>
                    </a:lnTo>
                    <a:lnTo>
                      <a:pt x="13853" y="2685"/>
                    </a:lnTo>
                    <a:lnTo>
                      <a:pt x="13498" y="2238"/>
                    </a:lnTo>
                    <a:lnTo>
                      <a:pt x="13293" y="2032"/>
                    </a:lnTo>
                    <a:lnTo>
                      <a:pt x="13088" y="1827"/>
                    </a:lnTo>
                    <a:lnTo>
                      <a:pt x="12864" y="1622"/>
                    </a:lnTo>
                    <a:lnTo>
                      <a:pt x="12641" y="1436"/>
                    </a:lnTo>
                    <a:lnTo>
                      <a:pt x="12398" y="1249"/>
                    </a:lnTo>
                    <a:lnTo>
                      <a:pt x="12156" y="1082"/>
                    </a:lnTo>
                    <a:lnTo>
                      <a:pt x="12156" y="1082"/>
                    </a:lnTo>
                    <a:lnTo>
                      <a:pt x="11727" y="821"/>
                    </a:lnTo>
                    <a:lnTo>
                      <a:pt x="11298" y="616"/>
                    </a:lnTo>
                    <a:lnTo>
                      <a:pt x="10851" y="429"/>
                    </a:lnTo>
                    <a:lnTo>
                      <a:pt x="10385" y="280"/>
                    </a:lnTo>
                    <a:lnTo>
                      <a:pt x="9900" y="150"/>
                    </a:lnTo>
                    <a:lnTo>
                      <a:pt x="9415" y="75"/>
                    </a:lnTo>
                    <a:lnTo>
                      <a:pt x="8893" y="19"/>
                    </a:lnTo>
                    <a:lnTo>
                      <a:pt x="83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1"/>
              <p:cNvSpPr/>
              <p:nvPr/>
            </p:nvSpPr>
            <p:spPr>
              <a:xfrm>
                <a:off x="2238575" y="3310525"/>
                <a:ext cx="44325" cy="443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1772" extrusionOk="0">
                    <a:moveTo>
                      <a:pt x="840" y="0"/>
                    </a:moveTo>
                    <a:lnTo>
                      <a:pt x="653" y="19"/>
                    </a:lnTo>
                    <a:lnTo>
                      <a:pt x="486" y="93"/>
                    </a:lnTo>
                    <a:lnTo>
                      <a:pt x="337" y="187"/>
                    </a:lnTo>
                    <a:lnTo>
                      <a:pt x="206" y="299"/>
                    </a:lnTo>
                    <a:lnTo>
                      <a:pt x="113" y="429"/>
                    </a:lnTo>
                    <a:lnTo>
                      <a:pt x="38" y="597"/>
                    </a:lnTo>
                    <a:lnTo>
                      <a:pt x="1" y="765"/>
                    </a:lnTo>
                    <a:lnTo>
                      <a:pt x="1" y="932"/>
                    </a:lnTo>
                    <a:lnTo>
                      <a:pt x="20" y="1119"/>
                    </a:lnTo>
                    <a:lnTo>
                      <a:pt x="94" y="1287"/>
                    </a:lnTo>
                    <a:lnTo>
                      <a:pt x="187" y="1417"/>
                    </a:lnTo>
                    <a:lnTo>
                      <a:pt x="299" y="1548"/>
                    </a:lnTo>
                    <a:lnTo>
                      <a:pt x="448" y="1641"/>
                    </a:lnTo>
                    <a:lnTo>
                      <a:pt x="598" y="1715"/>
                    </a:lnTo>
                    <a:lnTo>
                      <a:pt x="765" y="1753"/>
                    </a:lnTo>
                    <a:lnTo>
                      <a:pt x="933" y="1771"/>
                    </a:lnTo>
                    <a:lnTo>
                      <a:pt x="1120" y="1734"/>
                    </a:lnTo>
                    <a:lnTo>
                      <a:pt x="1287" y="1678"/>
                    </a:lnTo>
                    <a:lnTo>
                      <a:pt x="1436" y="1585"/>
                    </a:lnTo>
                    <a:lnTo>
                      <a:pt x="1548" y="1454"/>
                    </a:lnTo>
                    <a:lnTo>
                      <a:pt x="1660" y="1324"/>
                    </a:lnTo>
                    <a:lnTo>
                      <a:pt x="1716" y="1175"/>
                    </a:lnTo>
                    <a:lnTo>
                      <a:pt x="1772" y="1007"/>
                    </a:lnTo>
                    <a:lnTo>
                      <a:pt x="1772" y="821"/>
                    </a:lnTo>
                    <a:lnTo>
                      <a:pt x="1735" y="653"/>
                    </a:lnTo>
                    <a:lnTo>
                      <a:pt x="1679" y="485"/>
                    </a:lnTo>
                    <a:lnTo>
                      <a:pt x="1586" y="336"/>
                    </a:lnTo>
                    <a:lnTo>
                      <a:pt x="1474" y="205"/>
                    </a:lnTo>
                    <a:lnTo>
                      <a:pt x="1325" y="112"/>
                    </a:lnTo>
                    <a:lnTo>
                      <a:pt x="1175" y="38"/>
                    </a:lnTo>
                    <a:lnTo>
                      <a:pt x="100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41"/>
              <p:cNvSpPr/>
              <p:nvPr/>
            </p:nvSpPr>
            <p:spPr>
              <a:xfrm>
                <a:off x="2095500" y="3348725"/>
                <a:ext cx="44300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773" extrusionOk="0">
                    <a:moveTo>
                      <a:pt x="821" y="1"/>
                    </a:moveTo>
                    <a:lnTo>
                      <a:pt x="653" y="38"/>
                    </a:lnTo>
                    <a:lnTo>
                      <a:pt x="485" y="94"/>
                    </a:lnTo>
                    <a:lnTo>
                      <a:pt x="336" y="187"/>
                    </a:lnTo>
                    <a:lnTo>
                      <a:pt x="206" y="318"/>
                    </a:lnTo>
                    <a:lnTo>
                      <a:pt x="112" y="448"/>
                    </a:lnTo>
                    <a:lnTo>
                      <a:pt x="38" y="598"/>
                    </a:lnTo>
                    <a:lnTo>
                      <a:pt x="1" y="765"/>
                    </a:lnTo>
                    <a:lnTo>
                      <a:pt x="1" y="952"/>
                    </a:lnTo>
                    <a:lnTo>
                      <a:pt x="19" y="1120"/>
                    </a:lnTo>
                    <a:lnTo>
                      <a:pt x="94" y="1287"/>
                    </a:lnTo>
                    <a:lnTo>
                      <a:pt x="187" y="1437"/>
                    </a:lnTo>
                    <a:lnTo>
                      <a:pt x="299" y="1567"/>
                    </a:lnTo>
                    <a:lnTo>
                      <a:pt x="429" y="1660"/>
                    </a:lnTo>
                    <a:lnTo>
                      <a:pt x="597" y="1735"/>
                    </a:lnTo>
                    <a:lnTo>
                      <a:pt x="765" y="1772"/>
                    </a:lnTo>
                    <a:lnTo>
                      <a:pt x="933" y="1772"/>
                    </a:lnTo>
                    <a:lnTo>
                      <a:pt x="1119" y="1753"/>
                    </a:lnTo>
                    <a:lnTo>
                      <a:pt x="1287" y="1679"/>
                    </a:lnTo>
                    <a:lnTo>
                      <a:pt x="1417" y="1586"/>
                    </a:lnTo>
                    <a:lnTo>
                      <a:pt x="1548" y="1474"/>
                    </a:lnTo>
                    <a:lnTo>
                      <a:pt x="1641" y="1343"/>
                    </a:lnTo>
                    <a:lnTo>
                      <a:pt x="1716" y="1176"/>
                    </a:lnTo>
                    <a:lnTo>
                      <a:pt x="1753" y="1008"/>
                    </a:lnTo>
                    <a:lnTo>
                      <a:pt x="1772" y="840"/>
                    </a:lnTo>
                    <a:lnTo>
                      <a:pt x="1734" y="653"/>
                    </a:lnTo>
                    <a:lnTo>
                      <a:pt x="1678" y="486"/>
                    </a:lnTo>
                    <a:lnTo>
                      <a:pt x="1585" y="337"/>
                    </a:lnTo>
                    <a:lnTo>
                      <a:pt x="1455" y="225"/>
                    </a:lnTo>
                    <a:lnTo>
                      <a:pt x="1324" y="131"/>
                    </a:lnTo>
                    <a:lnTo>
                      <a:pt x="1175" y="57"/>
                    </a:lnTo>
                    <a:lnTo>
                      <a:pt x="1007" y="20"/>
                    </a:lnTo>
                    <a:lnTo>
                      <a:pt x="82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41"/>
              <p:cNvSpPr/>
              <p:nvPr/>
            </p:nvSpPr>
            <p:spPr>
              <a:xfrm>
                <a:off x="2215275" y="3260650"/>
                <a:ext cx="699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728" extrusionOk="0">
                    <a:moveTo>
                      <a:pt x="1436" y="0"/>
                    </a:moveTo>
                    <a:lnTo>
                      <a:pt x="1213" y="19"/>
                    </a:lnTo>
                    <a:lnTo>
                      <a:pt x="989" y="56"/>
                    </a:lnTo>
                    <a:lnTo>
                      <a:pt x="747" y="131"/>
                    </a:lnTo>
                    <a:lnTo>
                      <a:pt x="504" y="243"/>
                    </a:lnTo>
                    <a:lnTo>
                      <a:pt x="262" y="392"/>
                    </a:lnTo>
                    <a:lnTo>
                      <a:pt x="38" y="578"/>
                    </a:lnTo>
                    <a:lnTo>
                      <a:pt x="19" y="597"/>
                    </a:lnTo>
                    <a:lnTo>
                      <a:pt x="1" y="634"/>
                    </a:lnTo>
                    <a:lnTo>
                      <a:pt x="1" y="672"/>
                    </a:lnTo>
                    <a:lnTo>
                      <a:pt x="19" y="690"/>
                    </a:lnTo>
                    <a:lnTo>
                      <a:pt x="57" y="709"/>
                    </a:lnTo>
                    <a:lnTo>
                      <a:pt x="75" y="727"/>
                    </a:lnTo>
                    <a:lnTo>
                      <a:pt x="113" y="709"/>
                    </a:lnTo>
                    <a:lnTo>
                      <a:pt x="131" y="709"/>
                    </a:lnTo>
                    <a:lnTo>
                      <a:pt x="355" y="522"/>
                    </a:lnTo>
                    <a:lnTo>
                      <a:pt x="579" y="392"/>
                    </a:lnTo>
                    <a:lnTo>
                      <a:pt x="802" y="280"/>
                    </a:lnTo>
                    <a:lnTo>
                      <a:pt x="1026" y="205"/>
                    </a:lnTo>
                    <a:lnTo>
                      <a:pt x="1231" y="168"/>
                    </a:lnTo>
                    <a:lnTo>
                      <a:pt x="1436" y="150"/>
                    </a:lnTo>
                    <a:lnTo>
                      <a:pt x="1641" y="150"/>
                    </a:lnTo>
                    <a:lnTo>
                      <a:pt x="1828" y="168"/>
                    </a:lnTo>
                    <a:lnTo>
                      <a:pt x="1996" y="205"/>
                    </a:lnTo>
                    <a:lnTo>
                      <a:pt x="2163" y="243"/>
                    </a:lnTo>
                    <a:lnTo>
                      <a:pt x="2424" y="317"/>
                    </a:lnTo>
                    <a:lnTo>
                      <a:pt x="2592" y="411"/>
                    </a:lnTo>
                    <a:lnTo>
                      <a:pt x="2685" y="448"/>
                    </a:lnTo>
                    <a:lnTo>
                      <a:pt x="2704" y="466"/>
                    </a:lnTo>
                    <a:lnTo>
                      <a:pt x="2741" y="466"/>
                    </a:lnTo>
                    <a:lnTo>
                      <a:pt x="2760" y="448"/>
                    </a:lnTo>
                    <a:lnTo>
                      <a:pt x="2797" y="429"/>
                    </a:lnTo>
                    <a:lnTo>
                      <a:pt x="2797" y="392"/>
                    </a:lnTo>
                    <a:lnTo>
                      <a:pt x="2797" y="355"/>
                    </a:lnTo>
                    <a:lnTo>
                      <a:pt x="2779" y="336"/>
                    </a:lnTo>
                    <a:lnTo>
                      <a:pt x="2760" y="317"/>
                    </a:lnTo>
                    <a:lnTo>
                      <a:pt x="2685" y="280"/>
                    </a:lnTo>
                    <a:lnTo>
                      <a:pt x="2499" y="187"/>
                    </a:lnTo>
                    <a:lnTo>
                      <a:pt x="2219" y="94"/>
                    </a:lnTo>
                    <a:lnTo>
                      <a:pt x="2052" y="56"/>
                    </a:lnTo>
                    <a:lnTo>
                      <a:pt x="1865" y="19"/>
                    </a:lnTo>
                    <a:lnTo>
                      <a:pt x="166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41"/>
              <p:cNvSpPr/>
              <p:nvPr/>
            </p:nvSpPr>
            <p:spPr>
              <a:xfrm>
                <a:off x="2069875" y="3297925"/>
                <a:ext cx="643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306" extrusionOk="0">
                    <a:moveTo>
                      <a:pt x="1920" y="1"/>
                    </a:moveTo>
                    <a:lnTo>
                      <a:pt x="1659" y="38"/>
                    </a:lnTo>
                    <a:lnTo>
                      <a:pt x="1417" y="75"/>
                    </a:lnTo>
                    <a:lnTo>
                      <a:pt x="1193" y="169"/>
                    </a:lnTo>
                    <a:lnTo>
                      <a:pt x="988" y="262"/>
                    </a:lnTo>
                    <a:lnTo>
                      <a:pt x="802" y="374"/>
                    </a:lnTo>
                    <a:lnTo>
                      <a:pt x="634" y="486"/>
                    </a:lnTo>
                    <a:lnTo>
                      <a:pt x="485" y="616"/>
                    </a:lnTo>
                    <a:lnTo>
                      <a:pt x="354" y="728"/>
                    </a:lnTo>
                    <a:lnTo>
                      <a:pt x="168" y="952"/>
                    </a:lnTo>
                    <a:lnTo>
                      <a:pt x="37" y="1119"/>
                    </a:lnTo>
                    <a:lnTo>
                      <a:pt x="0" y="1194"/>
                    </a:lnTo>
                    <a:lnTo>
                      <a:pt x="0" y="1213"/>
                    </a:lnTo>
                    <a:lnTo>
                      <a:pt x="0" y="1250"/>
                    </a:lnTo>
                    <a:lnTo>
                      <a:pt x="19" y="1287"/>
                    </a:lnTo>
                    <a:lnTo>
                      <a:pt x="37" y="1306"/>
                    </a:lnTo>
                    <a:lnTo>
                      <a:pt x="112" y="1306"/>
                    </a:lnTo>
                    <a:lnTo>
                      <a:pt x="149" y="1269"/>
                    </a:lnTo>
                    <a:lnTo>
                      <a:pt x="187" y="1194"/>
                    </a:lnTo>
                    <a:lnTo>
                      <a:pt x="298" y="1026"/>
                    </a:lnTo>
                    <a:lnTo>
                      <a:pt x="485" y="821"/>
                    </a:lnTo>
                    <a:lnTo>
                      <a:pt x="615" y="709"/>
                    </a:lnTo>
                    <a:lnTo>
                      <a:pt x="746" y="597"/>
                    </a:lnTo>
                    <a:lnTo>
                      <a:pt x="895" y="486"/>
                    </a:lnTo>
                    <a:lnTo>
                      <a:pt x="1063" y="392"/>
                    </a:lnTo>
                    <a:lnTo>
                      <a:pt x="1249" y="299"/>
                    </a:lnTo>
                    <a:lnTo>
                      <a:pt x="1454" y="243"/>
                    </a:lnTo>
                    <a:lnTo>
                      <a:pt x="1678" y="187"/>
                    </a:lnTo>
                    <a:lnTo>
                      <a:pt x="1920" y="169"/>
                    </a:lnTo>
                    <a:lnTo>
                      <a:pt x="2181" y="169"/>
                    </a:lnTo>
                    <a:lnTo>
                      <a:pt x="2461" y="206"/>
                    </a:lnTo>
                    <a:lnTo>
                      <a:pt x="2536" y="206"/>
                    </a:lnTo>
                    <a:lnTo>
                      <a:pt x="2554" y="187"/>
                    </a:lnTo>
                    <a:lnTo>
                      <a:pt x="2573" y="150"/>
                    </a:lnTo>
                    <a:lnTo>
                      <a:pt x="2573" y="113"/>
                    </a:lnTo>
                    <a:lnTo>
                      <a:pt x="2554" y="94"/>
                    </a:lnTo>
                    <a:lnTo>
                      <a:pt x="2536" y="75"/>
                    </a:lnTo>
                    <a:lnTo>
                      <a:pt x="2498" y="57"/>
                    </a:lnTo>
                    <a:lnTo>
                      <a:pt x="2200" y="20"/>
                    </a:lnTo>
                    <a:lnTo>
                      <a:pt x="192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41"/>
              <p:cNvSpPr/>
              <p:nvPr/>
            </p:nvSpPr>
            <p:spPr>
              <a:xfrm>
                <a:off x="2158425" y="3368775"/>
                <a:ext cx="4850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3059" extrusionOk="0">
                    <a:moveTo>
                      <a:pt x="1063" y="1"/>
                    </a:moveTo>
                    <a:lnTo>
                      <a:pt x="1044" y="19"/>
                    </a:lnTo>
                    <a:lnTo>
                      <a:pt x="1007" y="38"/>
                    </a:lnTo>
                    <a:lnTo>
                      <a:pt x="1007" y="75"/>
                    </a:lnTo>
                    <a:lnTo>
                      <a:pt x="1007" y="112"/>
                    </a:lnTo>
                    <a:lnTo>
                      <a:pt x="1007" y="187"/>
                    </a:lnTo>
                    <a:lnTo>
                      <a:pt x="1026" y="355"/>
                    </a:lnTo>
                    <a:lnTo>
                      <a:pt x="1026" y="597"/>
                    </a:lnTo>
                    <a:lnTo>
                      <a:pt x="1007" y="746"/>
                    </a:lnTo>
                    <a:lnTo>
                      <a:pt x="988" y="896"/>
                    </a:lnTo>
                    <a:lnTo>
                      <a:pt x="951" y="1045"/>
                    </a:lnTo>
                    <a:lnTo>
                      <a:pt x="895" y="1194"/>
                    </a:lnTo>
                    <a:lnTo>
                      <a:pt x="821" y="1343"/>
                    </a:lnTo>
                    <a:lnTo>
                      <a:pt x="709" y="1473"/>
                    </a:lnTo>
                    <a:lnTo>
                      <a:pt x="597" y="1623"/>
                    </a:lnTo>
                    <a:lnTo>
                      <a:pt x="448" y="1734"/>
                    </a:lnTo>
                    <a:lnTo>
                      <a:pt x="280" y="1828"/>
                    </a:lnTo>
                    <a:lnTo>
                      <a:pt x="56" y="1921"/>
                    </a:lnTo>
                    <a:lnTo>
                      <a:pt x="38" y="1940"/>
                    </a:lnTo>
                    <a:lnTo>
                      <a:pt x="19" y="1958"/>
                    </a:lnTo>
                    <a:lnTo>
                      <a:pt x="0" y="1995"/>
                    </a:lnTo>
                    <a:lnTo>
                      <a:pt x="19" y="2033"/>
                    </a:lnTo>
                    <a:lnTo>
                      <a:pt x="149" y="2219"/>
                    </a:lnTo>
                    <a:lnTo>
                      <a:pt x="299" y="2387"/>
                    </a:lnTo>
                    <a:lnTo>
                      <a:pt x="485" y="2573"/>
                    </a:lnTo>
                    <a:lnTo>
                      <a:pt x="727" y="2741"/>
                    </a:lnTo>
                    <a:lnTo>
                      <a:pt x="858" y="2834"/>
                    </a:lnTo>
                    <a:lnTo>
                      <a:pt x="988" y="2909"/>
                    </a:lnTo>
                    <a:lnTo>
                      <a:pt x="1138" y="2965"/>
                    </a:lnTo>
                    <a:lnTo>
                      <a:pt x="1305" y="3021"/>
                    </a:lnTo>
                    <a:lnTo>
                      <a:pt x="1473" y="3058"/>
                    </a:lnTo>
                    <a:lnTo>
                      <a:pt x="1641" y="3058"/>
                    </a:lnTo>
                    <a:lnTo>
                      <a:pt x="1865" y="3039"/>
                    </a:lnTo>
                    <a:lnTo>
                      <a:pt x="1902" y="3039"/>
                    </a:lnTo>
                    <a:lnTo>
                      <a:pt x="1921" y="3002"/>
                    </a:lnTo>
                    <a:lnTo>
                      <a:pt x="1939" y="2984"/>
                    </a:lnTo>
                    <a:lnTo>
                      <a:pt x="1939" y="2946"/>
                    </a:lnTo>
                    <a:lnTo>
                      <a:pt x="1921" y="2928"/>
                    </a:lnTo>
                    <a:lnTo>
                      <a:pt x="1902" y="2890"/>
                    </a:lnTo>
                    <a:lnTo>
                      <a:pt x="1846" y="2890"/>
                    </a:lnTo>
                    <a:lnTo>
                      <a:pt x="1697" y="2909"/>
                    </a:lnTo>
                    <a:lnTo>
                      <a:pt x="1548" y="2890"/>
                    </a:lnTo>
                    <a:lnTo>
                      <a:pt x="1417" y="2872"/>
                    </a:lnTo>
                    <a:lnTo>
                      <a:pt x="1287" y="2853"/>
                    </a:lnTo>
                    <a:lnTo>
                      <a:pt x="1156" y="2797"/>
                    </a:lnTo>
                    <a:lnTo>
                      <a:pt x="1026" y="2741"/>
                    </a:lnTo>
                    <a:lnTo>
                      <a:pt x="802" y="2611"/>
                    </a:lnTo>
                    <a:lnTo>
                      <a:pt x="616" y="2443"/>
                    </a:lnTo>
                    <a:lnTo>
                      <a:pt x="448" y="2294"/>
                    </a:lnTo>
                    <a:lnTo>
                      <a:pt x="317" y="2145"/>
                    </a:lnTo>
                    <a:lnTo>
                      <a:pt x="224" y="2033"/>
                    </a:lnTo>
                    <a:lnTo>
                      <a:pt x="429" y="1940"/>
                    </a:lnTo>
                    <a:lnTo>
                      <a:pt x="616" y="1809"/>
                    </a:lnTo>
                    <a:lnTo>
                      <a:pt x="765" y="1679"/>
                    </a:lnTo>
                    <a:lnTo>
                      <a:pt x="877" y="1529"/>
                    </a:lnTo>
                    <a:lnTo>
                      <a:pt x="970" y="1380"/>
                    </a:lnTo>
                    <a:lnTo>
                      <a:pt x="1044" y="1212"/>
                    </a:lnTo>
                    <a:lnTo>
                      <a:pt x="1100" y="1045"/>
                    </a:lnTo>
                    <a:lnTo>
                      <a:pt x="1156" y="877"/>
                    </a:lnTo>
                    <a:lnTo>
                      <a:pt x="1175" y="728"/>
                    </a:lnTo>
                    <a:lnTo>
                      <a:pt x="1193" y="579"/>
                    </a:lnTo>
                    <a:lnTo>
                      <a:pt x="1193" y="318"/>
                    </a:lnTo>
                    <a:lnTo>
                      <a:pt x="1175" y="150"/>
                    </a:lnTo>
                    <a:lnTo>
                      <a:pt x="1156" y="75"/>
                    </a:lnTo>
                    <a:lnTo>
                      <a:pt x="1156" y="38"/>
                    </a:lnTo>
                    <a:lnTo>
                      <a:pt x="1138" y="19"/>
                    </a:lnTo>
                    <a:lnTo>
                      <a:pt x="1100" y="19"/>
                    </a:lnTo>
                    <a:lnTo>
                      <a:pt x="106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41"/>
              <p:cNvSpPr/>
              <p:nvPr/>
            </p:nvSpPr>
            <p:spPr>
              <a:xfrm>
                <a:off x="2271675" y="3300725"/>
                <a:ext cx="1122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1101" extrusionOk="0">
                    <a:moveTo>
                      <a:pt x="448" y="1"/>
                    </a:moveTo>
                    <a:lnTo>
                      <a:pt x="1" y="635"/>
                    </a:lnTo>
                    <a:lnTo>
                      <a:pt x="280" y="1101"/>
                    </a:lnTo>
                    <a:lnTo>
                      <a:pt x="44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41"/>
              <p:cNvSpPr/>
              <p:nvPr/>
            </p:nvSpPr>
            <p:spPr>
              <a:xfrm>
                <a:off x="2078250" y="3366450"/>
                <a:ext cx="21925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877" h="486" extrusionOk="0">
                    <a:moveTo>
                      <a:pt x="1" y="0"/>
                    </a:moveTo>
                    <a:lnTo>
                      <a:pt x="877" y="485"/>
                    </a:lnTo>
                    <a:lnTo>
                      <a:pt x="877" y="1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41"/>
              <p:cNvSpPr/>
              <p:nvPr/>
            </p:nvSpPr>
            <p:spPr>
              <a:xfrm>
                <a:off x="2160750" y="3431225"/>
                <a:ext cx="116550" cy="8112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3245" extrusionOk="0">
                    <a:moveTo>
                      <a:pt x="4531" y="1"/>
                    </a:moveTo>
                    <a:lnTo>
                      <a:pt x="4419" y="504"/>
                    </a:lnTo>
                    <a:lnTo>
                      <a:pt x="4270" y="952"/>
                    </a:lnTo>
                    <a:lnTo>
                      <a:pt x="4195" y="1157"/>
                    </a:lnTo>
                    <a:lnTo>
                      <a:pt x="4102" y="1343"/>
                    </a:lnTo>
                    <a:lnTo>
                      <a:pt x="4009" y="1530"/>
                    </a:lnTo>
                    <a:lnTo>
                      <a:pt x="3916" y="1679"/>
                    </a:lnTo>
                    <a:lnTo>
                      <a:pt x="3804" y="1828"/>
                    </a:lnTo>
                    <a:lnTo>
                      <a:pt x="3692" y="1958"/>
                    </a:lnTo>
                    <a:lnTo>
                      <a:pt x="3580" y="2070"/>
                    </a:lnTo>
                    <a:lnTo>
                      <a:pt x="3450" y="2182"/>
                    </a:lnTo>
                    <a:lnTo>
                      <a:pt x="3319" y="2275"/>
                    </a:lnTo>
                    <a:lnTo>
                      <a:pt x="3189" y="2350"/>
                    </a:lnTo>
                    <a:lnTo>
                      <a:pt x="3058" y="2424"/>
                    </a:lnTo>
                    <a:lnTo>
                      <a:pt x="2909" y="2462"/>
                    </a:lnTo>
                    <a:lnTo>
                      <a:pt x="2760" y="2518"/>
                    </a:lnTo>
                    <a:lnTo>
                      <a:pt x="2611" y="2536"/>
                    </a:lnTo>
                    <a:lnTo>
                      <a:pt x="2443" y="2555"/>
                    </a:lnTo>
                    <a:lnTo>
                      <a:pt x="2275" y="2555"/>
                    </a:lnTo>
                    <a:lnTo>
                      <a:pt x="2107" y="2536"/>
                    </a:lnTo>
                    <a:lnTo>
                      <a:pt x="1939" y="2518"/>
                    </a:lnTo>
                    <a:lnTo>
                      <a:pt x="1585" y="2443"/>
                    </a:lnTo>
                    <a:lnTo>
                      <a:pt x="1212" y="2313"/>
                    </a:lnTo>
                    <a:lnTo>
                      <a:pt x="821" y="2126"/>
                    </a:lnTo>
                    <a:lnTo>
                      <a:pt x="411" y="1902"/>
                    </a:lnTo>
                    <a:lnTo>
                      <a:pt x="1" y="1641"/>
                    </a:lnTo>
                    <a:lnTo>
                      <a:pt x="94" y="1809"/>
                    </a:lnTo>
                    <a:lnTo>
                      <a:pt x="187" y="1958"/>
                    </a:lnTo>
                    <a:lnTo>
                      <a:pt x="299" y="2126"/>
                    </a:lnTo>
                    <a:lnTo>
                      <a:pt x="429" y="2257"/>
                    </a:lnTo>
                    <a:lnTo>
                      <a:pt x="560" y="2387"/>
                    </a:lnTo>
                    <a:lnTo>
                      <a:pt x="690" y="2518"/>
                    </a:lnTo>
                    <a:lnTo>
                      <a:pt x="989" y="2741"/>
                    </a:lnTo>
                    <a:lnTo>
                      <a:pt x="1287" y="2928"/>
                    </a:lnTo>
                    <a:lnTo>
                      <a:pt x="1623" y="3077"/>
                    </a:lnTo>
                    <a:lnTo>
                      <a:pt x="1958" y="3170"/>
                    </a:lnTo>
                    <a:lnTo>
                      <a:pt x="2126" y="3207"/>
                    </a:lnTo>
                    <a:lnTo>
                      <a:pt x="2294" y="3226"/>
                    </a:lnTo>
                    <a:lnTo>
                      <a:pt x="2461" y="3245"/>
                    </a:lnTo>
                    <a:lnTo>
                      <a:pt x="2629" y="3245"/>
                    </a:lnTo>
                    <a:lnTo>
                      <a:pt x="2797" y="3226"/>
                    </a:lnTo>
                    <a:lnTo>
                      <a:pt x="2965" y="3207"/>
                    </a:lnTo>
                    <a:lnTo>
                      <a:pt x="3133" y="3170"/>
                    </a:lnTo>
                    <a:lnTo>
                      <a:pt x="3282" y="3114"/>
                    </a:lnTo>
                    <a:lnTo>
                      <a:pt x="3431" y="3040"/>
                    </a:lnTo>
                    <a:lnTo>
                      <a:pt x="3580" y="2965"/>
                    </a:lnTo>
                    <a:lnTo>
                      <a:pt x="3729" y="2872"/>
                    </a:lnTo>
                    <a:lnTo>
                      <a:pt x="3860" y="2760"/>
                    </a:lnTo>
                    <a:lnTo>
                      <a:pt x="3990" y="2630"/>
                    </a:lnTo>
                    <a:lnTo>
                      <a:pt x="4102" y="2499"/>
                    </a:lnTo>
                    <a:lnTo>
                      <a:pt x="4214" y="2350"/>
                    </a:lnTo>
                    <a:lnTo>
                      <a:pt x="4326" y="2182"/>
                    </a:lnTo>
                    <a:lnTo>
                      <a:pt x="4419" y="1996"/>
                    </a:lnTo>
                    <a:lnTo>
                      <a:pt x="4494" y="1791"/>
                    </a:lnTo>
                    <a:lnTo>
                      <a:pt x="4568" y="1567"/>
                    </a:lnTo>
                    <a:lnTo>
                      <a:pt x="4605" y="1343"/>
                    </a:lnTo>
                    <a:lnTo>
                      <a:pt x="4643" y="1119"/>
                    </a:lnTo>
                    <a:lnTo>
                      <a:pt x="4661" y="877"/>
                    </a:lnTo>
                    <a:lnTo>
                      <a:pt x="4643" y="653"/>
                    </a:lnTo>
                    <a:lnTo>
                      <a:pt x="4624" y="430"/>
                    </a:lnTo>
                    <a:lnTo>
                      <a:pt x="4587" y="225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41"/>
              <p:cNvSpPr/>
              <p:nvPr/>
            </p:nvSpPr>
            <p:spPr>
              <a:xfrm>
                <a:off x="2160750" y="3431225"/>
                <a:ext cx="113275" cy="7275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2910" extrusionOk="0">
                    <a:moveTo>
                      <a:pt x="4531" y="1"/>
                    </a:moveTo>
                    <a:lnTo>
                      <a:pt x="4456" y="75"/>
                    </a:lnTo>
                    <a:lnTo>
                      <a:pt x="4214" y="299"/>
                    </a:lnTo>
                    <a:lnTo>
                      <a:pt x="4046" y="430"/>
                    </a:lnTo>
                    <a:lnTo>
                      <a:pt x="3841" y="597"/>
                    </a:lnTo>
                    <a:lnTo>
                      <a:pt x="3599" y="747"/>
                    </a:lnTo>
                    <a:lnTo>
                      <a:pt x="3319" y="914"/>
                    </a:lnTo>
                    <a:lnTo>
                      <a:pt x="3002" y="1082"/>
                    </a:lnTo>
                    <a:lnTo>
                      <a:pt x="2667" y="1231"/>
                    </a:lnTo>
                    <a:lnTo>
                      <a:pt x="2294" y="1380"/>
                    </a:lnTo>
                    <a:lnTo>
                      <a:pt x="1884" y="1492"/>
                    </a:lnTo>
                    <a:lnTo>
                      <a:pt x="1455" y="1586"/>
                    </a:lnTo>
                    <a:lnTo>
                      <a:pt x="989" y="1641"/>
                    </a:lnTo>
                    <a:lnTo>
                      <a:pt x="504" y="1660"/>
                    </a:lnTo>
                    <a:lnTo>
                      <a:pt x="262" y="1660"/>
                    </a:lnTo>
                    <a:lnTo>
                      <a:pt x="1" y="1641"/>
                    </a:lnTo>
                    <a:lnTo>
                      <a:pt x="56" y="1716"/>
                    </a:lnTo>
                    <a:lnTo>
                      <a:pt x="262" y="1902"/>
                    </a:lnTo>
                    <a:lnTo>
                      <a:pt x="560" y="2163"/>
                    </a:lnTo>
                    <a:lnTo>
                      <a:pt x="746" y="2294"/>
                    </a:lnTo>
                    <a:lnTo>
                      <a:pt x="951" y="2443"/>
                    </a:lnTo>
                    <a:lnTo>
                      <a:pt x="1175" y="2574"/>
                    </a:lnTo>
                    <a:lnTo>
                      <a:pt x="1417" y="2685"/>
                    </a:lnTo>
                    <a:lnTo>
                      <a:pt x="1678" y="2779"/>
                    </a:lnTo>
                    <a:lnTo>
                      <a:pt x="1958" y="2853"/>
                    </a:lnTo>
                    <a:lnTo>
                      <a:pt x="2238" y="2909"/>
                    </a:lnTo>
                    <a:lnTo>
                      <a:pt x="2517" y="2909"/>
                    </a:lnTo>
                    <a:lnTo>
                      <a:pt x="2667" y="2891"/>
                    </a:lnTo>
                    <a:lnTo>
                      <a:pt x="2816" y="2872"/>
                    </a:lnTo>
                    <a:lnTo>
                      <a:pt x="2965" y="2835"/>
                    </a:lnTo>
                    <a:lnTo>
                      <a:pt x="3114" y="2797"/>
                    </a:lnTo>
                    <a:lnTo>
                      <a:pt x="3263" y="2723"/>
                    </a:lnTo>
                    <a:lnTo>
                      <a:pt x="3394" y="2667"/>
                    </a:lnTo>
                    <a:lnTo>
                      <a:pt x="3505" y="2574"/>
                    </a:lnTo>
                    <a:lnTo>
                      <a:pt x="3636" y="2499"/>
                    </a:lnTo>
                    <a:lnTo>
                      <a:pt x="3841" y="2313"/>
                    </a:lnTo>
                    <a:lnTo>
                      <a:pt x="4009" y="2108"/>
                    </a:lnTo>
                    <a:lnTo>
                      <a:pt x="4139" y="1884"/>
                    </a:lnTo>
                    <a:lnTo>
                      <a:pt x="4251" y="1641"/>
                    </a:lnTo>
                    <a:lnTo>
                      <a:pt x="4344" y="1399"/>
                    </a:lnTo>
                    <a:lnTo>
                      <a:pt x="4419" y="1175"/>
                    </a:lnTo>
                    <a:lnTo>
                      <a:pt x="4475" y="933"/>
                    </a:lnTo>
                    <a:lnTo>
                      <a:pt x="4494" y="728"/>
                    </a:lnTo>
                    <a:lnTo>
                      <a:pt x="4531" y="355"/>
                    </a:lnTo>
                    <a:lnTo>
                      <a:pt x="4531" y="94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41"/>
              <p:cNvSpPr/>
              <p:nvPr/>
            </p:nvSpPr>
            <p:spPr>
              <a:xfrm>
                <a:off x="2158425" y="3429375"/>
                <a:ext cx="1179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3077" extrusionOk="0">
                    <a:moveTo>
                      <a:pt x="4549" y="261"/>
                    </a:moveTo>
                    <a:lnTo>
                      <a:pt x="4531" y="504"/>
                    </a:lnTo>
                    <a:lnTo>
                      <a:pt x="4512" y="821"/>
                    </a:lnTo>
                    <a:lnTo>
                      <a:pt x="4437" y="1175"/>
                    </a:lnTo>
                    <a:lnTo>
                      <a:pt x="4400" y="1361"/>
                    </a:lnTo>
                    <a:lnTo>
                      <a:pt x="4326" y="1548"/>
                    </a:lnTo>
                    <a:lnTo>
                      <a:pt x="4251" y="1734"/>
                    </a:lnTo>
                    <a:lnTo>
                      <a:pt x="4158" y="1921"/>
                    </a:lnTo>
                    <a:lnTo>
                      <a:pt x="4046" y="2107"/>
                    </a:lnTo>
                    <a:lnTo>
                      <a:pt x="3915" y="2275"/>
                    </a:lnTo>
                    <a:lnTo>
                      <a:pt x="3766" y="2424"/>
                    </a:lnTo>
                    <a:lnTo>
                      <a:pt x="3598" y="2573"/>
                    </a:lnTo>
                    <a:lnTo>
                      <a:pt x="3393" y="2685"/>
                    </a:lnTo>
                    <a:lnTo>
                      <a:pt x="3170" y="2778"/>
                    </a:lnTo>
                    <a:lnTo>
                      <a:pt x="2946" y="2853"/>
                    </a:lnTo>
                    <a:lnTo>
                      <a:pt x="2704" y="2890"/>
                    </a:lnTo>
                    <a:lnTo>
                      <a:pt x="2480" y="2909"/>
                    </a:lnTo>
                    <a:lnTo>
                      <a:pt x="2256" y="2890"/>
                    </a:lnTo>
                    <a:lnTo>
                      <a:pt x="2032" y="2853"/>
                    </a:lnTo>
                    <a:lnTo>
                      <a:pt x="1827" y="2797"/>
                    </a:lnTo>
                    <a:lnTo>
                      <a:pt x="1622" y="2722"/>
                    </a:lnTo>
                    <a:lnTo>
                      <a:pt x="1417" y="2629"/>
                    </a:lnTo>
                    <a:lnTo>
                      <a:pt x="1231" y="2517"/>
                    </a:lnTo>
                    <a:lnTo>
                      <a:pt x="1063" y="2424"/>
                    </a:lnTo>
                    <a:lnTo>
                      <a:pt x="746" y="2200"/>
                    </a:lnTo>
                    <a:lnTo>
                      <a:pt x="485" y="1995"/>
                    </a:lnTo>
                    <a:lnTo>
                      <a:pt x="299" y="1809"/>
                    </a:lnTo>
                    <a:lnTo>
                      <a:pt x="709" y="1827"/>
                    </a:lnTo>
                    <a:lnTo>
                      <a:pt x="1100" y="1790"/>
                    </a:lnTo>
                    <a:lnTo>
                      <a:pt x="1492" y="1753"/>
                    </a:lnTo>
                    <a:lnTo>
                      <a:pt x="1846" y="1678"/>
                    </a:lnTo>
                    <a:lnTo>
                      <a:pt x="2182" y="1585"/>
                    </a:lnTo>
                    <a:lnTo>
                      <a:pt x="2517" y="1492"/>
                    </a:lnTo>
                    <a:lnTo>
                      <a:pt x="2815" y="1380"/>
                    </a:lnTo>
                    <a:lnTo>
                      <a:pt x="3095" y="1249"/>
                    </a:lnTo>
                    <a:lnTo>
                      <a:pt x="3356" y="1119"/>
                    </a:lnTo>
                    <a:lnTo>
                      <a:pt x="3598" y="970"/>
                    </a:lnTo>
                    <a:lnTo>
                      <a:pt x="4009" y="709"/>
                    </a:lnTo>
                    <a:lnTo>
                      <a:pt x="4326" y="466"/>
                    </a:lnTo>
                    <a:lnTo>
                      <a:pt x="4549" y="261"/>
                    </a:lnTo>
                    <a:close/>
                    <a:moveTo>
                      <a:pt x="4605" y="0"/>
                    </a:moveTo>
                    <a:lnTo>
                      <a:pt x="4568" y="19"/>
                    </a:lnTo>
                    <a:lnTo>
                      <a:pt x="4475" y="112"/>
                    </a:lnTo>
                    <a:lnTo>
                      <a:pt x="4251" y="317"/>
                    </a:lnTo>
                    <a:lnTo>
                      <a:pt x="4065" y="448"/>
                    </a:lnTo>
                    <a:lnTo>
                      <a:pt x="3859" y="615"/>
                    </a:lnTo>
                    <a:lnTo>
                      <a:pt x="3617" y="765"/>
                    </a:lnTo>
                    <a:lnTo>
                      <a:pt x="3356" y="932"/>
                    </a:lnTo>
                    <a:lnTo>
                      <a:pt x="3039" y="1082"/>
                    </a:lnTo>
                    <a:lnTo>
                      <a:pt x="2704" y="1231"/>
                    </a:lnTo>
                    <a:lnTo>
                      <a:pt x="2349" y="1380"/>
                    </a:lnTo>
                    <a:lnTo>
                      <a:pt x="1939" y="1492"/>
                    </a:lnTo>
                    <a:lnTo>
                      <a:pt x="1529" y="1585"/>
                    </a:lnTo>
                    <a:lnTo>
                      <a:pt x="1063" y="1641"/>
                    </a:lnTo>
                    <a:lnTo>
                      <a:pt x="597" y="1660"/>
                    </a:lnTo>
                    <a:lnTo>
                      <a:pt x="355" y="1641"/>
                    </a:lnTo>
                    <a:lnTo>
                      <a:pt x="94" y="1622"/>
                    </a:lnTo>
                    <a:lnTo>
                      <a:pt x="56" y="1641"/>
                    </a:lnTo>
                    <a:lnTo>
                      <a:pt x="19" y="1678"/>
                    </a:lnTo>
                    <a:lnTo>
                      <a:pt x="0" y="1715"/>
                    </a:lnTo>
                    <a:lnTo>
                      <a:pt x="19" y="1771"/>
                    </a:lnTo>
                    <a:lnTo>
                      <a:pt x="243" y="1995"/>
                    </a:lnTo>
                    <a:lnTo>
                      <a:pt x="485" y="2200"/>
                    </a:lnTo>
                    <a:lnTo>
                      <a:pt x="783" y="2443"/>
                    </a:lnTo>
                    <a:lnTo>
                      <a:pt x="970" y="2554"/>
                    </a:lnTo>
                    <a:lnTo>
                      <a:pt x="1156" y="2666"/>
                    </a:lnTo>
                    <a:lnTo>
                      <a:pt x="1361" y="2778"/>
                    </a:lnTo>
                    <a:lnTo>
                      <a:pt x="1566" y="2871"/>
                    </a:lnTo>
                    <a:lnTo>
                      <a:pt x="1790" y="2946"/>
                    </a:lnTo>
                    <a:lnTo>
                      <a:pt x="2014" y="3020"/>
                    </a:lnTo>
                    <a:lnTo>
                      <a:pt x="2256" y="3058"/>
                    </a:lnTo>
                    <a:lnTo>
                      <a:pt x="2499" y="3076"/>
                    </a:lnTo>
                    <a:lnTo>
                      <a:pt x="2685" y="3058"/>
                    </a:lnTo>
                    <a:lnTo>
                      <a:pt x="2871" y="3039"/>
                    </a:lnTo>
                    <a:lnTo>
                      <a:pt x="3039" y="3002"/>
                    </a:lnTo>
                    <a:lnTo>
                      <a:pt x="3226" y="2946"/>
                    </a:lnTo>
                    <a:lnTo>
                      <a:pt x="3375" y="2871"/>
                    </a:lnTo>
                    <a:lnTo>
                      <a:pt x="3524" y="2815"/>
                    </a:lnTo>
                    <a:lnTo>
                      <a:pt x="3636" y="2722"/>
                    </a:lnTo>
                    <a:lnTo>
                      <a:pt x="3766" y="2648"/>
                    </a:lnTo>
                    <a:lnTo>
                      <a:pt x="3971" y="2443"/>
                    </a:lnTo>
                    <a:lnTo>
                      <a:pt x="4158" y="2237"/>
                    </a:lnTo>
                    <a:lnTo>
                      <a:pt x="4288" y="2014"/>
                    </a:lnTo>
                    <a:lnTo>
                      <a:pt x="4419" y="1771"/>
                    </a:lnTo>
                    <a:lnTo>
                      <a:pt x="4512" y="1529"/>
                    </a:lnTo>
                    <a:lnTo>
                      <a:pt x="4587" y="1287"/>
                    </a:lnTo>
                    <a:lnTo>
                      <a:pt x="4624" y="1044"/>
                    </a:lnTo>
                    <a:lnTo>
                      <a:pt x="4661" y="821"/>
                    </a:lnTo>
                    <a:lnTo>
                      <a:pt x="4698" y="448"/>
                    </a:lnTo>
                    <a:lnTo>
                      <a:pt x="4717" y="168"/>
                    </a:lnTo>
                    <a:lnTo>
                      <a:pt x="4698" y="75"/>
                    </a:lnTo>
                    <a:lnTo>
                      <a:pt x="4680" y="19"/>
                    </a:lnTo>
                    <a:lnTo>
                      <a:pt x="464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41"/>
              <p:cNvSpPr/>
              <p:nvPr/>
            </p:nvSpPr>
            <p:spPr>
              <a:xfrm>
                <a:off x="1987825" y="3106375"/>
                <a:ext cx="458200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8328" h="9770" extrusionOk="0">
                    <a:moveTo>
                      <a:pt x="9397" y="0"/>
                    </a:moveTo>
                    <a:lnTo>
                      <a:pt x="8838" y="19"/>
                    </a:lnTo>
                    <a:lnTo>
                      <a:pt x="8279" y="56"/>
                    </a:lnTo>
                    <a:lnTo>
                      <a:pt x="7738" y="150"/>
                    </a:lnTo>
                    <a:lnTo>
                      <a:pt x="7197" y="261"/>
                    </a:lnTo>
                    <a:lnTo>
                      <a:pt x="6694" y="411"/>
                    </a:lnTo>
                    <a:lnTo>
                      <a:pt x="6172" y="597"/>
                    </a:lnTo>
                    <a:lnTo>
                      <a:pt x="5687" y="802"/>
                    </a:lnTo>
                    <a:lnTo>
                      <a:pt x="5202" y="1026"/>
                    </a:lnTo>
                    <a:lnTo>
                      <a:pt x="4736" y="1287"/>
                    </a:lnTo>
                    <a:lnTo>
                      <a:pt x="4289" y="1548"/>
                    </a:lnTo>
                    <a:lnTo>
                      <a:pt x="3860" y="1846"/>
                    </a:lnTo>
                    <a:lnTo>
                      <a:pt x="3450" y="2144"/>
                    </a:lnTo>
                    <a:lnTo>
                      <a:pt x="3058" y="2461"/>
                    </a:lnTo>
                    <a:lnTo>
                      <a:pt x="2686" y="2797"/>
                    </a:lnTo>
                    <a:lnTo>
                      <a:pt x="2331" y="3133"/>
                    </a:lnTo>
                    <a:lnTo>
                      <a:pt x="2014" y="3468"/>
                    </a:lnTo>
                    <a:lnTo>
                      <a:pt x="1697" y="3804"/>
                    </a:lnTo>
                    <a:lnTo>
                      <a:pt x="1418" y="4158"/>
                    </a:lnTo>
                    <a:lnTo>
                      <a:pt x="1175" y="4494"/>
                    </a:lnTo>
                    <a:lnTo>
                      <a:pt x="952" y="4829"/>
                    </a:lnTo>
                    <a:lnTo>
                      <a:pt x="747" y="5165"/>
                    </a:lnTo>
                    <a:lnTo>
                      <a:pt x="579" y="5500"/>
                    </a:lnTo>
                    <a:lnTo>
                      <a:pt x="430" y="5799"/>
                    </a:lnTo>
                    <a:lnTo>
                      <a:pt x="318" y="6097"/>
                    </a:lnTo>
                    <a:lnTo>
                      <a:pt x="243" y="6376"/>
                    </a:lnTo>
                    <a:lnTo>
                      <a:pt x="187" y="6637"/>
                    </a:lnTo>
                    <a:lnTo>
                      <a:pt x="75" y="7197"/>
                    </a:lnTo>
                    <a:lnTo>
                      <a:pt x="20" y="7682"/>
                    </a:lnTo>
                    <a:lnTo>
                      <a:pt x="1" y="8092"/>
                    </a:lnTo>
                    <a:lnTo>
                      <a:pt x="20" y="8446"/>
                    </a:lnTo>
                    <a:lnTo>
                      <a:pt x="75" y="8744"/>
                    </a:lnTo>
                    <a:lnTo>
                      <a:pt x="150" y="9005"/>
                    </a:lnTo>
                    <a:lnTo>
                      <a:pt x="243" y="9210"/>
                    </a:lnTo>
                    <a:lnTo>
                      <a:pt x="355" y="9378"/>
                    </a:lnTo>
                    <a:lnTo>
                      <a:pt x="467" y="9509"/>
                    </a:lnTo>
                    <a:lnTo>
                      <a:pt x="598" y="9602"/>
                    </a:lnTo>
                    <a:lnTo>
                      <a:pt x="709" y="9676"/>
                    </a:lnTo>
                    <a:lnTo>
                      <a:pt x="821" y="9714"/>
                    </a:lnTo>
                    <a:lnTo>
                      <a:pt x="989" y="9770"/>
                    </a:lnTo>
                    <a:lnTo>
                      <a:pt x="1045" y="9770"/>
                    </a:lnTo>
                    <a:lnTo>
                      <a:pt x="1194" y="9359"/>
                    </a:lnTo>
                    <a:lnTo>
                      <a:pt x="1325" y="9005"/>
                    </a:lnTo>
                    <a:lnTo>
                      <a:pt x="1492" y="8670"/>
                    </a:lnTo>
                    <a:lnTo>
                      <a:pt x="1642" y="8371"/>
                    </a:lnTo>
                    <a:lnTo>
                      <a:pt x="1809" y="8092"/>
                    </a:lnTo>
                    <a:lnTo>
                      <a:pt x="1996" y="7849"/>
                    </a:lnTo>
                    <a:lnTo>
                      <a:pt x="2182" y="7644"/>
                    </a:lnTo>
                    <a:lnTo>
                      <a:pt x="2369" y="7458"/>
                    </a:lnTo>
                    <a:lnTo>
                      <a:pt x="2574" y="7290"/>
                    </a:lnTo>
                    <a:lnTo>
                      <a:pt x="2779" y="7160"/>
                    </a:lnTo>
                    <a:lnTo>
                      <a:pt x="2984" y="7048"/>
                    </a:lnTo>
                    <a:lnTo>
                      <a:pt x="3189" y="6936"/>
                    </a:lnTo>
                    <a:lnTo>
                      <a:pt x="3413" y="6861"/>
                    </a:lnTo>
                    <a:lnTo>
                      <a:pt x="3618" y="6787"/>
                    </a:lnTo>
                    <a:lnTo>
                      <a:pt x="3841" y="6749"/>
                    </a:lnTo>
                    <a:lnTo>
                      <a:pt x="4065" y="6712"/>
                    </a:lnTo>
                    <a:lnTo>
                      <a:pt x="4494" y="6656"/>
                    </a:lnTo>
                    <a:lnTo>
                      <a:pt x="4923" y="6637"/>
                    </a:lnTo>
                    <a:lnTo>
                      <a:pt x="5762" y="6619"/>
                    </a:lnTo>
                    <a:lnTo>
                      <a:pt x="6153" y="6619"/>
                    </a:lnTo>
                    <a:lnTo>
                      <a:pt x="6507" y="6582"/>
                    </a:lnTo>
                    <a:lnTo>
                      <a:pt x="6675" y="6544"/>
                    </a:lnTo>
                    <a:lnTo>
                      <a:pt x="6843" y="6488"/>
                    </a:lnTo>
                    <a:lnTo>
                      <a:pt x="6992" y="6432"/>
                    </a:lnTo>
                    <a:lnTo>
                      <a:pt x="7123" y="6358"/>
                    </a:lnTo>
                    <a:lnTo>
                      <a:pt x="7384" y="6209"/>
                    </a:lnTo>
                    <a:lnTo>
                      <a:pt x="7589" y="6041"/>
                    </a:lnTo>
                    <a:lnTo>
                      <a:pt x="7775" y="5892"/>
                    </a:lnTo>
                    <a:lnTo>
                      <a:pt x="7943" y="5761"/>
                    </a:lnTo>
                    <a:lnTo>
                      <a:pt x="8073" y="5612"/>
                    </a:lnTo>
                    <a:lnTo>
                      <a:pt x="8185" y="5463"/>
                    </a:lnTo>
                    <a:lnTo>
                      <a:pt x="8390" y="5146"/>
                    </a:lnTo>
                    <a:lnTo>
                      <a:pt x="8782" y="4419"/>
                    </a:lnTo>
                    <a:lnTo>
                      <a:pt x="9062" y="3972"/>
                    </a:lnTo>
                    <a:lnTo>
                      <a:pt x="9229" y="3729"/>
                    </a:lnTo>
                    <a:lnTo>
                      <a:pt x="9416" y="3449"/>
                    </a:lnTo>
                    <a:lnTo>
                      <a:pt x="9528" y="3319"/>
                    </a:lnTo>
                    <a:lnTo>
                      <a:pt x="9639" y="3188"/>
                    </a:lnTo>
                    <a:lnTo>
                      <a:pt x="9882" y="2983"/>
                    </a:lnTo>
                    <a:lnTo>
                      <a:pt x="10106" y="2816"/>
                    </a:lnTo>
                    <a:lnTo>
                      <a:pt x="10367" y="2685"/>
                    </a:lnTo>
                    <a:lnTo>
                      <a:pt x="10609" y="2592"/>
                    </a:lnTo>
                    <a:lnTo>
                      <a:pt x="10851" y="2536"/>
                    </a:lnTo>
                    <a:lnTo>
                      <a:pt x="11094" y="2499"/>
                    </a:lnTo>
                    <a:lnTo>
                      <a:pt x="11541" y="2499"/>
                    </a:lnTo>
                    <a:lnTo>
                      <a:pt x="11727" y="2517"/>
                    </a:lnTo>
                    <a:lnTo>
                      <a:pt x="12063" y="2592"/>
                    </a:lnTo>
                    <a:lnTo>
                      <a:pt x="12287" y="2648"/>
                    </a:lnTo>
                    <a:lnTo>
                      <a:pt x="12361" y="2685"/>
                    </a:lnTo>
                    <a:lnTo>
                      <a:pt x="12436" y="3039"/>
                    </a:lnTo>
                    <a:lnTo>
                      <a:pt x="12511" y="3394"/>
                    </a:lnTo>
                    <a:lnTo>
                      <a:pt x="12604" y="3748"/>
                    </a:lnTo>
                    <a:lnTo>
                      <a:pt x="12716" y="4083"/>
                    </a:lnTo>
                    <a:lnTo>
                      <a:pt x="12827" y="4419"/>
                    </a:lnTo>
                    <a:lnTo>
                      <a:pt x="12939" y="4736"/>
                    </a:lnTo>
                    <a:lnTo>
                      <a:pt x="13219" y="5370"/>
                    </a:lnTo>
                    <a:lnTo>
                      <a:pt x="13536" y="5966"/>
                    </a:lnTo>
                    <a:lnTo>
                      <a:pt x="13853" y="6526"/>
                    </a:lnTo>
                    <a:lnTo>
                      <a:pt x="14188" y="7066"/>
                    </a:lnTo>
                    <a:lnTo>
                      <a:pt x="14524" y="7532"/>
                    </a:lnTo>
                    <a:lnTo>
                      <a:pt x="14860" y="7980"/>
                    </a:lnTo>
                    <a:lnTo>
                      <a:pt x="15158" y="8353"/>
                    </a:lnTo>
                    <a:lnTo>
                      <a:pt x="15456" y="8688"/>
                    </a:lnTo>
                    <a:lnTo>
                      <a:pt x="15698" y="8987"/>
                    </a:lnTo>
                    <a:lnTo>
                      <a:pt x="16090" y="9359"/>
                    </a:lnTo>
                    <a:lnTo>
                      <a:pt x="16221" y="9509"/>
                    </a:lnTo>
                    <a:lnTo>
                      <a:pt x="16370" y="9266"/>
                    </a:lnTo>
                    <a:lnTo>
                      <a:pt x="16519" y="9042"/>
                    </a:lnTo>
                    <a:lnTo>
                      <a:pt x="16668" y="8856"/>
                    </a:lnTo>
                    <a:lnTo>
                      <a:pt x="16836" y="8688"/>
                    </a:lnTo>
                    <a:lnTo>
                      <a:pt x="17004" y="8539"/>
                    </a:lnTo>
                    <a:lnTo>
                      <a:pt x="17190" y="8409"/>
                    </a:lnTo>
                    <a:lnTo>
                      <a:pt x="17358" y="8297"/>
                    </a:lnTo>
                    <a:lnTo>
                      <a:pt x="17526" y="8204"/>
                    </a:lnTo>
                    <a:lnTo>
                      <a:pt x="17842" y="8073"/>
                    </a:lnTo>
                    <a:lnTo>
                      <a:pt x="18103" y="7980"/>
                    </a:lnTo>
                    <a:lnTo>
                      <a:pt x="18271" y="7961"/>
                    </a:lnTo>
                    <a:lnTo>
                      <a:pt x="18327" y="7961"/>
                    </a:lnTo>
                    <a:lnTo>
                      <a:pt x="18309" y="7346"/>
                    </a:lnTo>
                    <a:lnTo>
                      <a:pt x="18253" y="6749"/>
                    </a:lnTo>
                    <a:lnTo>
                      <a:pt x="18178" y="6190"/>
                    </a:lnTo>
                    <a:lnTo>
                      <a:pt x="18066" y="5687"/>
                    </a:lnTo>
                    <a:lnTo>
                      <a:pt x="17936" y="5202"/>
                    </a:lnTo>
                    <a:lnTo>
                      <a:pt x="17787" y="4755"/>
                    </a:lnTo>
                    <a:lnTo>
                      <a:pt x="17619" y="4344"/>
                    </a:lnTo>
                    <a:lnTo>
                      <a:pt x="17432" y="3953"/>
                    </a:lnTo>
                    <a:lnTo>
                      <a:pt x="17227" y="3599"/>
                    </a:lnTo>
                    <a:lnTo>
                      <a:pt x="17022" y="3282"/>
                    </a:lnTo>
                    <a:lnTo>
                      <a:pt x="16798" y="2983"/>
                    </a:lnTo>
                    <a:lnTo>
                      <a:pt x="16556" y="2704"/>
                    </a:lnTo>
                    <a:lnTo>
                      <a:pt x="16314" y="2461"/>
                    </a:lnTo>
                    <a:lnTo>
                      <a:pt x="16071" y="2238"/>
                    </a:lnTo>
                    <a:lnTo>
                      <a:pt x="15810" y="2033"/>
                    </a:lnTo>
                    <a:lnTo>
                      <a:pt x="15568" y="1846"/>
                    </a:lnTo>
                    <a:lnTo>
                      <a:pt x="15307" y="1697"/>
                    </a:lnTo>
                    <a:lnTo>
                      <a:pt x="15065" y="1548"/>
                    </a:lnTo>
                    <a:lnTo>
                      <a:pt x="14822" y="1436"/>
                    </a:lnTo>
                    <a:lnTo>
                      <a:pt x="14580" y="1324"/>
                    </a:lnTo>
                    <a:lnTo>
                      <a:pt x="14132" y="1156"/>
                    </a:lnTo>
                    <a:lnTo>
                      <a:pt x="13722" y="1045"/>
                    </a:lnTo>
                    <a:lnTo>
                      <a:pt x="13368" y="970"/>
                    </a:lnTo>
                    <a:lnTo>
                      <a:pt x="13107" y="933"/>
                    </a:lnTo>
                    <a:lnTo>
                      <a:pt x="12883" y="914"/>
                    </a:lnTo>
                    <a:lnTo>
                      <a:pt x="12585" y="765"/>
                    </a:lnTo>
                    <a:lnTo>
                      <a:pt x="12287" y="634"/>
                    </a:lnTo>
                    <a:lnTo>
                      <a:pt x="11989" y="504"/>
                    </a:lnTo>
                    <a:lnTo>
                      <a:pt x="11709" y="411"/>
                    </a:lnTo>
                    <a:lnTo>
                      <a:pt x="11411" y="317"/>
                    </a:lnTo>
                    <a:lnTo>
                      <a:pt x="11112" y="243"/>
                    </a:lnTo>
                    <a:lnTo>
                      <a:pt x="10833" y="168"/>
                    </a:lnTo>
                    <a:lnTo>
                      <a:pt x="10534" y="112"/>
                    </a:lnTo>
                    <a:lnTo>
                      <a:pt x="9956" y="38"/>
                    </a:lnTo>
                    <a:lnTo>
                      <a:pt x="93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1"/>
              <p:cNvSpPr/>
              <p:nvPr/>
            </p:nvSpPr>
            <p:spPr>
              <a:xfrm>
                <a:off x="2392850" y="3304925"/>
                <a:ext cx="100700" cy="139850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5594" extrusionOk="0">
                    <a:moveTo>
                      <a:pt x="2014" y="1"/>
                    </a:moveTo>
                    <a:lnTo>
                      <a:pt x="1884" y="19"/>
                    </a:lnTo>
                    <a:lnTo>
                      <a:pt x="1753" y="38"/>
                    </a:lnTo>
                    <a:lnTo>
                      <a:pt x="1511" y="131"/>
                    </a:lnTo>
                    <a:lnTo>
                      <a:pt x="1306" y="224"/>
                    </a:lnTo>
                    <a:lnTo>
                      <a:pt x="1138" y="336"/>
                    </a:lnTo>
                    <a:lnTo>
                      <a:pt x="1008" y="429"/>
                    </a:lnTo>
                    <a:lnTo>
                      <a:pt x="728" y="634"/>
                    </a:lnTo>
                    <a:lnTo>
                      <a:pt x="579" y="765"/>
                    </a:lnTo>
                    <a:lnTo>
                      <a:pt x="448" y="895"/>
                    </a:lnTo>
                    <a:lnTo>
                      <a:pt x="318" y="1063"/>
                    </a:lnTo>
                    <a:lnTo>
                      <a:pt x="206" y="1212"/>
                    </a:lnTo>
                    <a:lnTo>
                      <a:pt x="94" y="1380"/>
                    </a:lnTo>
                    <a:lnTo>
                      <a:pt x="20" y="1567"/>
                    </a:lnTo>
                    <a:lnTo>
                      <a:pt x="1" y="2182"/>
                    </a:lnTo>
                    <a:lnTo>
                      <a:pt x="1" y="2816"/>
                    </a:lnTo>
                    <a:lnTo>
                      <a:pt x="38" y="3543"/>
                    </a:lnTo>
                    <a:lnTo>
                      <a:pt x="75" y="3916"/>
                    </a:lnTo>
                    <a:lnTo>
                      <a:pt x="131" y="4270"/>
                    </a:lnTo>
                    <a:lnTo>
                      <a:pt x="187" y="4605"/>
                    </a:lnTo>
                    <a:lnTo>
                      <a:pt x="281" y="4922"/>
                    </a:lnTo>
                    <a:lnTo>
                      <a:pt x="392" y="5183"/>
                    </a:lnTo>
                    <a:lnTo>
                      <a:pt x="448" y="5295"/>
                    </a:lnTo>
                    <a:lnTo>
                      <a:pt x="523" y="5388"/>
                    </a:lnTo>
                    <a:lnTo>
                      <a:pt x="597" y="5463"/>
                    </a:lnTo>
                    <a:lnTo>
                      <a:pt x="672" y="5538"/>
                    </a:lnTo>
                    <a:lnTo>
                      <a:pt x="765" y="5575"/>
                    </a:lnTo>
                    <a:lnTo>
                      <a:pt x="858" y="5593"/>
                    </a:lnTo>
                    <a:lnTo>
                      <a:pt x="1064" y="5593"/>
                    </a:lnTo>
                    <a:lnTo>
                      <a:pt x="1269" y="5575"/>
                    </a:lnTo>
                    <a:lnTo>
                      <a:pt x="1492" y="5519"/>
                    </a:lnTo>
                    <a:lnTo>
                      <a:pt x="1716" y="5463"/>
                    </a:lnTo>
                    <a:lnTo>
                      <a:pt x="1940" y="5370"/>
                    </a:lnTo>
                    <a:lnTo>
                      <a:pt x="2163" y="5258"/>
                    </a:lnTo>
                    <a:lnTo>
                      <a:pt x="2387" y="5127"/>
                    </a:lnTo>
                    <a:lnTo>
                      <a:pt x="2592" y="4978"/>
                    </a:lnTo>
                    <a:lnTo>
                      <a:pt x="2797" y="4829"/>
                    </a:lnTo>
                    <a:lnTo>
                      <a:pt x="3002" y="4661"/>
                    </a:lnTo>
                    <a:lnTo>
                      <a:pt x="3170" y="4475"/>
                    </a:lnTo>
                    <a:lnTo>
                      <a:pt x="3338" y="4288"/>
                    </a:lnTo>
                    <a:lnTo>
                      <a:pt x="3487" y="4083"/>
                    </a:lnTo>
                    <a:lnTo>
                      <a:pt x="3618" y="3897"/>
                    </a:lnTo>
                    <a:lnTo>
                      <a:pt x="3730" y="3692"/>
                    </a:lnTo>
                    <a:lnTo>
                      <a:pt x="3823" y="3487"/>
                    </a:lnTo>
                    <a:lnTo>
                      <a:pt x="3879" y="3282"/>
                    </a:lnTo>
                    <a:lnTo>
                      <a:pt x="3935" y="3058"/>
                    </a:lnTo>
                    <a:lnTo>
                      <a:pt x="3972" y="2834"/>
                    </a:lnTo>
                    <a:lnTo>
                      <a:pt x="4009" y="2611"/>
                    </a:lnTo>
                    <a:lnTo>
                      <a:pt x="4028" y="2368"/>
                    </a:lnTo>
                    <a:lnTo>
                      <a:pt x="4028" y="2144"/>
                    </a:lnTo>
                    <a:lnTo>
                      <a:pt x="4028" y="1902"/>
                    </a:lnTo>
                    <a:lnTo>
                      <a:pt x="3991" y="1678"/>
                    </a:lnTo>
                    <a:lnTo>
                      <a:pt x="3953" y="1455"/>
                    </a:lnTo>
                    <a:lnTo>
                      <a:pt x="3879" y="1250"/>
                    </a:lnTo>
                    <a:lnTo>
                      <a:pt x="3804" y="1045"/>
                    </a:lnTo>
                    <a:lnTo>
                      <a:pt x="3692" y="858"/>
                    </a:lnTo>
                    <a:lnTo>
                      <a:pt x="3580" y="690"/>
                    </a:lnTo>
                    <a:lnTo>
                      <a:pt x="3431" y="523"/>
                    </a:lnTo>
                    <a:lnTo>
                      <a:pt x="3263" y="392"/>
                    </a:lnTo>
                    <a:lnTo>
                      <a:pt x="3077" y="262"/>
                    </a:lnTo>
                    <a:lnTo>
                      <a:pt x="2872" y="168"/>
                    </a:lnTo>
                    <a:lnTo>
                      <a:pt x="2685" y="94"/>
                    </a:lnTo>
                    <a:lnTo>
                      <a:pt x="2499" y="56"/>
                    </a:lnTo>
                    <a:lnTo>
                      <a:pt x="2331" y="19"/>
                    </a:lnTo>
                    <a:lnTo>
                      <a:pt x="218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41"/>
              <p:cNvSpPr/>
              <p:nvPr/>
            </p:nvSpPr>
            <p:spPr>
              <a:xfrm>
                <a:off x="2403575" y="3335225"/>
                <a:ext cx="7227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55" extrusionOk="0">
                    <a:moveTo>
                      <a:pt x="2816" y="0"/>
                    </a:moveTo>
                    <a:lnTo>
                      <a:pt x="2778" y="19"/>
                    </a:lnTo>
                    <a:lnTo>
                      <a:pt x="2741" y="38"/>
                    </a:lnTo>
                    <a:lnTo>
                      <a:pt x="38" y="2405"/>
                    </a:lnTo>
                    <a:lnTo>
                      <a:pt x="19" y="2424"/>
                    </a:lnTo>
                    <a:lnTo>
                      <a:pt x="1" y="2461"/>
                    </a:lnTo>
                    <a:lnTo>
                      <a:pt x="1" y="2499"/>
                    </a:lnTo>
                    <a:lnTo>
                      <a:pt x="19" y="2517"/>
                    </a:lnTo>
                    <a:lnTo>
                      <a:pt x="57" y="2536"/>
                    </a:lnTo>
                    <a:lnTo>
                      <a:pt x="75" y="2554"/>
                    </a:lnTo>
                    <a:lnTo>
                      <a:pt x="131" y="2517"/>
                    </a:lnTo>
                    <a:lnTo>
                      <a:pt x="2853" y="149"/>
                    </a:lnTo>
                    <a:lnTo>
                      <a:pt x="2872" y="131"/>
                    </a:lnTo>
                    <a:lnTo>
                      <a:pt x="2890" y="94"/>
                    </a:lnTo>
                    <a:lnTo>
                      <a:pt x="2872" y="56"/>
                    </a:lnTo>
                    <a:lnTo>
                      <a:pt x="2872" y="38"/>
                    </a:lnTo>
                    <a:lnTo>
                      <a:pt x="2834" y="19"/>
                    </a:lnTo>
                    <a:lnTo>
                      <a:pt x="281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41"/>
              <p:cNvSpPr/>
              <p:nvPr/>
            </p:nvSpPr>
            <p:spPr>
              <a:xfrm>
                <a:off x="2403575" y="3342675"/>
                <a:ext cx="62025" cy="564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2257" extrusionOk="0">
                    <a:moveTo>
                      <a:pt x="57" y="1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" y="75"/>
                    </a:lnTo>
                    <a:lnTo>
                      <a:pt x="19" y="112"/>
                    </a:lnTo>
                    <a:lnTo>
                      <a:pt x="38" y="131"/>
                    </a:lnTo>
                    <a:lnTo>
                      <a:pt x="2350" y="2219"/>
                    </a:lnTo>
                    <a:lnTo>
                      <a:pt x="2368" y="2238"/>
                    </a:lnTo>
                    <a:lnTo>
                      <a:pt x="2406" y="2256"/>
                    </a:lnTo>
                    <a:lnTo>
                      <a:pt x="2424" y="2238"/>
                    </a:lnTo>
                    <a:lnTo>
                      <a:pt x="2462" y="2219"/>
                    </a:lnTo>
                    <a:lnTo>
                      <a:pt x="2480" y="2201"/>
                    </a:lnTo>
                    <a:lnTo>
                      <a:pt x="2480" y="2163"/>
                    </a:lnTo>
                    <a:lnTo>
                      <a:pt x="2480" y="2126"/>
                    </a:lnTo>
                    <a:lnTo>
                      <a:pt x="2462" y="2107"/>
                    </a:lnTo>
                    <a:lnTo>
                      <a:pt x="131" y="19"/>
                    </a:lnTo>
                    <a:lnTo>
                      <a:pt x="11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41"/>
              <p:cNvSpPr/>
              <p:nvPr/>
            </p:nvSpPr>
            <p:spPr>
              <a:xfrm>
                <a:off x="2391450" y="3303050"/>
                <a:ext cx="103975" cy="144050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5762" extrusionOk="0">
                    <a:moveTo>
                      <a:pt x="1958" y="1"/>
                    </a:moveTo>
                    <a:lnTo>
                      <a:pt x="1828" y="38"/>
                    </a:lnTo>
                    <a:lnTo>
                      <a:pt x="1586" y="113"/>
                    </a:lnTo>
                    <a:lnTo>
                      <a:pt x="1381" y="206"/>
                    </a:lnTo>
                    <a:lnTo>
                      <a:pt x="1194" y="299"/>
                    </a:lnTo>
                    <a:lnTo>
                      <a:pt x="1045" y="411"/>
                    </a:lnTo>
                    <a:lnTo>
                      <a:pt x="1008" y="430"/>
                    </a:lnTo>
                    <a:lnTo>
                      <a:pt x="803" y="598"/>
                    </a:lnTo>
                    <a:lnTo>
                      <a:pt x="653" y="709"/>
                    </a:lnTo>
                    <a:lnTo>
                      <a:pt x="504" y="859"/>
                    </a:lnTo>
                    <a:lnTo>
                      <a:pt x="355" y="1008"/>
                    </a:lnTo>
                    <a:lnTo>
                      <a:pt x="225" y="1194"/>
                    </a:lnTo>
                    <a:lnTo>
                      <a:pt x="94" y="1399"/>
                    </a:lnTo>
                    <a:lnTo>
                      <a:pt x="1" y="1604"/>
                    </a:lnTo>
                    <a:lnTo>
                      <a:pt x="1" y="1642"/>
                    </a:lnTo>
                    <a:lnTo>
                      <a:pt x="1" y="1679"/>
                    </a:lnTo>
                    <a:lnTo>
                      <a:pt x="20" y="1697"/>
                    </a:lnTo>
                    <a:lnTo>
                      <a:pt x="57" y="1716"/>
                    </a:lnTo>
                    <a:lnTo>
                      <a:pt x="113" y="1716"/>
                    </a:lnTo>
                    <a:lnTo>
                      <a:pt x="150" y="1697"/>
                    </a:lnTo>
                    <a:lnTo>
                      <a:pt x="150" y="1660"/>
                    </a:lnTo>
                    <a:lnTo>
                      <a:pt x="243" y="1474"/>
                    </a:lnTo>
                    <a:lnTo>
                      <a:pt x="355" y="1287"/>
                    </a:lnTo>
                    <a:lnTo>
                      <a:pt x="486" y="1120"/>
                    </a:lnTo>
                    <a:lnTo>
                      <a:pt x="635" y="952"/>
                    </a:lnTo>
                    <a:lnTo>
                      <a:pt x="784" y="821"/>
                    </a:lnTo>
                    <a:lnTo>
                      <a:pt x="914" y="709"/>
                    </a:lnTo>
                    <a:lnTo>
                      <a:pt x="1101" y="560"/>
                    </a:lnTo>
                    <a:lnTo>
                      <a:pt x="1138" y="542"/>
                    </a:lnTo>
                    <a:lnTo>
                      <a:pt x="1287" y="448"/>
                    </a:lnTo>
                    <a:lnTo>
                      <a:pt x="1455" y="337"/>
                    </a:lnTo>
                    <a:lnTo>
                      <a:pt x="1642" y="262"/>
                    </a:lnTo>
                    <a:lnTo>
                      <a:pt x="1865" y="187"/>
                    </a:lnTo>
                    <a:lnTo>
                      <a:pt x="1996" y="169"/>
                    </a:lnTo>
                    <a:lnTo>
                      <a:pt x="2126" y="150"/>
                    </a:lnTo>
                    <a:lnTo>
                      <a:pt x="2257" y="169"/>
                    </a:lnTo>
                    <a:lnTo>
                      <a:pt x="2406" y="169"/>
                    </a:lnTo>
                    <a:lnTo>
                      <a:pt x="2555" y="206"/>
                    </a:lnTo>
                    <a:lnTo>
                      <a:pt x="2723" y="262"/>
                    </a:lnTo>
                    <a:lnTo>
                      <a:pt x="2909" y="337"/>
                    </a:lnTo>
                    <a:lnTo>
                      <a:pt x="3096" y="411"/>
                    </a:lnTo>
                    <a:lnTo>
                      <a:pt x="3263" y="523"/>
                    </a:lnTo>
                    <a:lnTo>
                      <a:pt x="3413" y="653"/>
                    </a:lnTo>
                    <a:lnTo>
                      <a:pt x="3543" y="803"/>
                    </a:lnTo>
                    <a:lnTo>
                      <a:pt x="3674" y="952"/>
                    </a:lnTo>
                    <a:lnTo>
                      <a:pt x="3767" y="1138"/>
                    </a:lnTo>
                    <a:lnTo>
                      <a:pt x="3841" y="1325"/>
                    </a:lnTo>
                    <a:lnTo>
                      <a:pt x="3916" y="1530"/>
                    </a:lnTo>
                    <a:lnTo>
                      <a:pt x="3953" y="1735"/>
                    </a:lnTo>
                    <a:lnTo>
                      <a:pt x="3991" y="1958"/>
                    </a:lnTo>
                    <a:lnTo>
                      <a:pt x="4009" y="2182"/>
                    </a:lnTo>
                    <a:lnTo>
                      <a:pt x="4009" y="2406"/>
                    </a:lnTo>
                    <a:lnTo>
                      <a:pt x="3991" y="2630"/>
                    </a:lnTo>
                    <a:lnTo>
                      <a:pt x="3953" y="2853"/>
                    </a:lnTo>
                    <a:lnTo>
                      <a:pt x="3916" y="3096"/>
                    </a:lnTo>
                    <a:lnTo>
                      <a:pt x="3860" y="3319"/>
                    </a:lnTo>
                    <a:lnTo>
                      <a:pt x="3786" y="3525"/>
                    </a:lnTo>
                    <a:lnTo>
                      <a:pt x="3711" y="3730"/>
                    </a:lnTo>
                    <a:lnTo>
                      <a:pt x="3599" y="3935"/>
                    </a:lnTo>
                    <a:lnTo>
                      <a:pt x="3487" y="4121"/>
                    </a:lnTo>
                    <a:lnTo>
                      <a:pt x="3338" y="4326"/>
                    </a:lnTo>
                    <a:lnTo>
                      <a:pt x="3170" y="4494"/>
                    </a:lnTo>
                    <a:lnTo>
                      <a:pt x="2984" y="4680"/>
                    </a:lnTo>
                    <a:lnTo>
                      <a:pt x="2797" y="4848"/>
                    </a:lnTo>
                    <a:lnTo>
                      <a:pt x="2592" y="4997"/>
                    </a:lnTo>
                    <a:lnTo>
                      <a:pt x="2387" y="5128"/>
                    </a:lnTo>
                    <a:lnTo>
                      <a:pt x="2182" y="5258"/>
                    </a:lnTo>
                    <a:lnTo>
                      <a:pt x="1958" y="5370"/>
                    </a:lnTo>
                    <a:lnTo>
                      <a:pt x="1735" y="5463"/>
                    </a:lnTo>
                    <a:lnTo>
                      <a:pt x="1530" y="5519"/>
                    </a:lnTo>
                    <a:lnTo>
                      <a:pt x="1325" y="5575"/>
                    </a:lnTo>
                    <a:lnTo>
                      <a:pt x="1120" y="5594"/>
                    </a:lnTo>
                    <a:lnTo>
                      <a:pt x="896" y="5594"/>
                    </a:lnTo>
                    <a:lnTo>
                      <a:pt x="859" y="5613"/>
                    </a:lnTo>
                    <a:lnTo>
                      <a:pt x="840" y="5631"/>
                    </a:lnTo>
                    <a:lnTo>
                      <a:pt x="840" y="5668"/>
                    </a:lnTo>
                    <a:lnTo>
                      <a:pt x="840" y="5687"/>
                    </a:lnTo>
                    <a:lnTo>
                      <a:pt x="859" y="5724"/>
                    </a:lnTo>
                    <a:lnTo>
                      <a:pt x="877" y="5743"/>
                    </a:lnTo>
                    <a:lnTo>
                      <a:pt x="914" y="5743"/>
                    </a:lnTo>
                    <a:lnTo>
                      <a:pt x="1045" y="5762"/>
                    </a:lnTo>
                    <a:lnTo>
                      <a:pt x="1250" y="5743"/>
                    </a:lnTo>
                    <a:lnTo>
                      <a:pt x="1474" y="5706"/>
                    </a:lnTo>
                    <a:lnTo>
                      <a:pt x="1679" y="5650"/>
                    </a:lnTo>
                    <a:lnTo>
                      <a:pt x="1903" y="5575"/>
                    </a:lnTo>
                    <a:lnTo>
                      <a:pt x="2126" y="5482"/>
                    </a:lnTo>
                    <a:lnTo>
                      <a:pt x="2331" y="5352"/>
                    </a:lnTo>
                    <a:lnTo>
                      <a:pt x="2555" y="5221"/>
                    </a:lnTo>
                    <a:lnTo>
                      <a:pt x="2760" y="5091"/>
                    </a:lnTo>
                    <a:lnTo>
                      <a:pt x="2965" y="4923"/>
                    </a:lnTo>
                    <a:lnTo>
                      <a:pt x="3152" y="4755"/>
                    </a:lnTo>
                    <a:lnTo>
                      <a:pt x="3319" y="4569"/>
                    </a:lnTo>
                    <a:lnTo>
                      <a:pt x="3487" y="4382"/>
                    </a:lnTo>
                    <a:lnTo>
                      <a:pt x="3636" y="4196"/>
                    </a:lnTo>
                    <a:lnTo>
                      <a:pt x="3767" y="3991"/>
                    </a:lnTo>
                    <a:lnTo>
                      <a:pt x="3860" y="3786"/>
                    </a:lnTo>
                    <a:lnTo>
                      <a:pt x="3953" y="3580"/>
                    </a:lnTo>
                    <a:lnTo>
                      <a:pt x="4028" y="3357"/>
                    </a:lnTo>
                    <a:lnTo>
                      <a:pt x="4084" y="3114"/>
                    </a:lnTo>
                    <a:lnTo>
                      <a:pt x="4121" y="2872"/>
                    </a:lnTo>
                    <a:lnTo>
                      <a:pt x="4158" y="2630"/>
                    </a:lnTo>
                    <a:lnTo>
                      <a:pt x="4158" y="2387"/>
                    </a:lnTo>
                    <a:lnTo>
                      <a:pt x="4158" y="2145"/>
                    </a:lnTo>
                    <a:lnTo>
                      <a:pt x="4140" y="1921"/>
                    </a:lnTo>
                    <a:lnTo>
                      <a:pt x="4121" y="1679"/>
                    </a:lnTo>
                    <a:lnTo>
                      <a:pt x="4065" y="1455"/>
                    </a:lnTo>
                    <a:lnTo>
                      <a:pt x="3991" y="1250"/>
                    </a:lnTo>
                    <a:lnTo>
                      <a:pt x="3897" y="1045"/>
                    </a:lnTo>
                    <a:lnTo>
                      <a:pt x="3786" y="859"/>
                    </a:lnTo>
                    <a:lnTo>
                      <a:pt x="3674" y="691"/>
                    </a:lnTo>
                    <a:lnTo>
                      <a:pt x="3524" y="523"/>
                    </a:lnTo>
                    <a:lnTo>
                      <a:pt x="3357" y="392"/>
                    </a:lnTo>
                    <a:lnTo>
                      <a:pt x="3170" y="281"/>
                    </a:lnTo>
                    <a:lnTo>
                      <a:pt x="2965" y="169"/>
                    </a:lnTo>
                    <a:lnTo>
                      <a:pt x="2779" y="94"/>
                    </a:lnTo>
                    <a:lnTo>
                      <a:pt x="2592" y="57"/>
                    </a:lnTo>
                    <a:lnTo>
                      <a:pt x="2425" y="20"/>
                    </a:lnTo>
                    <a:lnTo>
                      <a:pt x="225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41"/>
              <p:cNvSpPr/>
              <p:nvPr/>
            </p:nvSpPr>
            <p:spPr>
              <a:xfrm>
                <a:off x="2403125" y="3414450"/>
                <a:ext cx="470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369" extrusionOk="0">
                    <a:moveTo>
                      <a:pt x="876" y="1"/>
                    </a:moveTo>
                    <a:lnTo>
                      <a:pt x="0" y="1324"/>
                    </a:lnTo>
                    <a:lnTo>
                      <a:pt x="876" y="2368"/>
                    </a:lnTo>
                    <a:lnTo>
                      <a:pt x="1883" y="1212"/>
                    </a:lnTo>
                    <a:lnTo>
                      <a:pt x="8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41"/>
              <p:cNvSpPr/>
              <p:nvPr/>
            </p:nvSpPr>
            <p:spPr>
              <a:xfrm>
                <a:off x="2013475" y="3321700"/>
                <a:ext cx="135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082" extrusionOk="0">
                    <a:moveTo>
                      <a:pt x="466" y="1"/>
                    </a:moveTo>
                    <a:lnTo>
                      <a:pt x="429" y="19"/>
                    </a:lnTo>
                    <a:lnTo>
                      <a:pt x="410" y="38"/>
                    </a:lnTo>
                    <a:lnTo>
                      <a:pt x="392" y="57"/>
                    </a:lnTo>
                    <a:lnTo>
                      <a:pt x="243" y="392"/>
                    </a:lnTo>
                    <a:lnTo>
                      <a:pt x="112" y="690"/>
                    </a:lnTo>
                    <a:lnTo>
                      <a:pt x="0" y="989"/>
                    </a:lnTo>
                    <a:lnTo>
                      <a:pt x="0" y="1007"/>
                    </a:lnTo>
                    <a:lnTo>
                      <a:pt x="0" y="1045"/>
                    </a:lnTo>
                    <a:lnTo>
                      <a:pt x="19" y="1063"/>
                    </a:lnTo>
                    <a:lnTo>
                      <a:pt x="38" y="1082"/>
                    </a:lnTo>
                    <a:lnTo>
                      <a:pt x="112" y="1082"/>
                    </a:lnTo>
                    <a:lnTo>
                      <a:pt x="149" y="1045"/>
                    </a:lnTo>
                    <a:lnTo>
                      <a:pt x="261" y="746"/>
                    </a:lnTo>
                    <a:lnTo>
                      <a:pt x="392" y="448"/>
                    </a:lnTo>
                    <a:lnTo>
                      <a:pt x="541" y="131"/>
                    </a:lnTo>
                    <a:lnTo>
                      <a:pt x="541" y="94"/>
                    </a:lnTo>
                    <a:lnTo>
                      <a:pt x="541" y="57"/>
                    </a:lnTo>
                    <a:lnTo>
                      <a:pt x="522" y="38"/>
                    </a:lnTo>
                    <a:lnTo>
                      <a:pt x="504" y="19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41"/>
              <p:cNvSpPr/>
              <p:nvPr/>
            </p:nvSpPr>
            <p:spPr>
              <a:xfrm>
                <a:off x="2237650" y="3690375"/>
                <a:ext cx="218150" cy="172000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6880" extrusionOk="0">
                    <a:moveTo>
                      <a:pt x="3412" y="0"/>
                    </a:moveTo>
                    <a:lnTo>
                      <a:pt x="2872" y="541"/>
                    </a:lnTo>
                    <a:lnTo>
                      <a:pt x="1679" y="1734"/>
                    </a:lnTo>
                    <a:lnTo>
                      <a:pt x="1045" y="2387"/>
                    </a:lnTo>
                    <a:lnTo>
                      <a:pt x="504" y="3002"/>
                    </a:lnTo>
                    <a:lnTo>
                      <a:pt x="280" y="3244"/>
                    </a:lnTo>
                    <a:lnTo>
                      <a:pt x="131" y="3468"/>
                    </a:lnTo>
                    <a:lnTo>
                      <a:pt x="19" y="3617"/>
                    </a:lnTo>
                    <a:lnTo>
                      <a:pt x="1" y="3673"/>
                    </a:lnTo>
                    <a:lnTo>
                      <a:pt x="1" y="3710"/>
                    </a:lnTo>
                    <a:lnTo>
                      <a:pt x="38" y="3804"/>
                    </a:lnTo>
                    <a:lnTo>
                      <a:pt x="131" y="3953"/>
                    </a:lnTo>
                    <a:lnTo>
                      <a:pt x="411" y="4344"/>
                    </a:lnTo>
                    <a:lnTo>
                      <a:pt x="821" y="4866"/>
                    </a:lnTo>
                    <a:lnTo>
                      <a:pt x="1306" y="5426"/>
                    </a:lnTo>
                    <a:lnTo>
                      <a:pt x="1809" y="5966"/>
                    </a:lnTo>
                    <a:lnTo>
                      <a:pt x="2275" y="6432"/>
                    </a:lnTo>
                    <a:lnTo>
                      <a:pt x="2480" y="6619"/>
                    </a:lnTo>
                    <a:lnTo>
                      <a:pt x="2648" y="6768"/>
                    </a:lnTo>
                    <a:lnTo>
                      <a:pt x="2797" y="6843"/>
                    </a:lnTo>
                    <a:lnTo>
                      <a:pt x="2853" y="6861"/>
                    </a:lnTo>
                    <a:lnTo>
                      <a:pt x="2909" y="6880"/>
                    </a:lnTo>
                    <a:lnTo>
                      <a:pt x="2946" y="6861"/>
                    </a:lnTo>
                    <a:lnTo>
                      <a:pt x="2984" y="6805"/>
                    </a:lnTo>
                    <a:lnTo>
                      <a:pt x="3021" y="6731"/>
                    </a:lnTo>
                    <a:lnTo>
                      <a:pt x="3077" y="6619"/>
                    </a:lnTo>
                    <a:lnTo>
                      <a:pt x="3151" y="6339"/>
                    </a:lnTo>
                    <a:lnTo>
                      <a:pt x="3207" y="5966"/>
                    </a:lnTo>
                    <a:lnTo>
                      <a:pt x="3282" y="5538"/>
                    </a:lnTo>
                    <a:lnTo>
                      <a:pt x="3338" y="5053"/>
                    </a:lnTo>
                    <a:lnTo>
                      <a:pt x="3450" y="4027"/>
                    </a:lnTo>
                    <a:lnTo>
                      <a:pt x="3543" y="2983"/>
                    </a:lnTo>
                    <a:lnTo>
                      <a:pt x="3617" y="2070"/>
                    </a:lnTo>
                    <a:lnTo>
                      <a:pt x="3673" y="1194"/>
                    </a:lnTo>
                    <a:lnTo>
                      <a:pt x="4214" y="1939"/>
                    </a:lnTo>
                    <a:lnTo>
                      <a:pt x="5463" y="3599"/>
                    </a:lnTo>
                    <a:lnTo>
                      <a:pt x="6153" y="4475"/>
                    </a:lnTo>
                    <a:lnTo>
                      <a:pt x="6768" y="5239"/>
                    </a:lnTo>
                    <a:lnTo>
                      <a:pt x="7048" y="5538"/>
                    </a:lnTo>
                    <a:lnTo>
                      <a:pt x="7253" y="5780"/>
                    </a:lnTo>
                    <a:lnTo>
                      <a:pt x="7421" y="5929"/>
                    </a:lnTo>
                    <a:lnTo>
                      <a:pt x="7477" y="5966"/>
                    </a:lnTo>
                    <a:lnTo>
                      <a:pt x="7533" y="5966"/>
                    </a:lnTo>
                    <a:lnTo>
                      <a:pt x="7570" y="5948"/>
                    </a:lnTo>
                    <a:lnTo>
                      <a:pt x="7607" y="5929"/>
                    </a:lnTo>
                    <a:lnTo>
                      <a:pt x="7682" y="5799"/>
                    </a:lnTo>
                    <a:lnTo>
                      <a:pt x="7775" y="5593"/>
                    </a:lnTo>
                    <a:lnTo>
                      <a:pt x="7868" y="5351"/>
                    </a:lnTo>
                    <a:lnTo>
                      <a:pt x="8073" y="4736"/>
                    </a:lnTo>
                    <a:lnTo>
                      <a:pt x="8278" y="4009"/>
                    </a:lnTo>
                    <a:lnTo>
                      <a:pt x="8465" y="3282"/>
                    </a:lnTo>
                    <a:lnTo>
                      <a:pt x="8614" y="2629"/>
                    </a:lnTo>
                    <a:lnTo>
                      <a:pt x="8707" y="2144"/>
                    </a:lnTo>
                    <a:lnTo>
                      <a:pt x="8726" y="1977"/>
                    </a:lnTo>
                    <a:lnTo>
                      <a:pt x="8707" y="1902"/>
                    </a:lnTo>
                    <a:lnTo>
                      <a:pt x="8670" y="1846"/>
                    </a:lnTo>
                    <a:lnTo>
                      <a:pt x="8558" y="1772"/>
                    </a:lnTo>
                    <a:lnTo>
                      <a:pt x="8185" y="1548"/>
                    </a:lnTo>
                    <a:lnTo>
                      <a:pt x="7682" y="1287"/>
                    </a:lnTo>
                    <a:lnTo>
                      <a:pt x="7104" y="1007"/>
                    </a:lnTo>
                    <a:lnTo>
                      <a:pt x="6041" y="522"/>
                    </a:lnTo>
                    <a:lnTo>
                      <a:pt x="5556" y="317"/>
                    </a:lnTo>
                    <a:lnTo>
                      <a:pt x="34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41"/>
              <p:cNvSpPr/>
              <p:nvPr/>
            </p:nvSpPr>
            <p:spPr>
              <a:xfrm>
                <a:off x="2322950" y="3613925"/>
                <a:ext cx="114675" cy="844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376" extrusionOk="0">
                    <a:moveTo>
                      <a:pt x="3617" y="1"/>
                    </a:moveTo>
                    <a:lnTo>
                      <a:pt x="3505" y="20"/>
                    </a:lnTo>
                    <a:lnTo>
                      <a:pt x="3393" y="38"/>
                    </a:lnTo>
                    <a:lnTo>
                      <a:pt x="3263" y="94"/>
                    </a:lnTo>
                    <a:lnTo>
                      <a:pt x="3002" y="225"/>
                    </a:lnTo>
                    <a:lnTo>
                      <a:pt x="2722" y="411"/>
                    </a:lnTo>
                    <a:lnTo>
                      <a:pt x="2424" y="635"/>
                    </a:lnTo>
                    <a:lnTo>
                      <a:pt x="2107" y="896"/>
                    </a:lnTo>
                    <a:lnTo>
                      <a:pt x="1790" y="1176"/>
                    </a:lnTo>
                    <a:lnTo>
                      <a:pt x="1492" y="1474"/>
                    </a:lnTo>
                    <a:lnTo>
                      <a:pt x="914" y="2052"/>
                    </a:lnTo>
                    <a:lnTo>
                      <a:pt x="429" y="2555"/>
                    </a:lnTo>
                    <a:lnTo>
                      <a:pt x="0" y="3058"/>
                    </a:lnTo>
                    <a:lnTo>
                      <a:pt x="504" y="3152"/>
                    </a:lnTo>
                    <a:lnTo>
                      <a:pt x="1063" y="3245"/>
                    </a:lnTo>
                    <a:lnTo>
                      <a:pt x="1697" y="3338"/>
                    </a:lnTo>
                    <a:lnTo>
                      <a:pt x="2051" y="3357"/>
                    </a:lnTo>
                    <a:lnTo>
                      <a:pt x="2405" y="3375"/>
                    </a:lnTo>
                    <a:lnTo>
                      <a:pt x="2741" y="3375"/>
                    </a:lnTo>
                    <a:lnTo>
                      <a:pt x="3058" y="3357"/>
                    </a:lnTo>
                    <a:lnTo>
                      <a:pt x="3375" y="3319"/>
                    </a:lnTo>
                    <a:lnTo>
                      <a:pt x="3636" y="3264"/>
                    </a:lnTo>
                    <a:lnTo>
                      <a:pt x="3878" y="3170"/>
                    </a:lnTo>
                    <a:lnTo>
                      <a:pt x="3971" y="3114"/>
                    </a:lnTo>
                    <a:lnTo>
                      <a:pt x="4065" y="3058"/>
                    </a:lnTo>
                    <a:lnTo>
                      <a:pt x="4214" y="2909"/>
                    </a:lnTo>
                    <a:lnTo>
                      <a:pt x="4326" y="2723"/>
                    </a:lnTo>
                    <a:lnTo>
                      <a:pt x="4437" y="2518"/>
                    </a:lnTo>
                    <a:lnTo>
                      <a:pt x="4512" y="2294"/>
                    </a:lnTo>
                    <a:lnTo>
                      <a:pt x="4549" y="2052"/>
                    </a:lnTo>
                    <a:lnTo>
                      <a:pt x="4587" y="1809"/>
                    </a:lnTo>
                    <a:lnTo>
                      <a:pt x="4587" y="1567"/>
                    </a:lnTo>
                    <a:lnTo>
                      <a:pt x="4568" y="1325"/>
                    </a:lnTo>
                    <a:lnTo>
                      <a:pt x="4531" y="1082"/>
                    </a:lnTo>
                    <a:lnTo>
                      <a:pt x="4475" y="840"/>
                    </a:lnTo>
                    <a:lnTo>
                      <a:pt x="4400" y="635"/>
                    </a:lnTo>
                    <a:lnTo>
                      <a:pt x="4288" y="448"/>
                    </a:lnTo>
                    <a:lnTo>
                      <a:pt x="4176" y="281"/>
                    </a:lnTo>
                    <a:lnTo>
                      <a:pt x="4046" y="150"/>
                    </a:lnTo>
                    <a:lnTo>
                      <a:pt x="3878" y="57"/>
                    </a:lnTo>
                    <a:lnTo>
                      <a:pt x="3804" y="20"/>
                    </a:lnTo>
                    <a:lnTo>
                      <a:pt x="37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1"/>
              <p:cNvSpPr/>
              <p:nvPr/>
            </p:nvSpPr>
            <p:spPr>
              <a:xfrm>
                <a:off x="2212025" y="3653550"/>
                <a:ext cx="110950" cy="8577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3431" extrusionOk="0">
                    <a:moveTo>
                      <a:pt x="373" y="1"/>
                    </a:moveTo>
                    <a:lnTo>
                      <a:pt x="299" y="38"/>
                    </a:lnTo>
                    <a:lnTo>
                      <a:pt x="224" y="75"/>
                    </a:lnTo>
                    <a:lnTo>
                      <a:pt x="168" y="131"/>
                    </a:lnTo>
                    <a:lnTo>
                      <a:pt x="131" y="187"/>
                    </a:lnTo>
                    <a:lnTo>
                      <a:pt x="94" y="262"/>
                    </a:lnTo>
                    <a:lnTo>
                      <a:pt x="19" y="448"/>
                    </a:lnTo>
                    <a:lnTo>
                      <a:pt x="0" y="653"/>
                    </a:lnTo>
                    <a:lnTo>
                      <a:pt x="0" y="896"/>
                    </a:lnTo>
                    <a:lnTo>
                      <a:pt x="19" y="1157"/>
                    </a:lnTo>
                    <a:lnTo>
                      <a:pt x="75" y="1436"/>
                    </a:lnTo>
                    <a:lnTo>
                      <a:pt x="149" y="1716"/>
                    </a:lnTo>
                    <a:lnTo>
                      <a:pt x="243" y="1995"/>
                    </a:lnTo>
                    <a:lnTo>
                      <a:pt x="373" y="2256"/>
                    </a:lnTo>
                    <a:lnTo>
                      <a:pt x="522" y="2517"/>
                    </a:lnTo>
                    <a:lnTo>
                      <a:pt x="671" y="2760"/>
                    </a:lnTo>
                    <a:lnTo>
                      <a:pt x="858" y="2984"/>
                    </a:lnTo>
                    <a:lnTo>
                      <a:pt x="1044" y="3151"/>
                    </a:lnTo>
                    <a:lnTo>
                      <a:pt x="1268" y="3301"/>
                    </a:lnTo>
                    <a:lnTo>
                      <a:pt x="1380" y="3356"/>
                    </a:lnTo>
                    <a:lnTo>
                      <a:pt x="1492" y="3394"/>
                    </a:lnTo>
                    <a:lnTo>
                      <a:pt x="1604" y="3431"/>
                    </a:lnTo>
                    <a:lnTo>
                      <a:pt x="1976" y="3431"/>
                    </a:lnTo>
                    <a:lnTo>
                      <a:pt x="2219" y="3356"/>
                    </a:lnTo>
                    <a:lnTo>
                      <a:pt x="2461" y="3263"/>
                    </a:lnTo>
                    <a:lnTo>
                      <a:pt x="2722" y="3114"/>
                    </a:lnTo>
                    <a:lnTo>
                      <a:pt x="2965" y="2946"/>
                    </a:lnTo>
                    <a:lnTo>
                      <a:pt x="3207" y="2779"/>
                    </a:lnTo>
                    <a:lnTo>
                      <a:pt x="3431" y="2573"/>
                    </a:lnTo>
                    <a:lnTo>
                      <a:pt x="3636" y="2368"/>
                    </a:lnTo>
                    <a:lnTo>
                      <a:pt x="3822" y="2182"/>
                    </a:lnTo>
                    <a:lnTo>
                      <a:pt x="4139" y="1828"/>
                    </a:lnTo>
                    <a:lnTo>
                      <a:pt x="4363" y="1567"/>
                    </a:lnTo>
                    <a:lnTo>
                      <a:pt x="4437" y="1473"/>
                    </a:lnTo>
                    <a:lnTo>
                      <a:pt x="3878" y="1194"/>
                    </a:lnTo>
                    <a:lnTo>
                      <a:pt x="3319" y="933"/>
                    </a:lnTo>
                    <a:lnTo>
                      <a:pt x="2629" y="616"/>
                    </a:lnTo>
                    <a:lnTo>
                      <a:pt x="1921" y="336"/>
                    </a:lnTo>
                    <a:lnTo>
                      <a:pt x="1585" y="206"/>
                    </a:lnTo>
                    <a:lnTo>
                      <a:pt x="1249" y="113"/>
                    </a:lnTo>
                    <a:lnTo>
                      <a:pt x="951" y="38"/>
                    </a:lnTo>
                    <a:lnTo>
                      <a:pt x="67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41"/>
              <p:cNvSpPr/>
              <p:nvPr/>
            </p:nvSpPr>
            <p:spPr>
              <a:xfrm>
                <a:off x="2320625" y="3628850"/>
                <a:ext cx="63400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537" extrusionOk="0">
                    <a:moveTo>
                      <a:pt x="2442" y="1"/>
                    </a:moveTo>
                    <a:lnTo>
                      <a:pt x="2405" y="19"/>
                    </a:lnTo>
                    <a:lnTo>
                      <a:pt x="1995" y="373"/>
                    </a:lnTo>
                    <a:lnTo>
                      <a:pt x="1566" y="765"/>
                    </a:lnTo>
                    <a:lnTo>
                      <a:pt x="1175" y="1175"/>
                    </a:lnTo>
                    <a:lnTo>
                      <a:pt x="802" y="1548"/>
                    </a:lnTo>
                    <a:lnTo>
                      <a:pt x="243" y="2163"/>
                    </a:lnTo>
                    <a:lnTo>
                      <a:pt x="19" y="2406"/>
                    </a:lnTo>
                    <a:lnTo>
                      <a:pt x="0" y="2443"/>
                    </a:lnTo>
                    <a:lnTo>
                      <a:pt x="0" y="2461"/>
                    </a:lnTo>
                    <a:lnTo>
                      <a:pt x="19" y="2499"/>
                    </a:lnTo>
                    <a:lnTo>
                      <a:pt x="37" y="2517"/>
                    </a:lnTo>
                    <a:lnTo>
                      <a:pt x="93" y="2536"/>
                    </a:lnTo>
                    <a:lnTo>
                      <a:pt x="112" y="2536"/>
                    </a:lnTo>
                    <a:lnTo>
                      <a:pt x="149" y="2517"/>
                    </a:lnTo>
                    <a:lnTo>
                      <a:pt x="373" y="2256"/>
                    </a:lnTo>
                    <a:lnTo>
                      <a:pt x="932" y="1660"/>
                    </a:lnTo>
                    <a:lnTo>
                      <a:pt x="1287" y="1287"/>
                    </a:lnTo>
                    <a:lnTo>
                      <a:pt x="1678" y="895"/>
                    </a:lnTo>
                    <a:lnTo>
                      <a:pt x="2088" y="504"/>
                    </a:lnTo>
                    <a:lnTo>
                      <a:pt x="2517" y="150"/>
                    </a:lnTo>
                    <a:lnTo>
                      <a:pt x="2536" y="131"/>
                    </a:lnTo>
                    <a:lnTo>
                      <a:pt x="2536" y="94"/>
                    </a:lnTo>
                    <a:lnTo>
                      <a:pt x="2536" y="56"/>
                    </a:lnTo>
                    <a:lnTo>
                      <a:pt x="2517" y="38"/>
                    </a:lnTo>
                    <a:lnTo>
                      <a:pt x="2498" y="19"/>
                    </a:lnTo>
                    <a:lnTo>
                      <a:pt x="246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41"/>
              <p:cNvSpPr/>
              <p:nvPr/>
            </p:nvSpPr>
            <p:spPr>
              <a:xfrm>
                <a:off x="2244175" y="3654950"/>
                <a:ext cx="806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493" extrusionOk="0">
                    <a:moveTo>
                      <a:pt x="75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7"/>
                    </a:lnTo>
                    <a:lnTo>
                      <a:pt x="1" y="94"/>
                    </a:lnTo>
                    <a:lnTo>
                      <a:pt x="1" y="131"/>
                    </a:lnTo>
                    <a:lnTo>
                      <a:pt x="19" y="150"/>
                    </a:lnTo>
                    <a:lnTo>
                      <a:pt x="57" y="168"/>
                    </a:lnTo>
                    <a:lnTo>
                      <a:pt x="541" y="336"/>
                    </a:lnTo>
                    <a:lnTo>
                      <a:pt x="1045" y="523"/>
                    </a:lnTo>
                    <a:lnTo>
                      <a:pt x="1567" y="746"/>
                    </a:lnTo>
                    <a:lnTo>
                      <a:pt x="2033" y="970"/>
                    </a:lnTo>
                    <a:lnTo>
                      <a:pt x="2797" y="1324"/>
                    </a:lnTo>
                    <a:lnTo>
                      <a:pt x="3114" y="1492"/>
                    </a:lnTo>
                    <a:lnTo>
                      <a:pt x="3189" y="1492"/>
                    </a:lnTo>
                    <a:lnTo>
                      <a:pt x="3207" y="1455"/>
                    </a:lnTo>
                    <a:lnTo>
                      <a:pt x="3226" y="1417"/>
                    </a:lnTo>
                    <a:lnTo>
                      <a:pt x="3226" y="1399"/>
                    </a:lnTo>
                    <a:lnTo>
                      <a:pt x="3207" y="1362"/>
                    </a:lnTo>
                    <a:lnTo>
                      <a:pt x="3189" y="1343"/>
                    </a:lnTo>
                    <a:lnTo>
                      <a:pt x="2872" y="1194"/>
                    </a:lnTo>
                    <a:lnTo>
                      <a:pt x="2107" y="821"/>
                    </a:lnTo>
                    <a:lnTo>
                      <a:pt x="1623" y="597"/>
                    </a:lnTo>
                    <a:lnTo>
                      <a:pt x="1101" y="373"/>
                    </a:lnTo>
                    <a:lnTo>
                      <a:pt x="597" y="168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41"/>
              <p:cNvSpPr/>
              <p:nvPr/>
            </p:nvSpPr>
            <p:spPr>
              <a:xfrm>
                <a:off x="2271200" y="3347350"/>
                <a:ext cx="783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114" extrusionOk="0">
                    <a:moveTo>
                      <a:pt x="1418" y="0"/>
                    </a:moveTo>
                    <a:lnTo>
                      <a:pt x="1269" y="19"/>
                    </a:lnTo>
                    <a:lnTo>
                      <a:pt x="1120" y="56"/>
                    </a:lnTo>
                    <a:lnTo>
                      <a:pt x="970" y="112"/>
                    </a:lnTo>
                    <a:lnTo>
                      <a:pt x="840" y="168"/>
                    </a:lnTo>
                    <a:lnTo>
                      <a:pt x="728" y="242"/>
                    </a:lnTo>
                    <a:lnTo>
                      <a:pt x="598" y="336"/>
                    </a:lnTo>
                    <a:lnTo>
                      <a:pt x="486" y="429"/>
                    </a:lnTo>
                    <a:lnTo>
                      <a:pt x="392" y="522"/>
                    </a:lnTo>
                    <a:lnTo>
                      <a:pt x="299" y="634"/>
                    </a:lnTo>
                    <a:lnTo>
                      <a:pt x="225" y="764"/>
                    </a:lnTo>
                    <a:lnTo>
                      <a:pt x="150" y="895"/>
                    </a:lnTo>
                    <a:lnTo>
                      <a:pt x="94" y="1025"/>
                    </a:lnTo>
                    <a:lnTo>
                      <a:pt x="57" y="1175"/>
                    </a:lnTo>
                    <a:lnTo>
                      <a:pt x="20" y="1324"/>
                    </a:lnTo>
                    <a:lnTo>
                      <a:pt x="1" y="1473"/>
                    </a:lnTo>
                    <a:lnTo>
                      <a:pt x="20" y="1641"/>
                    </a:lnTo>
                    <a:lnTo>
                      <a:pt x="20" y="1790"/>
                    </a:lnTo>
                    <a:lnTo>
                      <a:pt x="57" y="1939"/>
                    </a:lnTo>
                    <a:lnTo>
                      <a:pt x="113" y="2088"/>
                    </a:lnTo>
                    <a:lnTo>
                      <a:pt x="169" y="2237"/>
                    </a:lnTo>
                    <a:lnTo>
                      <a:pt x="243" y="2368"/>
                    </a:lnTo>
                    <a:lnTo>
                      <a:pt x="318" y="2480"/>
                    </a:lnTo>
                    <a:lnTo>
                      <a:pt x="411" y="2610"/>
                    </a:lnTo>
                    <a:lnTo>
                      <a:pt x="523" y="2703"/>
                    </a:lnTo>
                    <a:lnTo>
                      <a:pt x="635" y="2797"/>
                    </a:lnTo>
                    <a:lnTo>
                      <a:pt x="765" y="2890"/>
                    </a:lnTo>
                    <a:lnTo>
                      <a:pt x="896" y="2964"/>
                    </a:lnTo>
                    <a:lnTo>
                      <a:pt x="1045" y="3020"/>
                    </a:lnTo>
                    <a:lnTo>
                      <a:pt x="1194" y="3058"/>
                    </a:lnTo>
                    <a:lnTo>
                      <a:pt x="1343" y="3095"/>
                    </a:lnTo>
                    <a:lnTo>
                      <a:pt x="1492" y="3113"/>
                    </a:lnTo>
                    <a:lnTo>
                      <a:pt x="1567" y="3113"/>
                    </a:lnTo>
                    <a:lnTo>
                      <a:pt x="1716" y="3095"/>
                    </a:lnTo>
                    <a:lnTo>
                      <a:pt x="1865" y="3076"/>
                    </a:lnTo>
                    <a:lnTo>
                      <a:pt x="2014" y="3039"/>
                    </a:lnTo>
                    <a:lnTo>
                      <a:pt x="2164" y="3002"/>
                    </a:lnTo>
                    <a:lnTo>
                      <a:pt x="2294" y="2927"/>
                    </a:lnTo>
                    <a:lnTo>
                      <a:pt x="2425" y="2852"/>
                    </a:lnTo>
                    <a:lnTo>
                      <a:pt x="2536" y="2778"/>
                    </a:lnTo>
                    <a:lnTo>
                      <a:pt x="2648" y="2685"/>
                    </a:lnTo>
                    <a:lnTo>
                      <a:pt x="2742" y="2573"/>
                    </a:lnTo>
                    <a:lnTo>
                      <a:pt x="2835" y="2461"/>
                    </a:lnTo>
                    <a:lnTo>
                      <a:pt x="2909" y="2330"/>
                    </a:lnTo>
                    <a:lnTo>
                      <a:pt x="2984" y="2200"/>
                    </a:lnTo>
                    <a:lnTo>
                      <a:pt x="3040" y="2069"/>
                    </a:lnTo>
                    <a:lnTo>
                      <a:pt x="3077" y="1920"/>
                    </a:lnTo>
                    <a:lnTo>
                      <a:pt x="3114" y="1771"/>
                    </a:lnTo>
                    <a:lnTo>
                      <a:pt x="3133" y="1622"/>
                    </a:lnTo>
                    <a:lnTo>
                      <a:pt x="3133" y="1454"/>
                    </a:lnTo>
                    <a:lnTo>
                      <a:pt x="3114" y="1305"/>
                    </a:lnTo>
                    <a:lnTo>
                      <a:pt x="3077" y="1156"/>
                    </a:lnTo>
                    <a:lnTo>
                      <a:pt x="3040" y="1007"/>
                    </a:lnTo>
                    <a:lnTo>
                      <a:pt x="2965" y="876"/>
                    </a:lnTo>
                    <a:lnTo>
                      <a:pt x="2891" y="746"/>
                    </a:lnTo>
                    <a:lnTo>
                      <a:pt x="2816" y="615"/>
                    </a:lnTo>
                    <a:lnTo>
                      <a:pt x="2723" y="503"/>
                    </a:lnTo>
                    <a:lnTo>
                      <a:pt x="2611" y="392"/>
                    </a:lnTo>
                    <a:lnTo>
                      <a:pt x="2499" y="298"/>
                    </a:lnTo>
                    <a:lnTo>
                      <a:pt x="2369" y="224"/>
                    </a:lnTo>
                    <a:lnTo>
                      <a:pt x="2238" y="149"/>
                    </a:lnTo>
                    <a:lnTo>
                      <a:pt x="2089" y="93"/>
                    </a:lnTo>
                    <a:lnTo>
                      <a:pt x="1959" y="37"/>
                    </a:lnTo>
                    <a:lnTo>
                      <a:pt x="1791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41"/>
              <p:cNvSpPr/>
              <p:nvPr/>
            </p:nvSpPr>
            <p:spPr>
              <a:xfrm>
                <a:off x="2271200" y="3347350"/>
                <a:ext cx="783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114" fill="none" extrusionOk="0">
                    <a:moveTo>
                      <a:pt x="1567" y="0"/>
                    </a:moveTo>
                    <a:lnTo>
                      <a:pt x="1567" y="0"/>
                    </a:lnTo>
                    <a:lnTo>
                      <a:pt x="1418" y="0"/>
                    </a:lnTo>
                    <a:lnTo>
                      <a:pt x="1269" y="19"/>
                    </a:lnTo>
                    <a:lnTo>
                      <a:pt x="1120" y="56"/>
                    </a:lnTo>
                    <a:lnTo>
                      <a:pt x="970" y="112"/>
                    </a:lnTo>
                    <a:lnTo>
                      <a:pt x="840" y="168"/>
                    </a:lnTo>
                    <a:lnTo>
                      <a:pt x="728" y="242"/>
                    </a:lnTo>
                    <a:lnTo>
                      <a:pt x="598" y="336"/>
                    </a:lnTo>
                    <a:lnTo>
                      <a:pt x="486" y="429"/>
                    </a:lnTo>
                    <a:lnTo>
                      <a:pt x="392" y="522"/>
                    </a:lnTo>
                    <a:lnTo>
                      <a:pt x="299" y="634"/>
                    </a:lnTo>
                    <a:lnTo>
                      <a:pt x="225" y="764"/>
                    </a:lnTo>
                    <a:lnTo>
                      <a:pt x="150" y="895"/>
                    </a:lnTo>
                    <a:lnTo>
                      <a:pt x="94" y="1025"/>
                    </a:lnTo>
                    <a:lnTo>
                      <a:pt x="57" y="1175"/>
                    </a:lnTo>
                    <a:lnTo>
                      <a:pt x="20" y="1324"/>
                    </a:lnTo>
                    <a:lnTo>
                      <a:pt x="1" y="1473"/>
                    </a:lnTo>
                    <a:lnTo>
                      <a:pt x="1" y="1473"/>
                    </a:lnTo>
                    <a:lnTo>
                      <a:pt x="20" y="1641"/>
                    </a:lnTo>
                    <a:lnTo>
                      <a:pt x="20" y="1790"/>
                    </a:lnTo>
                    <a:lnTo>
                      <a:pt x="57" y="1939"/>
                    </a:lnTo>
                    <a:lnTo>
                      <a:pt x="113" y="2088"/>
                    </a:lnTo>
                    <a:lnTo>
                      <a:pt x="169" y="2237"/>
                    </a:lnTo>
                    <a:lnTo>
                      <a:pt x="243" y="2368"/>
                    </a:lnTo>
                    <a:lnTo>
                      <a:pt x="318" y="2480"/>
                    </a:lnTo>
                    <a:lnTo>
                      <a:pt x="411" y="2610"/>
                    </a:lnTo>
                    <a:lnTo>
                      <a:pt x="523" y="2703"/>
                    </a:lnTo>
                    <a:lnTo>
                      <a:pt x="635" y="2797"/>
                    </a:lnTo>
                    <a:lnTo>
                      <a:pt x="765" y="2890"/>
                    </a:lnTo>
                    <a:lnTo>
                      <a:pt x="896" y="2964"/>
                    </a:lnTo>
                    <a:lnTo>
                      <a:pt x="1045" y="3020"/>
                    </a:lnTo>
                    <a:lnTo>
                      <a:pt x="1194" y="3058"/>
                    </a:lnTo>
                    <a:lnTo>
                      <a:pt x="1343" y="3095"/>
                    </a:lnTo>
                    <a:lnTo>
                      <a:pt x="1492" y="3113"/>
                    </a:lnTo>
                    <a:lnTo>
                      <a:pt x="1492" y="3113"/>
                    </a:lnTo>
                    <a:lnTo>
                      <a:pt x="1567" y="3113"/>
                    </a:lnTo>
                    <a:lnTo>
                      <a:pt x="1567" y="3113"/>
                    </a:lnTo>
                    <a:lnTo>
                      <a:pt x="1716" y="3095"/>
                    </a:lnTo>
                    <a:lnTo>
                      <a:pt x="1865" y="3076"/>
                    </a:lnTo>
                    <a:lnTo>
                      <a:pt x="2014" y="3039"/>
                    </a:lnTo>
                    <a:lnTo>
                      <a:pt x="2164" y="3002"/>
                    </a:lnTo>
                    <a:lnTo>
                      <a:pt x="2294" y="2927"/>
                    </a:lnTo>
                    <a:lnTo>
                      <a:pt x="2425" y="2852"/>
                    </a:lnTo>
                    <a:lnTo>
                      <a:pt x="2536" y="2778"/>
                    </a:lnTo>
                    <a:lnTo>
                      <a:pt x="2648" y="2685"/>
                    </a:lnTo>
                    <a:lnTo>
                      <a:pt x="2742" y="2573"/>
                    </a:lnTo>
                    <a:lnTo>
                      <a:pt x="2835" y="2461"/>
                    </a:lnTo>
                    <a:lnTo>
                      <a:pt x="2909" y="2330"/>
                    </a:lnTo>
                    <a:lnTo>
                      <a:pt x="2984" y="2200"/>
                    </a:lnTo>
                    <a:lnTo>
                      <a:pt x="3040" y="2069"/>
                    </a:lnTo>
                    <a:lnTo>
                      <a:pt x="3077" y="1920"/>
                    </a:lnTo>
                    <a:lnTo>
                      <a:pt x="3114" y="1771"/>
                    </a:lnTo>
                    <a:lnTo>
                      <a:pt x="3133" y="1622"/>
                    </a:lnTo>
                    <a:lnTo>
                      <a:pt x="3133" y="1622"/>
                    </a:lnTo>
                    <a:lnTo>
                      <a:pt x="3133" y="1454"/>
                    </a:lnTo>
                    <a:lnTo>
                      <a:pt x="3114" y="1305"/>
                    </a:lnTo>
                    <a:lnTo>
                      <a:pt x="3077" y="1156"/>
                    </a:lnTo>
                    <a:lnTo>
                      <a:pt x="3040" y="1007"/>
                    </a:lnTo>
                    <a:lnTo>
                      <a:pt x="2965" y="876"/>
                    </a:lnTo>
                    <a:lnTo>
                      <a:pt x="2891" y="746"/>
                    </a:lnTo>
                    <a:lnTo>
                      <a:pt x="2816" y="615"/>
                    </a:lnTo>
                    <a:lnTo>
                      <a:pt x="2723" y="503"/>
                    </a:lnTo>
                    <a:lnTo>
                      <a:pt x="2611" y="392"/>
                    </a:lnTo>
                    <a:lnTo>
                      <a:pt x="2499" y="298"/>
                    </a:lnTo>
                    <a:lnTo>
                      <a:pt x="2369" y="224"/>
                    </a:lnTo>
                    <a:lnTo>
                      <a:pt x="2238" y="149"/>
                    </a:lnTo>
                    <a:lnTo>
                      <a:pt x="2089" y="93"/>
                    </a:lnTo>
                    <a:lnTo>
                      <a:pt x="1959" y="37"/>
                    </a:lnTo>
                    <a:lnTo>
                      <a:pt x="1791" y="0"/>
                    </a:lnTo>
                    <a:lnTo>
                      <a:pt x="1642" y="0"/>
                    </a:lnTo>
                    <a:lnTo>
                      <a:pt x="1642" y="0"/>
                    </a:lnTo>
                    <a:lnTo>
                      <a:pt x="156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41"/>
              <p:cNvSpPr/>
              <p:nvPr/>
            </p:nvSpPr>
            <p:spPr>
              <a:xfrm>
                <a:off x="2068925" y="3404675"/>
                <a:ext cx="77875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3133" extrusionOk="0">
                    <a:moveTo>
                      <a:pt x="1567" y="0"/>
                    </a:moveTo>
                    <a:lnTo>
                      <a:pt x="1418" y="19"/>
                    </a:lnTo>
                    <a:lnTo>
                      <a:pt x="1269" y="37"/>
                    </a:lnTo>
                    <a:lnTo>
                      <a:pt x="1119" y="75"/>
                    </a:lnTo>
                    <a:lnTo>
                      <a:pt x="970" y="131"/>
                    </a:lnTo>
                    <a:lnTo>
                      <a:pt x="840" y="187"/>
                    </a:lnTo>
                    <a:lnTo>
                      <a:pt x="709" y="261"/>
                    </a:lnTo>
                    <a:lnTo>
                      <a:pt x="597" y="336"/>
                    </a:lnTo>
                    <a:lnTo>
                      <a:pt x="486" y="448"/>
                    </a:lnTo>
                    <a:lnTo>
                      <a:pt x="392" y="541"/>
                    </a:lnTo>
                    <a:lnTo>
                      <a:pt x="299" y="653"/>
                    </a:lnTo>
                    <a:lnTo>
                      <a:pt x="225" y="783"/>
                    </a:lnTo>
                    <a:lnTo>
                      <a:pt x="150" y="914"/>
                    </a:lnTo>
                    <a:lnTo>
                      <a:pt x="94" y="1044"/>
                    </a:lnTo>
                    <a:lnTo>
                      <a:pt x="57" y="1193"/>
                    </a:lnTo>
                    <a:lnTo>
                      <a:pt x="19" y="1342"/>
                    </a:lnTo>
                    <a:lnTo>
                      <a:pt x="1" y="1492"/>
                    </a:lnTo>
                    <a:lnTo>
                      <a:pt x="1" y="1659"/>
                    </a:lnTo>
                    <a:lnTo>
                      <a:pt x="19" y="1809"/>
                    </a:lnTo>
                    <a:lnTo>
                      <a:pt x="57" y="1958"/>
                    </a:lnTo>
                    <a:lnTo>
                      <a:pt x="94" y="2107"/>
                    </a:lnTo>
                    <a:lnTo>
                      <a:pt x="169" y="2256"/>
                    </a:lnTo>
                    <a:lnTo>
                      <a:pt x="225" y="2387"/>
                    </a:lnTo>
                    <a:lnTo>
                      <a:pt x="318" y="2498"/>
                    </a:lnTo>
                    <a:lnTo>
                      <a:pt x="411" y="2629"/>
                    </a:lnTo>
                    <a:lnTo>
                      <a:pt x="523" y="2722"/>
                    </a:lnTo>
                    <a:lnTo>
                      <a:pt x="635" y="2815"/>
                    </a:lnTo>
                    <a:lnTo>
                      <a:pt x="765" y="2909"/>
                    </a:lnTo>
                    <a:lnTo>
                      <a:pt x="896" y="2983"/>
                    </a:lnTo>
                    <a:lnTo>
                      <a:pt x="1026" y="3039"/>
                    </a:lnTo>
                    <a:lnTo>
                      <a:pt x="1175" y="3076"/>
                    </a:lnTo>
                    <a:lnTo>
                      <a:pt x="1343" y="3114"/>
                    </a:lnTo>
                    <a:lnTo>
                      <a:pt x="1492" y="3132"/>
                    </a:lnTo>
                    <a:lnTo>
                      <a:pt x="1567" y="3132"/>
                    </a:lnTo>
                    <a:lnTo>
                      <a:pt x="1716" y="3114"/>
                    </a:lnTo>
                    <a:lnTo>
                      <a:pt x="1865" y="3095"/>
                    </a:lnTo>
                    <a:lnTo>
                      <a:pt x="2014" y="3058"/>
                    </a:lnTo>
                    <a:lnTo>
                      <a:pt x="2145" y="3020"/>
                    </a:lnTo>
                    <a:lnTo>
                      <a:pt x="2294" y="2946"/>
                    </a:lnTo>
                    <a:lnTo>
                      <a:pt x="2406" y="2871"/>
                    </a:lnTo>
                    <a:lnTo>
                      <a:pt x="2536" y="2797"/>
                    </a:lnTo>
                    <a:lnTo>
                      <a:pt x="2648" y="2703"/>
                    </a:lnTo>
                    <a:lnTo>
                      <a:pt x="2741" y="2592"/>
                    </a:lnTo>
                    <a:lnTo>
                      <a:pt x="2835" y="2480"/>
                    </a:lnTo>
                    <a:lnTo>
                      <a:pt x="2909" y="2349"/>
                    </a:lnTo>
                    <a:lnTo>
                      <a:pt x="2984" y="2219"/>
                    </a:lnTo>
                    <a:lnTo>
                      <a:pt x="3040" y="2088"/>
                    </a:lnTo>
                    <a:lnTo>
                      <a:pt x="3077" y="1939"/>
                    </a:lnTo>
                    <a:lnTo>
                      <a:pt x="3114" y="1790"/>
                    </a:lnTo>
                    <a:lnTo>
                      <a:pt x="3114" y="1641"/>
                    </a:lnTo>
                    <a:lnTo>
                      <a:pt x="3114" y="1473"/>
                    </a:lnTo>
                    <a:lnTo>
                      <a:pt x="3096" y="1324"/>
                    </a:lnTo>
                    <a:lnTo>
                      <a:pt x="3077" y="1175"/>
                    </a:lnTo>
                    <a:lnTo>
                      <a:pt x="3021" y="1026"/>
                    </a:lnTo>
                    <a:lnTo>
                      <a:pt x="2965" y="895"/>
                    </a:lnTo>
                    <a:lnTo>
                      <a:pt x="2891" y="765"/>
                    </a:lnTo>
                    <a:lnTo>
                      <a:pt x="2816" y="634"/>
                    </a:lnTo>
                    <a:lnTo>
                      <a:pt x="2723" y="522"/>
                    </a:lnTo>
                    <a:lnTo>
                      <a:pt x="2611" y="410"/>
                    </a:lnTo>
                    <a:lnTo>
                      <a:pt x="2499" y="317"/>
                    </a:lnTo>
                    <a:lnTo>
                      <a:pt x="2369" y="224"/>
                    </a:lnTo>
                    <a:lnTo>
                      <a:pt x="2238" y="168"/>
                    </a:lnTo>
                    <a:lnTo>
                      <a:pt x="2089" y="93"/>
                    </a:lnTo>
                    <a:lnTo>
                      <a:pt x="1940" y="56"/>
                    </a:lnTo>
                    <a:lnTo>
                      <a:pt x="1791" y="19"/>
                    </a:lnTo>
                    <a:lnTo>
                      <a:pt x="1641" y="19"/>
                    </a:lnTo>
                    <a:lnTo>
                      <a:pt x="1567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41"/>
              <p:cNvSpPr/>
              <p:nvPr/>
            </p:nvSpPr>
            <p:spPr>
              <a:xfrm>
                <a:off x="2068925" y="3404675"/>
                <a:ext cx="77875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3133" fill="none" extrusionOk="0">
                    <a:moveTo>
                      <a:pt x="1567" y="0"/>
                    </a:moveTo>
                    <a:lnTo>
                      <a:pt x="1567" y="0"/>
                    </a:lnTo>
                    <a:lnTo>
                      <a:pt x="1418" y="19"/>
                    </a:lnTo>
                    <a:lnTo>
                      <a:pt x="1269" y="37"/>
                    </a:lnTo>
                    <a:lnTo>
                      <a:pt x="1119" y="75"/>
                    </a:lnTo>
                    <a:lnTo>
                      <a:pt x="970" y="131"/>
                    </a:lnTo>
                    <a:lnTo>
                      <a:pt x="840" y="187"/>
                    </a:lnTo>
                    <a:lnTo>
                      <a:pt x="709" y="261"/>
                    </a:lnTo>
                    <a:lnTo>
                      <a:pt x="597" y="336"/>
                    </a:lnTo>
                    <a:lnTo>
                      <a:pt x="486" y="448"/>
                    </a:lnTo>
                    <a:lnTo>
                      <a:pt x="392" y="541"/>
                    </a:lnTo>
                    <a:lnTo>
                      <a:pt x="299" y="653"/>
                    </a:lnTo>
                    <a:lnTo>
                      <a:pt x="225" y="783"/>
                    </a:lnTo>
                    <a:lnTo>
                      <a:pt x="150" y="914"/>
                    </a:lnTo>
                    <a:lnTo>
                      <a:pt x="94" y="1044"/>
                    </a:lnTo>
                    <a:lnTo>
                      <a:pt x="57" y="1193"/>
                    </a:lnTo>
                    <a:lnTo>
                      <a:pt x="19" y="1342"/>
                    </a:lnTo>
                    <a:lnTo>
                      <a:pt x="1" y="1492"/>
                    </a:lnTo>
                    <a:lnTo>
                      <a:pt x="1" y="1492"/>
                    </a:lnTo>
                    <a:lnTo>
                      <a:pt x="1" y="1659"/>
                    </a:lnTo>
                    <a:lnTo>
                      <a:pt x="19" y="1809"/>
                    </a:lnTo>
                    <a:lnTo>
                      <a:pt x="57" y="1958"/>
                    </a:lnTo>
                    <a:lnTo>
                      <a:pt x="94" y="2107"/>
                    </a:lnTo>
                    <a:lnTo>
                      <a:pt x="169" y="2256"/>
                    </a:lnTo>
                    <a:lnTo>
                      <a:pt x="225" y="2387"/>
                    </a:lnTo>
                    <a:lnTo>
                      <a:pt x="318" y="2498"/>
                    </a:lnTo>
                    <a:lnTo>
                      <a:pt x="411" y="2629"/>
                    </a:lnTo>
                    <a:lnTo>
                      <a:pt x="523" y="2722"/>
                    </a:lnTo>
                    <a:lnTo>
                      <a:pt x="635" y="2815"/>
                    </a:lnTo>
                    <a:lnTo>
                      <a:pt x="765" y="2909"/>
                    </a:lnTo>
                    <a:lnTo>
                      <a:pt x="896" y="2983"/>
                    </a:lnTo>
                    <a:lnTo>
                      <a:pt x="1026" y="3039"/>
                    </a:lnTo>
                    <a:lnTo>
                      <a:pt x="1175" y="3076"/>
                    </a:lnTo>
                    <a:lnTo>
                      <a:pt x="1343" y="3114"/>
                    </a:lnTo>
                    <a:lnTo>
                      <a:pt x="1492" y="3132"/>
                    </a:lnTo>
                    <a:lnTo>
                      <a:pt x="1492" y="3132"/>
                    </a:lnTo>
                    <a:lnTo>
                      <a:pt x="1567" y="3132"/>
                    </a:lnTo>
                    <a:lnTo>
                      <a:pt x="1567" y="3132"/>
                    </a:lnTo>
                    <a:lnTo>
                      <a:pt x="1716" y="3114"/>
                    </a:lnTo>
                    <a:lnTo>
                      <a:pt x="1865" y="3095"/>
                    </a:lnTo>
                    <a:lnTo>
                      <a:pt x="2014" y="3058"/>
                    </a:lnTo>
                    <a:lnTo>
                      <a:pt x="2145" y="3020"/>
                    </a:lnTo>
                    <a:lnTo>
                      <a:pt x="2294" y="2946"/>
                    </a:lnTo>
                    <a:lnTo>
                      <a:pt x="2406" y="2871"/>
                    </a:lnTo>
                    <a:lnTo>
                      <a:pt x="2536" y="2797"/>
                    </a:lnTo>
                    <a:lnTo>
                      <a:pt x="2648" y="2703"/>
                    </a:lnTo>
                    <a:lnTo>
                      <a:pt x="2741" y="2592"/>
                    </a:lnTo>
                    <a:lnTo>
                      <a:pt x="2835" y="2480"/>
                    </a:lnTo>
                    <a:lnTo>
                      <a:pt x="2909" y="2349"/>
                    </a:lnTo>
                    <a:lnTo>
                      <a:pt x="2984" y="2219"/>
                    </a:lnTo>
                    <a:lnTo>
                      <a:pt x="3040" y="2088"/>
                    </a:lnTo>
                    <a:lnTo>
                      <a:pt x="3077" y="1939"/>
                    </a:lnTo>
                    <a:lnTo>
                      <a:pt x="3114" y="1790"/>
                    </a:lnTo>
                    <a:lnTo>
                      <a:pt x="3114" y="1641"/>
                    </a:lnTo>
                    <a:lnTo>
                      <a:pt x="3114" y="1641"/>
                    </a:lnTo>
                    <a:lnTo>
                      <a:pt x="3114" y="1473"/>
                    </a:lnTo>
                    <a:lnTo>
                      <a:pt x="3096" y="1324"/>
                    </a:lnTo>
                    <a:lnTo>
                      <a:pt x="3077" y="1175"/>
                    </a:lnTo>
                    <a:lnTo>
                      <a:pt x="3021" y="1026"/>
                    </a:lnTo>
                    <a:lnTo>
                      <a:pt x="2965" y="895"/>
                    </a:lnTo>
                    <a:lnTo>
                      <a:pt x="2891" y="765"/>
                    </a:lnTo>
                    <a:lnTo>
                      <a:pt x="2816" y="634"/>
                    </a:lnTo>
                    <a:lnTo>
                      <a:pt x="2723" y="522"/>
                    </a:lnTo>
                    <a:lnTo>
                      <a:pt x="2611" y="410"/>
                    </a:lnTo>
                    <a:lnTo>
                      <a:pt x="2499" y="317"/>
                    </a:lnTo>
                    <a:lnTo>
                      <a:pt x="2369" y="224"/>
                    </a:lnTo>
                    <a:lnTo>
                      <a:pt x="2238" y="168"/>
                    </a:lnTo>
                    <a:lnTo>
                      <a:pt x="2089" y="93"/>
                    </a:lnTo>
                    <a:lnTo>
                      <a:pt x="1940" y="56"/>
                    </a:lnTo>
                    <a:lnTo>
                      <a:pt x="1791" y="19"/>
                    </a:lnTo>
                    <a:lnTo>
                      <a:pt x="1641" y="19"/>
                    </a:lnTo>
                    <a:lnTo>
                      <a:pt x="1641" y="19"/>
                    </a:lnTo>
                    <a:lnTo>
                      <a:pt x="156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41"/>
              <p:cNvSpPr/>
              <p:nvPr/>
            </p:nvSpPr>
            <p:spPr>
              <a:xfrm>
                <a:off x="2291250" y="3673600"/>
                <a:ext cx="210225" cy="372875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14915" extrusionOk="0">
                    <a:moveTo>
                      <a:pt x="7458" y="0"/>
                    </a:moveTo>
                    <a:lnTo>
                      <a:pt x="7383" y="38"/>
                    </a:lnTo>
                    <a:lnTo>
                      <a:pt x="7327" y="94"/>
                    </a:lnTo>
                    <a:lnTo>
                      <a:pt x="7234" y="168"/>
                    </a:lnTo>
                    <a:lnTo>
                      <a:pt x="7085" y="336"/>
                    </a:lnTo>
                    <a:lnTo>
                      <a:pt x="6917" y="560"/>
                    </a:lnTo>
                    <a:lnTo>
                      <a:pt x="6768" y="821"/>
                    </a:lnTo>
                    <a:lnTo>
                      <a:pt x="6600" y="1119"/>
                    </a:lnTo>
                    <a:lnTo>
                      <a:pt x="6302" y="1697"/>
                    </a:lnTo>
                    <a:lnTo>
                      <a:pt x="6060" y="2238"/>
                    </a:lnTo>
                    <a:lnTo>
                      <a:pt x="5836" y="2797"/>
                    </a:lnTo>
                    <a:lnTo>
                      <a:pt x="6041" y="6973"/>
                    </a:lnTo>
                    <a:lnTo>
                      <a:pt x="1" y="11895"/>
                    </a:lnTo>
                    <a:lnTo>
                      <a:pt x="1865" y="14915"/>
                    </a:lnTo>
                    <a:lnTo>
                      <a:pt x="2760" y="13908"/>
                    </a:lnTo>
                    <a:lnTo>
                      <a:pt x="4811" y="11727"/>
                    </a:lnTo>
                    <a:lnTo>
                      <a:pt x="5929" y="10534"/>
                    </a:lnTo>
                    <a:lnTo>
                      <a:pt x="6936" y="9490"/>
                    </a:lnTo>
                    <a:lnTo>
                      <a:pt x="7719" y="8707"/>
                    </a:lnTo>
                    <a:lnTo>
                      <a:pt x="7980" y="8483"/>
                    </a:lnTo>
                    <a:lnTo>
                      <a:pt x="8129" y="8371"/>
                    </a:lnTo>
                    <a:lnTo>
                      <a:pt x="8185" y="8334"/>
                    </a:lnTo>
                    <a:lnTo>
                      <a:pt x="8222" y="8241"/>
                    </a:lnTo>
                    <a:lnTo>
                      <a:pt x="8260" y="8129"/>
                    </a:lnTo>
                    <a:lnTo>
                      <a:pt x="8278" y="7961"/>
                    </a:lnTo>
                    <a:lnTo>
                      <a:pt x="8334" y="7551"/>
                    </a:lnTo>
                    <a:lnTo>
                      <a:pt x="8371" y="7047"/>
                    </a:lnTo>
                    <a:lnTo>
                      <a:pt x="8409" y="6432"/>
                    </a:lnTo>
                    <a:lnTo>
                      <a:pt x="8409" y="5761"/>
                    </a:lnTo>
                    <a:lnTo>
                      <a:pt x="8409" y="4326"/>
                    </a:lnTo>
                    <a:lnTo>
                      <a:pt x="8390" y="2871"/>
                    </a:lnTo>
                    <a:lnTo>
                      <a:pt x="8334" y="1585"/>
                    </a:lnTo>
                    <a:lnTo>
                      <a:pt x="8278" y="653"/>
                    </a:lnTo>
                    <a:lnTo>
                      <a:pt x="8260" y="373"/>
                    </a:lnTo>
                    <a:lnTo>
                      <a:pt x="8241" y="243"/>
                    </a:lnTo>
                    <a:lnTo>
                      <a:pt x="8204" y="168"/>
                    </a:lnTo>
                    <a:lnTo>
                      <a:pt x="8129" y="131"/>
                    </a:lnTo>
                    <a:lnTo>
                      <a:pt x="8055" y="112"/>
                    </a:lnTo>
                    <a:lnTo>
                      <a:pt x="7961" y="112"/>
                    </a:lnTo>
                    <a:lnTo>
                      <a:pt x="7831" y="149"/>
                    </a:lnTo>
                    <a:lnTo>
                      <a:pt x="7756" y="168"/>
                    </a:lnTo>
                    <a:lnTo>
                      <a:pt x="7700" y="75"/>
                    </a:lnTo>
                    <a:lnTo>
                      <a:pt x="7644" y="38"/>
                    </a:lnTo>
                    <a:lnTo>
                      <a:pt x="758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41"/>
              <p:cNvSpPr/>
              <p:nvPr/>
            </p:nvSpPr>
            <p:spPr>
              <a:xfrm>
                <a:off x="2288925" y="3671275"/>
                <a:ext cx="21487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8595" h="15083" extrusionOk="0">
                    <a:moveTo>
                      <a:pt x="7644" y="168"/>
                    </a:moveTo>
                    <a:lnTo>
                      <a:pt x="7681" y="187"/>
                    </a:lnTo>
                    <a:lnTo>
                      <a:pt x="7737" y="224"/>
                    </a:lnTo>
                    <a:lnTo>
                      <a:pt x="7775" y="298"/>
                    </a:lnTo>
                    <a:lnTo>
                      <a:pt x="7831" y="336"/>
                    </a:lnTo>
                    <a:lnTo>
                      <a:pt x="7887" y="336"/>
                    </a:lnTo>
                    <a:lnTo>
                      <a:pt x="8017" y="298"/>
                    </a:lnTo>
                    <a:lnTo>
                      <a:pt x="8110" y="280"/>
                    </a:lnTo>
                    <a:lnTo>
                      <a:pt x="8203" y="298"/>
                    </a:lnTo>
                    <a:lnTo>
                      <a:pt x="8241" y="336"/>
                    </a:lnTo>
                    <a:lnTo>
                      <a:pt x="8259" y="373"/>
                    </a:lnTo>
                    <a:lnTo>
                      <a:pt x="8278" y="541"/>
                    </a:lnTo>
                    <a:lnTo>
                      <a:pt x="8315" y="839"/>
                    </a:lnTo>
                    <a:lnTo>
                      <a:pt x="8371" y="1771"/>
                    </a:lnTo>
                    <a:lnTo>
                      <a:pt x="8409" y="3039"/>
                    </a:lnTo>
                    <a:lnTo>
                      <a:pt x="8427" y="4456"/>
                    </a:lnTo>
                    <a:lnTo>
                      <a:pt x="8427" y="5854"/>
                    </a:lnTo>
                    <a:lnTo>
                      <a:pt x="8409" y="6507"/>
                    </a:lnTo>
                    <a:lnTo>
                      <a:pt x="8390" y="7085"/>
                    </a:lnTo>
                    <a:lnTo>
                      <a:pt x="8353" y="7588"/>
                    </a:lnTo>
                    <a:lnTo>
                      <a:pt x="8315" y="7979"/>
                    </a:lnTo>
                    <a:lnTo>
                      <a:pt x="8259" y="8259"/>
                    </a:lnTo>
                    <a:lnTo>
                      <a:pt x="8222" y="8334"/>
                    </a:lnTo>
                    <a:lnTo>
                      <a:pt x="8185" y="8390"/>
                    </a:lnTo>
                    <a:lnTo>
                      <a:pt x="8054" y="8483"/>
                    </a:lnTo>
                    <a:lnTo>
                      <a:pt x="7812" y="8688"/>
                    </a:lnTo>
                    <a:lnTo>
                      <a:pt x="7141" y="9359"/>
                    </a:lnTo>
                    <a:lnTo>
                      <a:pt x="6227" y="10291"/>
                    </a:lnTo>
                    <a:lnTo>
                      <a:pt x="5221" y="11354"/>
                    </a:lnTo>
                    <a:lnTo>
                      <a:pt x="3226" y="13479"/>
                    </a:lnTo>
                    <a:lnTo>
                      <a:pt x="1958" y="14859"/>
                    </a:lnTo>
                    <a:lnTo>
                      <a:pt x="187" y="12006"/>
                    </a:lnTo>
                    <a:lnTo>
                      <a:pt x="6171" y="7140"/>
                    </a:lnTo>
                    <a:lnTo>
                      <a:pt x="6209" y="7103"/>
                    </a:lnTo>
                    <a:lnTo>
                      <a:pt x="6209" y="7066"/>
                    </a:lnTo>
                    <a:lnTo>
                      <a:pt x="6004" y="2908"/>
                    </a:lnTo>
                    <a:lnTo>
                      <a:pt x="6171" y="2480"/>
                    </a:lnTo>
                    <a:lnTo>
                      <a:pt x="6376" y="2032"/>
                    </a:lnTo>
                    <a:lnTo>
                      <a:pt x="6600" y="1585"/>
                    </a:lnTo>
                    <a:lnTo>
                      <a:pt x="6824" y="1156"/>
                    </a:lnTo>
                    <a:lnTo>
                      <a:pt x="7048" y="764"/>
                    </a:lnTo>
                    <a:lnTo>
                      <a:pt x="7271" y="466"/>
                    </a:lnTo>
                    <a:lnTo>
                      <a:pt x="7364" y="336"/>
                    </a:lnTo>
                    <a:lnTo>
                      <a:pt x="7458" y="242"/>
                    </a:lnTo>
                    <a:lnTo>
                      <a:pt x="7551" y="187"/>
                    </a:lnTo>
                    <a:lnTo>
                      <a:pt x="7625" y="168"/>
                    </a:lnTo>
                    <a:close/>
                    <a:moveTo>
                      <a:pt x="7625" y="0"/>
                    </a:moveTo>
                    <a:lnTo>
                      <a:pt x="7551" y="19"/>
                    </a:lnTo>
                    <a:lnTo>
                      <a:pt x="7495" y="37"/>
                    </a:lnTo>
                    <a:lnTo>
                      <a:pt x="7364" y="131"/>
                    </a:lnTo>
                    <a:lnTo>
                      <a:pt x="7234" y="261"/>
                    </a:lnTo>
                    <a:lnTo>
                      <a:pt x="7085" y="429"/>
                    </a:lnTo>
                    <a:lnTo>
                      <a:pt x="6954" y="634"/>
                    </a:lnTo>
                    <a:lnTo>
                      <a:pt x="6805" y="839"/>
                    </a:lnTo>
                    <a:lnTo>
                      <a:pt x="6544" y="1342"/>
                    </a:lnTo>
                    <a:lnTo>
                      <a:pt x="6283" y="1846"/>
                    </a:lnTo>
                    <a:lnTo>
                      <a:pt x="6078" y="2293"/>
                    </a:lnTo>
                    <a:lnTo>
                      <a:pt x="5854" y="2853"/>
                    </a:lnTo>
                    <a:lnTo>
                      <a:pt x="5854" y="2890"/>
                    </a:lnTo>
                    <a:lnTo>
                      <a:pt x="6041" y="7029"/>
                    </a:lnTo>
                    <a:lnTo>
                      <a:pt x="38" y="11913"/>
                    </a:lnTo>
                    <a:lnTo>
                      <a:pt x="0" y="11969"/>
                    </a:lnTo>
                    <a:lnTo>
                      <a:pt x="19" y="12025"/>
                    </a:lnTo>
                    <a:lnTo>
                      <a:pt x="1883" y="15045"/>
                    </a:lnTo>
                    <a:lnTo>
                      <a:pt x="1902" y="15064"/>
                    </a:lnTo>
                    <a:lnTo>
                      <a:pt x="1939" y="15082"/>
                    </a:lnTo>
                    <a:lnTo>
                      <a:pt x="1958" y="15082"/>
                    </a:lnTo>
                    <a:lnTo>
                      <a:pt x="1977" y="15064"/>
                    </a:lnTo>
                    <a:lnTo>
                      <a:pt x="2014" y="15045"/>
                    </a:lnTo>
                    <a:lnTo>
                      <a:pt x="3599" y="13311"/>
                    </a:lnTo>
                    <a:lnTo>
                      <a:pt x="5575" y="11205"/>
                    </a:lnTo>
                    <a:lnTo>
                      <a:pt x="6526" y="10217"/>
                    </a:lnTo>
                    <a:lnTo>
                      <a:pt x="7346" y="9378"/>
                    </a:lnTo>
                    <a:lnTo>
                      <a:pt x="7942" y="8800"/>
                    </a:lnTo>
                    <a:lnTo>
                      <a:pt x="8148" y="8613"/>
                    </a:lnTo>
                    <a:lnTo>
                      <a:pt x="8259" y="8539"/>
                    </a:lnTo>
                    <a:lnTo>
                      <a:pt x="8315" y="8483"/>
                    </a:lnTo>
                    <a:lnTo>
                      <a:pt x="8371" y="8408"/>
                    </a:lnTo>
                    <a:lnTo>
                      <a:pt x="8409" y="8278"/>
                    </a:lnTo>
                    <a:lnTo>
                      <a:pt x="8446" y="8110"/>
                    </a:lnTo>
                    <a:lnTo>
                      <a:pt x="8502" y="7681"/>
                    </a:lnTo>
                    <a:lnTo>
                      <a:pt x="8558" y="7140"/>
                    </a:lnTo>
                    <a:lnTo>
                      <a:pt x="8576" y="6525"/>
                    </a:lnTo>
                    <a:lnTo>
                      <a:pt x="8595" y="5835"/>
                    </a:lnTo>
                    <a:lnTo>
                      <a:pt x="8576" y="4344"/>
                    </a:lnTo>
                    <a:lnTo>
                      <a:pt x="8539" y="2871"/>
                    </a:lnTo>
                    <a:lnTo>
                      <a:pt x="8483" y="1585"/>
                    </a:lnTo>
                    <a:lnTo>
                      <a:pt x="8446" y="671"/>
                    </a:lnTo>
                    <a:lnTo>
                      <a:pt x="8409" y="317"/>
                    </a:lnTo>
                    <a:lnTo>
                      <a:pt x="8353" y="224"/>
                    </a:lnTo>
                    <a:lnTo>
                      <a:pt x="8259" y="149"/>
                    </a:lnTo>
                    <a:lnTo>
                      <a:pt x="8166" y="131"/>
                    </a:lnTo>
                    <a:lnTo>
                      <a:pt x="7961" y="131"/>
                    </a:lnTo>
                    <a:lnTo>
                      <a:pt x="7887" y="149"/>
                    </a:lnTo>
                    <a:lnTo>
                      <a:pt x="7812" y="75"/>
                    </a:lnTo>
                    <a:lnTo>
                      <a:pt x="7756" y="37"/>
                    </a:lnTo>
                    <a:lnTo>
                      <a:pt x="7681" y="19"/>
                    </a:lnTo>
                    <a:lnTo>
                      <a:pt x="7625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41"/>
              <p:cNvSpPr/>
              <p:nvPr/>
            </p:nvSpPr>
            <p:spPr>
              <a:xfrm>
                <a:off x="2475350" y="3675450"/>
                <a:ext cx="14000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37" extrusionOk="0">
                    <a:moveTo>
                      <a:pt x="467" y="1"/>
                    </a:moveTo>
                    <a:lnTo>
                      <a:pt x="430" y="20"/>
                    </a:lnTo>
                    <a:lnTo>
                      <a:pt x="411" y="38"/>
                    </a:lnTo>
                    <a:lnTo>
                      <a:pt x="392" y="75"/>
                    </a:lnTo>
                    <a:lnTo>
                      <a:pt x="187" y="1157"/>
                    </a:lnTo>
                    <a:lnTo>
                      <a:pt x="57" y="1940"/>
                    </a:lnTo>
                    <a:lnTo>
                      <a:pt x="19" y="2257"/>
                    </a:lnTo>
                    <a:lnTo>
                      <a:pt x="1" y="2480"/>
                    </a:lnTo>
                    <a:lnTo>
                      <a:pt x="1" y="3543"/>
                    </a:lnTo>
                    <a:lnTo>
                      <a:pt x="19" y="3580"/>
                    </a:lnTo>
                    <a:lnTo>
                      <a:pt x="19" y="3599"/>
                    </a:lnTo>
                    <a:lnTo>
                      <a:pt x="57" y="3618"/>
                    </a:lnTo>
                    <a:lnTo>
                      <a:pt x="94" y="3636"/>
                    </a:lnTo>
                    <a:lnTo>
                      <a:pt x="113" y="3618"/>
                    </a:lnTo>
                    <a:lnTo>
                      <a:pt x="150" y="3599"/>
                    </a:lnTo>
                    <a:lnTo>
                      <a:pt x="168" y="3580"/>
                    </a:lnTo>
                    <a:lnTo>
                      <a:pt x="168" y="3543"/>
                    </a:lnTo>
                    <a:lnTo>
                      <a:pt x="168" y="2480"/>
                    </a:lnTo>
                    <a:lnTo>
                      <a:pt x="187" y="2257"/>
                    </a:lnTo>
                    <a:lnTo>
                      <a:pt x="224" y="1940"/>
                    </a:lnTo>
                    <a:lnTo>
                      <a:pt x="355" y="1157"/>
                    </a:lnTo>
                    <a:lnTo>
                      <a:pt x="560" y="94"/>
                    </a:lnTo>
                    <a:lnTo>
                      <a:pt x="560" y="75"/>
                    </a:lnTo>
                    <a:lnTo>
                      <a:pt x="541" y="38"/>
                    </a:lnTo>
                    <a:lnTo>
                      <a:pt x="523" y="20"/>
                    </a:lnTo>
                    <a:lnTo>
                      <a:pt x="48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41"/>
              <p:cNvSpPr/>
              <p:nvPr/>
            </p:nvSpPr>
            <p:spPr>
              <a:xfrm>
                <a:off x="2449725" y="3680125"/>
                <a:ext cx="2100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3375" extrusionOk="0">
                    <a:moveTo>
                      <a:pt x="709" y="0"/>
                    </a:moveTo>
                    <a:lnTo>
                      <a:pt x="690" y="19"/>
                    </a:lnTo>
                    <a:lnTo>
                      <a:pt x="671" y="56"/>
                    </a:lnTo>
                    <a:lnTo>
                      <a:pt x="317" y="1193"/>
                    </a:lnTo>
                    <a:lnTo>
                      <a:pt x="94" y="1921"/>
                    </a:lnTo>
                    <a:lnTo>
                      <a:pt x="19" y="2200"/>
                    </a:lnTo>
                    <a:lnTo>
                      <a:pt x="0" y="2368"/>
                    </a:lnTo>
                    <a:lnTo>
                      <a:pt x="0" y="2629"/>
                    </a:lnTo>
                    <a:lnTo>
                      <a:pt x="19" y="2927"/>
                    </a:lnTo>
                    <a:lnTo>
                      <a:pt x="75" y="3300"/>
                    </a:lnTo>
                    <a:lnTo>
                      <a:pt x="112" y="3356"/>
                    </a:lnTo>
                    <a:lnTo>
                      <a:pt x="149" y="3375"/>
                    </a:lnTo>
                    <a:lnTo>
                      <a:pt x="205" y="3375"/>
                    </a:lnTo>
                    <a:lnTo>
                      <a:pt x="224" y="3337"/>
                    </a:lnTo>
                    <a:lnTo>
                      <a:pt x="243" y="3319"/>
                    </a:lnTo>
                    <a:lnTo>
                      <a:pt x="243" y="3282"/>
                    </a:lnTo>
                    <a:lnTo>
                      <a:pt x="187" y="2927"/>
                    </a:lnTo>
                    <a:lnTo>
                      <a:pt x="168" y="2629"/>
                    </a:lnTo>
                    <a:lnTo>
                      <a:pt x="149" y="2387"/>
                    </a:lnTo>
                    <a:lnTo>
                      <a:pt x="187" y="2256"/>
                    </a:lnTo>
                    <a:lnTo>
                      <a:pt x="243" y="2014"/>
                    </a:lnTo>
                    <a:lnTo>
                      <a:pt x="429" y="1380"/>
                    </a:lnTo>
                    <a:lnTo>
                      <a:pt x="821" y="94"/>
                    </a:lnTo>
                    <a:lnTo>
                      <a:pt x="839" y="75"/>
                    </a:lnTo>
                    <a:lnTo>
                      <a:pt x="821" y="38"/>
                    </a:lnTo>
                    <a:lnTo>
                      <a:pt x="802" y="19"/>
                    </a:lnTo>
                    <a:lnTo>
                      <a:pt x="78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41"/>
              <p:cNvSpPr/>
              <p:nvPr/>
            </p:nvSpPr>
            <p:spPr>
              <a:xfrm>
                <a:off x="2185450" y="3970950"/>
                <a:ext cx="152425" cy="135200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408" extrusionOk="0">
                    <a:moveTo>
                      <a:pt x="4233" y="1"/>
                    </a:moveTo>
                    <a:lnTo>
                      <a:pt x="299" y="1324"/>
                    </a:lnTo>
                    <a:lnTo>
                      <a:pt x="224" y="2070"/>
                    </a:lnTo>
                    <a:lnTo>
                      <a:pt x="131" y="2704"/>
                    </a:lnTo>
                    <a:lnTo>
                      <a:pt x="38" y="3245"/>
                    </a:lnTo>
                    <a:lnTo>
                      <a:pt x="19" y="3487"/>
                    </a:lnTo>
                    <a:lnTo>
                      <a:pt x="1" y="3711"/>
                    </a:lnTo>
                    <a:lnTo>
                      <a:pt x="1" y="3934"/>
                    </a:lnTo>
                    <a:lnTo>
                      <a:pt x="19" y="4140"/>
                    </a:lnTo>
                    <a:lnTo>
                      <a:pt x="57" y="4326"/>
                    </a:lnTo>
                    <a:lnTo>
                      <a:pt x="112" y="4494"/>
                    </a:lnTo>
                    <a:lnTo>
                      <a:pt x="206" y="4680"/>
                    </a:lnTo>
                    <a:lnTo>
                      <a:pt x="318" y="4848"/>
                    </a:lnTo>
                    <a:lnTo>
                      <a:pt x="467" y="5016"/>
                    </a:lnTo>
                    <a:lnTo>
                      <a:pt x="635" y="5165"/>
                    </a:lnTo>
                    <a:lnTo>
                      <a:pt x="877" y="5258"/>
                    </a:lnTo>
                    <a:lnTo>
                      <a:pt x="1101" y="5333"/>
                    </a:lnTo>
                    <a:lnTo>
                      <a:pt x="1343" y="5389"/>
                    </a:lnTo>
                    <a:lnTo>
                      <a:pt x="1585" y="5407"/>
                    </a:lnTo>
                    <a:lnTo>
                      <a:pt x="2051" y="5407"/>
                    </a:lnTo>
                    <a:lnTo>
                      <a:pt x="2294" y="5370"/>
                    </a:lnTo>
                    <a:lnTo>
                      <a:pt x="2517" y="5314"/>
                    </a:lnTo>
                    <a:lnTo>
                      <a:pt x="2760" y="5258"/>
                    </a:lnTo>
                    <a:lnTo>
                      <a:pt x="2984" y="5184"/>
                    </a:lnTo>
                    <a:lnTo>
                      <a:pt x="3207" y="5090"/>
                    </a:lnTo>
                    <a:lnTo>
                      <a:pt x="3431" y="4997"/>
                    </a:lnTo>
                    <a:lnTo>
                      <a:pt x="3878" y="4773"/>
                    </a:lnTo>
                    <a:lnTo>
                      <a:pt x="4289" y="4531"/>
                    </a:lnTo>
                    <a:lnTo>
                      <a:pt x="4661" y="4270"/>
                    </a:lnTo>
                    <a:lnTo>
                      <a:pt x="5016" y="4009"/>
                    </a:lnTo>
                    <a:lnTo>
                      <a:pt x="5314" y="3748"/>
                    </a:lnTo>
                    <a:lnTo>
                      <a:pt x="5575" y="3506"/>
                    </a:lnTo>
                    <a:lnTo>
                      <a:pt x="5948" y="3151"/>
                    </a:lnTo>
                    <a:lnTo>
                      <a:pt x="6097" y="3021"/>
                    </a:lnTo>
                    <a:lnTo>
                      <a:pt x="423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41"/>
              <p:cNvSpPr/>
              <p:nvPr/>
            </p:nvSpPr>
            <p:spPr>
              <a:xfrm>
                <a:off x="2226475" y="3973750"/>
                <a:ext cx="48950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306" extrusionOk="0">
                    <a:moveTo>
                      <a:pt x="1865" y="1"/>
                    </a:moveTo>
                    <a:lnTo>
                      <a:pt x="1827" y="19"/>
                    </a:lnTo>
                    <a:lnTo>
                      <a:pt x="38" y="1156"/>
                    </a:lnTo>
                    <a:lnTo>
                      <a:pt x="19" y="1175"/>
                    </a:lnTo>
                    <a:lnTo>
                      <a:pt x="0" y="1194"/>
                    </a:lnTo>
                    <a:lnTo>
                      <a:pt x="0" y="1231"/>
                    </a:lnTo>
                    <a:lnTo>
                      <a:pt x="19" y="1268"/>
                    </a:lnTo>
                    <a:lnTo>
                      <a:pt x="38" y="1287"/>
                    </a:lnTo>
                    <a:lnTo>
                      <a:pt x="75" y="1306"/>
                    </a:lnTo>
                    <a:lnTo>
                      <a:pt x="131" y="1287"/>
                    </a:lnTo>
                    <a:lnTo>
                      <a:pt x="1920" y="150"/>
                    </a:lnTo>
                    <a:lnTo>
                      <a:pt x="1939" y="131"/>
                    </a:lnTo>
                    <a:lnTo>
                      <a:pt x="1958" y="94"/>
                    </a:lnTo>
                    <a:lnTo>
                      <a:pt x="1958" y="56"/>
                    </a:lnTo>
                    <a:lnTo>
                      <a:pt x="1939" y="38"/>
                    </a:lnTo>
                    <a:lnTo>
                      <a:pt x="1920" y="19"/>
                    </a:lnTo>
                    <a:lnTo>
                      <a:pt x="188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41"/>
              <p:cNvSpPr/>
              <p:nvPr/>
            </p:nvSpPr>
            <p:spPr>
              <a:xfrm>
                <a:off x="2268425" y="3938325"/>
                <a:ext cx="104425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5426" extrusionOk="0">
                    <a:moveTo>
                      <a:pt x="2051" y="1"/>
                    </a:moveTo>
                    <a:lnTo>
                      <a:pt x="0" y="1194"/>
                    </a:lnTo>
                    <a:lnTo>
                      <a:pt x="1175" y="3301"/>
                    </a:lnTo>
                    <a:lnTo>
                      <a:pt x="1976" y="4755"/>
                    </a:lnTo>
                    <a:lnTo>
                      <a:pt x="2349" y="5426"/>
                    </a:lnTo>
                    <a:lnTo>
                      <a:pt x="2424" y="5389"/>
                    </a:lnTo>
                    <a:lnTo>
                      <a:pt x="2629" y="5221"/>
                    </a:lnTo>
                    <a:lnTo>
                      <a:pt x="3263" y="4736"/>
                    </a:lnTo>
                    <a:lnTo>
                      <a:pt x="4176" y="4009"/>
                    </a:lnTo>
                    <a:lnTo>
                      <a:pt x="205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41"/>
              <p:cNvSpPr/>
              <p:nvPr/>
            </p:nvSpPr>
            <p:spPr>
              <a:xfrm>
                <a:off x="2266075" y="3936475"/>
                <a:ext cx="108625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75" extrusionOk="0">
                    <a:moveTo>
                      <a:pt x="2108" y="187"/>
                    </a:moveTo>
                    <a:lnTo>
                      <a:pt x="4158" y="4064"/>
                    </a:lnTo>
                    <a:lnTo>
                      <a:pt x="3189" y="4829"/>
                    </a:lnTo>
                    <a:lnTo>
                      <a:pt x="2480" y="5388"/>
                    </a:lnTo>
                    <a:lnTo>
                      <a:pt x="1921" y="4363"/>
                    </a:lnTo>
                    <a:lnTo>
                      <a:pt x="206" y="1305"/>
                    </a:lnTo>
                    <a:lnTo>
                      <a:pt x="2108" y="187"/>
                    </a:lnTo>
                    <a:close/>
                    <a:moveTo>
                      <a:pt x="2108" y="0"/>
                    </a:moveTo>
                    <a:lnTo>
                      <a:pt x="38" y="1193"/>
                    </a:lnTo>
                    <a:lnTo>
                      <a:pt x="20" y="1231"/>
                    </a:lnTo>
                    <a:lnTo>
                      <a:pt x="1" y="1249"/>
                    </a:lnTo>
                    <a:lnTo>
                      <a:pt x="1" y="1286"/>
                    </a:lnTo>
                    <a:lnTo>
                      <a:pt x="20" y="1305"/>
                    </a:lnTo>
                    <a:lnTo>
                      <a:pt x="1511" y="3971"/>
                    </a:lnTo>
                    <a:lnTo>
                      <a:pt x="2369" y="5519"/>
                    </a:lnTo>
                    <a:lnTo>
                      <a:pt x="2387" y="5556"/>
                    </a:lnTo>
                    <a:lnTo>
                      <a:pt x="2406" y="5574"/>
                    </a:lnTo>
                    <a:lnTo>
                      <a:pt x="2462" y="5574"/>
                    </a:lnTo>
                    <a:lnTo>
                      <a:pt x="2536" y="5537"/>
                    </a:lnTo>
                    <a:lnTo>
                      <a:pt x="2797" y="5351"/>
                    </a:lnTo>
                    <a:lnTo>
                      <a:pt x="3357" y="4903"/>
                    </a:lnTo>
                    <a:lnTo>
                      <a:pt x="4326" y="4139"/>
                    </a:lnTo>
                    <a:lnTo>
                      <a:pt x="4345" y="4102"/>
                    </a:lnTo>
                    <a:lnTo>
                      <a:pt x="4345" y="4046"/>
                    </a:lnTo>
                    <a:lnTo>
                      <a:pt x="2219" y="37"/>
                    </a:lnTo>
                    <a:lnTo>
                      <a:pt x="2201" y="19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41"/>
              <p:cNvSpPr/>
              <p:nvPr/>
            </p:nvSpPr>
            <p:spPr>
              <a:xfrm>
                <a:off x="2337850" y="4027350"/>
                <a:ext cx="21475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877" extrusionOk="0">
                    <a:moveTo>
                      <a:pt x="430" y="1"/>
                    </a:moveTo>
                    <a:lnTo>
                      <a:pt x="337" y="19"/>
                    </a:lnTo>
                    <a:lnTo>
                      <a:pt x="262" y="38"/>
                    </a:lnTo>
                    <a:lnTo>
                      <a:pt x="187" y="75"/>
                    </a:lnTo>
                    <a:lnTo>
                      <a:pt x="113" y="131"/>
                    </a:lnTo>
                    <a:lnTo>
                      <a:pt x="76" y="206"/>
                    </a:lnTo>
                    <a:lnTo>
                      <a:pt x="20" y="280"/>
                    </a:lnTo>
                    <a:lnTo>
                      <a:pt x="1" y="355"/>
                    </a:lnTo>
                    <a:lnTo>
                      <a:pt x="1" y="448"/>
                    </a:lnTo>
                    <a:lnTo>
                      <a:pt x="1" y="541"/>
                    </a:lnTo>
                    <a:lnTo>
                      <a:pt x="20" y="616"/>
                    </a:lnTo>
                    <a:lnTo>
                      <a:pt x="76" y="690"/>
                    </a:lnTo>
                    <a:lnTo>
                      <a:pt x="113" y="746"/>
                    </a:lnTo>
                    <a:lnTo>
                      <a:pt x="187" y="802"/>
                    </a:lnTo>
                    <a:lnTo>
                      <a:pt x="262" y="858"/>
                    </a:lnTo>
                    <a:lnTo>
                      <a:pt x="337" y="877"/>
                    </a:lnTo>
                    <a:lnTo>
                      <a:pt x="523" y="877"/>
                    </a:lnTo>
                    <a:lnTo>
                      <a:pt x="598" y="858"/>
                    </a:lnTo>
                    <a:lnTo>
                      <a:pt x="672" y="802"/>
                    </a:lnTo>
                    <a:lnTo>
                      <a:pt x="747" y="746"/>
                    </a:lnTo>
                    <a:lnTo>
                      <a:pt x="784" y="690"/>
                    </a:lnTo>
                    <a:lnTo>
                      <a:pt x="840" y="616"/>
                    </a:lnTo>
                    <a:lnTo>
                      <a:pt x="859" y="541"/>
                    </a:lnTo>
                    <a:lnTo>
                      <a:pt x="859" y="448"/>
                    </a:lnTo>
                    <a:lnTo>
                      <a:pt x="859" y="355"/>
                    </a:lnTo>
                    <a:lnTo>
                      <a:pt x="840" y="280"/>
                    </a:lnTo>
                    <a:lnTo>
                      <a:pt x="784" y="206"/>
                    </a:lnTo>
                    <a:lnTo>
                      <a:pt x="747" y="131"/>
                    </a:lnTo>
                    <a:lnTo>
                      <a:pt x="672" y="75"/>
                    </a:lnTo>
                    <a:lnTo>
                      <a:pt x="598" y="38"/>
                    </a:lnTo>
                    <a:lnTo>
                      <a:pt x="523" y="19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32" name="Google Shape;2732;p41"/>
            <p:cNvSpPr/>
            <p:nvPr/>
          </p:nvSpPr>
          <p:spPr>
            <a:xfrm>
              <a:off x="75213" y="32163"/>
              <a:ext cx="994850" cy="1167075"/>
            </a:xfrm>
            <a:custGeom>
              <a:avLst/>
              <a:gdLst/>
              <a:ahLst/>
              <a:cxnLst/>
              <a:rect l="l" t="t" r="r" b="b"/>
              <a:pathLst>
                <a:path w="39794" h="46683" extrusionOk="0">
                  <a:moveTo>
                    <a:pt x="19546" y="0"/>
                  </a:moveTo>
                  <a:lnTo>
                    <a:pt x="19043" y="20"/>
                  </a:lnTo>
                  <a:lnTo>
                    <a:pt x="18521" y="60"/>
                  </a:lnTo>
                  <a:lnTo>
                    <a:pt x="18019" y="101"/>
                  </a:lnTo>
                  <a:lnTo>
                    <a:pt x="17517" y="141"/>
                  </a:lnTo>
                  <a:lnTo>
                    <a:pt x="17015" y="221"/>
                  </a:lnTo>
                  <a:lnTo>
                    <a:pt x="16513" y="301"/>
                  </a:lnTo>
                  <a:lnTo>
                    <a:pt x="16030" y="382"/>
                  </a:lnTo>
                  <a:lnTo>
                    <a:pt x="15548" y="482"/>
                  </a:lnTo>
                  <a:lnTo>
                    <a:pt x="15066" y="603"/>
                  </a:lnTo>
                  <a:lnTo>
                    <a:pt x="14584" y="723"/>
                  </a:lnTo>
                  <a:lnTo>
                    <a:pt x="14122" y="864"/>
                  </a:lnTo>
                  <a:lnTo>
                    <a:pt x="13640" y="1004"/>
                  </a:lnTo>
                  <a:lnTo>
                    <a:pt x="13178" y="1165"/>
                  </a:lnTo>
                  <a:lnTo>
                    <a:pt x="12736" y="1346"/>
                  </a:lnTo>
                  <a:lnTo>
                    <a:pt x="11832" y="1707"/>
                  </a:lnTo>
                  <a:lnTo>
                    <a:pt x="10948" y="2129"/>
                  </a:lnTo>
                  <a:lnTo>
                    <a:pt x="10105" y="2571"/>
                  </a:lnTo>
                  <a:lnTo>
                    <a:pt x="9281" y="3073"/>
                  </a:lnTo>
                  <a:lnTo>
                    <a:pt x="8478" y="3596"/>
                  </a:lnTo>
                  <a:lnTo>
                    <a:pt x="7714" y="4178"/>
                  </a:lnTo>
                  <a:lnTo>
                    <a:pt x="6971" y="4781"/>
                  </a:lnTo>
                  <a:lnTo>
                    <a:pt x="6248" y="5404"/>
                  </a:lnTo>
                  <a:lnTo>
                    <a:pt x="5585" y="6087"/>
                  </a:lnTo>
                  <a:lnTo>
                    <a:pt x="4922" y="6790"/>
                  </a:lnTo>
                  <a:lnTo>
                    <a:pt x="4320" y="7513"/>
                  </a:lnTo>
                  <a:lnTo>
                    <a:pt x="3737" y="8276"/>
                  </a:lnTo>
                  <a:lnTo>
                    <a:pt x="3195" y="9080"/>
                  </a:lnTo>
                  <a:lnTo>
                    <a:pt x="2693" y="9883"/>
                  </a:lnTo>
                  <a:lnTo>
                    <a:pt x="2231" y="10727"/>
                  </a:lnTo>
                  <a:lnTo>
                    <a:pt x="1809" y="11590"/>
                  </a:lnTo>
                  <a:lnTo>
                    <a:pt x="1427" y="12494"/>
                  </a:lnTo>
                  <a:lnTo>
                    <a:pt x="1086" y="13398"/>
                  </a:lnTo>
                  <a:lnTo>
                    <a:pt x="925" y="13860"/>
                  </a:lnTo>
                  <a:lnTo>
                    <a:pt x="784" y="14322"/>
                  </a:lnTo>
                  <a:lnTo>
                    <a:pt x="664" y="14804"/>
                  </a:lnTo>
                  <a:lnTo>
                    <a:pt x="543" y="15266"/>
                  </a:lnTo>
                  <a:lnTo>
                    <a:pt x="423" y="15748"/>
                  </a:lnTo>
                  <a:lnTo>
                    <a:pt x="322" y="16251"/>
                  </a:lnTo>
                  <a:lnTo>
                    <a:pt x="242" y="16733"/>
                  </a:lnTo>
                  <a:lnTo>
                    <a:pt x="162" y="17215"/>
                  </a:lnTo>
                  <a:lnTo>
                    <a:pt x="101" y="17717"/>
                  </a:lnTo>
                  <a:lnTo>
                    <a:pt x="61" y="18219"/>
                  </a:lnTo>
                  <a:lnTo>
                    <a:pt x="21" y="18721"/>
                  </a:lnTo>
                  <a:lnTo>
                    <a:pt x="1" y="19244"/>
                  </a:lnTo>
                  <a:lnTo>
                    <a:pt x="1" y="19746"/>
                  </a:lnTo>
                  <a:lnTo>
                    <a:pt x="1" y="20268"/>
                  </a:lnTo>
                  <a:lnTo>
                    <a:pt x="1" y="20770"/>
                  </a:lnTo>
                  <a:lnTo>
                    <a:pt x="41" y="21272"/>
                  </a:lnTo>
                  <a:lnTo>
                    <a:pt x="81" y="21795"/>
                  </a:lnTo>
                  <a:lnTo>
                    <a:pt x="141" y="22297"/>
                  </a:lnTo>
                  <a:lnTo>
                    <a:pt x="202" y="22799"/>
                  </a:lnTo>
                  <a:lnTo>
                    <a:pt x="282" y="23281"/>
                  </a:lnTo>
                  <a:lnTo>
                    <a:pt x="362" y="23783"/>
                  </a:lnTo>
                  <a:lnTo>
                    <a:pt x="463" y="24265"/>
                  </a:lnTo>
                  <a:lnTo>
                    <a:pt x="583" y="24748"/>
                  </a:lnTo>
                  <a:lnTo>
                    <a:pt x="704" y="25230"/>
                  </a:lnTo>
                  <a:lnTo>
                    <a:pt x="845" y="25692"/>
                  </a:lnTo>
                  <a:lnTo>
                    <a:pt x="985" y="26154"/>
                  </a:lnTo>
                  <a:lnTo>
                    <a:pt x="1146" y="26616"/>
                  </a:lnTo>
                  <a:lnTo>
                    <a:pt x="1327" y="27078"/>
                  </a:lnTo>
                  <a:lnTo>
                    <a:pt x="1688" y="27982"/>
                  </a:lnTo>
                  <a:lnTo>
                    <a:pt x="2110" y="28845"/>
                  </a:lnTo>
                  <a:lnTo>
                    <a:pt x="2552" y="29709"/>
                  </a:lnTo>
                  <a:lnTo>
                    <a:pt x="3054" y="30533"/>
                  </a:lnTo>
                  <a:lnTo>
                    <a:pt x="3596" y="31336"/>
                  </a:lnTo>
                  <a:lnTo>
                    <a:pt x="4159" y="32099"/>
                  </a:lnTo>
                  <a:lnTo>
                    <a:pt x="4762" y="32843"/>
                  </a:lnTo>
                  <a:lnTo>
                    <a:pt x="5404" y="33546"/>
                  </a:lnTo>
                  <a:lnTo>
                    <a:pt x="6067" y="34229"/>
                  </a:lnTo>
                  <a:lnTo>
                    <a:pt x="6770" y="34872"/>
                  </a:lnTo>
                  <a:lnTo>
                    <a:pt x="7513" y="35494"/>
                  </a:lnTo>
                  <a:lnTo>
                    <a:pt x="8257" y="36077"/>
                  </a:lnTo>
                  <a:lnTo>
                    <a:pt x="9060" y="36599"/>
                  </a:lnTo>
                  <a:lnTo>
                    <a:pt x="9864" y="37121"/>
                  </a:lnTo>
                  <a:lnTo>
                    <a:pt x="10707" y="37583"/>
                  </a:lnTo>
                  <a:lnTo>
                    <a:pt x="11571" y="38005"/>
                  </a:lnTo>
                  <a:lnTo>
                    <a:pt x="12475" y="38387"/>
                  </a:lnTo>
                  <a:lnTo>
                    <a:pt x="13379" y="38728"/>
                  </a:lnTo>
                  <a:lnTo>
                    <a:pt x="13841" y="38889"/>
                  </a:lnTo>
                  <a:lnTo>
                    <a:pt x="14303" y="39030"/>
                  </a:lnTo>
                  <a:lnTo>
                    <a:pt x="14785" y="39150"/>
                  </a:lnTo>
                  <a:lnTo>
                    <a:pt x="15267" y="39271"/>
                  </a:lnTo>
                  <a:lnTo>
                    <a:pt x="15729" y="39391"/>
                  </a:lnTo>
                  <a:lnTo>
                    <a:pt x="16231" y="39471"/>
                  </a:lnTo>
                  <a:lnTo>
                    <a:pt x="16713" y="39572"/>
                  </a:lnTo>
                  <a:lnTo>
                    <a:pt x="17216" y="39632"/>
                  </a:lnTo>
                  <a:lnTo>
                    <a:pt x="17698" y="39692"/>
                  </a:lnTo>
                  <a:lnTo>
                    <a:pt x="18200" y="39753"/>
                  </a:lnTo>
                  <a:lnTo>
                    <a:pt x="18702" y="39773"/>
                  </a:lnTo>
                  <a:lnTo>
                    <a:pt x="19224" y="39813"/>
                  </a:lnTo>
                  <a:lnTo>
                    <a:pt x="20249" y="39813"/>
                  </a:lnTo>
                  <a:lnTo>
                    <a:pt x="20771" y="39793"/>
                  </a:lnTo>
                  <a:lnTo>
                    <a:pt x="21273" y="39773"/>
                  </a:lnTo>
                  <a:lnTo>
                    <a:pt x="30393" y="46683"/>
                  </a:lnTo>
                  <a:lnTo>
                    <a:pt x="26636" y="38628"/>
                  </a:lnTo>
                  <a:lnTo>
                    <a:pt x="27360" y="38367"/>
                  </a:lnTo>
                  <a:lnTo>
                    <a:pt x="28083" y="38065"/>
                  </a:lnTo>
                  <a:lnTo>
                    <a:pt x="28766" y="37724"/>
                  </a:lnTo>
                  <a:lnTo>
                    <a:pt x="29449" y="37362"/>
                  </a:lnTo>
                  <a:lnTo>
                    <a:pt x="30112" y="36981"/>
                  </a:lnTo>
                  <a:lnTo>
                    <a:pt x="30754" y="36579"/>
                  </a:lnTo>
                  <a:lnTo>
                    <a:pt x="31397" y="36157"/>
                  </a:lnTo>
                  <a:lnTo>
                    <a:pt x="32000" y="35695"/>
                  </a:lnTo>
                  <a:lnTo>
                    <a:pt x="32602" y="35233"/>
                  </a:lnTo>
                  <a:lnTo>
                    <a:pt x="33185" y="34731"/>
                  </a:lnTo>
                  <a:lnTo>
                    <a:pt x="33727" y="34209"/>
                  </a:lnTo>
                  <a:lnTo>
                    <a:pt x="34270" y="33666"/>
                  </a:lnTo>
                  <a:lnTo>
                    <a:pt x="34792" y="33124"/>
                  </a:lnTo>
                  <a:lnTo>
                    <a:pt x="35274" y="32541"/>
                  </a:lnTo>
                  <a:lnTo>
                    <a:pt x="35756" y="31939"/>
                  </a:lnTo>
                  <a:lnTo>
                    <a:pt x="36198" y="31336"/>
                  </a:lnTo>
                  <a:lnTo>
                    <a:pt x="36620" y="30693"/>
                  </a:lnTo>
                  <a:lnTo>
                    <a:pt x="37022" y="30051"/>
                  </a:lnTo>
                  <a:lnTo>
                    <a:pt x="37403" y="29388"/>
                  </a:lnTo>
                  <a:lnTo>
                    <a:pt x="37765" y="28705"/>
                  </a:lnTo>
                  <a:lnTo>
                    <a:pt x="38086" y="28002"/>
                  </a:lnTo>
                  <a:lnTo>
                    <a:pt x="38387" y="27299"/>
                  </a:lnTo>
                  <a:lnTo>
                    <a:pt x="38649" y="26575"/>
                  </a:lnTo>
                  <a:lnTo>
                    <a:pt x="38910" y="25832"/>
                  </a:lnTo>
                  <a:lnTo>
                    <a:pt x="39111" y="25089"/>
                  </a:lnTo>
                  <a:lnTo>
                    <a:pt x="39311" y="24326"/>
                  </a:lnTo>
                  <a:lnTo>
                    <a:pt x="39472" y="23562"/>
                  </a:lnTo>
                  <a:lnTo>
                    <a:pt x="39593" y="22779"/>
                  </a:lnTo>
                  <a:lnTo>
                    <a:pt x="39693" y="21996"/>
                  </a:lnTo>
                  <a:lnTo>
                    <a:pt x="39753" y="21192"/>
                  </a:lnTo>
                  <a:lnTo>
                    <a:pt x="39794" y="20389"/>
                  </a:lnTo>
                  <a:lnTo>
                    <a:pt x="39794" y="19565"/>
                  </a:lnTo>
                  <a:lnTo>
                    <a:pt x="39773" y="19043"/>
                  </a:lnTo>
                  <a:lnTo>
                    <a:pt x="39753" y="18541"/>
                  </a:lnTo>
                  <a:lnTo>
                    <a:pt x="39713" y="18038"/>
                  </a:lnTo>
                  <a:lnTo>
                    <a:pt x="39653" y="17536"/>
                  </a:lnTo>
                  <a:lnTo>
                    <a:pt x="39593" y="17034"/>
                  </a:lnTo>
                  <a:lnTo>
                    <a:pt x="39512" y="16532"/>
                  </a:lnTo>
                  <a:lnTo>
                    <a:pt x="39432" y="16050"/>
                  </a:lnTo>
                  <a:lnTo>
                    <a:pt x="39332" y="15568"/>
                  </a:lnTo>
                  <a:lnTo>
                    <a:pt x="39211" y="15086"/>
                  </a:lnTo>
                  <a:lnTo>
                    <a:pt x="39091" y="14603"/>
                  </a:lnTo>
                  <a:lnTo>
                    <a:pt x="38950" y="14121"/>
                  </a:lnTo>
                  <a:lnTo>
                    <a:pt x="38809" y="13659"/>
                  </a:lnTo>
                  <a:lnTo>
                    <a:pt x="38649" y="13197"/>
                  </a:lnTo>
                  <a:lnTo>
                    <a:pt x="38468" y="12735"/>
                  </a:lnTo>
                  <a:lnTo>
                    <a:pt x="38106" y="11852"/>
                  </a:lnTo>
                  <a:lnTo>
                    <a:pt x="37684" y="10968"/>
                  </a:lnTo>
                  <a:lnTo>
                    <a:pt x="37222" y="10124"/>
                  </a:lnTo>
                  <a:lnTo>
                    <a:pt x="36740" y="9300"/>
                  </a:lnTo>
                  <a:lnTo>
                    <a:pt x="36198" y="8497"/>
                  </a:lnTo>
                  <a:lnTo>
                    <a:pt x="35636" y="7734"/>
                  </a:lnTo>
                  <a:lnTo>
                    <a:pt x="35033" y="6990"/>
                  </a:lnTo>
                  <a:lnTo>
                    <a:pt x="34390" y="6267"/>
                  </a:lnTo>
                  <a:lnTo>
                    <a:pt x="33727" y="5584"/>
                  </a:lnTo>
                  <a:lnTo>
                    <a:pt x="33024" y="4942"/>
                  </a:lnTo>
                  <a:lnTo>
                    <a:pt x="32281" y="4339"/>
                  </a:lnTo>
                  <a:lnTo>
                    <a:pt x="31518" y="3756"/>
                  </a:lnTo>
                  <a:lnTo>
                    <a:pt x="30734" y="3214"/>
                  </a:lnTo>
                  <a:lnTo>
                    <a:pt x="29911" y="2712"/>
                  </a:lnTo>
                  <a:lnTo>
                    <a:pt x="29067" y="2250"/>
                  </a:lnTo>
                  <a:lnTo>
                    <a:pt x="28203" y="1828"/>
                  </a:lnTo>
                  <a:lnTo>
                    <a:pt x="27319" y="1446"/>
                  </a:lnTo>
                  <a:lnTo>
                    <a:pt x="26415" y="1105"/>
                  </a:lnTo>
                  <a:lnTo>
                    <a:pt x="25953" y="944"/>
                  </a:lnTo>
                  <a:lnTo>
                    <a:pt x="25491" y="804"/>
                  </a:lnTo>
                  <a:lnTo>
                    <a:pt x="25009" y="663"/>
                  </a:lnTo>
                  <a:lnTo>
                    <a:pt x="24527" y="542"/>
                  </a:lnTo>
                  <a:lnTo>
                    <a:pt x="24045" y="442"/>
                  </a:lnTo>
                  <a:lnTo>
                    <a:pt x="23563" y="342"/>
                  </a:lnTo>
                  <a:lnTo>
                    <a:pt x="23081" y="261"/>
                  </a:lnTo>
                  <a:lnTo>
                    <a:pt x="22579" y="181"/>
                  </a:lnTo>
                  <a:lnTo>
                    <a:pt x="22077" y="121"/>
                  </a:lnTo>
                  <a:lnTo>
                    <a:pt x="21595" y="80"/>
                  </a:lnTo>
                  <a:lnTo>
                    <a:pt x="21072" y="40"/>
                  </a:lnTo>
                  <a:lnTo>
                    <a:pt x="20570" y="20"/>
                  </a:lnTo>
                  <a:lnTo>
                    <a:pt x="20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3" name="Google Shape;2733;p41"/>
          <p:cNvGrpSpPr/>
          <p:nvPr/>
        </p:nvGrpSpPr>
        <p:grpSpPr>
          <a:xfrm flipH="1">
            <a:off x="7148667" y="2474906"/>
            <a:ext cx="799791" cy="1768646"/>
            <a:chOff x="10554050" y="3035751"/>
            <a:chExt cx="778688" cy="1721980"/>
          </a:xfrm>
        </p:grpSpPr>
        <p:sp>
          <p:nvSpPr>
            <p:cNvPr id="2734" name="Google Shape;2734;p41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41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41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1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1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41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41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41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1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1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1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1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1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1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1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1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1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1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1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1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1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1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1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1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8" name="Google Shape;2758;p41"/>
          <p:cNvGrpSpPr/>
          <p:nvPr/>
        </p:nvGrpSpPr>
        <p:grpSpPr>
          <a:xfrm>
            <a:off x="1551000" y="137300"/>
            <a:ext cx="6042000" cy="4959688"/>
            <a:chOff x="1551000" y="452264"/>
            <a:chExt cx="6042000" cy="4363911"/>
          </a:xfrm>
        </p:grpSpPr>
        <p:sp>
          <p:nvSpPr>
            <p:cNvPr id="2759" name="Google Shape;2759;p41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60" name="Google Shape;2760;p41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2761" name="Google Shape;2761;p41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41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63" name="Google Shape;2763;p41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64" name="Google Shape;2764;p41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5" name="Google Shape;2765;p41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66" name="Google Shape;2766;p41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67" name="Google Shape;2767;p41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8" name="Google Shape;2768;p41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69" name="Google Shape;2769;p41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70" name="Google Shape;2770;p41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1" name="Google Shape;2771;p41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72" name="Google Shape;2772;p41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73" name="Google Shape;2773;p41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4" name="Google Shape;2774;p41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75" name="Google Shape;2775;p41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76" name="Google Shape;2776;p41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7" name="Google Shape;2777;p41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78" name="Google Shape;2778;p41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79" name="Google Shape;2779;p41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0" name="Google Shape;2780;p41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81" name="Google Shape;2781;p41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82" name="Google Shape;2782;p41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3" name="Google Shape;2783;p41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84" name="Google Shape;2784;p41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85" name="Google Shape;2785;p41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6" name="Google Shape;2786;p41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87" name="Google Shape;2787;p41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88" name="Google Shape;2788;p41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9" name="Google Shape;2789;p41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90" name="Google Shape;2790;p41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91" name="Google Shape;2791;p41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2" name="Google Shape;2792;p41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93" name="Google Shape;2793;p41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94" name="Google Shape;2794;p41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5" name="Google Shape;2795;p41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96" name="Google Shape;2796;p41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97" name="Google Shape;2797;p41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8" name="Google Shape;2798;p41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99" name="Google Shape;2799;p41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800" name="Google Shape;2800;p41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1" name="Google Shape;2801;p41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804" name="Google Shape;2804;p41"/>
          <p:cNvGrpSpPr/>
          <p:nvPr/>
        </p:nvGrpSpPr>
        <p:grpSpPr>
          <a:xfrm>
            <a:off x="7913734" y="3435611"/>
            <a:ext cx="1034082" cy="1553342"/>
            <a:chOff x="4112038" y="3686550"/>
            <a:chExt cx="919920" cy="1381854"/>
          </a:xfrm>
        </p:grpSpPr>
        <p:sp>
          <p:nvSpPr>
            <p:cNvPr id="2805" name="Google Shape;2805;p41"/>
            <p:cNvSpPr/>
            <p:nvPr/>
          </p:nvSpPr>
          <p:spPr>
            <a:xfrm>
              <a:off x="4163768" y="4971504"/>
              <a:ext cx="831900" cy="969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41"/>
            <p:cNvSpPr/>
            <p:nvPr/>
          </p:nvSpPr>
          <p:spPr>
            <a:xfrm>
              <a:off x="4112038" y="3686550"/>
              <a:ext cx="919920" cy="1166487"/>
            </a:xfrm>
            <a:custGeom>
              <a:avLst/>
              <a:gdLst/>
              <a:ahLst/>
              <a:cxnLst/>
              <a:rect l="l" t="t" r="r" b="b"/>
              <a:pathLst>
                <a:path w="32000" h="40577" extrusionOk="0">
                  <a:moveTo>
                    <a:pt x="16010" y="0"/>
                  </a:moveTo>
                  <a:lnTo>
                    <a:pt x="15186" y="20"/>
                  </a:lnTo>
                  <a:lnTo>
                    <a:pt x="14363" y="81"/>
                  </a:lnTo>
                  <a:lnTo>
                    <a:pt x="13559" y="181"/>
                  </a:lnTo>
                  <a:lnTo>
                    <a:pt x="12776" y="322"/>
                  </a:lnTo>
                  <a:lnTo>
                    <a:pt x="11992" y="502"/>
                  </a:lnTo>
                  <a:lnTo>
                    <a:pt x="11249" y="703"/>
                  </a:lnTo>
                  <a:lnTo>
                    <a:pt x="10506" y="944"/>
                  </a:lnTo>
                  <a:lnTo>
                    <a:pt x="9763" y="1226"/>
                  </a:lnTo>
                  <a:lnTo>
                    <a:pt x="9060" y="1527"/>
                  </a:lnTo>
                  <a:lnTo>
                    <a:pt x="8377" y="1888"/>
                  </a:lnTo>
                  <a:lnTo>
                    <a:pt x="7694" y="2250"/>
                  </a:lnTo>
                  <a:lnTo>
                    <a:pt x="7051" y="2652"/>
                  </a:lnTo>
                  <a:lnTo>
                    <a:pt x="6428" y="3094"/>
                  </a:lnTo>
                  <a:lnTo>
                    <a:pt x="5826" y="3556"/>
                  </a:lnTo>
                  <a:lnTo>
                    <a:pt x="5243" y="4038"/>
                  </a:lnTo>
                  <a:lnTo>
                    <a:pt x="4681" y="4560"/>
                  </a:lnTo>
                  <a:lnTo>
                    <a:pt x="4158" y="5102"/>
                  </a:lnTo>
                  <a:lnTo>
                    <a:pt x="3656" y="5665"/>
                  </a:lnTo>
                  <a:lnTo>
                    <a:pt x="3174" y="6247"/>
                  </a:lnTo>
                  <a:lnTo>
                    <a:pt x="2732" y="6850"/>
                  </a:lnTo>
                  <a:lnTo>
                    <a:pt x="2310" y="7493"/>
                  </a:lnTo>
                  <a:lnTo>
                    <a:pt x="1929" y="8136"/>
                  </a:lnTo>
                  <a:lnTo>
                    <a:pt x="1567" y="8798"/>
                  </a:lnTo>
                  <a:lnTo>
                    <a:pt x="1246" y="9501"/>
                  </a:lnTo>
                  <a:lnTo>
                    <a:pt x="964" y="10205"/>
                  </a:lnTo>
                  <a:lnTo>
                    <a:pt x="723" y="10928"/>
                  </a:lnTo>
                  <a:lnTo>
                    <a:pt x="502" y="11651"/>
                  </a:lnTo>
                  <a:lnTo>
                    <a:pt x="322" y="12414"/>
                  </a:lnTo>
                  <a:lnTo>
                    <a:pt x="181" y="13177"/>
                  </a:lnTo>
                  <a:lnTo>
                    <a:pt x="81" y="13961"/>
                  </a:lnTo>
                  <a:lnTo>
                    <a:pt x="20" y="14744"/>
                  </a:lnTo>
                  <a:lnTo>
                    <a:pt x="0" y="15548"/>
                  </a:lnTo>
                  <a:lnTo>
                    <a:pt x="0" y="16030"/>
                  </a:lnTo>
                  <a:lnTo>
                    <a:pt x="20" y="16512"/>
                  </a:lnTo>
                  <a:lnTo>
                    <a:pt x="61" y="16974"/>
                  </a:lnTo>
                  <a:lnTo>
                    <a:pt x="121" y="17456"/>
                  </a:lnTo>
                  <a:lnTo>
                    <a:pt x="181" y="17918"/>
                  </a:lnTo>
                  <a:lnTo>
                    <a:pt x="261" y="18380"/>
                  </a:lnTo>
                  <a:lnTo>
                    <a:pt x="362" y="18842"/>
                  </a:lnTo>
                  <a:lnTo>
                    <a:pt x="462" y="19284"/>
                  </a:lnTo>
                  <a:lnTo>
                    <a:pt x="502" y="19404"/>
                  </a:lnTo>
                  <a:lnTo>
                    <a:pt x="502" y="19445"/>
                  </a:lnTo>
                  <a:lnTo>
                    <a:pt x="643" y="19947"/>
                  </a:lnTo>
                  <a:lnTo>
                    <a:pt x="784" y="20429"/>
                  </a:lnTo>
                  <a:lnTo>
                    <a:pt x="924" y="20911"/>
                  </a:lnTo>
                  <a:lnTo>
                    <a:pt x="1085" y="21373"/>
                  </a:lnTo>
                  <a:lnTo>
                    <a:pt x="1447" y="22317"/>
                  </a:lnTo>
                  <a:lnTo>
                    <a:pt x="1828" y="23221"/>
                  </a:lnTo>
                  <a:lnTo>
                    <a:pt x="2250" y="24105"/>
                  </a:lnTo>
                  <a:lnTo>
                    <a:pt x="2692" y="24989"/>
                  </a:lnTo>
                  <a:lnTo>
                    <a:pt x="3154" y="25832"/>
                  </a:lnTo>
                  <a:lnTo>
                    <a:pt x="3596" y="26636"/>
                  </a:lnTo>
                  <a:lnTo>
                    <a:pt x="4500" y="28203"/>
                  </a:lnTo>
                  <a:lnTo>
                    <a:pt x="5343" y="29669"/>
                  </a:lnTo>
                  <a:lnTo>
                    <a:pt x="5725" y="30352"/>
                  </a:lnTo>
                  <a:lnTo>
                    <a:pt x="6067" y="31015"/>
                  </a:lnTo>
                  <a:lnTo>
                    <a:pt x="6368" y="31638"/>
                  </a:lnTo>
                  <a:lnTo>
                    <a:pt x="6609" y="32240"/>
                  </a:lnTo>
                  <a:lnTo>
                    <a:pt x="6730" y="32702"/>
                  </a:lnTo>
                  <a:lnTo>
                    <a:pt x="6850" y="33245"/>
                  </a:lnTo>
                  <a:lnTo>
                    <a:pt x="6930" y="33847"/>
                  </a:lnTo>
                  <a:lnTo>
                    <a:pt x="7011" y="34490"/>
                  </a:lnTo>
                  <a:lnTo>
                    <a:pt x="7071" y="35173"/>
                  </a:lnTo>
                  <a:lnTo>
                    <a:pt x="7111" y="35856"/>
                  </a:lnTo>
                  <a:lnTo>
                    <a:pt x="7171" y="37242"/>
                  </a:lnTo>
                  <a:lnTo>
                    <a:pt x="7212" y="38528"/>
                  </a:lnTo>
                  <a:lnTo>
                    <a:pt x="7212" y="39572"/>
                  </a:lnTo>
                  <a:lnTo>
                    <a:pt x="7192" y="40576"/>
                  </a:lnTo>
                  <a:lnTo>
                    <a:pt x="24808" y="40576"/>
                  </a:lnTo>
                  <a:lnTo>
                    <a:pt x="24808" y="39572"/>
                  </a:lnTo>
                  <a:lnTo>
                    <a:pt x="24808" y="38528"/>
                  </a:lnTo>
                  <a:lnTo>
                    <a:pt x="24828" y="37242"/>
                  </a:lnTo>
                  <a:lnTo>
                    <a:pt x="24888" y="35856"/>
                  </a:lnTo>
                  <a:lnTo>
                    <a:pt x="24928" y="35173"/>
                  </a:lnTo>
                  <a:lnTo>
                    <a:pt x="24989" y="34490"/>
                  </a:lnTo>
                  <a:lnTo>
                    <a:pt x="25069" y="33847"/>
                  </a:lnTo>
                  <a:lnTo>
                    <a:pt x="25170" y="33245"/>
                  </a:lnTo>
                  <a:lnTo>
                    <a:pt x="25270" y="32702"/>
                  </a:lnTo>
                  <a:lnTo>
                    <a:pt x="25411" y="32240"/>
                  </a:lnTo>
                  <a:lnTo>
                    <a:pt x="25652" y="31638"/>
                  </a:lnTo>
                  <a:lnTo>
                    <a:pt x="25953" y="31015"/>
                  </a:lnTo>
                  <a:lnTo>
                    <a:pt x="26274" y="30352"/>
                  </a:lnTo>
                  <a:lnTo>
                    <a:pt x="26656" y="29669"/>
                  </a:lnTo>
                  <a:lnTo>
                    <a:pt x="27500" y="28203"/>
                  </a:lnTo>
                  <a:lnTo>
                    <a:pt x="28404" y="26636"/>
                  </a:lnTo>
                  <a:lnTo>
                    <a:pt x="28866" y="25832"/>
                  </a:lnTo>
                  <a:lnTo>
                    <a:pt x="29307" y="24989"/>
                  </a:lnTo>
                  <a:lnTo>
                    <a:pt x="29749" y="24105"/>
                  </a:lnTo>
                  <a:lnTo>
                    <a:pt x="30171" y="23221"/>
                  </a:lnTo>
                  <a:lnTo>
                    <a:pt x="30553" y="22317"/>
                  </a:lnTo>
                  <a:lnTo>
                    <a:pt x="30914" y="21373"/>
                  </a:lnTo>
                  <a:lnTo>
                    <a:pt x="31075" y="20911"/>
                  </a:lnTo>
                  <a:lnTo>
                    <a:pt x="31236" y="20429"/>
                  </a:lnTo>
                  <a:lnTo>
                    <a:pt x="31376" y="19947"/>
                  </a:lnTo>
                  <a:lnTo>
                    <a:pt x="31497" y="19445"/>
                  </a:lnTo>
                  <a:lnTo>
                    <a:pt x="31517" y="19404"/>
                  </a:lnTo>
                  <a:lnTo>
                    <a:pt x="31537" y="19284"/>
                  </a:lnTo>
                  <a:lnTo>
                    <a:pt x="31638" y="18842"/>
                  </a:lnTo>
                  <a:lnTo>
                    <a:pt x="31738" y="18380"/>
                  </a:lnTo>
                  <a:lnTo>
                    <a:pt x="31818" y="17918"/>
                  </a:lnTo>
                  <a:lnTo>
                    <a:pt x="31879" y="17456"/>
                  </a:lnTo>
                  <a:lnTo>
                    <a:pt x="31939" y="16974"/>
                  </a:lnTo>
                  <a:lnTo>
                    <a:pt x="31979" y="16512"/>
                  </a:lnTo>
                  <a:lnTo>
                    <a:pt x="31999" y="16030"/>
                  </a:lnTo>
                  <a:lnTo>
                    <a:pt x="31999" y="15548"/>
                  </a:lnTo>
                  <a:lnTo>
                    <a:pt x="31979" y="14744"/>
                  </a:lnTo>
                  <a:lnTo>
                    <a:pt x="31919" y="13961"/>
                  </a:lnTo>
                  <a:lnTo>
                    <a:pt x="31818" y="13177"/>
                  </a:lnTo>
                  <a:lnTo>
                    <a:pt x="31678" y="12414"/>
                  </a:lnTo>
                  <a:lnTo>
                    <a:pt x="31497" y="11651"/>
                  </a:lnTo>
                  <a:lnTo>
                    <a:pt x="31296" y="10928"/>
                  </a:lnTo>
                  <a:lnTo>
                    <a:pt x="31035" y="10205"/>
                  </a:lnTo>
                  <a:lnTo>
                    <a:pt x="30754" y="9501"/>
                  </a:lnTo>
                  <a:lnTo>
                    <a:pt x="30432" y="8798"/>
                  </a:lnTo>
                  <a:lnTo>
                    <a:pt x="30071" y="8136"/>
                  </a:lnTo>
                  <a:lnTo>
                    <a:pt x="29689" y="7493"/>
                  </a:lnTo>
                  <a:lnTo>
                    <a:pt x="29267" y="6850"/>
                  </a:lnTo>
                  <a:lnTo>
                    <a:pt x="28825" y="6247"/>
                  </a:lnTo>
                  <a:lnTo>
                    <a:pt x="28343" y="5665"/>
                  </a:lnTo>
                  <a:lnTo>
                    <a:pt x="27841" y="5102"/>
                  </a:lnTo>
                  <a:lnTo>
                    <a:pt x="27319" y="4560"/>
                  </a:lnTo>
                  <a:lnTo>
                    <a:pt x="26756" y="4038"/>
                  </a:lnTo>
                  <a:lnTo>
                    <a:pt x="26174" y="3556"/>
                  </a:lnTo>
                  <a:lnTo>
                    <a:pt x="25571" y="3094"/>
                  </a:lnTo>
                  <a:lnTo>
                    <a:pt x="24949" y="2652"/>
                  </a:lnTo>
                  <a:lnTo>
                    <a:pt x="24306" y="2250"/>
                  </a:lnTo>
                  <a:lnTo>
                    <a:pt x="23623" y="1888"/>
                  </a:lnTo>
                  <a:lnTo>
                    <a:pt x="22940" y="1527"/>
                  </a:lnTo>
                  <a:lnTo>
                    <a:pt x="22237" y="1226"/>
                  </a:lnTo>
                  <a:lnTo>
                    <a:pt x="21514" y="944"/>
                  </a:lnTo>
                  <a:lnTo>
                    <a:pt x="20770" y="703"/>
                  </a:lnTo>
                  <a:lnTo>
                    <a:pt x="20007" y="502"/>
                  </a:lnTo>
                  <a:lnTo>
                    <a:pt x="19224" y="322"/>
                  </a:lnTo>
                  <a:lnTo>
                    <a:pt x="18440" y="181"/>
                  </a:lnTo>
                  <a:lnTo>
                    <a:pt x="17637" y="81"/>
                  </a:lnTo>
                  <a:lnTo>
                    <a:pt x="16833" y="20"/>
                  </a:lnTo>
                  <a:lnTo>
                    <a:pt x="160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41"/>
            <p:cNvSpPr/>
            <p:nvPr/>
          </p:nvSpPr>
          <p:spPr>
            <a:xfrm>
              <a:off x="4385744" y="4110980"/>
              <a:ext cx="367307" cy="654293"/>
            </a:xfrm>
            <a:custGeom>
              <a:avLst/>
              <a:gdLst/>
              <a:ahLst/>
              <a:cxnLst/>
              <a:rect l="l" t="t" r="r" b="b"/>
              <a:pathLst>
                <a:path w="12777" h="22760" extrusionOk="0">
                  <a:moveTo>
                    <a:pt x="6469" y="0"/>
                  </a:moveTo>
                  <a:lnTo>
                    <a:pt x="6348" y="20"/>
                  </a:lnTo>
                  <a:lnTo>
                    <a:pt x="6248" y="101"/>
                  </a:lnTo>
                  <a:lnTo>
                    <a:pt x="6167" y="181"/>
                  </a:lnTo>
                  <a:lnTo>
                    <a:pt x="6147" y="302"/>
                  </a:lnTo>
                  <a:lnTo>
                    <a:pt x="6067" y="884"/>
                  </a:lnTo>
                  <a:lnTo>
                    <a:pt x="6007" y="1246"/>
                  </a:lnTo>
                  <a:lnTo>
                    <a:pt x="5906" y="1647"/>
                  </a:lnTo>
                  <a:lnTo>
                    <a:pt x="5766" y="2049"/>
                  </a:lnTo>
                  <a:lnTo>
                    <a:pt x="5685" y="2250"/>
                  </a:lnTo>
                  <a:lnTo>
                    <a:pt x="5605" y="2431"/>
                  </a:lnTo>
                  <a:lnTo>
                    <a:pt x="5484" y="2592"/>
                  </a:lnTo>
                  <a:lnTo>
                    <a:pt x="5384" y="2752"/>
                  </a:lnTo>
                  <a:lnTo>
                    <a:pt x="5243" y="2893"/>
                  </a:lnTo>
                  <a:lnTo>
                    <a:pt x="5103" y="3013"/>
                  </a:lnTo>
                  <a:lnTo>
                    <a:pt x="5002" y="3054"/>
                  </a:lnTo>
                  <a:lnTo>
                    <a:pt x="4882" y="3074"/>
                  </a:lnTo>
                  <a:lnTo>
                    <a:pt x="4761" y="3054"/>
                  </a:lnTo>
                  <a:lnTo>
                    <a:pt x="4601" y="3033"/>
                  </a:lnTo>
                  <a:lnTo>
                    <a:pt x="4440" y="2993"/>
                  </a:lnTo>
                  <a:lnTo>
                    <a:pt x="4279" y="2913"/>
                  </a:lnTo>
                  <a:lnTo>
                    <a:pt x="3918" y="2752"/>
                  </a:lnTo>
                  <a:lnTo>
                    <a:pt x="3516" y="2531"/>
                  </a:lnTo>
                  <a:lnTo>
                    <a:pt x="3134" y="2270"/>
                  </a:lnTo>
                  <a:lnTo>
                    <a:pt x="2773" y="2009"/>
                  </a:lnTo>
                  <a:lnTo>
                    <a:pt x="2451" y="1748"/>
                  </a:lnTo>
                  <a:lnTo>
                    <a:pt x="2371" y="1688"/>
                  </a:lnTo>
                  <a:lnTo>
                    <a:pt x="2270" y="1668"/>
                  </a:lnTo>
                  <a:lnTo>
                    <a:pt x="2170" y="1688"/>
                  </a:lnTo>
                  <a:lnTo>
                    <a:pt x="2070" y="1708"/>
                  </a:lnTo>
                  <a:lnTo>
                    <a:pt x="1989" y="1788"/>
                  </a:lnTo>
                  <a:lnTo>
                    <a:pt x="1929" y="1868"/>
                  </a:lnTo>
                  <a:lnTo>
                    <a:pt x="1909" y="1969"/>
                  </a:lnTo>
                  <a:lnTo>
                    <a:pt x="1909" y="2069"/>
                  </a:lnTo>
                  <a:lnTo>
                    <a:pt x="2029" y="2571"/>
                  </a:lnTo>
                  <a:lnTo>
                    <a:pt x="2130" y="3154"/>
                  </a:lnTo>
                  <a:lnTo>
                    <a:pt x="2210" y="3737"/>
                  </a:lnTo>
                  <a:lnTo>
                    <a:pt x="2270" y="4339"/>
                  </a:lnTo>
                  <a:lnTo>
                    <a:pt x="2311" y="4902"/>
                  </a:lnTo>
                  <a:lnTo>
                    <a:pt x="2311" y="5163"/>
                  </a:lnTo>
                  <a:lnTo>
                    <a:pt x="2291" y="5404"/>
                  </a:lnTo>
                  <a:lnTo>
                    <a:pt x="2270" y="5625"/>
                  </a:lnTo>
                  <a:lnTo>
                    <a:pt x="2230" y="5826"/>
                  </a:lnTo>
                  <a:lnTo>
                    <a:pt x="2170" y="5986"/>
                  </a:lnTo>
                  <a:lnTo>
                    <a:pt x="2110" y="6107"/>
                  </a:lnTo>
                  <a:lnTo>
                    <a:pt x="2050" y="6207"/>
                  </a:lnTo>
                  <a:lnTo>
                    <a:pt x="1969" y="6268"/>
                  </a:lnTo>
                  <a:lnTo>
                    <a:pt x="1869" y="6308"/>
                  </a:lnTo>
                  <a:lnTo>
                    <a:pt x="1788" y="6328"/>
                  </a:lnTo>
                  <a:lnTo>
                    <a:pt x="1608" y="6328"/>
                  </a:lnTo>
                  <a:lnTo>
                    <a:pt x="1427" y="6308"/>
                  </a:lnTo>
                  <a:lnTo>
                    <a:pt x="1266" y="6247"/>
                  </a:lnTo>
                  <a:lnTo>
                    <a:pt x="1085" y="6147"/>
                  </a:lnTo>
                  <a:lnTo>
                    <a:pt x="925" y="6067"/>
                  </a:lnTo>
                  <a:lnTo>
                    <a:pt x="764" y="5966"/>
                  </a:lnTo>
                  <a:lnTo>
                    <a:pt x="563" y="5806"/>
                  </a:lnTo>
                  <a:lnTo>
                    <a:pt x="463" y="5745"/>
                  </a:lnTo>
                  <a:lnTo>
                    <a:pt x="362" y="5725"/>
                  </a:lnTo>
                  <a:lnTo>
                    <a:pt x="262" y="5725"/>
                  </a:lnTo>
                  <a:lnTo>
                    <a:pt x="161" y="5765"/>
                  </a:lnTo>
                  <a:lnTo>
                    <a:pt x="81" y="5826"/>
                  </a:lnTo>
                  <a:lnTo>
                    <a:pt x="41" y="5926"/>
                  </a:lnTo>
                  <a:lnTo>
                    <a:pt x="1" y="6026"/>
                  </a:lnTo>
                  <a:lnTo>
                    <a:pt x="21" y="6127"/>
                  </a:lnTo>
                  <a:lnTo>
                    <a:pt x="3556" y="22498"/>
                  </a:lnTo>
                  <a:lnTo>
                    <a:pt x="3596" y="22598"/>
                  </a:lnTo>
                  <a:lnTo>
                    <a:pt x="3677" y="22679"/>
                  </a:lnTo>
                  <a:lnTo>
                    <a:pt x="3757" y="22739"/>
                  </a:lnTo>
                  <a:lnTo>
                    <a:pt x="3877" y="22759"/>
                  </a:lnTo>
                  <a:lnTo>
                    <a:pt x="3938" y="22739"/>
                  </a:lnTo>
                  <a:lnTo>
                    <a:pt x="4018" y="22719"/>
                  </a:lnTo>
                  <a:lnTo>
                    <a:pt x="4058" y="22699"/>
                  </a:lnTo>
                  <a:lnTo>
                    <a:pt x="4118" y="22659"/>
                  </a:lnTo>
                  <a:lnTo>
                    <a:pt x="4159" y="22598"/>
                  </a:lnTo>
                  <a:lnTo>
                    <a:pt x="4179" y="22538"/>
                  </a:lnTo>
                  <a:lnTo>
                    <a:pt x="4199" y="22478"/>
                  </a:lnTo>
                  <a:lnTo>
                    <a:pt x="4199" y="22418"/>
                  </a:lnTo>
                  <a:lnTo>
                    <a:pt x="4199" y="22357"/>
                  </a:lnTo>
                  <a:lnTo>
                    <a:pt x="824" y="6770"/>
                  </a:lnTo>
                  <a:lnTo>
                    <a:pt x="824" y="6770"/>
                  </a:lnTo>
                  <a:lnTo>
                    <a:pt x="1065" y="6870"/>
                  </a:lnTo>
                  <a:lnTo>
                    <a:pt x="1326" y="6950"/>
                  </a:lnTo>
                  <a:lnTo>
                    <a:pt x="1608" y="6991"/>
                  </a:lnTo>
                  <a:lnTo>
                    <a:pt x="1728" y="7011"/>
                  </a:lnTo>
                  <a:lnTo>
                    <a:pt x="1869" y="6991"/>
                  </a:lnTo>
                  <a:lnTo>
                    <a:pt x="1989" y="6971"/>
                  </a:lnTo>
                  <a:lnTo>
                    <a:pt x="2090" y="6930"/>
                  </a:lnTo>
                  <a:lnTo>
                    <a:pt x="2210" y="6890"/>
                  </a:lnTo>
                  <a:lnTo>
                    <a:pt x="2311" y="6830"/>
                  </a:lnTo>
                  <a:lnTo>
                    <a:pt x="2411" y="6770"/>
                  </a:lnTo>
                  <a:lnTo>
                    <a:pt x="2491" y="6689"/>
                  </a:lnTo>
                  <a:lnTo>
                    <a:pt x="2592" y="6589"/>
                  </a:lnTo>
                  <a:lnTo>
                    <a:pt x="2652" y="6488"/>
                  </a:lnTo>
                  <a:lnTo>
                    <a:pt x="2753" y="6328"/>
                  </a:lnTo>
                  <a:lnTo>
                    <a:pt x="2813" y="6167"/>
                  </a:lnTo>
                  <a:lnTo>
                    <a:pt x="2873" y="5966"/>
                  </a:lnTo>
                  <a:lnTo>
                    <a:pt x="2913" y="5745"/>
                  </a:lnTo>
                  <a:lnTo>
                    <a:pt x="2953" y="5524"/>
                  </a:lnTo>
                  <a:lnTo>
                    <a:pt x="2953" y="5283"/>
                  </a:lnTo>
                  <a:lnTo>
                    <a:pt x="2974" y="4781"/>
                  </a:lnTo>
                  <a:lnTo>
                    <a:pt x="2933" y="4259"/>
                  </a:lnTo>
                  <a:lnTo>
                    <a:pt x="2893" y="3757"/>
                  </a:lnTo>
                  <a:lnTo>
                    <a:pt x="2813" y="3254"/>
                  </a:lnTo>
                  <a:lnTo>
                    <a:pt x="2753" y="2813"/>
                  </a:lnTo>
                  <a:lnTo>
                    <a:pt x="3054" y="3013"/>
                  </a:lnTo>
                  <a:lnTo>
                    <a:pt x="3395" y="3234"/>
                  </a:lnTo>
                  <a:lnTo>
                    <a:pt x="3757" y="3415"/>
                  </a:lnTo>
                  <a:lnTo>
                    <a:pt x="4139" y="3576"/>
                  </a:lnTo>
                  <a:lnTo>
                    <a:pt x="4319" y="3636"/>
                  </a:lnTo>
                  <a:lnTo>
                    <a:pt x="4500" y="3676"/>
                  </a:lnTo>
                  <a:lnTo>
                    <a:pt x="4681" y="3716"/>
                  </a:lnTo>
                  <a:lnTo>
                    <a:pt x="5022" y="3716"/>
                  </a:lnTo>
                  <a:lnTo>
                    <a:pt x="5183" y="3696"/>
                  </a:lnTo>
                  <a:lnTo>
                    <a:pt x="5324" y="3636"/>
                  </a:lnTo>
                  <a:lnTo>
                    <a:pt x="5464" y="3556"/>
                  </a:lnTo>
                  <a:lnTo>
                    <a:pt x="5645" y="3415"/>
                  </a:lnTo>
                  <a:lnTo>
                    <a:pt x="5826" y="3254"/>
                  </a:lnTo>
                  <a:lnTo>
                    <a:pt x="5967" y="3074"/>
                  </a:lnTo>
                  <a:lnTo>
                    <a:pt x="6107" y="2873"/>
                  </a:lnTo>
                  <a:lnTo>
                    <a:pt x="6228" y="2652"/>
                  </a:lnTo>
                  <a:lnTo>
                    <a:pt x="6328" y="2431"/>
                  </a:lnTo>
                  <a:lnTo>
                    <a:pt x="6429" y="2210"/>
                  </a:lnTo>
                  <a:lnTo>
                    <a:pt x="6509" y="1969"/>
                  </a:lnTo>
                  <a:lnTo>
                    <a:pt x="6589" y="2210"/>
                  </a:lnTo>
                  <a:lnTo>
                    <a:pt x="6690" y="2431"/>
                  </a:lnTo>
                  <a:lnTo>
                    <a:pt x="6790" y="2652"/>
                  </a:lnTo>
                  <a:lnTo>
                    <a:pt x="6911" y="2853"/>
                  </a:lnTo>
                  <a:lnTo>
                    <a:pt x="7051" y="3054"/>
                  </a:lnTo>
                  <a:lnTo>
                    <a:pt x="7172" y="3214"/>
                  </a:lnTo>
                  <a:lnTo>
                    <a:pt x="7332" y="3335"/>
                  </a:lnTo>
                  <a:lnTo>
                    <a:pt x="7473" y="3435"/>
                  </a:lnTo>
                  <a:lnTo>
                    <a:pt x="7594" y="3475"/>
                  </a:lnTo>
                  <a:lnTo>
                    <a:pt x="7694" y="3495"/>
                  </a:lnTo>
                  <a:lnTo>
                    <a:pt x="7975" y="3495"/>
                  </a:lnTo>
                  <a:lnTo>
                    <a:pt x="8297" y="3435"/>
                  </a:lnTo>
                  <a:lnTo>
                    <a:pt x="8638" y="3335"/>
                  </a:lnTo>
                  <a:lnTo>
                    <a:pt x="9000" y="3194"/>
                  </a:lnTo>
                  <a:lnTo>
                    <a:pt x="9381" y="3013"/>
                  </a:lnTo>
                  <a:lnTo>
                    <a:pt x="9763" y="2833"/>
                  </a:lnTo>
                  <a:lnTo>
                    <a:pt x="10125" y="2632"/>
                  </a:lnTo>
                  <a:lnTo>
                    <a:pt x="10024" y="3114"/>
                  </a:lnTo>
                  <a:lnTo>
                    <a:pt x="9924" y="3656"/>
                  </a:lnTo>
                  <a:lnTo>
                    <a:pt x="9843" y="4219"/>
                  </a:lnTo>
                  <a:lnTo>
                    <a:pt x="9803" y="4781"/>
                  </a:lnTo>
                  <a:lnTo>
                    <a:pt x="9803" y="5062"/>
                  </a:lnTo>
                  <a:lnTo>
                    <a:pt x="9823" y="5323"/>
                  </a:lnTo>
                  <a:lnTo>
                    <a:pt x="9843" y="5564"/>
                  </a:lnTo>
                  <a:lnTo>
                    <a:pt x="9904" y="5806"/>
                  </a:lnTo>
                  <a:lnTo>
                    <a:pt x="9964" y="6026"/>
                  </a:lnTo>
                  <a:lnTo>
                    <a:pt x="10044" y="6207"/>
                  </a:lnTo>
                  <a:lnTo>
                    <a:pt x="10165" y="6388"/>
                  </a:lnTo>
                  <a:lnTo>
                    <a:pt x="10285" y="6529"/>
                  </a:lnTo>
                  <a:lnTo>
                    <a:pt x="10506" y="6669"/>
                  </a:lnTo>
                  <a:lnTo>
                    <a:pt x="10727" y="6770"/>
                  </a:lnTo>
                  <a:lnTo>
                    <a:pt x="10948" y="6850"/>
                  </a:lnTo>
                  <a:lnTo>
                    <a:pt x="11149" y="6870"/>
                  </a:lnTo>
                  <a:lnTo>
                    <a:pt x="11370" y="6870"/>
                  </a:lnTo>
                  <a:lnTo>
                    <a:pt x="11591" y="6830"/>
                  </a:lnTo>
                  <a:lnTo>
                    <a:pt x="11792" y="6770"/>
                  </a:lnTo>
                  <a:lnTo>
                    <a:pt x="11993" y="6709"/>
                  </a:lnTo>
                  <a:lnTo>
                    <a:pt x="11993" y="6709"/>
                  </a:lnTo>
                  <a:lnTo>
                    <a:pt x="9100" y="22337"/>
                  </a:lnTo>
                  <a:lnTo>
                    <a:pt x="9100" y="22398"/>
                  </a:lnTo>
                  <a:lnTo>
                    <a:pt x="9120" y="22458"/>
                  </a:lnTo>
                  <a:lnTo>
                    <a:pt x="9140" y="22518"/>
                  </a:lnTo>
                  <a:lnTo>
                    <a:pt x="9160" y="22578"/>
                  </a:lnTo>
                  <a:lnTo>
                    <a:pt x="9201" y="22619"/>
                  </a:lnTo>
                  <a:lnTo>
                    <a:pt x="9261" y="22659"/>
                  </a:lnTo>
                  <a:lnTo>
                    <a:pt x="9301" y="22699"/>
                  </a:lnTo>
                  <a:lnTo>
                    <a:pt x="9381" y="22719"/>
                  </a:lnTo>
                  <a:lnTo>
                    <a:pt x="9502" y="22719"/>
                  </a:lnTo>
                  <a:lnTo>
                    <a:pt x="9562" y="22699"/>
                  </a:lnTo>
                  <a:lnTo>
                    <a:pt x="9622" y="22659"/>
                  </a:lnTo>
                  <a:lnTo>
                    <a:pt x="9663" y="22619"/>
                  </a:lnTo>
                  <a:lnTo>
                    <a:pt x="9703" y="22578"/>
                  </a:lnTo>
                  <a:lnTo>
                    <a:pt x="9743" y="22518"/>
                  </a:lnTo>
                  <a:lnTo>
                    <a:pt x="9763" y="22458"/>
                  </a:lnTo>
                  <a:lnTo>
                    <a:pt x="12776" y="6067"/>
                  </a:lnTo>
                  <a:lnTo>
                    <a:pt x="12776" y="5966"/>
                  </a:lnTo>
                  <a:lnTo>
                    <a:pt x="12756" y="5866"/>
                  </a:lnTo>
                  <a:lnTo>
                    <a:pt x="12696" y="5785"/>
                  </a:lnTo>
                  <a:lnTo>
                    <a:pt x="12615" y="5725"/>
                  </a:lnTo>
                  <a:lnTo>
                    <a:pt x="12515" y="5685"/>
                  </a:lnTo>
                  <a:lnTo>
                    <a:pt x="12415" y="5685"/>
                  </a:lnTo>
                  <a:lnTo>
                    <a:pt x="12314" y="5705"/>
                  </a:lnTo>
                  <a:lnTo>
                    <a:pt x="12234" y="5765"/>
                  </a:lnTo>
                  <a:lnTo>
                    <a:pt x="12073" y="5906"/>
                  </a:lnTo>
                  <a:lnTo>
                    <a:pt x="11912" y="6006"/>
                  </a:lnTo>
                  <a:lnTo>
                    <a:pt x="11691" y="6107"/>
                  </a:lnTo>
                  <a:lnTo>
                    <a:pt x="11470" y="6187"/>
                  </a:lnTo>
                  <a:lnTo>
                    <a:pt x="11350" y="6207"/>
                  </a:lnTo>
                  <a:lnTo>
                    <a:pt x="11229" y="6207"/>
                  </a:lnTo>
                  <a:lnTo>
                    <a:pt x="11089" y="6187"/>
                  </a:lnTo>
                  <a:lnTo>
                    <a:pt x="10968" y="6167"/>
                  </a:lnTo>
                  <a:lnTo>
                    <a:pt x="10848" y="6107"/>
                  </a:lnTo>
                  <a:lnTo>
                    <a:pt x="10707" y="6006"/>
                  </a:lnTo>
                  <a:lnTo>
                    <a:pt x="10627" y="5906"/>
                  </a:lnTo>
                  <a:lnTo>
                    <a:pt x="10566" y="5785"/>
                  </a:lnTo>
                  <a:lnTo>
                    <a:pt x="10526" y="5605"/>
                  </a:lnTo>
                  <a:lnTo>
                    <a:pt x="10486" y="5404"/>
                  </a:lnTo>
                  <a:lnTo>
                    <a:pt x="10466" y="5183"/>
                  </a:lnTo>
                  <a:lnTo>
                    <a:pt x="10466" y="4942"/>
                  </a:lnTo>
                  <a:lnTo>
                    <a:pt x="10506" y="4379"/>
                  </a:lnTo>
                  <a:lnTo>
                    <a:pt x="10587" y="3777"/>
                  </a:lnTo>
                  <a:lnTo>
                    <a:pt x="10687" y="3174"/>
                  </a:lnTo>
                  <a:lnTo>
                    <a:pt x="10808" y="2592"/>
                  </a:lnTo>
                  <a:lnTo>
                    <a:pt x="10948" y="2029"/>
                  </a:lnTo>
                  <a:lnTo>
                    <a:pt x="10968" y="1929"/>
                  </a:lnTo>
                  <a:lnTo>
                    <a:pt x="10948" y="1848"/>
                  </a:lnTo>
                  <a:lnTo>
                    <a:pt x="10908" y="1748"/>
                  </a:lnTo>
                  <a:lnTo>
                    <a:pt x="10828" y="1688"/>
                  </a:lnTo>
                  <a:lnTo>
                    <a:pt x="10747" y="1627"/>
                  </a:lnTo>
                  <a:lnTo>
                    <a:pt x="10647" y="1607"/>
                  </a:lnTo>
                  <a:lnTo>
                    <a:pt x="10546" y="1627"/>
                  </a:lnTo>
                  <a:lnTo>
                    <a:pt x="10466" y="1668"/>
                  </a:lnTo>
                  <a:lnTo>
                    <a:pt x="10024" y="1929"/>
                  </a:lnTo>
                  <a:lnTo>
                    <a:pt x="9582" y="2150"/>
                  </a:lnTo>
                  <a:lnTo>
                    <a:pt x="9160" y="2371"/>
                  </a:lnTo>
                  <a:lnTo>
                    <a:pt x="8779" y="2551"/>
                  </a:lnTo>
                  <a:lnTo>
                    <a:pt x="8437" y="2692"/>
                  </a:lnTo>
                  <a:lnTo>
                    <a:pt x="8136" y="2792"/>
                  </a:lnTo>
                  <a:lnTo>
                    <a:pt x="7915" y="2853"/>
                  </a:lnTo>
                  <a:lnTo>
                    <a:pt x="7835" y="2853"/>
                  </a:lnTo>
                  <a:lnTo>
                    <a:pt x="7774" y="2833"/>
                  </a:lnTo>
                  <a:lnTo>
                    <a:pt x="7714" y="2792"/>
                  </a:lnTo>
                  <a:lnTo>
                    <a:pt x="7634" y="2712"/>
                  </a:lnTo>
                  <a:lnTo>
                    <a:pt x="7473" y="2511"/>
                  </a:lnTo>
                  <a:lnTo>
                    <a:pt x="7332" y="2230"/>
                  </a:lnTo>
                  <a:lnTo>
                    <a:pt x="7192" y="1889"/>
                  </a:lnTo>
                  <a:lnTo>
                    <a:pt x="7051" y="1527"/>
                  </a:lnTo>
                  <a:lnTo>
                    <a:pt x="6951" y="1125"/>
                  </a:lnTo>
                  <a:lnTo>
                    <a:pt x="6850" y="703"/>
                  </a:lnTo>
                  <a:lnTo>
                    <a:pt x="6810" y="302"/>
                  </a:lnTo>
                  <a:lnTo>
                    <a:pt x="6770" y="181"/>
                  </a:lnTo>
                  <a:lnTo>
                    <a:pt x="6690" y="101"/>
                  </a:lnTo>
                  <a:lnTo>
                    <a:pt x="6589" y="20"/>
                  </a:lnTo>
                  <a:lnTo>
                    <a:pt x="6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41"/>
            <p:cNvSpPr/>
            <p:nvPr/>
          </p:nvSpPr>
          <p:spPr>
            <a:xfrm>
              <a:off x="4284121" y="4709217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3"/>
                  </a:lnTo>
                  <a:lnTo>
                    <a:pt x="19967" y="2733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41"/>
            <p:cNvSpPr/>
            <p:nvPr/>
          </p:nvSpPr>
          <p:spPr>
            <a:xfrm>
              <a:off x="4284121" y="4787756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71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71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1"/>
            <p:cNvSpPr/>
            <p:nvPr/>
          </p:nvSpPr>
          <p:spPr>
            <a:xfrm>
              <a:off x="4284121" y="4866869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0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41"/>
            <p:cNvSpPr/>
            <p:nvPr/>
          </p:nvSpPr>
          <p:spPr>
            <a:xfrm>
              <a:off x="4284121" y="4945408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0"/>
                  </a:moveTo>
                  <a:lnTo>
                    <a:pt x="101" y="20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0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41"/>
            <p:cNvSpPr/>
            <p:nvPr/>
          </p:nvSpPr>
          <p:spPr>
            <a:xfrm>
              <a:off x="4322815" y="4778528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0"/>
                  </a:moveTo>
                  <a:lnTo>
                    <a:pt x="201" y="20"/>
                  </a:lnTo>
                  <a:lnTo>
                    <a:pt x="141" y="60"/>
                  </a:lnTo>
                  <a:lnTo>
                    <a:pt x="101" y="101"/>
                  </a:lnTo>
                  <a:lnTo>
                    <a:pt x="60" y="141"/>
                  </a:lnTo>
                  <a:lnTo>
                    <a:pt x="20" y="201"/>
                  </a:lnTo>
                  <a:lnTo>
                    <a:pt x="0" y="261"/>
                  </a:lnTo>
                  <a:lnTo>
                    <a:pt x="0" y="322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63"/>
                  </a:lnTo>
                  <a:lnTo>
                    <a:pt x="141" y="60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03"/>
                  </a:lnTo>
                  <a:lnTo>
                    <a:pt x="17235" y="56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22"/>
                  </a:lnTo>
                  <a:lnTo>
                    <a:pt x="17335" y="261"/>
                  </a:lnTo>
                  <a:lnTo>
                    <a:pt x="17315" y="201"/>
                  </a:lnTo>
                  <a:lnTo>
                    <a:pt x="17275" y="141"/>
                  </a:lnTo>
                  <a:lnTo>
                    <a:pt x="17235" y="101"/>
                  </a:lnTo>
                  <a:lnTo>
                    <a:pt x="17195" y="60"/>
                  </a:lnTo>
                  <a:lnTo>
                    <a:pt x="17134" y="20"/>
                  </a:lnTo>
                  <a:lnTo>
                    <a:pt x="17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41"/>
            <p:cNvSpPr/>
            <p:nvPr/>
          </p:nvSpPr>
          <p:spPr>
            <a:xfrm>
              <a:off x="4322815" y="4857066"/>
              <a:ext cx="498367" cy="19060"/>
            </a:xfrm>
            <a:custGeom>
              <a:avLst/>
              <a:gdLst/>
              <a:ahLst/>
              <a:cxnLst/>
              <a:rect l="l" t="t" r="r" b="b"/>
              <a:pathLst>
                <a:path w="17336" h="663" extrusionOk="0">
                  <a:moveTo>
                    <a:pt x="322" y="0"/>
                  </a:moveTo>
                  <a:lnTo>
                    <a:pt x="261" y="20"/>
                  </a:lnTo>
                  <a:lnTo>
                    <a:pt x="201" y="40"/>
                  </a:lnTo>
                  <a:lnTo>
                    <a:pt x="141" y="60"/>
                  </a:lnTo>
                  <a:lnTo>
                    <a:pt x="101" y="100"/>
                  </a:lnTo>
                  <a:lnTo>
                    <a:pt x="60" y="161"/>
                  </a:lnTo>
                  <a:lnTo>
                    <a:pt x="20" y="201"/>
                  </a:lnTo>
                  <a:lnTo>
                    <a:pt x="0" y="281"/>
                  </a:lnTo>
                  <a:lnTo>
                    <a:pt x="0" y="341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83"/>
                  </a:lnTo>
                  <a:lnTo>
                    <a:pt x="141" y="62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23"/>
                  </a:lnTo>
                  <a:lnTo>
                    <a:pt x="17235" y="58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41"/>
                  </a:lnTo>
                  <a:lnTo>
                    <a:pt x="17335" y="281"/>
                  </a:lnTo>
                  <a:lnTo>
                    <a:pt x="17315" y="201"/>
                  </a:lnTo>
                  <a:lnTo>
                    <a:pt x="17275" y="161"/>
                  </a:lnTo>
                  <a:lnTo>
                    <a:pt x="17235" y="100"/>
                  </a:lnTo>
                  <a:lnTo>
                    <a:pt x="17195" y="60"/>
                  </a:lnTo>
                  <a:lnTo>
                    <a:pt x="17134" y="40"/>
                  </a:lnTo>
                  <a:lnTo>
                    <a:pt x="17074" y="20"/>
                  </a:lnTo>
                  <a:lnTo>
                    <a:pt x="17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1"/>
            <p:cNvSpPr/>
            <p:nvPr/>
          </p:nvSpPr>
          <p:spPr>
            <a:xfrm>
              <a:off x="4322815" y="4936151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1"/>
                  </a:moveTo>
                  <a:lnTo>
                    <a:pt x="201" y="21"/>
                  </a:lnTo>
                  <a:lnTo>
                    <a:pt x="141" y="61"/>
                  </a:lnTo>
                  <a:lnTo>
                    <a:pt x="101" y="101"/>
                  </a:lnTo>
                  <a:lnTo>
                    <a:pt x="60" y="142"/>
                  </a:lnTo>
                  <a:lnTo>
                    <a:pt x="20" y="202"/>
                  </a:lnTo>
                  <a:lnTo>
                    <a:pt x="0" y="262"/>
                  </a:lnTo>
                  <a:lnTo>
                    <a:pt x="0" y="322"/>
                  </a:lnTo>
                  <a:lnTo>
                    <a:pt x="0" y="403"/>
                  </a:lnTo>
                  <a:lnTo>
                    <a:pt x="20" y="463"/>
                  </a:lnTo>
                  <a:lnTo>
                    <a:pt x="60" y="523"/>
                  </a:lnTo>
                  <a:lnTo>
                    <a:pt x="101" y="563"/>
                  </a:lnTo>
                  <a:lnTo>
                    <a:pt x="141" y="604"/>
                  </a:lnTo>
                  <a:lnTo>
                    <a:pt x="201" y="644"/>
                  </a:lnTo>
                  <a:lnTo>
                    <a:pt x="261" y="664"/>
                  </a:lnTo>
                  <a:lnTo>
                    <a:pt x="17074" y="664"/>
                  </a:lnTo>
                  <a:lnTo>
                    <a:pt x="17134" y="644"/>
                  </a:lnTo>
                  <a:lnTo>
                    <a:pt x="17195" y="604"/>
                  </a:lnTo>
                  <a:lnTo>
                    <a:pt x="17235" y="563"/>
                  </a:lnTo>
                  <a:lnTo>
                    <a:pt x="17275" y="523"/>
                  </a:lnTo>
                  <a:lnTo>
                    <a:pt x="17315" y="463"/>
                  </a:lnTo>
                  <a:lnTo>
                    <a:pt x="17335" y="403"/>
                  </a:lnTo>
                  <a:lnTo>
                    <a:pt x="17335" y="322"/>
                  </a:lnTo>
                  <a:lnTo>
                    <a:pt x="17335" y="262"/>
                  </a:lnTo>
                  <a:lnTo>
                    <a:pt x="17315" y="202"/>
                  </a:lnTo>
                  <a:lnTo>
                    <a:pt x="17275" y="142"/>
                  </a:lnTo>
                  <a:lnTo>
                    <a:pt x="17235" y="101"/>
                  </a:lnTo>
                  <a:lnTo>
                    <a:pt x="17195" y="61"/>
                  </a:lnTo>
                  <a:lnTo>
                    <a:pt x="17134" y="21"/>
                  </a:lnTo>
                  <a:lnTo>
                    <a:pt x="170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3ABFA431-E2A4-5162-E603-14FDD8D160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995"/>
          <a:stretch/>
        </p:blipFill>
        <p:spPr>
          <a:xfrm>
            <a:off x="2069306" y="717373"/>
            <a:ext cx="5074117" cy="4029486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EE0BAD0-DCB7-920B-42D4-432FF89B0AF5}"/>
              </a:ext>
            </a:extLst>
          </p:cNvPr>
          <p:cNvSpPr txBox="1"/>
          <p:nvPr/>
        </p:nvSpPr>
        <p:spPr>
          <a:xfrm>
            <a:off x="2925964" y="2508494"/>
            <a:ext cx="566205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en-US" sz="3200" dirty="0">
              <a:latin typeface="Comic Sans MS" panose="030F0702030302020204" pitchFamily="66" charset="0"/>
            </a:endParaRPr>
          </a:p>
          <a:p>
            <a:r>
              <a:rPr lang="en-US" sz="3200" dirty="0">
                <a:solidFill>
                  <a:srgbClr val="000099"/>
                </a:solidFill>
                <a:latin typeface="Comic Sans MS" panose="030F0702030302020204" pitchFamily="66" charset="0"/>
              </a:rPr>
              <a:t>c</a:t>
            </a:r>
            <a:endParaRPr lang="en-US" sz="3200" dirty="0">
              <a:latin typeface="Comic Sans MS" panose="030F0702030302020204" pitchFamily="66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en-US" sz="3200" dirty="0">
              <a:latin typeface="Comic Sans MS" panose="030F0702030302020204" pitchFamily="66" charset="0"/>
            </a:endParaRPr>
          </a:p>
          <a:p>
            <a:r>
              <a:rPr lang="en-US" sz="3200" dirty="0">
                <a:solidFill>
                  <a:srgbClr val="000099"/>
                </a:solidFill>
                <a:latin typeface="Comic Sans MS" panose="030F0702030302020204" pitchFamily="66" charset="0"/>
              </a:rPr>
              <a:t>a</a:t>
            </a:r>
            <a:endParaRPr lang="ar-SA" sz="3200" dirty="0">
              <a:solidFill>
                <a:srgbClr val="000099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6" name="Google Shape;2656;p41"/>
          <p:cNvGrpSpPr/>
          <p:nvPr/>
        </p:nvGrpSpPr>
        <p:grpSpPr>
          <a:xfrm>
            <a:off x="48758" y="333867"/>
            <a:ext cx="2911238" cy="4543306"/>
            <a:chOff x="75213" y="32163"/>
            <a:chExt cx="2911238" cy="4543306"/>
          </a:xfrm>
        </p:grpSpPr>
        <p:grpSp>
          <p:nvGrpSpPr>
            <p:cNvPr id="2657" name="Google Shape;2657;p41"/>
            <p:cNvGrpSpPr/>
            <p:nvPr/>
          </p:nvGrpSpPr>
          <p:grpSpPr>
            <a:xfrm>
              <a:off x="938525" y="646602"/>
              <a:ext cx="2047925" cy="3928867"/>
              <a:chOff x="1987825" y="3106375"/>
              <a:chExt cx="1235625" cy="2370500"/>
            </a:xfrm>
          </p:grpSpPr>
          <p:sp>
            <p:nvSpPr>
              <p:cNvPr id="2658" name="Google Shape;2658;p41"/>
              <p:cNvSpPr/>
              <p:nvPr/>
            </p:nvSpPr>
            <p:spPr>
              <a:xfrm>
                <a:off x="2002275" y="3271375"/>
                <a:ext cx="5420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4181" extrusionOk="0">
                    <a:moveTo>
                      <a:pt x="16966" y="0"/>
                    </a:moveTo>
                    <a:lnTo>
                      <a:pt x="579" y="37"/>
                    </a:lnTo>
                    <a:lnTo>
                      <a:pt x="467" y="3170"/>
                    </a:lnTo>
                    <a:lnTo>
                      <a:pt x="542" y="3393"/>
                    </a:lnTo>
                    <a:lnTo>
                      <a:pt x="691" y="4008"/>
                    </a:lnTo>
                    <a:lnTo>
                      <a:pt x="896" y="4941"/>
                    </a:lnTo>
                    <a:lnTo>
                      <a:pt x="1008" y="5481"/>
                    </a:lnTo>
                    <a:lnTo>
                      <a:pt x="1082" y="6078"/>
                    </a:lnTo>
                    <a:lnTo>
                      <a:pt x="1175" y="6693"/>
                    </a:lnTo>
                    <a:lnTo>
                      <a:pt x="1231" y="7327"/>
                    </a:lnTo>
                    <a:lnTo>
                      <a:pt x="1250" y="7961"/>
                    </a:lnTo>
                    <a:lnTo>
                      <a:pt x="1250" y="8613"/>
                    </a:lnTo>
                    <a:lnTo>
                      <a:pt x="1231" y="8930"/>
                    </a:lnTo>
                    <a:lnTo>
                      <a:pt x="1194" y="9229"/>
                    </a:lnTo>
                    <a:lnTo>
                      <a:pt x="1157" y="9527"/>
                    </a:lnTo>
                    <a:lnTo>
                      <a:pt x="1101" y="9825"/>
                    </a:lnTo>
                    <a:lnTo>
                      <a:pt x="1026" y="10105"/>
                    </a:lnTo>
                    <a:lnTo>
                      <a:pt x="952" y="10384"/>
                    </a:lnTo>
                    <a:lnTo>
                      <a:pt x="858" y="10645"/>
                    </a:lnTo>
                    <a:lnTo>
                      <a:pt x="747" y="10888"/>
                    </a:lnTo>
                    <a:lnTo>
                      <a:pt x="411" y="11559"/>
                    </a:lnTo>
                    <a:lnTo>
                      <a:pt x="262" y="11895"/>
                    </a:lnTo>
                    <a:lnTo>
                      <a:pt x="131" y="12249"/>
                    </a:lnTo>
                    <a:lnTo>
                      <a:pt x="75" y="12435"/>
                    </a:lnTo>
                    <a:lnTo>
                      <a:pt x="38" y="12603"/>
                    </a:lnTo>
                    <a:lnTo>
                      <a:pt x="1" y="12771"/>
                    </a:lnTo>
                    <a:lnTo>
                      <a:pt x="1" y="12957"/>
                    </a:lnTo>
                    <a:lnTo>
                      <a:pt x="1" y="13125"/>
                    </a:lnTo>
                    <a:lnTo>
                      <a:pt x="20" y="13293"/>
                    </a:lnTo>
                    <a:lnTo>
                      <a:pt x="57" y="13461"/>
                    </a:lnTo>
                    <a:lnTo>
                      <a:pt x="131" y="13628"/>
                    </a:lnTo>
                    <a:lnTo>
                      <a:pt x="187" y="13759"/>
                    </a:lnTo>
                    <a:lnTo>
                      <a:pt x="281" y="13889"/>
                    </a:lnTo>
                    <a:lnTo>
                      <a:pt x="467" y="14132"/>
                    </a:lnTo>
                    <a:lnTo>
                      <a:pt x="691" y="14355"/>
                    </a:lnTo>
                    <a:lnTo>
                      <a:pt x="914" y="14561"/>
                    </a:lnTo>
                    <a:lnTo>
                      <a:pt x="1138" y="14784"/>
                    </a:lnTo>
                    <a:lnTo>
                      <a:pt x="1362" y="15008"/>
                    </a:lnTo>
                    <a:lnTo>
                      <a:pt x="1455" y="15120"/>
                    </a:lnTo>
                    <a:lnTo>
                      <a:pt x="1548" y="15250"/>
                    </a:lnTo>
                    <a:lnTo>
                      <a:pt x="1623" y="15381"/>
                    </a:lnTo>
                    <a:lnTo>
                      <a:pt x="1679" y="15511"/>
                    </a:lnTo>
                    <a:lnTo>
                      <a:pt x="1753" y="15754"/>
                    </a:lnTo>
                    <a:lnTo>
                      <a:pt x="1772" y="15996"/>
                    </a:lnTo>
                    <a:lnTo>
                      <a:pt x="1772" y="16238"/>
                    </a:lnTo>
                    <a:lnTo>
                      <a:pt x="1735" y="16481"/>
                    </a:lnTo>
                    <a:lnTo>
                      <a:pt x="1679" y="16723"/>
                    </a:lnTo>
                    <a:lnTo>
                      <a:pt x="1604" y="16966"/>
                    </a:lnTo>
                    <a:lnTo>
                      <a:pt x="1399" y="17450"/>
                    </a:lnTo>
                    <a:lnTo>
                      <a:pt x="1213" y="17935"/>
                    </a:lnTo>
                    <a:lnTo>
                      <a:pt x="1119" y="18177"/>
                    </a:lnTo>
                    <a:lnTo>
                      <a:pt x="1045" y="18438"/>
                    </a:lnTo>
                    <a:lnTo>
                      <a:pt x="989" y="18681"/>
                    </a:lnTo>
                    <a:lnTo>
                      <a:pt x="952" y="18923"/>
                    </a:lnTo>
                    <a:lnTo>
                      <a:pt x="952" y="19165"/>
                    </a:lnTo>
                    <a:lnTo>
                      <a:pt x="989" y="19426"/>
                    </a:lnTo>
                    <a:lnTo>
                      <a:pt x="1045" y="19576"/>
                    </a:lnTo>
                    <a:lnTo>
                      <a:pt x="1101" y="19725"/>
                    </a:lnTo>
                    <a:lnTo>
                      <a:pt x="1175" y="19874"/>
                    </a:lnTo>
                    <a:lnTo>
                      <a:pt x="1269" y="20004"/>
                    </a:lnTo>
                    <a:lnTo>
                      <a:pt x="1362" y="20135"/>
                    </a:lnTo>
                    <a:lnTo>
                      <a:pt x="1492" y="20247"/>
                    </a:lnTo>
                    <a:lnTo>
                      <a:pt x="1604" y="20359"/>
                    </a:lnTo>
                    <a:lnTo>
                      <a:pt x="1753" y="20470"/>
                    </a:lnTo>
                    <a:lnTo>
                      <a:pt x="1884" y="20564"/>
                    </a:lnTo>
                    <a:lnTo>
                      <a:pt x="2033" y="20638"/>
                    </a:lnTo>
                    <a:lnTo>
                      <a:pt x="2350" y="20787"/>
                    </a:lnTo>
                    <a:lnTo>
                      <a:pt x="2685" y="20881"/>
                    </a:lnTo>
                    <a:lnTo>
                      <a:pt x="3021" y="20955"/>
                    </a:lnTo>
                    <a:lnTo>
                      <a:pt x="3375" y="20992"/>
                    </a:lnTo>
                    <a:lnTo>
                      <a:pt x="5389" y="20992"/>
                    </a:lnTo>
                    <a:lnTo>
                      <a:pt x="5706" y="21030"/>
                    </a:lnTo>
                    <a:lnTo>
                      <a:pt x="5967" y="21048"/>
                    </a:lnTo>
                    <a:lnTo>
                      <a:pt x="6209" y="21104"/>
                    </a:lnTo>
                    <a:lnTo>
                      <a:pt x="6675" y="21216"/>
                    </a:lnTo>
                    <a:lnTo>
                      <a:pt x="7160" y="21365"/>
                    </a:lnTo>
                    <a:lnTo>
                      <a:pt x="7607" y="21552"/>
                    </a:lnTo>
                    <a:lnTo>
                      <a:pt x="8073" y="21776"/>
                    </a:lnTo>
                    <a:lnTo>
                      <a:pt x="8521" y="21999"/>
                    </a:lnTo>
                    <a:lnTo>
                      <a:pt x="9378" y="22484"/>
                    </a:lnTo>
                    <a:lnTo>
                      <a:pt x="10255" y="22987"/>
                    </a:lnTo>
                    <a:lnTo>
                      <a:pt x="10702" y="23230"/>
                    </a:lnTo>
                    <a:lnTo>
                      <a:pt x="11149" y="23453"/>
                    </a:lnTo>
                    <a:lnTo>
                      <a:pt x="11597" y="23658"/>
                    </a:lnTo>
                    <a:lnTo>
                      <a:pt x="12063" y="23845"/>
                    </a:lnTo>
                    <a:lnTo>
                      <a:pt x="12529" y="23994"/>
                    </a:lnTo>
                    <a:lnTo>
                      <a:pt x="13014" y="24106"/>
                    </a:lnTo>
                    <a:lnTo>
                      <a:pt x="13256" y="24143"/>
                    </a:lnTo>
                    <a:lnTo>
                      <a:pt x="13517" y="24162"/>
                    </a:lnTo>
                    <a:lnTo>
                      <a:pt x="13760" y="24180"/>
                    </a:lnTo>
                    <a:lnTo>
                      <a:pt x="14021" y="24180"/>
                    </a:lnTo>
                    <a:lnTo>
                      <a:pt x="14263" y="24162"/>
                    </a:lnTo>
                    <a:lnTo>
                      <a:pt x="14524" y="24125"/>
                    </a:lnTo>
                    <a:lnTo>
                      <a:pt x="14766" y="24069"/>
                    </a:lnTo>
                    <a:lnTo>
                      <a:pt x="15009" y="24013"/>
                    </a:lnTo>
                    <a:lnTo>
                      <a:pt x="15251" y="23938"/>
                    </a:lnTo>
                    <a:lnTo>
                      <a:pt x="15475" y="23845"/>
                    </a:lnTo>
                    <a:lnTo>
                      <a:pt x="15698" y="23733"/>
                    </a:lnTo>
                    <a:lnTo>
                      <a:pt x="15904" y="23621"/>
                    </a:lnTo>
                    <a:lnTo>
                      <a:pt x="16109" y="23472"/>
                    </a:lnTo>
                    <a:lnTo>
                      <a:pt x="16295" y="23323"/>
                    </a:lnTo>
                    <a:lnTo>
                      <a:pt x="16463" y="23136"/>
                    </a:lnTo>
                    <a:lnTo>
                      <a:pt x="16612" y="22950"/>
                    </a:lnTo>
                    <a:lnTo>
                      <a:pt x="16724" y="22801"/>
                    </a:lnTo>
                    <a:lnTo>
                      <a:pt x="16817" y="22652"/>
                    </a:lnTo>
                    <a:lnTo>
                      <a:pt x="16985" y="22335"/>
                    </a:lnTo>
                    <a:lnTo>
                      <a:pt x="17134" y="21981"/>
                    </a:lnTo>
                    <a:lnTo>
                      <a:pt x="17283" y="21645"/>
                    </a:lnTo>
                    <a:lnTo>
                      <a:pt x="17432" y="21309"/>
                    </a:lnTo>
                    <a:lnTo>
                      <a:pt x="17600" y="20992"/>
                    </a:lnTo>
                    <a:lnTo>
                      <a:pt x="17786" y="20676"/>
                    </a:lnTo>
                    <a:lnTo>
                      <a:pt x="17898" y="20545"/>
                    </a:lnTo>
                    <a:lnTo>
                      <a:pt x="18029" y="20396"/>
                    </a:lnTo>
                    <a:lnTo>
                      <a:pt x="18141" y="20284"/>
                    </a:lnTo>
                    <a:lnTo>
                      <a:pt x="18290" y="20154"/>
                    </a:lnTo>
                    <a:lnTo>
                      <a:pt x="18588" y="19967"/>
                    </a:lnTo>
                    <a:lnTo>
                      <a:pt x="18886" y="19781"/>
                    </a:lnTo>
                    <a:lnTo>
                      <a:pt x="19222" y="19632"/>
                    </a:lnTo>
                    <a:lnTo>
                      <a:pt x="19875" y="19315"/>
                    </a:lnTo>
                    <a:lnTo>
                      <a:pt x="20191" y="19147"/>
                    </a:lnTo>
                    <a:lnTo>
                      <a:pt x="20508" y="18942"/>
                    </a:lnTo>
                    <a:lnTo>
                      <a:pt x="20713" y="18774"/>
                    </a:lnTo>
                    <a:lnTo>
                      <a:pt x="20900" y="18588"/>
                    </a:lnTo>
                    <a:lnTo>
                      <a:pt x="21086" y="18364"/>
                    </a:lnTo>
                    <a:lnTo>
                      <a:pt x="21235" y="18140"/>
                    </a:lnTo>
                    <a:lnTo>
                      <a:pt x="21366" y="17898"/>
                    </a:lnTo>
                    <a:lnTo>
                      <a:pt x="21478" y="17655"/>
                    </a:lnTo>
                    <a:lnTo>
                      <a:pt x="21571" y="17394"/>
                    </a:lnTo>
                    <a:lnTo>
                      <a:pt x="21627" y="17115"/>
                    </a:lnTo>
                    <a:lnTo>
                      <a:pt x="21664" y="16854"/>
                    </a:lnTo>
                    <a:lnTo>
                      <a:pt x="21683" y="16574"/>
                    </a:lnTo>
                    <a:lnTo>
                      <a:pt x="21683" y="16294"/>
                    </a:lnTo>
                    <a:lnTo>
                      <a:pt x="21664" y="16033"/>
                    </a:lnTo>
                    <a:lnTo>
                      <a:pt x="21608" y="15754"/>
                    </a:lnTo>
                    <a:lnTo>
                      <a:pt x="21515" y="15493"/>
                    </a:lnTo>
                    <a:lnTo>
                      <a:pt x="21422" y="15250"/>
                    </a:lnTo>
                    <a:lnTo>
                      <a:pt x="21291" y="15008"/>
                    </a:lnTo>
                    <a:lnTo>
                      <a:pt x="21124" y="14747"/>
                    </a:lnTo>
                    <a:lnTo>
                      <a:pt x="20937" y="14486"/>
                    </a:lnTo>
                    <a:lnTo>
                      <a:pt x="20546" y="13983"/>
                    </a:lnTo>
                    <a:lnTo>
                      <a:pt x="20378" y="13740"/>
                    </a:lnTo>
                    <a:lnTo>
                      <a:pt x="20247" y="13461"/>
                    </a:lnTo>
                    <a:lnTo>
                      <a:pt x="20191" y="13330"/>
                    </a:lnTo>
                    <a:lnTo>
                      <a:pt x="20154" y="13181"/>
                    </a:lnTo>
                    <a:lnTo>
                      <a:pt x="20136" y="13050"/>
                    </a:lnTo>
                    <a:lnTo>
                      <a:pt x="20117" y="12883"/>
                    </a:lnTo>
                    <a:lnTo>
                      <a:pt x="20136" y="12734"/>
                    </a:lnTo>
                    <a:lnTo>
                      <a:pt x="20154" y="12584"/>
                    </a:lnTo>
                    <a:lnTo>
                      <a:pt x="20191" y="12454"/>
                    </a:lnTo>
                    <a:lnTo>
                      <a:pt x="20229" y="12305"/>
                    </a:lnTo>
                    <a:lnTo>
                      <a:pt x="20359" y="12025"/>
                    </a:lnTo>
                    <a:lnTo>
                      <a:pt x="20490" y="11745"/>
                    </a:lnTo>
                    <a:lnTo>
                      <a:pt x="20639" y="11484"/>
                    </a:lnTo>
                    <a:lnTo>
                      <a:pt x="20769" y="11205"/>
                    </a:lnTo>
                    <a:lnTo>
                      <a:pt x="20881" y="10925"/>
                    </a:lnTo>
                    <a:lnTo>
                      <a:pt x="20919" y="10776"/>
                    </a:lnTo>
                    <a:lnTo>
                      <a:pt x="20937" y="10627"/>
                    </a:lnTo>
                    <a:lnTo>
                      <a:pt x="20937" y="10366"/>
                    </a:lnTo>
                    <a:lnTo>
                      <a:pt x="20900" y="10123"/>
                    </a:lnTo>
                    <a:lnTo>
                      <a:pt x="20825" y="9862"/>
                    </a:lnTo>
                    <a:lnTo>
                      <a:pt x="20732" y="9639"/>
                    </a:lnTo>
                    <a:lnTo>
                      <a:pt x="20602" y="9415"/>
                    </a:lnTo>
                    <a:lnTo>
                      <a:pt x="20434" y="9191"/>
                    </a:lnTo>
                    <a:lnTo>
                      <a:pt x="20266" y="9005"/>
                    </a:lnTo>
                    <a:lnTo>
                      <a:pt x="20080" y="8818"/>
                    </a:lnTo>
                    <a:lnTo>
                      <a:pt x="19875" y="8651"/>
                    </a:lnTo>
                    <a:lnTo>
                      <a:pt x="19688" y="8483"/>
                    </a:lnTo>
                    <a:lnTo>
                      <a:pt x="19259" y="8185"/>
                    </a:lnTo>
                    <a:lnTo>
                      <a:pt x="18849" y="7868"/>
                    </a:lnTo>
                    <a:lnTo>
                      <a:pt x="18644" y="7719"/>
                    </a:lnTo>
                    <a:lnTo>
                      <a:pt x="18439" y="7551"/>
                    </a:lnTo>
                    <a:lnTo>
                      <a:pt x="18327" y="7420"/>
                    </a:lnTo>
                    <a:lnTo>
                      <a:pt x="18215" y="7271"/>
                    </a:lnTo>
                    <a:lnTo>
                      <a:pt x="18122" y="7085"/>
                    </a:lnTo>
                    <a:lnTo>
                      <a:pt x="18010" y="6898"/>
                    </a:lnTo>
                    <a:lnTo>
                      <a:pt x="17917" y="6674"/>
                    </a:lnTo>
                    <a:lnTo>
                      <a:pt x="17842" y="6413"/>
                    </a:lnTo>
                    <a:lnTo>
                      <a:pt x="17675" y="5873"/>
                    </a:lnTo>
                    <a:lnTo>
                      <a:pt x="17544" y="5276"/>
                    </a:lnTo>
                    <a:lnTo>
                      <a:pt x="17414" y="4642"/>
                    </a:lnTo>
                    <a:lnTo>
                      <a:pt x="17320" y="3990"/>
                    </a:lnTo>
                    <a:lnTo>
                      <a:pt x="17227" y="3337"/>
                    </a:lnTo>
                    <a:lnTo>
                      <a:pt x="17171" y="2685"/>
                    </a:lnTo>
                    <a:lnTo>
                      <a:pt x="17097" y="2070"/>
                    </a:lnTo>
                    <a:lnTo>
                      <a:pt x="17022" y="1007"/>
                    </a:lnTo>
                    <a:lnTo>
                      <a:pt x="16985" y="261"/>
                    </a:lnTo>
                    <a:lnTo>
                      <a:pt x="169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41"/>
              <p:cNvSpPr/>
              <p:nvPr/>
            </p:nvSpPr>
            <p:spPr>
              <a:xfrm>
                <a:off x="2002275" y="3271375"/>
                <a:ext cx="5420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4181" fill="none" extrusionOk="0">
                    <a:moveTo>
                      <a:pt x="16966" y="0"/>
                    </a:moveTo>
                    <a:lnTo>
                      <a:pt x="16966" y="0"/>
                    </a:lnTo>
                    <a:lnTo>
                      <a:pt x="16985" y="261"/>
                    </a:lnTo>
                    <a:lnTo>
                      <a:pt x="17022" y="1007"/>
                    </a:lnTo>
                    <a:lnTo>
                      <a:pt x="17097" y="2070"/>
                    </a:lnTo>
                    <a:lnTo>
                      <a:pt x="17171" y="2685"/>
                    </a:lnTo>
                    <a:lnTo>
                      <a:pt x="17227" y="3337"/>
                    </a:lnTo>
                    <a:lnTo>
                      <a:pt x="17320" y="3990"/>
                    </a:lnTo>
                    <a:lnTo>
                      <a:pt x="17414" y="4642"/>
                    </a:lnTo>
                    <a:lnTo>
                      <a:pt x="17544" y="5276"/>
                    </a:lnTo>
                    <a:lnTo>
                      <a:pt x="17675" y="5873"/>
                    </a:lnTo>
                    <a:lnTo>
                      <a:pt x="17842" y="6413"/>
                    </a:lnTo>
                    <a:lnTo>
                      <a:pt x="17917" y="6674"/>
                    </a:lnTo>
                    <a:lnTo>
                      <a:pt x="18010" y="6898"/>
                    </a:lnTo>
                    <a:lnTo>
                      <a:pt x="18122" y="7085"/>
                    </a:lnTo>
                    <a:lnTo>
                      <a:pt x="18215" y="7271"/>
                    </a:lnTo>
                    <a:lnTo>
                      <a:pt x="18327" y="7420"/>
                    </a:lnTo>
                    <a:lnTo>
                      <a:pt x="18439" y="7551"/>
                    </a:lnTo>
                    <a:lnTo>
                      <a:pt x="18439" y="7551"/>
                    </a:lnTo>
                    <a:lnTo>
                      <a:pt x="18644" y="7719"/>
                    </a:lnTo>
                    <a:lnTo>
                      <a:pt x="18849" y="7868"/>
                    </a:lnTo>
                    <a:lnTo>
                      <a:pt x="19259" y="8185"/>
                    </a:lnTo>
                    <a:lnTo>
                      <a:pt x="19688" y="8483"/>
                    </a:lnTo>
                    <a:lnTo>
                      <a:pt x="19875" y="8651"/>
                    </a:lnTo>
                    <a:lnTo>
                      <a:pt x="20080" y="8818"/>
                    </a:lnTo>
                    <a:lnTo>
                      <a:pt x="20080" y="8818"/>
                    </a:lnTo>
                    <a:lnTo>
                      <a:pt x="20266" y="9005"/>
                    </a:lnTo>
                    <a:lnTo>
                      <a:pt x="20434" y="9191"/>
                    </a:lnTo>
                    <a:lnTo>
                      <a:pt x="20602" y="9415"/>
                    </a:lnTo>
                    <a:lnTo>
                      <a:pt x="20732" y="9639"/>
                    </a:lnTo>
                    <a:lnTo>
                      <a:pt x="20825" y="9862"/>
                    </a:lnTo>
                    <a:lnTo>
                      <a:pt x="20900" y="10123"/>
                    </a:lnTo>
                    <a:lnTo>
                      <a:pt x="20937" y="10366"/>
                    </a:lnTo>
                    <a:lnTo>
                      <a:pt x="20937" y="10627"/>
                    </a:lnTo>
                    <a:lnTo>
                      <a:pt x="20937" y="10627"/>
                    </a:lnTo>
                    <a:lnTo>
                      <a:pt x="20919" y="10776"/>
                    </a:lnTo>
                    <a:lnTo>
                      <a:pt x="20881" y="10925"/>
                    </a:lnTo>
                    <a:lnTo>
                      <a:pt x="20769" y="11205"/>
                    </a:lnTo>
                    <a:lnTo>
                      <a:pt x="20639" y="11484"/>
                    </a:lnTo>
                    <a:lnTo>
                      <a:pt x="20490" y="11745"/>
                    </a:lnTo>
                    <a:lnTo>
                      <a:pt x="20359" y="12025"/>
                    </a:lnTo>
                    <a:lnTo>
                      <a:pt x="20229" y="12305"/>
                    </a:lnTo>
                    <a:lnTo>
                      <a:pt x="20191" y="12454"/>
                    </a:lnTo>
                    <a:lnTo>
                      <a:pt x="20154" y="12584"/>
                    </a:lnTo>
                    <a:lnTo>
                      <a:pt x="20136" y="12734"/>
                    </a:lnTo>
                    <a:lnTo>
                      <a:pt x="20117" y="12883"/>
                    </a:lnTo>
                    <a:lnTo>
                      <a:pt x="20117" y="12883"/>
                    </a:lnTo>
                    <a:lnTo>
                      <a:pt x="20136" y="13050"/>
                    </a:lnTo>
                    <a:lnTo>
                      <a:pt x="20154" y="13181"/>
                    </a:lnTo>
                    <a:lnTo>
                      <a:pt x="20191" y="13330"/>
                    </a:lnTo>
                    <a:lnTo>
                      <a:pt x="20247" y="13461"/>
                    </a:lnTo>
                    <a:lnTo>
                      <a:pt x="20378" y="13740"/>
                    </a:lnTo>
                    <a:lnTo>
                      <a:pt x="20546" y="13983"/>
                    </a:lnTo>
                    <a:lnTo>
                      <a:pt x="20937" y="14486"/>
                    </a:lnTo>
                    <a:lnTo>
                      <a:pt x="21124" y="14747"/>
                    </a:lnTo>
                    <a:lnTo>
                      <a:pt x="21291" y="15008"/>
                    </a:lnTo>
                    <a:lnTo>
                      <a:pt x="21291" y="15008"/>
                    </a:lnTo>
                    <a:lnTo>
                      <a:pt x="21422" y="15250"/>
                    </a:lnTo>
                    <a:lnTo>
                      <a:pt x="21515" y="15493"/>
                    </a:lnTo>
                    <a:lnTo>
                      <a:pt x="21608" y="15754"/>
                    </a:lnTo>
                    <a:lnTo>
                      <a:pt x="21664" y="16033"/>
                    </a:lnTo>
                    <a:lnTo>
                      <a:pt x="21683" y="16294"/>
                    </a:lnTo>
                    <a:lnTo>
                      <a:pt x="21683" y="16574"/>
                    </a:lnTo>
                    <a:lnTo>
                      <a:pt x="21664" y="16854"/>
                    </a:lnTo>
                    <a:lnTo>
                      <a:pt x="21627" y="17115"/>
                    </a:lnTo>
                    <a:lnTo>
                      <a:pt x="21571" y="17394"/>
                    </a:lnTo>
                    <a:lnTo>
                      <a:pt x="21478" y="17655"/>
                    </a:lnTo>
                    <a:lnTo>
                      <a:pt x="21366" y="17898"/>
                    </a:lnTo>
                    <a:lnTo>
                      <a:pt x="21235" y="18140"/>
                    </a:lnTo>
                    <a:lnTo>
                      <a:pt x="21086" y="18364"/>
                    </a:lnTo>
                    <a:lnTo>
                      <a:pt x="20900" y="18588"/>
                    </a:lnTo>
                    <a:lnTo>
                      <a:pt x="20713" y="18774"/>
                    </a:lnTo>
                    <a:lnTo>
                      <a:pt x="20508" y="18942"/>
                    </a:lnTo>
                    <a:lnTo>
                      <a:pt x="20508" y="18942"/>
                    </a:lnTo>
                    <a:lnTo>
                      <a:pt x="20191" y="19147"/>
                    </a:lnTo>
                    <a:lnTo>
                      <a:pt x="19875" y="19315"/>
                    </a:lnTo>
                    <a:lnTo>
                      <a:pt x="19222" y="19632"/>
                    </a:lnTo>
                    <a:lnTo>
                      <a:pt x="18886" y="19781"/>
                    </a:lnTo>
                    <a:lnTo>
                      <a:pt x="18588" y="19967"/>
                    </a:lnTo>
                    <a:lnTo>
                      <a:pt x="18290" y="20154"/>
                    </a:lnTo>
                    <a:lnTo>
                      <a:pt x="18141" y="20284"/>
                    </a:lnTo>
                    <a:lnTo>
                      <a:pt x="18029" y="20396"/>
                    </a:lnTo>
                    <a:lnTo>
                      <a:pt x="18029" y="20396"/>
                    </a:lnTo>
                    <a:lnTo>
                      <a:pt x="17898" y="20545"/>
                    </a:lnTo>
                    <a:lnTo>
                      <a:pt x="17786" y="20676"/>
                    </a:lnTo>
                    <a:lnTo>
                      <a:pt x="17600" y="20992"/>
                    </a:lnTo>
                    <a:lnTo>
                      <a:pt x="17432" y="21309"/>
                    </a:lnTo>
                    <a:lnTo>
                      <a:pt x="17283" y="21645"/>
                    </a:lnTo>
                    <a:lnTo>
                      <a:pt x="17134" y="21981"/>
                    </a:lnTo>
                    <a:lnTo>
                      <a:pt x="16985" y="22335"/>
                    </a:lnTo>
                    <a:lnTo>
                      <a:pt x="16817" y="22652"/>
                    </a:lnTo>
                    <a:lnTo>
                      <a:pt x="16724" y="22801"/>
                    </a:lnTo>
                    <a:lnTo>
                      <a:pt x="16612" y="22950"/>
                    </a:lnTo>
                    <a:lnTo>
                      <a:pt x="16612" y="22950"/>
                    </a:lnTo>
                    <a:lnTo>
                      <a:pt x="16463" y="23136"/>
                    </a:lnTo>
                    <a:lnTo>
                      <a:pt x="16295" y="23323"/>
                    </a:lnTo>
                    <a:lnTo>
                      <a:pt x="16109" y="23472"/>
                    </a:lnTo>
                    <a:lnTo>
                      <a:pt x="15904" y="23621"/>
                    </a:lnTo>
                    <a:lnTo>
                      <a:pt x="15698" y="23733"/>
                    </a:lnTo>
                    <a:lnTo>
                      <a:pt x="15475" y="23845"/>
                    </a:lnTo>
                    <a:lnTo>
                      <a:pt x="15251" y="23938"/>
                    </a:lnTo>
                    <a:lnTo>
                      <a:pt x="15009" y="24013"/>
                    </a:lnTo>
                    <a:lnTo>
                      <a:pt x="14766" y="24069"/>
                    </a:lnTo>
                    <a:lnTo>
                      <a:pt x="14524" y="24125"/>
                    </a:lnTo>
                    <a:lnTo>
                      <a:pt x="14263" y="24162"/>
                    </a:lnTo>
                    <a:lnTo>
                      <a:pt x="14021" y="24180"/>
                    </a:lnTo>
                    <a:lnTo>
                      <a:pt x="13760" y="24180"/>
                    </a:lnTo>
                    <a:lnTo>
                      <a:pt x="13517" y="24162"/>
                    </a:lnTo>
                    <a:lnTo>
                      <a:pt x="13256" y="24143"/>
                    </a:lnTo>
                    <a:lnTo>
                      <a:pt x="13014" y="24106"/>
                    </a:lnTo>
                    <a:lnTo>
                      <a:pt x="13014" y="24106"/>
                    </a:lnTo>
                    <a:lnTo>
                      <a:pt x="12529" y="23994"/>
                    </a:lnTo>
                    <a:lnTo>
                      <a:pt x="12063" y="23845"/>
                    </a:lnTo>
                    <a:lnTo>
                      <a:pt x="11597" y="23658"/>
                    </a:lnTo>
                    <a:lnTo>
                      <a:pt x="11149" y="23453"/>
                    </a:lnTo>
                    <a:lnTo>
                      <a:pt x="10702" y="23230"/>
                    </a:lnTo>
                    <a:lnTo>
                      <a:pt x="10255" y="22987"/>
                    </a:lnTo>
                    <a:lnTo>
                      <a:pt x="9378" y="22484"/>
                    </a:lnTo>
                    <a:lnTo>
                      <a:pt x="9378" y="22484"/>
                    </a:lnTo>
                    <a:lnTo>
                      <a:pt x="8521" y="21999"/>
                    </a:lnTo>
                    <a:lnTo>
                      <a:pt x="8073" y="21776"/>
                    </a:lnTo>
                    <a:lnTo>
                      <a:pt x="7607" y="21552"/>
                    </a:lnTo>
                    <a:lnTo>
                      <a:pt x="7160" y="21365"/>
                    </a:lnTo>
                    <a:lnTo>
                      <a:pt x="6675" y="21216"/>
                    </a:lnTo>
                    <a:lnTo>
                      <a:pt x="6209" y="21104"/>
                    </a:lnTo>
                    <a:lnTo>
                      <a:pt x="5967" y="21048"/>
                    </a:lnTo>
                    <a:lnTo>
                      <a:pt x="5706" y="21030"/>
                    </a:lnTo>
                    <a:lnTo>
                      <a:pt x="5706" y="21030"/>
                    </a:lnTo>
                    <a:lnTo>
                      <a:pt x="5389" y="20992"/>
                    </a:lnTo>
                    <a:lnTo>
                      <a:pt x="5090" y="20992"/>
                    </a:lnTo>
                    <a:lnTo>
                      <a:pt x="4457" y="20992"/>
                    </a:lnTo>
                    <a:lnTo>
                      <a:pt x="4457" y="20992"/>
                    </a:lnTo>
                    <a:lnTo>
                      <a:pt x="3730" y="20992"/>
                    </a:lnTo>
                    <a:lnTo>
                      <a:pt x="3375" y="20992"/>
                    </a:lnTo>
                    <a:lnTo>
                      <a:pt x="3021" y="20955"/>
                    </a:lnTo>
                    <a:lnTo>
                      <a:pt x="3021" y="20955"/>
                    </a:lnTo>
                    <a:lnTo>
                      <a:pt x="2685" y="20881"/>
                    </a:lnTo>
                    <a:lnTo>
                      <a:pt x="2350" y="20787"/>
                    </a:lnTo>
                    <a:lnTo>
                      <a:pt x="2033" y="20638"/>
                    </a:lnTo>
                    <a:lnTo>
                      <a:pt x="1884" y="20564"/>
                    </a:lnTo>
                    <a:lnTo>
                      <a:pt x="1753" y="20470"/>
                    </a:lnTo>
                    <a:lnTo>
                      <a:pt x="1604" y="20359"/>
                    </a:lnTo>
                    <a:lnTo>
                      <a:pt x="1492" y="20247"/>
                    </a:lnTo>
                    <a:lnTo>
                      <a:pt x="1362" y="20135"/>
                    </a:lnTo>
                    <a:lnTo>
                      <a:pt x="1269" y="20004"/>
                    </a:lnTo>
                    <a:lnTo>
                      <a:pt x="1175" y="19874"/>
                    </a:lnTo>
                    <a:lnTo>
                      <a:pt x="1101" y="19725"/>
                    </a:lnTo>
                    <a:lnTo>
                      <a:pt x="1045" y="19576"/>
                    </a:lnTo>
                    <a:lnTo>
                      <a:pt x="989" y="19426"/>
                    </a:lnTo>
                    <a:lnTo>
                      <a:pt x="989" y="19426"/>
                    </a:lnTo>
                    <a:lnTo>
                      <a:pt x="952" y="19165"/>
                    </a:lnTo>
                    <a:lnTo>
                      <a:pt x="952" y="18923"/>
                    </a:lnTo>
                    <a:lnTo>
                      <a:pt x="989" y="18681"/>
                    </a:lnTo>
                    <a:lnTo>
                      <a:pt x="1045" y="18438"/>
                    </a:lnTo>
                    <a:lnTo>
                      <a:pt x="1119" y="18177"/>
                    </a:lnTo>
                    <a:lnTo>
                      <a:pt x="1213" y="17935"/>
                    </a:lnTo>
                    <a:lnTo>
                      <a:pt x="1399" y="17450"/>
                    </a:lnTo>
                    <a:lnTo>
                      <a:pt x="1604" y="16966"/>
                    </a:lnTo>
                    <a:lnTo>
                      <a:pt x="1679" y="16723"/>
                    </a:lnTo>
                    <a:lnTo>
                      <a:pt x="1735" y="16481"/>
                    </a:lnTo>
                    <a:lnTo>
                      <a:pt x="1772" y="16238"/>
                    </a:lnTo>
                    <a:lnTo>
                      <a:pt x="1772" y="15996"/>
                    </a:lnTo>
                    <a:lnTo>
                      <a:pt x="1753" y="15754"/>
                    </a:lnTo>
                    <a:lnTo>
                      <a:pt x="1679" y="15511"/>
                    </a:lnTo>
                    <a:lnTo>
                      <a:pt x="1679" y="15511"/>
                    </a:lnTo>
                    <a:lnTo>
                      <a:pt x="1623" y="15381"/>
                    </a:lnTo>
                    <a:lnTo>
                      <a:pt x="1548" y="15250"/>
                    </a:lnTo>
                    <a:lnTo>
                      <a:pt x="1455" y="15120"/>
                    </a:lnTo>
                    <a:lnTo>
                      <a:pt x="1362" y="15008"/>
                    </a:lnTo>
                    <a:lnTo>
                      <a:pt x="1138" y="14784"/>
                    </a:lnTo>
                    <a:lnTo>
                      <a:pt x="914" y="14561"/>
                    </a:lnTo>
                    <a:lnTo>
                      <a:pt x="691" y="14355"/>
                    </a:lnTo>
                    <a:lnTo>
                      <a:pt x="467" y="14132"/>
                    </a:lnTo>
                    <a:lnTo>
                      <a:pt x="281" y="13889"/>
                    </a:lnTo>
                    <a:lnTo>
                      <a:pt x="187" y="13759"/>
                    </a:lnTo>
                    <a:lnTo>
                      <a:pt x="131" y="13628"/>
                    </a:lnTo>
                    <a:lnTo>
                      <a:pt x="131" y="13628"/>
                    </a:lnTo>
                    <a:lnTo>
                      <a:pt x="57" y="13461"/>
                    </a:lnTo>
                    <a:lnTo>
                      <a:pt x="20" y="13293"/>
                    </a:lnTo>
                    <a:lnTo>
                      <a:pt x="1" y="13125"/>
                    </a:lnTo>
                    <a:lnTo>
                      <a:pt x="1" y="12957"/>
                    </a:lnTo>
                    <a:lnTo>
                      <a:pt x="1" y="12771"/>
                    </a:lnTo>
                    <a:lnTo>
                      <a:pt x="38" y="12603"/>
                    </a:lnTo>
                    <a:lnTo>
                      <a:pt x="75" y="12435"/>
                    </a:lnTo>
                    <a:lnTo>
                      <a:pt x="131" y="12249"/>
                    </a:lnTo>
                    <a:lnTo>
                      <a:pt x="262" y="11895"/>
                    </a:lnTo>
                    <a:lnTo>
                      <a:pt x="411" y="11559"/>
                    </a:lnTo>
                    <a:lnTo>
                      <a:pt x="747" y="10888"/>
                    </a:lnTo>
                    <a:lnTo>
                      <a:pt x="747" y="10888"/>
                    </a:lnTo>
                    <a:lnTo>
                      <a:pt x="858" y="10645"/>
                    </a:lnTo>
                    <a:lnTo>
                      <a:pt x="952" y="10384"/>
                    </a:lnTo>
                    <a:lnTo>
                      <a:pt x="1026" y="10105"/>
                    </a:lnTo>
                    <a:lnTo>
                      <a:pt x="1101" y="9825"/>
                    </a:lnTo>
                    <a:lnTo>
                      <a:pt x="1157" y="9527"/>
                    </a:lnTo>
                    <a:lnTo>
                      <a:pt x="1194" y="9229"/>
                    </a:lnTo>
                    <a:lnTo>
                      <a:pt x="1231" y="8930"/>
                    </a:lnTo>
                    <a:lnTo>
                      <a:pt x="1250" y="8613"/>
                    </a:lnTo>
                    <a:lnTo>
                      <a:pt x="1250" y="7961"/>
                    </a:lnTo>
                    <a:lnTo>
                      <a:pt x="1231" y="7327"/>
                    </a:lnTo>
                    <a:lnTo>
                      <a:pt x="1175" y="6693"/>
                    </a:lnTo>
                    <a:lnTo>
                      <a:pt x="1082" y="6078"/>
                    </a:lnTo>
                    <a:lnTo>
                      <a:pt x="1008" y="5481"/>
                    </a:lnTo>
                    <a:lnTo>
                      <a:pt x="896" y="4941"/>
                    </a:lnTo>
                    <a:lnTo>
                      <a:pt x="691" y="4008"/>
                    </a:lnTo>
                    <a:lnTo>
                      <a:pt x="542" y="3393"/>
                    </a:lnTo>
                    <a:lnTo>
                      <a:pt x="467" y="3170"/>
                    </a:lnTo>
                    <a:lnTo>
                      <a:pt x="579" y="37"/>
                    </a:lnTo>
                    <a:lnTo>
                      <a:pt x="169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41"/>
              <p:cNvSpPr/>
              <p:nvPr/>
            </p:nvSpPr>
            <p:spPr>
              <a:xfrm>
                <a:off x="2829575" y="3479700"/>
                <a:ext cx="392000" cy="382675"/>
              </a:xfrm>
              <a:custGeom>
                <a:avLst/>
                <a:gdLst/>
                <a:ahLst/>
                <a:cxnLst/>
                <a:rect l="l" t="t" r="r" b="b"/>
                <a:pathLst>
                  <a:path w="15680" h="15307" extrusionOk="0">
                    <a:moveTo>
                      <a:pt x="13256" y="1"/>
                    </a:moveTo>
                    <a:lnTo>
                      <a:pt x="13125" y="57"/>
                    </a:lnTo>
                    <a:lnTo>
                      <a:pt x="12939" y="169"/>
                    </a:lnTo>
                    <a:lnTo>
                      <a:pt x="12734" y="318"/>
                    </a:lnTo>
                    <a:lnTo>
                      <a:pt x="12510" y="485"/>
                    </a:lnTo>
                    <a:lnTo>
                      <a:pt x="11988" y="914"/>
                    </a:lnTo>
                    <a:lnTo>
                      <a:pt x="10814" y="1940"/>
                    </a:lnTo>
                    <a:lnTo>
                      <a:pt x="10217" y="2443"/>
                    </a:lnTo>
                    <a:lnTo>
                      <a:pt x="9937" y="2667"/>
                    </a:lnTo>
                    <a:lnTo>
                      <a:pt x="9658" y="2872"/>
                    </a:lnTo>
                    <a:lnTo>
                      <a:pt x="9732" y="2163"/>
                    </a:lnTo>
                    <a:lnTo>
                      <a:pt x="9751" y="1790"/>
                    </a:lnTo>
                    <a:lnTo>
                      <a:pt x="9770" y="1455"/>
                    </a:lnTo>
                    <a:lnTo>
                      <a:pt x="9770" y="1138"/>
                    </a:lnTo>
                    <a:lnTo>
                      <a:pt x="9751" y="896"/>
                    </a:lnTo>
                    <a:lnTo>
                      <a:pt x="9714" y="802"/>
                    </a:lnTo>
                    <a:lnTo>
                      <a:pt x="9695" y="746"/>
                    </a:lnTo>
                    <a:lnTo>
                      <a:pt x="9658" y="709"/>
                    </a:lnTo>
                    <a:lnTo>
                      <a:pt x="9620" y="691"/>
                    </a:lnTo>
                    <a:lnTo>
                      <a:pt x="9583" y="709"/>
                    </a:lnTo>
                    <a:lnTo>
                      <a:pt x="9546" y="765"/>
                    </a:lnTo>
                    <a:lnTo>
                      <a:pt x="9434" y="914"/>
                    </a:lnTo>
                    <a:lnTo>
                      <a:pt x="9322" y="1138"/>
                    </a:lnTo>
                    <a:lnTo>
                      <a:pt x="9192" y="1418"/>
                    </a:lnTo>
                    <a:lnTo>
                      <a:pt x="8875" y="2126"/>
                    </a:lnTo>
                    <a:lnTo>
                      <a:pt x="8558" y="2946"/>
                    </a:lnTo>
                    <a:lnTo>
                      <a:pt x="8259" y="3785"/>
                    </a:lnTo>
                    <a:lnTo>
                      <a:pt x="7980" y="4550"/>
                    </a:lnTo>
                    <a:lnTo>
                      <a:pt x="7793" y="5146"/>
                    </a:lnTo>
                    <a:lnTo>
                      <a:pt x="7700" y="5482"/>
                    </a:lnTo>
                    <a:lnTo>
                      <a:pt x="1" y="11709"/>
                    </a:lnTo>
                    <a:lnTo>
                      <a:pt x="802" y="15307"/>
                    </a:lnTo>
                    <a:lnTo>
                      <a:pt x="9527" y="7514"/>
                    </a:lnTo>
                    <a:lnTo>
                      <a:pt x="9937" y="7328"/>
                    </a:lnTo>
                    <a:lnTo>
                      <a:pt x="10888" y="6917"/>
                    </a:lnTo>
                    <a:lnTo>
                      <a:pt x="11429" y="6675"/>
                    </a:lnTo>
                    <a:lnTo>
                      <a:pt x="11951" y="6414"/>
                    </a:lnTo>
                    <a:lnTo>
                      <a:pt x="12398" y="6190"/>
                    </a:lnTo>
                    <a:lnTo>
                      <a:pt x="12566" y="6078"/>
                    </a:lnTo>
                    <a:lnTo>
                      <a:pt x="12697" y="5985"/>
                    </a:lnTo>
                    <a:lnTo>
                      <a:pt x="13386" y="5500"/>
                    </a:lnTo>
                    <a:lnTo>
                      <a:pt x="14356" y="4811"/>
                    </a:lnTo>
                    <a:lnTo>
                      <a:pt x="14803" y="4475"/>
                    </a:lnTo>
                    <a:lnTo>
                      <a:pt x="15176" y="4177"/>
                    </a:lnTo>
                    <a:lnTo>
                      <a:pt x="15307" y="4028"/>
                    </a:lnTo>
                    <a:lnTo>
                      <a:pt x="15418" y="3916"/>
                    </a:lnTo>
                    <a:lnTo>
                      <a:pt x="15474" y="3823"/>
                    </a:lnTo>
                    <a:lnTo>
                      <a:pt x="15474" y="3785"/>
                    </a:lnTo>
                    <a:lnTo>
                      <a:pt x="15474" y="3748"/>
                    </a:lnTo>
                    <a:lnTo>
                      <a:pt x="15456" y="3729"/>
                    </a:lnTo>
                    <a:lnTo>
                      <a:pt x="15418" y="3711"/>
                    </a:lnTo>
                    <a:lnTo>
                      <a:pt x="15344" y="3692"/>
                    </a:lnTo>
                    <a:lnTo>
                      <a:pt x="15213" y="3692"/>
                    </a:lnTo>
                    <a:lnTo>
                      <a:pt x="15083" y="3711"/>
                    </a:lnTo>
                    <a:lnTo>
                      <a:pt x="14729" y="3804"/>
                    </a:lnTo>
                    <a:lnTo>
                      <a:pt x="14337" y="3934"/>
                    </a:lnTo>
                    <a:lnTo>
                      <a:pt x="13946" y="4065"/>
                    </a:lnTo>
                    <a:lnTo>
                      <a:pt x="13610" y="4195"/>
                    </a:lnTo>
                    <a:lnTo>
                      <a:pt x="13293" y="4326"/>
                    </a:lnTo>
                    <a:lnTo>
                      <a:pt x="13685" y="4009"/>
                    </a:lnTo>
                    <a:lnTo>
                      <a:pt x="14095" y="3655"/>
                    </a:lnTo>
                    <a:lnTo>
                      <a:pt x="14542" y="3263"/>
                    </a:lnTo>
                    <a:lnTo>
                      <a:pt x="14990" y="2853"/>
                    </a:lnTo>
                    <a:lnTo>
                      <a:pt x="15363" y="2462"/>
                    </a:lnTo>
                    <a:lnTo>
                      <a:pt x="15512" y="2294"/>
                    </a:lnTo>
                    <a:lnTo>
                      <a:pt x="15605" y="2145"/>
                    </a:lnTo>
                    <a:lnTo>
                      <a:pt x="15661" y="2033"/>
                    </a:lnTo>
                    <a:lnTo>
                      <a:pt x="15679" y="1996"/>
                    </a:lnTo>
                    <a:lnTo>
                      <a:pt x="15661" y="1958"/>
                    </a:lnTo>
                    <a:lnTo>
                      <a:pt x="15642" y="1940"/>
                    </a:lnTo>
                    <a:lnTo>
                      <a:pt x="15605" y="1921"/>
                    </a:lnTo>
                    <a:lnTo>
                      <a:pt x="15474" y="1921"/>
                    </a:lnTo>
                    <a:lnTo>
                      <a:pt x="15325" y="1958"/>
                    </a:lnTo>
                    <a:lnTo>
                      <a:pt x="15120" y="2014"/>
                    </a:lnTo>
                    <a:lnTo>
                      <a:pt x="14635" y="2219"/>
                    </a:lnTo>
                    <a:lnTo>
                      <a:pt x="14113" y="2480"/>
                    </a:lnTo>
                    <a:lnTo>
                      <a:pt x="13573" y="2760"/>
                    </a:lnTo>
                    <a:lnTo>
                      <a:pt x="13125" y="3002"/>
                    </a:lnTo>
                    <a:lnTo>
                      <a:pt x="12697" y="3245"/>
                    </a:lnTo>
                    <a:lnTo>
                      <a:pt x="12697" y="3245"/>
                    </a:lnTo>
                    <a:lnTo>
                      <a:pt x="13144" y="2872"/>
                    </a:lnTo>
                    <a:lnTo>
                      <a:pt x="13591" y="2480"/>
                    </a:lnTo>
                    <a:lnTo>
                      <a:pt x="14113" y="2033"/>
                    </a:lnTo>
                    <a:lnTo>
                      <a:pt x="14598" y="1548"/>
                    </a:lnTo>
                    <a:lnTo>
                      <a:pt x="14822" y="1324"/>
                    </a:lnTo>
                    <a:lnTo>
                      <a:pt x="15008" y="1119"/>
                    </a:lnTo>
                    <a:lnTo>
                      <a:pt x="15157" y="914"/>
                    </a:lnTo>
                    <a:lnTo>
                      <a:pt x="15269" y="746"/>
                    </a:lnTo>
                    <a:lnTo>
                      <a:pt x="15288" y="672"/>
                    </a:lnTo>
                    <a:lnTo>
                      <a:pt x="15307" y="616"/>
                    </a:lnTo>
                    <a:lnTo>
                      <a:pt x="15307" y="560"/>
                    </a:lnTo>
                    <a:lnTo>
                      <a:pt x="15288" y="523"/>
                    </a:lnTo>
                    <a:lnTo>
                      <a:pt x="15213" y="467"/>
                    </a:lnTo>
                    <a:lnTo>
                      <a:pt x="15120" y="448"/>
                    </a:lnTo>
                    <a:lnTo>
                      <a:pt x="14990" y="448"/>
                    </a:lnTo>
                    <a:lnTo>
                      <a:pt x="14859" y="485"/>
                    </a:lnTo>
                    <a:lnTo>
                      <a:pt x="14691" y="560"/>
                    </a:lnTo>
                    <a:lnTo>
                      <a:pt x="14524" y="635"/>
                    </a:lnTo>
                    <a:lnTo>
                      <a:pt x="14132" y="877"/>
                    </a:lnTo>
                    <a:lnTo>
                      <a:pt x="13666" y="1194"/>
                    </a:lnTo>
                    <a:lnTo>
                      <a:pt x="13163" y="1567"/>
                    </a:lnTo>
                    <a:lnTo>
                      <a:pt x="12063" y="2387"/>
                    </a:lnTo>
                    <a:lnTo>
                      <a:pt x="12063" y="2387"/>
                    </a:lnTo>
                    <a:lnTo>
                      <a:pt x="12324" y="2089"/>
                    </a:lnTo>
                    <a:lnTo>
                      <a:pt x="12566" y="1753"/>
                    </a:lnTo>
                    <a:lnTo>
                      <a:pt x="12846" y="1380"/>
                    </a:lnTo>
                    <a:lnTo>
                      <a:pt x="13125" y="970"/>
                    </a:lnTo>
                    <a:lnTo>
                      <a:pt x="13237" y="765"/>
                    </a:lnTo>
                    <a:lnTo>
                      <a:pt x="13330" y="579"/>
                    </a:lnTo>
                    <a:lnTo>
                      <a:pt x="13405" y="411"/>
                    </a:lnTo>
                    <a:lnTo>
                      <a:pt x="13461" y="262"/>
                    </a:lnTo>
                    <a:lnTo>
                      <a:pt x="13461" y="131"/>
                    </a:lnTo>
                    <a:lnTo>
                      <a:pt x="13461" y="94"/>
                    </a:lnTo>
                    <a:lnTo>
                      <a:pt x="13442" y="38"/>
                    </a:lnTo>
                    <a:lnTo>
                      <a:pt x="13405" y="19"/>
                    </a:lnTo>
                    <a:lnTo>
                      <a:pt x="133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41"/>
              <p:cNvSpPr/>
              <p:nvPr/>
            </p:nvSpPr>
            <p:spPr>
              <a:xfrm>
                <a:off x="2827700" y="3477375"/>
                <a:ext cx="395750" cy="38687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5475" extrusionOk="0">
                    <a:moveTo>
                      <a:pt x="13424" y="168"/>
                    </a:moveTo>
                    <a:lnTo>
                      <a:pt x="13443" y="187"/>
                    </a:lnTo>
                    <a:lnTo>
                      <a:pt x="13461" y="243"/>
                    </a:lnTo>
                    <a:lnTo>
                      <a:pt x="13461" y="317"/>
                    </a:lnTo>
                    <a:lnTo>
                      <a:pt x="13443" y="411"/>
                    </a:lnTo>
                    <a:lnTo>
                      <a:pt x="13387" y="523"/>
                    </a:lnTo>
                    <a:lnTo>
                      <a:pt x="13256" y="802"/>
                    </a:lnTo>
                    <a:lnTo>
                      <a:pt x="13070" y="1100"/>
                    </a:lnTo>
                    <a:lnTo>
                      <a:pt x="12846" y="1436"/>
                    </a:lnTo>
                    <a:lnTo>
                      <a:pt x="12604" y="1790"/>
                    </a:lnTo>
                    <a:lnTo>
                      <a:pt x="12343" y="2126"/>
                    </a:lnTo>
                    <a:lnTo>
                      <a:pt x="12082" y="2443"/>
                    </a:lnTo>
                    <a:lnTo>
                      <a:pt x="12063" y="2480"/>
                    </a:lnTo>
                    <a:lnTo>
                      <a:pt x="12082" y="2536"/>
                    </a:lnTo>
                    <a:lnTo>
                      <a:pt x="12138" y="2573"/>
                    </a:lnTo>
                    <a:lnTo>
                      <a:pt x="12194" y="2555"/>
                    </a:lnTo>
                    <a:lnTo>
                      <a:pt x="12697" y="2163"/>
                    </a:lnTo>
                    <a:lnTo>
                      <a:pt x="13573" y="1529"/>
                    </a:lnTo>
                    <a:lnTo>
                      <a:pt x="13965" y="1231"/>
                    </a:lnTo>
                    <a:lnTo>
                      <a:pt x="14338" y="989"/>
                    </a:lnTo>
                    <a:lnTo>
                      <a:pt x="14673" y="784"/>
                    </a:lnTo>
                    <a:lnTo>
                      <a:pt x="14953" y="653"/>
                    </a:lnTo>
                    <a:lnTo>
                      <a:pt x="15065" y="634"/>
                    </a:lnTo>
                    <a:lnTo>
                      <a:pt x="15158" y="616"/>
                    </a:lnTo>
                    <a:lnTo>
                      <a:pt x="15232" y="634"/>
                    </a:lnTo>
                    <a:lnTo>
                      <a:pt x="15288" y="672"/>
                    </a:lnTo>
                    <a:lnTo>
                      <a:pt x="15307" y="709"/>
                    </a:lnTo>
                    <a:lnTo>
                      <a:pt x="15270" y="784"/>
                    </a:lnTo>
                    <a:lnTo>
                      <a:pt x="15214" y="895"/>
                    </a:lnTo>
                    <a:lnTo>
                      <a:pt x="15139" y="1026"/>
                    </a:lnTo>
                    <a:lnTo>
                      <a:pt x="15027" y="1156"/>
                    </a:lnTo>
                    <a:lnTo>
                      <a:pt x="14729" y="1473"/>
                    </a:lnTo>
                    <a:lnTo>
                      <a:pt x="14375" y="1828"/>
                    </a:lnTo>
                    <a:lnTo>
                      <a:pt x="13965" y="2219"/>
                    </a:lnTo>
                    <a:lnTo>
                      <a:pt x="13536" y="2592"/>
                    </a:lnTo>
                    <a:lnTo>
                      <a:pt x="12716" y="3282"/>
                    </a:lnTo>
                    <a:lnTo>
                      <a:pt x="12697" y="3300"/>
                    </a:lnTo>
                    <a:lnTo>
                      <a:pt x="12678" y="3338"/>
                    </a:lnTo>
                    <a:lnTo>
                      <a:pt x="12678" y="3356"/>
                    </a:lnTo>
                    <a:lnTo>
                      <a:pt x="12697" y="3394"/>
                    </a:lnTo>
                    <a:lnTo>
                      <a:pt x="12716" y="3412"/>
                    </a:lnTo>
                    <a:lnTo>
                      <a:pt x="12753" y="3431"/>
                    </a:lnTo>
                    <a:lnTo>
                      <a:pt x="12772" y="3431"/>
                    </a:lnTo>
                    <a:lnTo>
                      <a:pt x="12809" y="3412"/>
                    </a:lnTo>
                    <a:lnTo>
                      <a:pt x="13760" y="2890"/>
                    </a:lnTo>
                    <a:lnTo>
                      <a:pt x="14207" y="2648"/>
                    </a:lnTo>
                    <a:lnTo>
                      <a:pt x="14636" y="2443"/>
                    </a:lnTo>
                    <a:lnTo>
                      <a:pt x="15009" y="2275"/>
                    </a:lnTo>
                    <a:lnTo>
                      <a:pt x="15326" y="2144"/>
                    </a:lnTo>
                    <a:lnTo>
                      <a:pt x="15549" y="2089"/>
                    </a:lnTo>
                    <a:lnTo>
                      <a:pt x="15624" y="2070"/>
                    </a:lnTo>
                    <a:lnTo>
                      <a:pt x="15661" y="2089"/>
                    </a:lnTo>
                    <a:lnTo>
                      <a:pt x="15661" y="2126"/>
                    </a:lnTo>
                    <a:lnTo>
                      <a:pt x="15624" y="2200"/>
                    </a:lnTo>
                    <a:lnTo>
                      <a:pt x="15475" y="2387"/>
                    </a:lnTo>
                    <a:lnTo>
                      <a:pt x="15251" y="2648"/>
                    </a:lnTo>
                    <a:lnTo>
                      <a:pt x="14934" y="2946"/>
                    </a:lnTo>
                    <a:lnTo>
                      <a:pt x="14580" y="3282"/>
                    </a:lnTo>
                    <a:lnTo>
                      <a:pt x="14170" y="3636"/>
                    </a:lnTo>
                    <a:lnTo>
                      <a:pt x="13312" y="4363"/>
                    </a:lnTo>
                    <a:lnTo>
                      <a:pt x="13275" y="4400"/>
                    </a:lnTo>
                    <a:lnTo>
                      <a:pt x="13294" y="4456"/>
                    </a:lnTo>
                    <a:lnTo>
                      <a:pt x="13331" y="4494"/>
                    </a:lnTo>
                    <a:lnTo>
                      <a:pt x="13387" y="4494"/>
                    </a:lnTo>
                    <a:lnTo>
                      <a:pt x="14133" y="4195"/>
                    </a:lnTo>
                    <a:lnTo>
                      <a:pt x="14766" y="3990"/>
                    </a:lnTo>
                    <a:lnTo>
                      <a:pt x="15027" y="3916"/>
                    </a:lnTo>
                    <a:lnTo>
                      <a:pt x="15232" y="3878"/>
                    </a:lnTo>
                    <a:lnTo>
                      <a:pt x="15382" y="3860"/>
                    </a:lnTo>
                    <a:lnTo>
                      <a:pt x="15438" y="3860"/>
                    </a:lnTo>
                    <a:lnTo>
                      <a:pt x="15475" y="3878"/>
                    </a:lnTo>
                    <a:lnTo>
                      <a:pt x="15456" y="3934"/>
                    </a:lnTo>
                    <a:lnTo>
                      <a:pt x="15400" y="3990"/>
                    </a:lnTo>
                    <a:lnTo>
                      <a:pt x="15251" y="4158"/>
                    </a:lnTo>
                    <a:lnTo>
                      <a:pt x="14990" y="4363"/>
                    </a:lnTo>
                    <a:lnTo>
                      <a:pt x="14692" y="4605"/>
                    </a:lnTo>
                    <a:lnTo>
                      <a:pt x="14021" y="5090"/>
                    </a:lnTo>
                    <a:lnTo>
                      <a:pt x="13424" y="5519"/>
                    </a:lnTo>
                    <a:lnTo>
                      <a:pt x="13014" y="5799"/>
                    </a:lnTo>
                    <a:lnTo>
                      <a:pt x="12716" y="6022"/>
                    </a:lnTo>
                    <a:lnTo>
                      <a:pt x="12585" y="6097"/>
                    </a:lnTo>
                    <a:lnTo>
                      <a:pt x="12417" y="6209"/>
                    </a:lnTo>
                    <a:lnTo>
                      <a:pt x="11989" y="6432"/>
                    </a:lnTo>
                    <a:lnTo>
                      <a:pt x="11485" y="6675"/>
                    </a:lnTo>
                    <a:lnTo>
                      <a:pt x="10945" y="6936"/>
                    </a:lnTo>
                    <a:lnTo>
                      <a:pt x="9994" y="7346"/>
                    </a:lnTo>
                    <a:lnTo>
                      <a:pt x="9565" y="7532"/>
                    </a:lnTo>
                    <a:lnTo>
                      <a:pt x="9546" y="7532"/>
                    </a:lnTo>
                    <a:lnTo>
                      <a:pt x="933" y="15232"/>
                    </a:lnTo>
                    <a:lnTo>
                      <a:pt x="169" y="11820"/>
                    </a:lnTo>
                    <a:lnTo>
                      <a:pt x="7831" y="5631"/>
                    </a:lnTo>
                    <a:lnTo>
                      <a:pt x="7850" y="5575"/>
                    </a:lnTo>
                    <a:lnTo>
                      <a:pt x="7962" y="5239"/>
                    </a:lnTo>
                    <a:lnTo>
                      <a:pt x="8148" y="4643"/>
                    </a:lnTo>
                    <a:lnTo>
                      <a:pt x="8390" y="3916"/>
                    </a:lnTo>
                    <a:lnTo>
                      <a:pt x="8689" y="3114"/>
                    </a:lnTo>
                    <a:lnTo>
                      <a:pt x="9006" y="2331"/>
                    </a:lnTo>
                    <a:lnTo>
                      <a:pt x="9285" y="1641"/>
                    </a:lnTo>
                    <a:lnTo>
                      <a:pt x="9528" y="1119"/>
                    </a:lnTo>
                    <a:lnTo>
                      <a:pt x="9621" y="970"/>
                    </a:lnTo>
                    <a:lnTo>
                      <a:pt x="9695" y="877"/>
                    </a:lnTo>
                    <a:lnTo>
                      <a:pt x="9714" y="914"/>
                    </a:lnTo>
                    <a:lnTo>
                      <a:pt x="9733" y="989"/>
                    </a:lnTo>
                    <a:lnTo>
                      <a:pt x="9751" y="1119"/>
                    </a:lnTo>
                    <a:lnTo>
                      <a:pt x="9751" y="1306"/>
                    </a:lnTo>
                    <a:lnTo>
                      <a:pt x="9751" y="1567"/>
                    </a:lnTo>
                    <a:lnTo>
                      <a:pt x="9751" y="1921"/>
                    </a:lnTo>
                    <a:lnTo>
                      <a:pt x="9714" y="2368"/>
                    </a:lnTo>
                    <a:lnTo>
                      <a:pt x="9658" y="2946"/>
                    </a:lnTo>
                    <a:lnTo>
                      <a:pt x="9658" y="3002"/>
                    </a:lnTo>
                    <a:lnTo>
                      <a:pt x="9695" y="3021"/>
                    </a:lnTo>
                    <a:lnTo>
                      <a:pt x="9733" y="3039"/>
                    </a:lnTo>
                    <a:lnTo>
                      <a:pt x="9770" y="3021"/>
                    </a:lnTo>
                    <a:lnTo>
                      <a:pt x="10217" y="2704"/>
                    </a:lnTo>
                    <a:lnTo>
                      <a:pt x="10665" y="2331"/>
                    </a:lnTo>
                    <a:lnTo>
                      <a:pt x="11597" y="1529"/>
                    </a:lnTo>
                    <a:lnTo>
                      <a:pt x="12175" y="1026"/>
                    </a:lnTo>
                    <a:lnTo>
                      <a:pt x="12716" y="597"/>
                    </a:lnTo>
                    <a:lnTo>
                      <a:pt x="12939" y="411"/>
                    </a:lnTo>
                    <a:lnTo>
                      <a:pt x="13144" y="280"/>
                    </a:lnTo>
                    <a:lnTo>
                      <a:pt x="13312" y="187"/>
                    </a:lnTo>
                    <a:lnTo>
                      <a:pt x="13368" y="168"/>
                    </a:lnTo>
                    <a:close/>
                    <a:moveTo>
                      <a:pt x="13387" y="1"/>
                    </a:moveTo>
                    <a:lnTo>
                      <a:pt x="13331" y="19"/>
                    </a:lnTo>
                    <a:lnTo>
                      <a:pt x="13163" y="75"/>
                    </a:lnTo>
                    <a:lnTo>
                      <a:pt x="12977" y="187"/>
                    </a:lnTo>
                    <a:lnTo>
                      <a:pt x="12753" y="355"/>
                    </a:lnTo>
                    <a:lnTo>
                      <a:pt x="12194" y="802"/>
                    </a:lnTo>
                    <a:lnTo>
                      <a:pt x="11504" y="1399"/>
                    </a:lnTo>
                    <a:lnTo>
                      <a:pt x="10646" y="2126"/>
                    </a:lnTo>
                    <a:lnTo>
                      <a:pt x="10236" y="2480"/>
                    </a:lnTo>
                    <a:lnTo>
                      <a:pt x="9826" y="2778"/>
                    </a:lnTo>
                    <a:lnTo>
                      <a:pt x="9882" y="2163"/>
                    </a:lnTo>
                    <a:lnTo>
                      <a:pt x="9919" y="1697"/>
                    </a:lnTo>
                    <a:lnTo>
                      <a:pt x="9919" y="1343"/>
                    </a:lnTo>
                    <a:lnTo>
                      <a:pt x="9919" y="1100"/>
                    </a:lnTo>
                    <a:lnTo>
                      <a:pt x="9882" y="933"/>
                    </a:lnTo>
                    <a:lnTo>
                      <a:pt x="9863" y="821"/>
                    </a:lnTo>
                    <a:lnTo>
                      <a:pt x="9826" y="765"/>
                    </a:lnTo>
                    <a:lnTo>
                      <a:pt x="9807" y="746"/>
                    </a:lnTo>
                    <a:lnTo>
                      <a:pt x="9751" y="709"/>
                    </a:lnTo>
                    <a:lnTo>
                      <a:pt x="9677" y="709"/>
                    </a:lnTo>
                    <a:lnTo>
                      <a:pt x="9639" y="728"/>
                    </a:lnTo>
                    <a:lnTo>
                      <a:pt x="9584" y="784"/>
                    </a:lnTo>
                    <a:lnTo>
                      <a:pt x="9472" y="933"/>
                    </a:lnTo>
                    <a:lnTo>
                      <a:pt x="9341" y="1156"/>
                    </a:lnTo>
                    <a:lnTo>
                      <a:pt x="9192" y="1436"/>
                    </a:lnTo>
                    <a:lnTo>
                      <a:pt x="8894" y="2144"/>
                    </a:lnTo>
                    <a:lnTo>
                      <a:pt x="8577" y="2983"/>
                    </a:lnTo>
                    <a:lnTo>
                      <a:pt x="8260" y="3822"/>
                    </a:lnTo>
                    <a:lnTo>
                      <a:pt x="7999" y="4587"/>
                    </a:lnTo>
                    <a:lnTo>
                      <a:pt x="7812" y="5183"/>
                    </a:lnTo>
                    <a:lnTo>
                      <a:pt x="7701" y="5519"/>
                    </a:lnTo>
                    <a:lnTo>
                      <a:pt x="20" y="11727"/>
                    </a:lnTo>
                    <a:lnTo>
                      <a:pt x="1" y="11764"/>
                    </a:lnTo>
                    <a:lnTo>
                      <a:pt x="1" y="11820"/>
                    </a:lnTo>
                    <a:lnTo>
                      <a:pt x="803" y="15418"/>
                    </a:lnTo>
                    <a:lnTo>
                      <a:pt x="821" y="15456"/>
                    </a:lnTo>
                    <a:lnTo>
                      <a:pt x="859" y="15474"/>
                    </a:lnTo>
                    <a:lnTo>
                      <a:pt x="877" y="15474"/>
                    </a:lnTo>
                    <a:lnTo>
                      <a:pt x="933" y="15456"/>
                    </a:lnTo>
                    <a:lnTo>
                      <a:pt x="9639" y="7663"/>
                    </a:lnTo>
                    <a:lnTo>
                      <a:pt x="10143" y="7458"/>
                    </a:lnTo>
                    <a:lnTo>
                      <a:pt x="11094" y="7048"/>
                    </a:lnTo>
                    <a:lnTo>
                      <a:pt x="11616" y="6805"/>
                    </a:lnTo>
                    <a:lnTo>
                      <a:pt x="12119" y="6563"/>
                    </a:lnTo>
                    <a:lnTo>
                      <a:pt x="12529" y="6339"/>
                    </a:lnTo>
                    <a:lnTo>
                      <a:pt x="12697" y="6227"/>
                    </a:lnTo>
                    <a:lnTo>
                      <a:pt x="12827" y="6153"/>
                    </a:lnTo>
                    <a:lnTo>
                      <a:pt x="13107" y="5929"/>
                    </a:lnTo>
                    <a:lnTo>
                      <a:pt x="13517" y="5649"/>
                    </a:lnTo>
                    <a:lnTo>
                      <a:pt x="14505" y="4941"/>
                    </a:lnTo>
                    <a:lnTo>
                      <a:pt x="14897" y="4661"/>
                    </a:lnTo>
                    <a:lnTo>
                      <a:pt x="15195" y="4419"/>
                    </a:lnTo>
                    <a:lnTo>
                      <a:pt x="15400" y="4214"/>
                    </a:lnTo>
                    <a:lnTo>
                      <a:pt x="15549" y="4065"/>
                    </a:lnTo>
                    <a:lnTo>
                      <a:pt x="15605" y="3990"/>
                    </a:lnTo>
                    <a:lnTo>
                      <a:pt x="15624" y="3916"/>
                    </a:lnTo>
                    <a:lnTo>
                      <a:pt x="15624" y="3860"/>
                    </a:lnTo>
                    <a:lnTo>
                      <a:pt x="15624" y="3822"/>
                    </a:lnTo>
                    <a:lnTo>
                      <a:pt x="15587" y="3766"/>
                    </a:lnTo>
                    <a:lnTo>
                      <a:pt x="15531" y="3729"/>
                    </a:lnTo>
                    <a:lnTo>
                      <a:pt x="15400" y="3711"/>
                    </a:lnTo>
                    <a:lnTo>
                      <a:pt x="15232" y="3711"/>
                    </a:lnTo>
                    <a:lnTo>
                      <a:pt x="15027" y="3748"/>
                    </a:lnTo>
                    <a:lnTo>
                      <a:pt x="14804" y="3804"/>
                    </a:lnTo>
                    <a:lnTo>
                      <a:pt x="14300" y="3972"/>
                    </a:lnTo>
                    <a:lnTo>
                      <a:pt x="13834" y="4139"/>
                    </a:lnTo>
                    <a:lnTo>
                      <a:pt x="14580" y="3505"/>
                    </a:lnTo>
                    <a:lnTo>
                      <a:pt x="14916" y="3189"/>
                    </a:lnTo>
                    <a:lnTo>
                      <a:pt x="15251" y="2890"/>
                    </a:lnTo>
                    <a:lnTo>
                      <a:pt x="15512" y="2592"/>
                    </a:lnTo>
                    <a:lnTo>
                      <a:pt x="15699" y="2350"/>
                    </a:lnTo>
                    <a:lnTo>
                      <a:pt x="15773" y="2238"/>
                    </a:lnTo>
                    <a:lnTo>
                      <a:pt x="15810" y="2144"/>
                    </a:lnTo>
                    <a:lnTo>
                      <a:pt x="15829" y="2070"/>
                    </a:lnTo>
                    <a:lnTo>
                      <a:pt x="15810" y="2014"/>
                    </a:lnTo>
                    <a:lnTo>
                      <a:pt x="15773" y="1958"/>
                    </a:lnTo>
                    <a:lnTo>
                      <a:pt x="15699" y="1939"/>
                    </a:lnTo>
                    <a:lnTo>
                      <a:pt x="15531" y="1939"/>
                    </a:lnTo>
                    <a:lnTo>
                      <a:pt x="15270" y="2014"/>
                    </a:lnTo>
                    <a:lnTo>
                      <a:pt x="14971" y="2107"/>
                    </a:lnTo>
                    <a:lnTo>
                      <a:pt x="14636" y="2256"/>
                    </a:lnTo>
                    <a:lnTo>
                      <a:pt x="14263" y="2443"/>
                    </a:lnTo>
                    <a:lnTo>
                      <a:pt x="13499" y="2834"/>
                    </a:lnTo>
                    <a:lnTo>
                      <a:pt x="13499" y="2834"/>
                    </a:lnTo>
                    <a:lnTo>
                      <a:pt x="14133" y="2275"/>
                    </a:lnTo>
                    <a:lnTo>
                      <a:pt x="14449" y="1977"/>
                    </a:lnTo>
                    <a:lnTo>
                      <a:pt x="14766" y="1678"/>
                    </a:lnTo>
                    <a:lnTo>
                      <a:pt x="15027" y="1399"/>
                    </a:lnTo>
                    <a:lnTo>
                      <a:pt x="15251" y="1138"/>
                    </a:lnTo>
                    <a:lnTo>
                      <a:pt x="15400" y="895"/>
                    </a:lnTo>
                    <a:lnTo>
                      <a:pt x="15438" y="802"/>
                    </a:lnTo>
                    <a:lnTo>
                      <a:pt x="15456" y="728"/>
                    </a:lnTo>
                    <a:lnTo>
                      <a:pt x="15456" y="672"/>
                    </a:lnTo>
                    <a:lnTo>
                      <a:pt x="15456" y="616"/>
                    </a:lnTo>
                    <a:lnTo>
                      <a:pt x="15419" y="560"/>
                    </a:lnTo>
                    <a:lnTo>
                      <a:pt x="15344" y="504"/>
                    </a:lnTo>
                    <a:lnTo>
                      <a:pt x="15270" y="467"/>
                    </a:lnTo>
                    <a:lnTo>
                      <a:pt x="15177" y="448"/>
                    </a:lnTo>
                    <a:lnTo>
                      <a:pt x="15065" y="467"/>
                    </a:lnTo>
                    <a:lnTo>
                      <a:pt x="14953" y="485"/>
                    </a:lnTo>
                    <a:lnTo>
                      <a:pt x="14804" y="541"/>
                    </a:lnTo>
                    <a:lnTo>
                      <a:pt x="14487" y="709"/>
                    </a:lnTo>
                    <a:lnTo>
                      <a:pt x="14114" y="933"/>
                    </a:lnTo>
                    <a:lnTo>
                      <a:pt x="13685" y="1231"/>
                    </a:lnTo>
                    <a:lnTo>
                      <a:pt x="12622" y="2033"/>
                    </a:lnTo>
                    <a:lnTo>
                      <a:pt x="12622" y="2033"/>
                    </a:lnTo>
                    <a:lnTo>
                      <a:pt x="13014" y="1492"/>
                    </a:lnTo>
                    <a:lnTo>
                      <a:pt x="13200" y="1212"/>
                    </a:lnTo>
                    <a:lnTo>
                      <a:pt x="13368" y="933"/>
                    </a:lnTo>
                    <a:lnTo>
                      <a:pt x="13499" y="672"/>
                    </a:lnTo>
                    <a:lnTo>
                      <a:pt x="13592" y="429"/>
                    </a:lnTo>
                    <a:lnTo>
                      <a:pt x="13610" y="336"/>
                    </a:lnTo>
                    <a:lnTo>
                      <a:pt x="13629" y="243"/>
                    </a:lnTo>
                    <a:lnTo>
                      <a:pt x="13610" y="150"/>
                    </a:lnTo>
                    <a:lnTo>
                      <a:pt x="13592" y="94"/>
                    </a:lnTo>
                    <a:lnTo>
                      <a:pt x="13536" y="38"/>
                    </a:lnTo>
                    <a:lnTo>
                      <a:pt x="1344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41"/>
              <p:cNvSpPr/>
              <p:nvPr/>
            </p:nvSpPr>
            <p:spPr>
              <a:xfrm>
                <a:off x="2827700" y="3477375"/>
                <a:ext cx="395750" cy="38687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5475" fill="none" extrusionOk="0">
                    <a:moveTo>
                      <a:pt x="877" y="15474"/>
                    </a:moveTo>
                    <a:lnTo>
                      <a:pt x="877" y="15474"/>
                    </a:lnTo>
                    <a:lnTo>
                      <a:pt x="859" y="15474"/>
                    </a:lnTo>
                    <a:lnTo>
                      <a:pt x="859" y="15474"/>
                    </a:lnTo>
                    <a:lnTo>
                      <a:pt x="821" y="15456"/>
                    </a:lnTo>
                    <a:lnTo>
                      <a:pt x="803" y="15418"/>
                    </a:lnTo>
                    <a:lnTo>
                      <a:pt x="1" y="11820"/>
                    </a:lnTo>
                    <a:lnTo>
                      <a:pt x="1" y="11820"/>
                    </a:lnTo>
                    <a:lnTo>
                      <a:pt x="1" y="11764"/>
                    </a:lnTo>
                    <a:lnTo>
                      <a:pt x="20" y="11727"/>
                    </a:lnTo>
                    <a:lnTo>
                      <a:pt x="7701" y="5519"/>
                    </a:lnTo>
                    <a:lnTo>
                      <a:pt x="7701" y="5519"/>
                    </a:lnTo>
                    <a:lnTo>
                      <a:pt x="7812" y="5183"/>
                    </a:lnTo>
                    <a:lnTo>
                      <a:pt x="7999" y="4587"/>
                    </a:lnTo>
                    <a:lnTo>
                      <a:pt x="8260" y="3822"/>
                    </a:lnTo>
                    <a:lnTo>
                      <a:pt x="8577" y="2983"/>
                    </a:lnTo>
                    <a:lnTo>
                      <a:pt x="8894" y="2144"/>
                    </a:lnTo>
                    <a:lnTo>
                      <a:pt x="9192" y="1436"/>
                    </a:lnTo>
                    <a:lnTo>
                      <a:pt x="9341" y="1156"/>
                    </a:lnTo>
                    <a:lnTo>
                      <a:pt x="9472" y="933"/>
                    </a:lnTo>
                    <a:lnTo>
                      <a:pt x="9584" y="784"/>
                    </a:lnTo>
                    <a:lnTo>
                      <a:pt x="9639" y="728"/>
                    </a:lnTo>
                    <a:lnTo>
                      <a:pt x="9677" y="709"/>
                    </a:lnTo>
                    <a:lnTo>
                      <a:pt x="9677" y="709"/>
                    </a:lnTo>
                    <a:lnTo>
                      <a:pt x="9751" y="709"/>
                    </a:lnTo>
                    <a:lnTo>
                      <a:pt x="9807" y="746"/>
                    </a:lnTo>
                    <a:lnTo>
                      <a:pt x="9807" y="746"/>
                    </a:lnTo>
                    <a:lnTo>
                      <a:pt x="9826" y="765"/>
                    </a:lnTo>
                    <a:lnTo>
                      <a:pt x="9863" y="821"/>
                    </a:lnTo>
                    <a:lnTo>
                      <a:pt x="9882" y="933"/>
                    </a:lnTo>
                    <a:lnTo>
                      <a:pt x="9919" y="1100"/>
                    </a:lnTo>
                    <a:lnTo>
                      <a:pt x="9919" y="1343"/>
                    </a:lnTo>
                    <a:lnTo>
                      <a:pt x="9919" y="1697"/>
                    </a:lnTo>
                    <a:lnTo>
                      <a:pt x="9882" y="2163"/>
                    </a:lnTo>
                    <a:lnTo>
                      <a:pt x="9826" y="2778"/>
                    </a:lnTo>
                    <a:lnTo>
                      <a:pt x="9826" y="2778"/>
                    </a:lnTo>
                    <a:lnTo>
                      <a:pt x="10236" y="2480"/>
                    </a:lnTo>
                    <a:lnTo>
                      <a:pt x="10646" y="2126"/>
                    </a:lnTo>
                    <a:lnTo>
                      <a:pt x="11504" y="1399"/>
                    </a:lnTo>
                    <a:lnTo>
                      <a:pt x="11504" y="1399"/>
                    </a:lnTo>
                    <a:lnTo>
                      <a:pt x="12194" y="802"/>
                    </a:lnTo>
                    <a:lnTo>
                      <a:pt x="12753" y="355"/>
                    </a:lnTo>
                    <a:lnTo>
                      <a:pt x="12977" y="187"/>
                    </a:lnTo>
                    <a:lnTo>
                      <a:pt x="13163" y="75"/>
                    </a:lnTo>
                    <a:lnTo>
                      <a:pt x="13331" y="19"/>
                    </a:lnTo>
                    <a:lnTo>
                      <a:pt x="13387" y="1"/>
                    </a:lnTo>
                    <a:lnTo>
                      <a:pt x="13443" y="1"/>
                    </a:lnTo>
                    <a:lnTo>
                      <a:pt x="13443" y="1"/>
                    </a:lnTo>
                    <a:lnTo>
                      <a:pt x="13536" y="38"/>
                    </a:lnTo>
                    <a:lnTo>
                      <a:pt x="13592" y="94"/>
                    </a:lnTo>
                    <a:lnTo>
                      <a:pt x="13592" y="94"/>
                    </a:lnTo>
                    <a:lnTo>
                      <a:pt x="13610" y="150"/>
                    </a:lnTo>
                    <a:lnTo>
                      <a:pt x="13629" y="243"/>
                    </a:lnTo>
                    <a:lnTo>
                      <a:pt x="13610" y="336"/>
                    </a:lnTo>
                    <a:lnTo>
                      <a:pt x="13592" y="429"/>
                    </a:lnTo>
                    <a:lnTo>
                      <a:pt x="13499" y="672"/>
                    </a:lnTo>
                    <a:lnTo>
                      <a:pt x="13368" y="933"/>
                    </a:lnTo>
                    <a:lnTo>
                      <a:pt x="13200" y="1212"/>
                    </a:lnTo>
                    <a:lnTo>
                      <a:pt x="13014" y="1492"/>
                    </a:lnTo>
                    <a:lnTo>
                      <a:pt x="12622" y="2033"/>
                    </a:lnTo>
                    <a:lnTo>
                      <a:pt x="12622" y="2033"/>
                    </a:lnTo>
                    <a:lnTo>
                      <a:pt x="13685" y="1231"/>
                    </a:lnTo>
                    <a:lnTo>
                      <a:pt x="14114" y="933"/>
                    </a:lnTo>
                    <a:lnTo>
                      <a:pt x="14487" y="709"/>
                    </a:lnTo>
                    <a:lnTo>
                      <a:pt x="14804" y="541"/>
                    </a:lnTo>
                    <a:lnTo>
                      <a:pt x="14953" y="485"/>
                    </a:lnTo>
                    <a:lnTo>
                      <a:pt x="15065" y="467"/>
                    </a:lnTo>
                    <a:lnTo>
                      <a:pt x="15177" y="448"/>
                    </a:lnTo>
                    <a:lnTo>
                      <a:pt x="15270" y="467"/>
                    </a:lnTo>
                    <a:lnTo>
                      <a:pt x="15344" y="504"/>
                    </a:lnTo>
                    <a:lnTo>
                      <a:pt x="15419" y="560"/>
                    </a:lnTo>
                    <a:lnTo>
                      <a:pt x="15419" y="560"/>
                    </a:lnTo>
                    <a:lnTo>
                      <a:pt x="15456" y="616"/>
                    </a:lnTo>
                    <a:lnTo>
                      <a:pt x="15456" y="672"/>
                    </a:lnTo>
                    <a:lnTo>
                      <a:pt x="15456" y="728"/>
                    </a:lnTo>
                    <a:lnTo>
                      <a:pt x="15456" y="728"/>
                    </a:lnTo>
                    <a:lnTo>
                      <a:pt x="15438" y="802"/>
                    </a:lnTo>
                    <a:lnTo>
                      <a:pt x="15400" y="895"/>
                    </a:lnTo>
                    <a:lnTo>
                      <a:pt x="15251" y="1138"/>
                    </a:lnTo>
                    <a:lnTo>
                      <a:pt x="15027" y="1399"/>
                    </a:lnTo>
                    <a:lnTo>
                      <a:pt x="14766" y="1678"/>
                    </a:lnTo>
                    <a:lnTo>
                      <a:pt x="14449" y="1977"/>
                    </a:lnTo>
                    <a:lnTo>
                      <a:pt x="14133" y="2275"/>
                    </a:lnTo>
                    <a:lnTo>
                      <a:pt x="13499" y="2834"/>
                    </a:lnTo>
                    <a:lnTo>
                      <a:pt x="13499" y="2834"/>
                    </a:lnTo>
                    <a:lnTo>
                      <a:pt x="14263" y="2443"/>
                    </a:lnTo>
                    <a:lnTo>
                      <a:pt x="14636" y="2256"/>
                    </a:lnTo>
                    <a:lnTo>
                      <a:pt x="14971" y="2107"/>
                    </a:lnTo>
                    <a:lnTo>
                      <a:pt x="15270" y="2014"/>
                    </a:lnTo>
                    <a:lnTo>
                      <a:pt x="15531" y="1939"/>
                    </a:lnTo>
                    <a:lnTo>
                      <a:pt x="15624" y="1939"/>
                    </a:lnTo>
                    <a:lnTo>
                      <a:pt x="15699" y="1939"/>
                    </a:lnTo>
                    <a:lnTo>
                      <a:pt x="15773" y="1958"/>
                    </a:lnTo>
                    <a:lnTo>
                      <a:pt x="15810" y="2014"/>
                    </a:lnTo>
                    <a:lnTo>
                      <a:pt x="15810" y="2014"/>
                    </a:lnTo>
                    <a:lnTo>
                      <a:pt x="15829" y="2070"/>
                    </a:lnTo>
                    <a:lnTo>
                      <a:pt x="15810" y="2144"/>
                    </a:lnTo>
                    <a:lnTo>
                      <a:pt x="15773" y="2238"/>
                    </a:lnTo>
                    <a:lnTo>
                      <a:pt x="15699" y="2350"/>
                    </a:lnTo>
                    <a:lnTo>
                      <a:pt x="15512" y="2592"/>
                    </a:lnTo>
                    <a:lnTo>
                      <a:pt x="15251" y="2890"/>
                    </a:lnTo>
                    <a:lnTo>
                      <a:pt x="14916" y="3189"/>
                    </a:lnTo>
                    <a:lnTo>
                      <a:pt x="14580" y="3505"/>
                    </a:lnTo>
                    <a:lnTo>
                      <a:pt x="13834" y="4139"/>
                    </a:lnTo>
                    <a:lnTo>
                      <a:pt x="13834" y="4139"/>
                    </a:lnTo>
                    <a:lnTo>
                      <a:pt x="14300" y="3972"/>
                    </a:lnTo>
                    <a:lnTo>
                      <a:pt x="14804" y="3804"/>
                    </a:lnTo>
                    <a:lnTo>
                      <a:pt x="15027" y="3748"/>
                    </a:lnTo>
                    <a:lnTo>
                      <a:pt x="15232" y="3711"/>
                    </a:lnTo>
                    <a:lnTo>
                      <a:pt x="15400" y="3711"/>
                    </a:lnTo>
                    <a:lnTo>
                      <a:pt x="15531" y="3729"/>
                    </a:lnTo>
                    <a:lnTo>
                      <a:pt x="15531" y="3729"/>
                    </a:lnTo>
                    <a:lnTo>
                      <a:pt x="15587" y="3766"/>
                    </a:lnTo>
                    <a:lnTo>
                      <a:pt x="15624" y="3822"/>
                    </a:lnTo>
                    <a:lnTo>
                      <a:pt x="15624" y="3822"/>
                    </a:lnTo>
                    <a:lnTo>
                      <a:pt x="15624" y="3860"/>
                    </a:lnTo>
                    <a:lnTo>
                      <a:pt x="15624" y="3916"/>
                    </a:lnTo>
                    <a:lnTo>
                      <a:pt x="15605" y="3990"/>
                    </a:lnTo>
                    <a:lnTo>
                      <a:pt x="15549" y="4065"/>
                    </a:lnTo>
                    <a:lnTo>
                      <a:pt x="15400" y="4214"/>
                    </a:lnTo>
                    <a:lnTo>
                      <a:pt x="15195" y="4419"/>
                    </a:lnTo>
                    <a:lnTo>
                      <a:pt x="14897" y="4661"/>
                    </a:lnTo>
                    <a:lnTo>
                      <a:pt x="14505" y="4941"/>
                    </a:lnTo>
                    <a:lnTo>
                      <a:pt x="13517" y="5649"/>
                    </a:lnTo>
                    <a:lnTo>
                      <a:pt x="13517" y="5649"/>
                    </a:lnTo>
                    <a:lnTo>
                      <a:pt x="13107" y="5929"/>
                    </a:lnTo>
                    <a:lnTo>
                      <a:pt x="12827" y="6153"/>
                    </a:lnTo>
                    <a:lnTo>
                      <a:pt x="12827" y="6153"/>
                    </a:lnTo>
                    <a:lnTo>
                      <a:pt x="12697" y="6227"/>
                    </a:lnTo>
                    <a:lnTo>
                      <a:pt x="12529" y="6339"/>
                    </a:lnTo>
                    <a:lnTo>
                      <a:pt x="12119" y="6563"/>
                    </a:lnTo>
                    <a:lnTo>
                      <a:pt x="11616" y="6805"/>
                    </a:lnTo>
                    <a:lnTo>
                      <a:pt x="11094" y="7048"/>
                    </a:lnTo>
                    <a:lnTo>
                      <a:pt x="10143" y="7458"/>
                    </a:lnTo>
                    <a:lnTo>
                      <a:pt x="9639" y="7663"/>
                    </a:lnTo>
                    <a:lnTo>
                      <a:pt x="933" y="15456"/>
                    </a:lnTo>
                    <a:lnTo>
                      <a:pt x="933" y="15456"/>
                    </a:lnTo>
                    <a:lnTo>
                      <a:pt x="877" y="15474"/>
                    </a:lnTo>
                    <a:lnTo>
                      <a:pt x="877" y="154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41"/>
              <p:cNvSpPr/>
              <p:nvPr/>
            </p:nvSpPr>
            <p:spPr>
              <a:xfrm>
                <a:off x="2831900" y="3481575"/>
                <a:ext cx="387350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5494" h="15065" fill="none" extrusionOk="0">
                    <a:moveTo>
                      <a:pt x="1" y="11652"/>
                    </a:moveTo>
                    <a:lnTo>
                      <a:pt x="765" y="15064"/>
                    </a:lnTo>
                    <a:lnTo>
                      <a:pt x="9378" y="7364"/>
                    </a:lnTo>
                    <a:lnTo>
                      <a:pt x="9378" y="7364"/>
                    </a:lnTo>
                    <a:lnTo>
                      <a:pt x="9397" y="7364"/>
                    </a:lnTo>
                    <a:lnTo>
                      <a:pt x="9397" y="7364"/>
                    </a:lnTo>
                    <a:lnTo>
                      <a:pt x="9826" y="7178"/>
                    </a:lnTo>
                    <a:lnTo>
                      <a:pt x="10777" y="6768"/>
                    </a:lnTo>
                    <a:lnTo>
                      <a:pt x="11317" y="6507"/>
                    </a:lnTo>
                    <a:lnTo>
                      <a:pt x="11821" y="6264"/>
                    </a:lnTo>
                    <a:lnTo>
                      <a:pt x="12249" y="6041"/>
                    </a:lnTo>
                    <a:lnTo>
                      <a:pt x="12417" y="5929"/>
                    </a:lnTo>
                    <a:lnTo>
                      <a:pt x="12548" y="5854"/>
                    </a:lnTo>
                    <a:lnTo>
                      <a:pt x="12548" y="5854"/>
                    </a:lnTo>
                    <a:lnTo>
                      <a:pt x="12846" y="5631"/>
                    </a:lnTo>
                    <a:lnTo>
                      <a:pt x="13256" y="5351"/>
                    </a:lnTo>
                    <a:lnTo>
                      <a:pt x="13256" y="5351"/>
                    </a:lnTo>
                    <a:lnTo>
                      <a:pt x="13853" y="4922"/>
                    </a:lnTo>
                    <a:lnTo>
                      <a:pt x="14524" y="4437"/>
                    </a:lnTo>
                    <a:lnTo>
                      <a:pt x="14822" y="4195"/>
                    </a:lnTo>
                    <a:lnTo>
                      <a:pt x="15083" y="3990"/>
                    </a:lnTo>
                    <a:lnTo>
                      <a:pt x="15232" y="3822"/>
                    </a:lnTo>
                    <a:lnTo>
                      <a:pt x="15288" y="3766"/>
                    </a:lnTo>
                    <a:lnTo>
                      <a:pt x="15307" y="3710"/>
                    </a:lnTo>
                    <a:lnTo>
                      <a:pt x="15307" y="3710"/>
                    </a:lnTo>
                    <a:lnTo>
                      <a:pt x="15270" y="3692"/>
                    </a:lnTo>
                    <a:lnTo>
                      <a:pt x="15214" y="3692"/>
                    </a:lnTo>
                    <a:lnTo>
                      <a:pt x="15064" y="3710"/>
                    </a:lnTo>
                    <a:lnTo>
                      <a:pt x="14859" y="3748"/>
                    </a:lnTo>
                    <a:lnTo>
                      <a:pt x="14598" y="3822"/>
                    </a:lnTo>
                    <a:lnTo>
                      <a:pt x="13965" y="4027"/>
                    </a:lnTo>
                    <a:lnTo>
                      <a:pt x="13219" y="4326"/>
                    </a:lnTo>
                    <a:lnTo>
                      <a:pt x="13219" y="4326"/>
                    </a:lnTo>
                    <a:lnTo>
                      <a:pt x="13163" y="4326"/>
                    </a:lnTo>
                    <a:lnTo>
                      <a:pt x="13126" y="4288"/>
                    </a:lnTo>
                    <a:lnTo>
                      <a:pt x="13126" y="4288"/>
                    </a:lnTo>
                    <a:lnTo>
                      <a:pt x="13107" y="4232"/>
                    </a:lnTo>
                    <a:lnTo>
                      <a:pt x="13144" y="4195"/>
                    </a:lnTo>
                    <a:lnTo>
                      <a:pt x="13144" y="4195"/>
                    </a:lnTo>
                    <a:lnTo>
                      <a:pt x="14002" y="3468"/>
                    </a:lnTo>
                    <a:lnTo>
                      <a:pt x="14412" y="3114"/>
                    </a:lnTo>
                    <a:lnTo>
                      <a:pt x="14766" y="2778"/>
                    </a:lnTo>
                    <a:lnTo>
                      <a:pt x="15083" y="2480"/>
                    </a:lnTo>
                    <a:lnTo>
                      <a:pt x="15307" y="2219"/>
                    </a:lnTo>
                    <a:lnTo>
                      <a:pt x="15456" y="2032"/>
                    </a:lnTo>
                    <a:lnTo>
                      <a:pt x="15493" y="1958"/>
                    </a:lnTo>
                    <a:lnTo>
                      <a:pt x="15493" y="1921"/>
                    </a:lnTo>
                    <a:lnTo>
                      <a:pt x="15493" y="1921"/>
                    </a:lnTo>
                    <a:lnTo>
                      <a:pt x="15456" y="1902"/>
                    </a:lnTo>
                    <a:lnTo>
                      <a:pt x="15381" y="1921"/>
                    </a:lnTo>
                    <a:lnTo>
                      <a:pt x="15158" y="1976"/>
                    </a:lnTo>
                    <a:lnTo>
                      <a:pt x="14841" y="2107"/>
                    </a:lnTo>
                    <a:lnTo>
                      <a:pt x="14468" y="2275"/>
                    </a:lnTo>
                    <a:lnTo>
                      <a:pt x="14039" y="2480"/>
                    </a:lnTo>
                    <a:lnTo>
                      <a:pt x="13592" y="2722"/>
                    </a:lnTo>
                    <a:lnTo>
                      <a:pt x="12641" y="3244"/>
                    </a:lnTo>
                    <a:lnTo>
                      <a:pt x="12641" y="3244"/>
                    </a:lnTo>
                    <a:lnTo>
                      <a:pt x="12604" y="3263"/>
                    </a:lnTo>
                    <a:lnTo>
                      <a:pt x="12585" y="3263"/>
                    </a:lnTo>
                    <a:lnTo>
                      <a:pt x="12548" y="3244"/>
                    </a:lnTo>
                    <a:lnTo>
                      <a:pt x="12529" y="3226"/>
                    </a:lnTo>
                    <a:lnTo>
                      <a:pt x="12529" y="3226"/>
                    </a:lnTo>
                    <a:lnTo>
                      <a:pt x="12510" y="3188"/>
                    </a:lnTo>
                    <a:lnTo>
                      <a:pt x="12510" y="3170"/>
                    </a:lnTo>
                    <a:lnTo>
                      <a:pt x="12529" y="3132"/>
                    </a:lnTo>
                    <a:lnTo>
                      <a:pt x="12548" y="3114"/>
                    </a:lnTo>
                    <a:lnTo>
                      <a:pt x="12548" y="3114"/>
                    </a:lnTo>
                    <a:lnTo>
                      <a:pt x="13368" y="2424"/>
                    </a:lnTo>
                    <a:lnTo>
                      <a:pt x="13797" y="2051"/>
                    </a:lnTo>
                    <a:lnTo>
                      <a:pt x="14207" y="1660"/>
                    </a:lnTo>
                    <a:lnTo>
                      <a:pt x="14561" y="1305"/>
                    </a:lnTo>
                    <a:lnTo>
                      <a:pt x="14859" y="988"/>
                    </a:lnTo>
                    <a:lnTo>
                      <a:pt x="14971" y="858"/>
                    </a:lnTo>
                    <a:lnTo>
                      <a:pt x="15046" y="727"/>
                    </a:lnTo>
                    <a:lnTo>
                      <a:pt x="15102" y="616"/>
                    </a:lnTo>
                    <a:lnTo>
                      <a:pt x="15139" y="541"/>
                    </a:lnTo>
                    <a:lnTo>
                      <a:pt x="15139" y="541"/>
                    </a:lnTo>
                    <a:lnTo>
                      <a:pt x="15120" y="504"/>
                    </a:lnTo>
                    <a:lnTo>
                      <a:pt x="15120" y="504"/>
                    </a:lnTo>
                    <a:lnTo>
                      <a:pt x="15064" y="466"/>
                    </a:lnTo>
                    <a:lnTo>
                      <a:pt x="14990" y="448"/>
                    </a:lnTo>
                    <a:lnTo>
                      <a:pt x="14897" y="466"/>
                    </a:lnTo>
                    <a:lnTo>
                      <a:pt x="14785" y="485"/>
                    </a:lnTo>
                    <a:lnTo>
                      <a:pt x="14505" y="616"/>
                    </a:lnTo>
                    <a:lnTo>
                      <a:pt x="14170" y="821"/>
                    </a:lnTo>
                    <a:lnTo>
                      <a:pt x="13797" y="1063"/>
                    </a:lnTo>
                    <a:lnTo>
                      <a:pt x="13405" y="1361"/>
                    </a:lnTo>
                    <a:lnTo>
                      <a:pt x="12529" y="1995"/>
                    </a:lnTo>
                    <a:lnTo>
                      <a:pt x="12529" y="1995"/>
                    </a:lnTo>
                    <a:lnTo>
                      <a:pt x="12026" y="2387"/>
                    </a:lnTo>
                    <a:lnTo>
                      <a:pt x="12026" y="2387"/>
                    </a:lnTo>
                    <a:lnTo>
                      <a:pt x="11970" y="2405"/>
                    </a:lnTo>
                    <a:lnTo>
                      <a:pt x="11914" y="2368"/>
                    </a:lnTo>
                    <a:lnTo>
                      <a:pt x="11914" y="2368"/>
                    </a:lnTo>
                    <a:lnTo>
                      <a:pt x="11895" y="2312"/>
                    </a:lnTo>
                    <a:lnTo>
                      <a:pt x="11914" y="2275"/>
                    </a:lnTo>
                    <a:lnTo>
                      <a:pt x="11914" y="2275"/>
                    </a:lnTo>
                    <a:lnTo>
                      <a:pt x="12175" y="1958"/>
                    </a:lnTo>
                    <a:lnTo>
                      <a:pt x="12436" y="1622"/>
                    </a:lnTo>
                    <a:lnTo>
                      <a:pt x="12678" y="1268"/>
                    </a:lnTo>
                    <a:lnTo>
                      <a:pt x="12902" y="932"/>
                    </a:lnTo>
                    <a:lnTo>
                      <a:pt x="13088" y="634"/>
                    </a:lnTo>
                    <a:lnTo>
                      <a:pt x="13219" y="355"/>
                    </a:lnTo>
                    <a:lnTo>
                      <a:pt x="13275" y="243"/>
                    </a:lnTo>
                    <a:lnTo>
                      <a:pt x="13293" y="149"/>
                    </a:lnTo>
                    <a:lnTo>
                      <a:pt x="13293" y="75"/>
                    </a:lnTo>
                    <a:lnTo>
                      <a:pt x="13275" y="19"/>
                    </a:lnTo>
                    <a:lnTo>
                      <a:pt x="13275" y="19"/>
                    </a:lnTo>
                    <a:lnTo>
                      <a:pt x="13256" y="0"/>
                    </a:lnTo>
                    <a:lnTo>
                      <a:pt x="13256" y="0"/>
                    </a:lnTo>
                    <a:lnTo>
                      <a:pt x="13200" y="0"/>
                    </a:lnTo>
                    <a:lnTo>
                      <a:pt x="13144" y="19"/>
                    </a:lnTo>
                    <a:lnTo>
                      <a:pt x="12976" y="112"/>
                    </a:lnTo>
                    <a:lnTo>
                      <a:pt x="12771" y="243"/>
                    </a:lnTo>
                    <a:lnTo>
                      <a:pt x="12548" y="429"/>
                    </a:lnTo>
                    <a:lnTo>
                      <a:pt x="12007" y="858"/>
                    </a:lnTo>
                    <a:lnTo>
                      <a:pt x="11429" y="1361"/>
                    </a:lnTo>
                    <a:lnTo>
                      <a:pt x="11429" y="1361"/>
                    </a:lnTo>
                    <a:lnTo>
                      <a:pt x="10497" y="2163"/>
                    </a:lnTo>
                    <a:lnTo>
                      <a:pt x="10049" y="2536"/>
                    </a:lnTo>
                    <a:lnTo>
                      <a:pt x="9602" y="2853"/>
                    </a:lnTo>
                    <a:lnTo>
                      <a:pt x="9602" y="2853"/>
                    </a:lnTo>
                    <a:lnTo>
                      <a:pt x="9565" y="2871"/>
                    </a:lnTo>
                    <a:lnTo>
                      <a:pt x="9527" y="2853"/>
                    </a:lnTo>
                    <a:lnTo>
                      <a:pt x="9527" y="2853"/>
                    </a:lnTo>
                    <a:lnTo>
                      <a:pt x="9490" y="2834"/>
                    </a:lnTo>
                    <a:lnTo>
                      <a:pt x="9490" y="2778"/>
                    </a:lnTo>
                    <a:lnTo>
                      <a:pt x="9490" y="2778"/>
                    </a:lnTo>
                    <a:lnTo>
                      <a:pt x="9546" y="2200"/>
                    </a:lnTo>
                    <a:lnTo>
                      <a:pt x="9583" y="1753"/>
                    </a:lnTo>
                    <a:lnTo>
                      <a:pt x="9583" y="1399"/>
                    </a:lnTo>
                    <a:lnTo>
                      <a:pt x="9583" y="1138"/>
                    </a:lnTo>
                    <a:lnTo>
                      <a:pt x="9583" y="951"/>
                    </a:lnTo>
                    <a:lnTo>
                      <a:pt x="9565" y="821"/>
                    </a:lnTo>
                    <a:lnTo>
                      <a:pt x="9546" y="746"/>
                    </a:lnTo>
                    <a:lnTo>
                      <a:pt x="9527" y="709"/>
                    </a:lnTo>
                    <a:lnTo>
                      <a:pt x="9527" y="709"/>
                    </a:lnTo>
                    <a:lnTo>
                      <a:pt x="9453" y="802"/>
                    </a:lnTo>
                    <a:lnTo>
                      <a:pt x="9360" y="951"/>
                    </a:lnTo>
                    <a:lnTo>
                      <a:pt x="9117" y="1473"/>
                    </a:lnTo>
                    <a:lnTo>
                      <a:pt x="8838" y="2163"/>
                    </a:lnTo>
                    <a:lnTo>
                      <a:pt x="8521" y="2946"/>
                    </a:lnTo>
                    <a:lnTo>
                      <a:pt x="8222" y="3748"/>
                    </a:lnTo>
                    <a:lnTo>
                      <a:pt x="7980" y="4475"/>
                    </a:lnTo>
                    <a:lnTo>
                      <a:pt x="7794" y="5071"/>
                    </a:lnTo>
                    <a:lnTo>
                      <a:pt x="7682" y="5407"/>
                    </a:lnTo>
                    <a:lnTo>
                      <a:pt x="7682" y="5407"/>
                    </a:lnTo>
                    <a:lnTo>
                      <a:pt x="7663" y="5463"/>
                    </a:lnTo>
                    <a:lnTo>
                      <a:pt x="1" y="1165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1"/>
              <p:cNvSpPr/>
              <p:nvPr/>
            </p:nvSpPr>
            <p:spPr>
              <a:xfrm>
                <a:off x="3214550" y="3574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1"/>
              <p:cNvSpPr/>
              <p:nvPr/>
            </p:nvSpPr>
            <p:spPr>
              <a:xfrm>
                <a:off x="2130000" y="3536575"/>
                <a:ext cx="390125" cy="260100"/>
              </a:xfrm>
              <a:custGeom>
                <a:avLst/>
                <a:gdLst/>
                <a:ahLst/>
                <a:cxnLst/>
                <a:rect l="l" t="t" r="r" b="b"/>
                <a:pathLst>
                  <a:path w="15605" h="10404" extrusionOk="0">
                    <a:moveTo>
                      <a:pt x="8539" y="0"/>
                    </a:moveTo>
                    <a:lnTo>
                      <a:pt x="4008" y="802"/>
                    </a:lnTo>
                    <a:lnTo>
                      <a:pt x="4941" y="4698"/>
                    </a:lnTo>
                    <a:lnTo>
                      <a:pt x="0" y="6954"/>
                    </a:lnTo>
                    <a:lnTo>
                      <a:pt x="9154" y="10403"/>
                    </a:lnTo>
                    <a:lnTo>
                      <a:pt x="15604" y="3449"/>
                    </a:lnTo>
                    <a:lnTo>
                      <a:pt x="9639" y="3859"/>
                    </a:lnTo>
                    <a:lnTo>
                      <a:pt x="85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1"/>
              <p:cNvSpPr/>
              <p:nvPr/>
            </p:nvSpPr>
            <p:spPr>
              <a:xfrm>
                <a:off x="2344375" y="3546350"/>
                <a:ext cx="47100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3543" extrusionOk="0">
                    <a:moveTo>
                      <a:pt x="76" y="1"/>
                    </a:moveTo>
                    <a:lnTo>
                      <a:pt x="38" y="19"/>
                    </a:lnTo>
                    <a:lnTo>
                      <a:pt x="20" y="38"/>
                    </a:lnTo>
                    <a:lnTo>
                      <a:pt x="1" y="75"/>
                    </a:lnTo>
                    <a:lnTo>
                      <a:pt x="20" y="94"/>
                    </a:lnTo>
                    <a:lnTo>
                      <a:pt x="989" y="3487"/>
                    </a:lnTo>
                    <a:lnTo>
                      <a:pt x="1008" y="3524"/>
                    </a:lnTo>
                    <a:lnTo>
                      <a:pt x="1064" y="3543"/>
                    </a:lnTo>
                    <a:lnTo>
                      <a:pt x="1809" y="3487"/>
                    </a:lnTo>
                    <a:lnTo>
                      <a:pt x="1847" y="3487"/>
                    </a:lnTo>
                    <a:lnTo>
                      <a:pt x="1865" y="3468"/>
                    </a:lnTo>
                    <a:lnTo>
                      <a:pt x="1884" y="3431"/>
                    </a:lnTo>
                    <a:lnTo>
                      <a:pt x="1884" y="3412"/>
                    </a:lnTo>
                    <a:lnTo>
                      <a:pt x="1884" y="3375"/>
                    </a:lnTo>
                    <a:lnTo>
                      <a:pt x="1865" y="3356"/>
                    </a:lnTo>
                    <a:lnTo>
                      <a:pt x="1828" y="3338"/>
                    </a:lnTo>
                    <a:lnTo>
                      <a:pt x="1809" y="3338"/>
                    </a:lnTo>
                    <a:lnTo>
                      <a:pt x="1120" y="3375"/>
                    </a:lnTo>
                    <a:lnTo>
                      <a:pt x="169" y="57"/>
                    </a:lnTo>
                    <a:lnTo>
                      <a:pt x="150" y="19"/>
                    </a:ln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1"/>
              <p:cNvSpPr/>
              <p:nvPr/>
            </p:nvSpPr>
            <p:spPr>
              <a:xfrm>
                <a:off x="2236725" y="3588775"/>
                <a:ext cx="1912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2872" extrusionOk="0">
                    <a:moveTo>
                      <a:pt x="19" y="0"/>
                    </a:moveTo>
                    <a:lnTo>
                      <a:pt x="0" y="38"/>
                    </a:lnTo>
                    <a:lnTo>
                      <a:pt x="0" y="56"/>
                    </a:lnTo>
                    <a:lnTo>
                      <a:pt x="0" y="93"/>
                    </a:lnTo>
                    <a:lnTo>
                      <a:pt x="578" y="2554"/>
                    </a:lnTo>
                    <a:lnTo>
                      <a:pt x="224" y="2722"/>
                    </a:lnTo>
                    <a:lnTo>
                      <a:pt x="187" y="2741"/>
                    </a:lnTo>
                    <a:lnTo>
                      <a:pt x="187" y="2759"/>
                    </a:lnTo>
                    <a:lnTo>
                      <a:pt x="168" y="2797"/>
                    </a:lnTo>
                    <a:lnTo>
                      <a:pt x="187" y="2834"/>
                    </a:lnTo>
                    <a:lnTo>
                      <a:pt x="205" y="2871"/>
                    </a:lnTo>
                    <a:lnTo>
                      <a:pt x="280" y="2871"/>
                    </a:lnTo>
                    <a:lnTo>
                      <a:pt x="709" y="2685"/>
                    </a:lnTo>
                    <a:lnTo>
                      <a:pt x="746" y="2648"/>
                    </a:lnTo>
                    <a:lnTo>
                      <a:pt x="765" y="2592"/>
                    </a:lnTo>
                    <a:lnTo>
                      <a:pt x="150" y="56"/>
                    </a:lnTo>
                    <a:lnTo>
                      <a:pt x="131" y="19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1"/>
              <p:cNvSpPr/>
              <p:nvPr/>
            </p:nvSpPr>
            <p:spPr>
              <a:xfrm>
                <a:off x="2568575" y="4662625"/>
                <a:ext cx="199500" cy="808200"/>
              </a:xfrm>
              <a:custGeom>
                <a:avLst/>
                <a:gdLst/>
                <a:ahLst/>
                <a:cxnLst/>
                <a:rect l="l" t="t" r="r" b="b"/>
                <a:pathLst>
                  <a:path w="7980" h="32328" extrusionOk="0">
                    <a:moveTo>
                      <a:pt x="373" y="0"/>
                    </a:moveTo>
                    <a:lnTo>
                      <a:pt x="1510" y="8185"/>
                    </a:lnTo>
                    <a:lnTo>
                      <a:pt x="1305" y="8464"/>
                    </a:lnTo>
                    <a:lnTo>
                      <a:pt x="1100" y="8763"/>
                    </a:lnTo>
                    <a:lnTo>
                      <a:pt x="839" y="9154"/>
                    </a:lnTo>
                    <a:lnTo>
                      <a:pt x="578" y="9583"/>
                    </a:lnTo>
                    <a:lnTo>
                      <a:pt x="336" y="10030"/>
                    </a:lnTo>
                    <a:lnTo>
                      <a:pt x="224" y="10254"/>
                    </a:lnTo>
                    <a:lnTo>
                      <a:pt x="149" y="10478"/>
                    </a:lnTo>
                    <a:lnTo>
                      <a:pt x="56" y="10683"/>
                    </a:lnTo>
                    <a:lnTo>
                      <a:pt x="19" y="10888"/>
                    </a:lnTo>
                    <a:lnTo>
                      <a:pt x="0" y="11018"/>
                    </a:lnTo>
                    <a:lnTo>
                      <a:pt x="0" y="11242"/>
                    </a:lnTo>
                    <a:lnTo>
                      <a:pt x="75" y="11876"/>
                    </a:lnTo>
                    <a:lnTo>
                      <a:pt x="205" y="12771"/>
                    </a:lnTo>
                    <a:lnTo>
                      <a:pt x="392" y="13852"/>
                    </a:lnTo>
                    <a:lnTo>
                      <a:pt x="858" y="16500"/>
                    </a:lnTo>
                    <a:lnTo>
                      <a:pt x="1436" y="19427"/>
                    </a:lnTo>
                    <a:lnTo>
                      <a:pt x="2014" y="22298"/>
                    </a:lnTo>
                    <a:lnTo>
                      <a:pt x="2517" y="24796"/>
                    </a:lnTo>
                    <a:lnTo>
                      <a:pt x="3021" y="27201"/>
                    </a:lnTo>
                    <a:lnTo>
                      <a:pt x="2648" y="28599"/>
                    </a:lnTo>
                    <a:lnTo>
                      <a:pt x="4326" y="32328"/>
                    </a:lnTo>
                    <a:lnTo>
                      <a:pt x="7047" y="32309"/>
                    </a:lnTo>
                    <a:lnTo>
                      <a:pt x="5109" y="27294"/>
                    </a:lnTo>
                    <a:lnTo>
                      <a:pt x="79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41"/>
              <p:cNvSpPr/>
              <p:nvPr/>
            </p:nvSpPr>
            <p:spPr>
              <a:xfrm>
                <a:off x="2566700" y="4660750"/>
                <a:ext cx="203250" cy="812400"/>
              </a:xfrm>
              <a:custGeom>
                <a:avLst/>
                <a:gdLst/>
                <a:ahLst/>
                <a:cxnLst/>
                <a:rect l="l" t="t" r="r" b="b"/>
                <a:pathLst>
                  <a:path w="8130" h="32496" extrusionOk="0">
                    <a:moveTo>
                      <a:pt x="7961" y="150"/>
                    </a:moveTo>
                    <a:lnTo>
                      <a:pt x="5090" y="27369"/>
                    </a:lnTo>
                    <a:lnTo>
                      <a:pt x="5090" y="27406"/>
                    </a:lnTo>
                    <a:lnTo>
                      <a:pt x="6992" y="32309"/>
                    </a:lnTo>
                    <a:lnTo>
                      <a:pt x="4456" y="32328"/>
                    </a:lnTo>
                    <a:lnTo>
                      <a:pt x="2797" y="28674"/>
                    </a:lnTo>
                    <a:lnTo>
                      <a:pt x="3170" y="27294"/>
                    </a:lnTo>
                    <a:lnTo>
                      <a:pt x="3170" y="27257"/>
                    </a:lnTo>
                    <a:lnTo>
                      <a:pt x="2219" y="22596"/>
                    </a:lnTo>
                    <a:lnTo>
                      <a:pt x="1679" y="19986"/>
                    </a:lnTo>
                    <a:lnTo>
                      <a:pt x="1194" y="17432"/>
                    </a:lnTo>
                    <a:lnTo>
                      <a:pt x="747" y="15083"/>
                    </a:lnTo>
                    <a:lnTo>
                      <a:pt x="411" y="13107"/>
                    </a:lnTo>
                    <a:lnTo>
                      <a:pt x="280" y="12324"/>
                    </a:lnTo>
                    <a:lnTo>
                      <a:pt x="206" y="11690"/>
                    </a:lnTo>
                    <a:lnTo>
                      <a:pt x="169" y="11224"/>
                    </a:lnTo>
                    <a:lnTo>
                      <a:pt x="150" y="11075"/>
                    </a:lnTo>
                    <a:lnTo>
                      <a:pt x="169" y="10982"/>
                    </a:lnTo>
                    <a:lnTo>
                      <a:pt x="224" y="10776"/>
                    </a:lnTo>
                    <a:lnTo>
                      <a:pt x="299" y="10571"/>
                    </a:lnTo>
                    <a:lnTo>
                      <a:pt x="374" y="10366"/>
                    </a:lnTo>
                    <a:lnTo>
                      <a:pt x="485" y="10143"/>
                    </a:lnTo>
                    <a:lnTo>
                      <a:pt x="728" y="9695"/>
                    </a:lnTo>
                    <a:lnTo>
                      <a:pt x="989" y="9285"/>
                    </a:lnTo>
                    <a:lnTo>
                      <a:pt x="1231" y="8894"/>
                    </a:lnTo>
                    <a:lnTo>
                      <a:pt x="1455" y="8595"/>
                    </a:lnTo>
                    <a:lnTo>
                      <a:pt x="1660" y="8297"/>
                    </a:lnTo>
                    <a:lnTo>
                      <a:pt x="1679" y="8278"/>
                    </a:lnTo>
                    <a:lnTo>
                      <a:pt x="1679" y="8241"/>
                    </a:lnTo>
                    <a:lnTo>
                      <a:pt x="541" y="150"/>
                    </a:lnTo>
                    <a:close/>
                    <a:moveTo>
                      <a:pt x="411" y="1"/>
                    </a:moveTo>
                    <a:lnTo>
                      <a:pt x="374" y="19"/>
                    </a:lnTo>
                    <a:lnTo>
                      <a:pt x="355" y="57"/>
                    </a:lnTo>
                    <a:lnTo>
                      <a:pt x="355" y="94"/>
                    </a:lnTo>
                    <a:lnTo>
                      <a:pt x="1511" y="8241"/>
                    </a:lnTo>
                    <a:lnTo>
                      <a:pt x="1231" y="8614"/>
                    </a:lnTo>
                    <a:lnTo>
                      <a:pt x="1008" y="8931"/>
                    </a:lnTo>
                    <a:lnTo>
                      <a:pt x="765" y="9304"/>
                    </a:lnTo>
                    <a:lnTo>
                      <a:pt x="523" y="9714"/>
                    </a:lnTo>
                    <a:lnTo>
                      <a:pt x="299" y="10143"/>
                    </a:lnTo>
                    <a:lnTo>
                      <a:pt x="131" y="10553"/>
                    </a:lnTo>
                    <a:lnTo>
                      <a:pt x="57" y="10758"/>
                    </a:lnTo>
                    <a:lnTo>
                      <a:pt x="1" y="10944"/>
                    </a:lnTo>
                    <a:lnTo>
                      <a:pt x="1" y="11075"/>
                    </a:lnTo>
                    <a:lnTo>
                      <a:pt x="1" y="11280"/>
                    </a:lnTo>
                    <a:lnTo>
                      <a:pt x="75" y="11895"/>
                    </a:lnTo>
                    <a:lnTo>
                      <a:pt x="187" y="12753"/>
                    </a:lnTo>
                    <a:lnTo>
                      <a:pt x="355" y="13797"/>
                    </a:lnTo>
                    <a:lnTo>
                      <a:pt x="821" y="16332"/>
                    </a:lnTo>
                    <a:lnTo>
                      <a:pt x="1362" y="19166"/>
                    </a:lnTo>
                    <a:lnTo>
                      <a:pt x="1921" y="22000"/>
                    </a:lnTo>
                    <a:lnTo>
                      <a:pt x="2443" y="24498"/>
                    </a:lnTo>
                    <a:lnTo>
                      <a:pt x="3021" y="27257"/>
                    </a:lnTo>
                    <a:lnTo>
                      <a:pt x="2648" y="28655"/>
                    </a:lnTo>
                    <a:lnTo>
                      <a:pt x="2648" y="28711"/>
                    </a:lnTo>
                    <a:lnTo>
                      <a:pt x="4326" y="32440"/>
                    </a:lnTo>
                    <a:lnTo>
                      <a:pt x="4345" y="32477"/>
                    </a:lnTo>
                    <a:lnTo>
                      <a:pt x="4401" y="32496"/>
                    </a:lnTo>
                    <a:lnTo>
                      <a:pt x="7122" y="32459"/>
                    </a:lnTo>
                    <a:lnTo>
                      <a:pt x="7160" y="32459"/>
                    </a:lnTo>
                    <a:lnTo>
                      <a:pt x="7178" y="32421"/>
                    </a:lnTo>
                    <a:lnTo>
                      <a:pt x="7197" y="32403"/>
                    </a:lnTo>
                    <a:lnTo>
                      <a:pt x="7197" y="32347"/>
                    </a:lnTo>
                    <a:lnTo>
                      <a:pt x="5258" y="27369"/>
                    </a:lnTo>
                    <a:lnTo>
                      <a:pt x="8129" y="75"/>
                    </a:lnTo>
                    <a:lnTo>
                      <a:pt x="8129" y="57"/>
                    </a:lnTo>
                    <a:lnTo>
                      <a:pt x="8111" y="19"/>
                    </a:lnTo>
                    <a:lnTo>
                      <a:pt x="809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41"/>
              <p:cNvSpPr/>
              <p:nvPr/>
            </p:nvSpPr>
            <p:spPr>
              <a:xfrm>
                <a:off x="2620775" y="5348225"/>
                <a:ext cx="142175" cy="12680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5072" extrusionOk="0">
                    <a:moveTo>
                      <a:pt x="877" y="0"/>
                    </a:moveTo>
                    <a:lnTo>
                      <a:pt x="0" y="1306"/>
                    </a:lnTo>
                    <a:lnTo>
                      <a:pt x="299" y="5071"/>
                    </a:lnTo>
                    <a:lnTo>
                      <a:pt x="746" y="1622"/>
                    </a:lnTo>
                    <a:lnTo>
                      <a:pt x="2256" y="5071"/>
                    </a:lnTo>
                    <a:lnTo>
                      <a:pt x="5687" y="5071"/>
                    </a:lnTo>
                    <a:lnTo>
                      <a:pt x="5668" y="5034"/>
                    </a:lnTo>
                    <a:lnTo>
                      <a:pt x="5612" y="4941"/>
                    </a:lnTo>
                    <a:lnTo>
                      <a:pt x="5556" y="4885"/>
                    </a:lnTo>
                    <a:lnTo>
                      <a:pt x="5481" y="4829"/>
                    </a:lnTo>
                    <a:lnTo>
                      <a:pt x="5370" y="4773"/>
                    </a:lnTo>
                    <a:lnTo>
                      <a:pt x="5239" y="4699"/>
                    </a:lnTo>
                    <a:lnTo>
                      <a:pt x="5071" y="4643"/>
                    </a:lnTo>
                    <a:lnTo>
                      <a:pt x="4866" y="4587"/>
                    </a:lnTo>
                    <a:lnTo>
                      <a:pt x="4643" y="4531"/>
                    </a:lnTo>
                    <a:lnTo>
                      <a:pt x="4363" y="4493"/>
                    </a:lnTo>
                    <a:lnTo>
                      <a:pt x="4027" y="4456"/>
                    </a:lnTo>
                    <a:lnTo>
                      <a:pt x="3226" y="4456"/>
                    </a:lnTo>
                    <a:lnTo>
                      <a:pt x="2760" y="4475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41"/>
              <p:cNvSpPr/>
              <p:nvPr/>
            </p:nvSpPr>
            <p:spPr>
              <a:xfrm>
                <a:off x="2033050" y="4662625"/>
                <a:ext cx="398525" cy="812400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32496" extrusionOk="0">
                    <a:moveTo>
                      <a:pt x="8334" y="0"/>
                    </a:moveTo>
                    <a:lnTo>
                      <a:pt x="8241" y="914"/>
                    </a:lnTo>
                    <a:lnTo>
                      <a:pt x="7980" y="3337"/>
                    </a:lnTo>
                    <a:lnTo>
                      <a:pt x="7569" y="6842"/>
                    </a:lnTo>
                    <a:lnTo>
                      <a:pt x="7327" y="8874"/>
                    </a:lnTo>
                    <a:lnTo>
                      <a:pt x="7047" y="11000"/>
                    </a:lnTo>
                    <a:lnTo>
                      <a:pt x="6749" y="13200"/>
                    </a:lnTo>
                    <a:lnTo>
                      <a:pt x="6451" y="15381"/>
                    </a:lnTo>
                    <a:lnTo>
                      <a:pt x="6115" y="17525"/>
                    </a:lnTo>
                    <a:lnTo>
                      <a:pt x="5798" y="19538"/>
                    </a:lnTo>
                    <a:lnTo>
                      <a:pt x="5444" y="21403"/>
                    </a:lnTo>
                    <a:lnTo>
                      <a:pt x="5276" y="22260"/>
                    </a:lnTo>
                    <a:lnTo>
                      <a:pt x="5109" y="23043"/>
                    </a:lnTo>
                    <a:lnTo>
                      <a:pt x="4941" y="23770"/>
                    </a:lnTo>
                    <a:lnTo>
                      <a:pt x="4754" y="24404"/>
                    </a:lnTo>
                    <a:lnTo>
                      <a:pt x="4587" y="24982"/>
                    </a:lnTo>
                    <a:lnTo>
                      <a:pt x="4419" y="25448"/>
                    </a:lnTo>
                    <a:lnTo>
                      <a:pt x="4083" y="26287"/>
                    </a:lnTo>
                    <a:lnTo>
                      <a:pt x="3710" y="27070"/>
                    </a:lnTo>
                    <a:lnTo>
                      <a:pt x="3356" y="27797"/>
                    </a:lnTo>
                    <a:lnTo>
                      <a:pt x="2983" y="28487"/>
                    </a:lnTo>
                    <a:lnTo>
                      <a:pt x="2610" y="29121"/>
                    </a:lnTo>
                    <a:lnTo>
                      <a:pt x="2237" y="29680"/>
                    </a:lnTo>
                    <a:lnTo>
                      <a:pt x="1883" y="30221"/>
                    </a:lnTo>
                    <a:lnTo>
                      <a:pt x="1548" y="30687"/>
                    </a:lnTo>
                    <a:lnTo>
                      <a:pt x="1231" y="31097"/>
                    </a:lnTo>
                    <a:lnTo>
                      <a:pt x="932" y="31470"/>
                    </a:lnTo>
                    <a:lnTo>
                      <a:pt x="448" y="32029"/>
                    </a:lnTo>
                    <a:lnTo>
                      <a:pt x="131" y="32365"/>
                    </a:lnTo>
                    <a:lnTo>
                      <a:pt x="0" y="32495"/>
                    </a:lnTo>
                    <a:lnTo>
                      <a:pt x="2797" y="32495"/>
                    </a:lnTo>
                    <a:lnTo>
                      <a:pt x="7047" y="27797"/>
                    </a:lnTo>
                    <a:lnTo>
                      <a:pt x="6488" y="25952"/>
                    </a:lnTo>
                    <a:lnTo>
                      <a:pt x="7644" y="23659"/>
                    </a:lnTo>
                    <a:lnTo>
                      <a:pt x="8819" y="21291"/>
                    </a:lnTo>
                    <a:lnTo>
                      <a:pt x="10198" y="18532"/>
                    </a:lnTo>
                    <a:lnTo>
                      <a:pt x="11578" y="15698"/>
                    </a:lnTo>
                    <a:lnTo>
                      <a:pt x="12790" y="13144"/>
                    </a:lnTo>
                    <a:lnTo>
                      <a:pt x="13274" y="12062"/>
                    </a:lnTo>
                    <a:lnTo>
                      <a:pt x="13666" y="11186"/>
                    </a:lnTo>
                    <a:lnTo>
                      <a:pt x="13927" y="10515"/>
                    </a:lnTo>
                    <a:lnTo>
                      <a:pt x="14020" y="10291"/>
                    </a:lnTo>
                    <a:lnTo>
                      <a:pt x="14057" y="10124"/>
                    </a:lnTo>
                    <a:lnTo>
                      <a:pt x="14076" y="9863"/>
                    </a:lnTo>
                    <a:lnTo>
                      <a:pt x="14057" y="9583"/>
                    </a:lnTo>
                    <a:lnTo>
                      <a:pt x="14020" y="9303"/>
                    </a:lnTo>
                    <a:lnTo>
                      <a:pt x="13964" y="8986"/>
                    </a:lnTo>
                    <a:lnTo>
                      <a:pt x="13889" y="8688"/>
                    </a:lnTo>
                    <a:lnTo>
                      <a:pt x="13796" y="8371"/>
                    </a:lnTo>
                    <a:lnTo>
                      <a:pt x="13591" y="7775"/>
                    </a:lnTo>
                    <a:lnTo>
                      <a:pt x="13367" y="7252"/>
                    </a:lnTo>
                    <a:lnTo>
                      <a:pt x="13181" y="6805"/>
                    </a:lnTo>
                    <a:lnTo>
                      <a:pt x="12976" y="6414"/>
                    </a:lnTo>
                    <a:lnTo>
                      <a:pt x="15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41"/>
              <p:cNvSpPr/>
              <p:nvPr/>
            </p:nvSpPr>
            <p:spPr>
              <a:xfrm>
                <a:off x="2031175" y="4660750"/>
                <a:ext cx="402725" cy="816125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32645" extrusionOk="0">
                    <a:moveTo>
                      <a:pt x="15903" y="150"/>
                    </a:moveTo>
                    <a:lnTo>
                      <a:pt x="12976" y="6451"/>
                    </a:lnTo>
                    <a:lnTo>
                      <a:pt x="12976" y="6489"/>
                    </a:lnTo>
                    <a:lnTo>
                      <a:pt x="12976" y="6526"/>
                    </a:lnTo>
                    <a:lnTo>
                      <a:pt x="13181" y="6936"/>
                    </a:lnTo>
                    <a:lnTo>
                      <a:pt x="13368" y="7365"/>
                    </a:lnTo>
                    <a:lnTo>
                      <a:pt x="13592" y="7887"/>
                    </a:lnTo>
                    <a:lnTo>
                      <a:pt x="13797" y="8483"/>
                    </a:lnTo>
                    <a:lnTo>
                      <a:pt x="13890" y="8782"/>
                    </a:lnTo>
                    <a:lnTo>
                      <a:pt x="13964" y="9080"/>
                    </a:lnTo>
                    <a:lnTo>
                      <a:pt x="14020" y="9378"/>
                    </a:lnTo>
                    <a:lnTo>
                      <a:pt x="14058" y="9677"/>
                    </a:lnTo>
                    <a:lnTo>
                      <a:pt x="14058" y="9938"/>
                    </a:lnTo>
                    <a:lnTo>
                      <a:pt x="14039" y="10180"/>
                    </a:lnTo>
                    <a:lnTo>
                      <a:pt x="14002" y="10348"/>
                    </a:lnTo>
                    <a:lnTo>
                      <a:pt x="13927" y="10571"/>
                    </a:lnTo>
                    <a:lnTo>
                      <a:pt x="13666" y="11224"/>
                    </a:lnTo>
                    <a:lnTo>
                      <a:pt x="13293" y="12100"/>
                    </a:lnTo>
                    <a:lnTo>
                      <a:pt x="12790" y="13181"/>
                    </a:lnTo>
                    <a:lnTo>
                      <a:pt x="11597" y="15717"/>
                    </a:lnTo>
                    <a:lnTo>
                      <a:pt x="10217" y="18513"/>
                    </a:lnTo>
                    <a:lnTo>
                      <a:pt x="8856" y="21254"/>
                    </a:lnTo>
                    <a:lnTo>
                      <a:pt x="7663" y="23640"/>
                    </a:lnTo>
                    <a:lnTo>
                      <a:pt x="6489" y="25989"/>
                    </a:lnTo>
                    <a:lnTo>
                      <a:pt x="6470" y="26008"/>
                    </a:lnTo>
                    <a:lnTo>
                      <a:pt x="6470" y="26045"/>
                    </a:lnTo>
                    <a:lnTo>
                      <a:pt x="7029" y="27854"/>
                    </a:lnTo>
                    <a:lnTo>
                      <a:pt x="2835" y="32477"/>
                    </a:lnTo>
                    <a:lnTo>
                      <a:pt x="280" y="32477"/>
                    </a:lnTo>
                    <a:lnTo>
                      <a:pt x="560" y="32179"/>
                    </a:lnTo>
                    <a:lnTo>
                      <a:pt x="970" y="31713"/>
                    </a:lnTo>
                    <a:lnTo>
                      <a:pt x="1474" y="31079"/>
                    </a:lnTo>
                    <a:lnTo>
                      <a:pt x="1772" y="30687"/>
                    </a:lnTo>
                    <a:lnTo>
                      <a:pt x="2070" y="30277"/>
                    </a:lnTo>
                    <a:lnTo>
                      <a:pt x="2368" y="29811"/>
                    </a:lnTo>
                    <a:lnTo>
                      <a:pt x="2685" y="29327"/>
                    </a:lnTo>
                    <a:lnTo>
                      <a:pt x="3002" y="28786"/>
                    </a:lnTo>
                    <a:lnTo>
                      <a:pt x="3338" y="28208"/>
                    </a:lnTo>
                    <a:lnTo>
                      <a:pt x="3655" y="27611"/>
                    </a:lnTo>
                    <a:lnTo>
                      <a:pt x="3972" y="26959"/>
                    </a:lnTo>
                    <a:lnTo>
                      <a:pt x="4270" y="26269"/>
                    </a:lnTo>
                    <a:lnTo>
                      <a:pt x="4568" y="25561"/>
                    </a:lnTo>
                    <a:lnTo>
                      <a:pt x="4736" y="25094"/>
                    </a:lnTo>
                    <a:lnTo>
                      <a:pt x="4904" y="24554"/>
                    </a:lnTo>
                    <a:lnTo>
                      <a:pt x="5072" y="23939"/>
                    </a:lnTo>
                    <a:lnTo>
                      <a:pt x="5221" y="23249"/>
                    </a:lnTo>
                    <a:lnTo>
                      <a:pt x="5389" y="22503"/>
                    </a:lnTo>
                    <a:lnTo>
                      <a:pt x="5556" y="21701"/>
                    </a:lnTo>
                    <a:lnTo>
                      <a:pt x="5892" y="19930"/>
                    </a:lnTo>
                    <a:lnTo>
                      <a:pt x="6209" y="17991"/>
                    </a:lnTo>
                    <a:lnTo>
                      <a:pt x="6526" y="15941"/>
                    </a:lnTo>
                    <a:lnTo>
                      <a:pt x="6843" y="13834"/>
                    </a:lnTo>
                    <a:lnTo>
                      <a:pt x="7122" y="11709"/>
                    </a:lnTo>
                    <a:lnTo>
                      <a:pt x="7383" y="9639"/>
                    </a:lnTo>
                    <a:lnTo>
                      <a:pt x="7644" y="7626"/>
                    </a:lnTo>
                    <a:lnTo>
                      <a:pt x="8055" y="4084"/>
                    </a:lnTo>
                    <a:lnTo>
                      <a:pt x="8353" y="1455"/>
                    </a:lnTo>
                    <a:lnTo>
                      <a:pt x="8483" y="150"/>
                    </a:lnTo>
                    <a:close/>
                    <a:moveTo>
                      <a:pt x="8390" y="1"/>
                    </a:moveTo>
                    <a:lnTo>
                      <a:pt x="8353" y="19"/>
                    </a:lnTo>
                    <a:lnTo>
                      <a:pt x="8334" y="38"/>
                    </a:lnTo>
                    <a:lnTo>
                      <a:pt x="8334" y="75"/>
                    </a:lnTo>
                    <a:lnTo>
                      <a:pt x="8222" y="1026"/>
                    </a:lnTo>
                    <a:lnTo>
                      <a:pt x="7961" y="3487"/>
                    </a:lnTo>
                    <a:lnTo>
                      <a:pt x="7551" y="7011"/>
                    </a:lnTo>
                    <a:lnTo>
                      <a:pt x="7309" y="9043"/>
                    </a:lnTo>
                    <a:lnTo>
                      <a:pt x="7029" y="11168"/>
                    </a:lnTo>
                    <a:lnTo>
                      <a:pt x="6731" y="13349"/>
                    </a:lnTo>
                    <a:lnTo>
                      <a:pt x="6433" y="15512"/>
                    </a:lnTo>
                    <a:lnTo>
                      <a:pt x="6116" y="17637"/>
                    </a:lnTo>
                    <a:lnTo>
                      <a:pt x="5780" y="19651"/>
                    </a:lnTo>
                    <a:lnTo>
                      <a:pt x="5445" y="21496"/>
                    </a:lnTo>
                    <a:lnTo>
                      <a:pt x="5258" y="22335"/>
                    </a:lnTo>
                    <a:lnTo>
                      <a:pt x="5090" y="23118"/>
                    </a:lnTo>
                    <a:lnTo>
                      <a:pt x="4923" y="23827"/>
                    </a:lnTo>
                    <a:lnTo>
                      <a:pt x="4755" y="24461"/>
                    </a:lnTo>
                    <a:lnTo>
                      <a:pt x="4587" y="25020"/>
                    </a:lnTo>
                    <a:lnTo>
                      <a:pt x="4419" y="25505"/>
                    </a:lnTo>
                    <a:lnTo>
                      <a:pt x="4084" y="26325"/>
                    </a:lnTo>
                    <a:lnTo>
                      <a:pt x="3729" y="27089"/>
                    </a:lnTo>
                    <a:lnTo>
                      <a:pt x="3357" y="27816"/>
                    </a:lnTo>
                    <a:lnTo>
                      <a:pt x="3002" y="28488"/>
                    </a:lnTo>
                    <a:lnTo>
                      <a:pt x="2629" y="29121"/>
                    </a:lnTo>
                    <a:lnTo>
                      <a:pt x="2257" y="29681"/>
                    </a:lnTo>
                    <a:lnTo>
                      <a:pt x="1902" y="30203"/>
                    </a:lnTo>
                    <a:lnTo>
                      <a:pt x="1567" y="30687"/>
                    </a:lnTo>
                    <a:lnTo>
                      <a:pt x="1250" y="31098"/>
                    </a:lnTo>
                    <a:lnTo>
                      <a:pt x="970" y="31470"/>
                    </a:lnTo>
                    <a:lnTo>
                      <a:pt x="485" y="32030"/>
                    </a:lnTo>
                    <a:lnTo>
                      <a:pt x="150" y="32384"/>
                    </a:lnTo>
                    <a:lnTo>
                      <a:pt x="19" y="32496"/>
                    </a:lnTo>
                    <a:lnTo>
                      <a:pt x="1" y="32552"/>
                    </a:lnTo>
                    <a:lnTo>
                      <a:pt x="1" y="32589"/>
                    </a:lnTo>
                    <a:lnTo>
                      <a:pt x="38" y="32626"/>
                    </a:lnTo>
                    <a:lnTo>
                      <a:pt x="75" y="32645"/>
                    </a:lnTo>
                    <a:lnTo>
                      <a:pt x="2909" y="32645"/>
                    </a:lnTo>
                    <a:lnTo>
                      <a:pt x="2928" y="32626"/>
                    </a:lnTo>
                    <a:lnTo>
                      <a:pt x="7178" y="27928"/>
                    </a:lnTo>
                    <a:lnTo>
                      <a:pt x="7197" y="27891"/>
                    </a:lnTo>
                    <a:lnTo>
                      <a:pt x="7197" y="27854"/>
                    </a:lnTo>
                    <a:lnTo>
                      <a:pt x="6638" y="26027"/>
                    </a:lnTo>
                    <a:lnTo>
                      <a:pt x="7999" y="23361"/>
                    </a:lnTo>
                    <a:lnTo>
                      <a:pt x="9192" y="20956"/>
                    </a:lnTo>
                    <a:lnTo>
                      <a:pt x="10534" y="18252"/>
                    </a:lnTo>
                    <a:lnTo>
                      <a:pt x="11858" y="15549"/>
                    </a:lnTo>
                    <a:lnTo>
                      <a:pt x="13014" y="13107"/>
                    </a:lnTo>
                    <a:lnTo>
                      <a:pt x="13480" y="12063"/>
                    </a:lnTo>
                    <a:lnTo>
                      <a:pt x="13853" y="11224"/>
                    </a:lnTo>
                    <a:lnTo>
                      <a:pt x="14095" y="10590"/>
                    </a:lnTo>
                    <a:lnTo>
                      <a:pt x="14170" y="10366"/>
                    </a:lnTo>
                    <a:lnTo>
                      <a:pt x="14207" y="10217"/>
                    </a:lnTo>
                    <a:lnTo>
                      <a:pt x="14226" y="9975"/>
                    </a:lnTo>
                    <a:lnTo>
                      <a:pt x="14226" y="9714"/>
                    </a:lnTo>
                    <a:lnTo>
                      <a:pt x="14188" y="9434"/>
                    </a:lnTo>
                    <a:lnTo>
                      <a:pt x="14132" y="9155"/>
                    </a:lnTo>
                    <a:lnTo>
                      <a:pt x="14076" y="8856"/>
                    </a:lnTo>
                    <a:lnTo>
                      <a:pt x="14002" y="8577"/>
                    </a:lnTo>
                    <a:lnTo>
                      <a:pt x="13797" y="7999"/>
                    </a:lnTo>
                    <a:lnTo>
                      <a:pt x="13610" y="7477"/>
                    </a:lnTo>
                    <a:lnTo>
                      <a:pt x="13405" y="7029"/>
                    </a:lnTo>
                    <a:lnTo>
                      <a:pt x="13144" y="6489"/>
                    </a:lnTo>
                    <a:lnTo>
                      <a:pt x="16090" y="113"/>
                    </a:lnTo>
                    <a:lnTo>
                      <a:pt x="16108" y="75"/>
                    </a:lnTo>
                    <a:lnTo>
                      <a:pt x="16090" y="38"/>
                    </a:lnTo>
                    <a:lnTo>
                      <a:pt x="1605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41"/>
              <p:cNvSpPr/>
              <p:nvPr/>
            </p:nvSpPr>
            <p:spPr>
              <a:xfrm>
                <a:off x="2033050" y="5342175"/>
                <a:ext cx="18552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7421" h="5314" extrusionOk="0">
                    <a:moveTo>
                      <a:pt x="6936" y="0"/>
                    </a:moveTo>
                    <a:lnTo>
                      <a:pt x="6376" y="727"/>
                    </a:lnTo>
                    <a:lnTo>
                      <a:pt x="5798" y="1436"/>
                    </a:lnTo>
                    <a:lnTo>
                      <a:pt x="5220" y="2125"/>
                    </a:lnTo>
                    <a:lnTo>
                      <a:pt x="4605" y="2778"/>
                    </a:lnTo>
                    <a:lnTo>
                      <a:pt x="4009" y="3375"/>
                    </a:lnTo>
                    <a:lnTo>
                      <a:pt x="3412" y="3897"/>
                    </a:lnTo>
                    <a:lnTo>
                      <a:pt x="3114" y="4139"/>
                    </a:lnTo>
                    <a:lnTo>
                      <a:pt x="2834" y="4363"/>
                    </a:lnTo>
                    <a:lnTo>
                      <a:pt x="2536" y="4568"/>
                    </a:lnTo>
                    <a:lnTo>
                      <a:pt x="2256" y="4735"/>
                    </a:lnTo>
                    <a:lnTo>
                      <a:pt x="541" y="4698"/>
                    </a:lnTo>
                    <a:lnTo>
                      <a:pt x="0" y="5313"/>
                    </a:lnTo>
                    <a:lnTo>
                      <a:pt x="2797" y="5313"/>
                    </a:lnTo>
                    <a:lnTo>
                      <a:pt x="6451" y="1286"/>
                    </a:lnTo>
                    <a:lnTo>
                      <a:pt x="6917" y="5313"/>
                    </a:lnTo>
                    <a:lnTo>
                      <a:pt x="7420" y="1510"/>
                    </a:lnTo>
                    <a:lnTo>
                      <a:pt x="693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41"/>
              <p:cNvSpPr/>
              <p:nvPr/>
            </p:nvSpPr>
            <p:spPr>
              <a:xfrm>
                <a:off x="2130000" y="3622800"/>
                <a:ext cx="753675" cy="1264500"/>
              </a:xfrm>
              <a:custGeom>
                <a:avLst/>
                <a:gdLst/>
                <a:ahLst/>
                <a:cxnLst/>
                <a:rect l="l" t="t" r="r" b="b"/>
                <a:pathLst>
                  <a:path w="30147" h="50580" extrusionOk="0">
                    <a:moveTo>
                      <a:pt x="15604" y="0"/>
                    </a:moveTo>
                    <a:lnTo>
                      <a:pt x="10683" y="187"/>
                    </a:lnTo>
                    <a:lnTo>
                      <a:pt x="9713" y="1566"/>
                    </a:lnTo>
                    <a:lnTo>
                      <a:pt x="7718" y="2703"/>
                    </a:lnTo>
                    <a:lnTo>
                      <a:pt x="4008" y="2293"/>
                    </a:lnTo>
                    <a:lnTo>
                      <a:pt x="3412" y="1883"/>
                    </a:lnTo>
                    <a:lnTo>
                      <a:pt x="0" y="3505"/>
                    </a:lnTo>
                    <a:lnTo>
                      <a:pt x="2908" y="10068"/>
                    </a:lnTo>
                    <a:lnTo>
                      <a:pt x="3058" y="11596"/>
                    </a:lnTo>
                    <a:lnTo>
                      <a:pt x="8110" y="17376"/>
                    </a:lnTo>
                    <a:lnTo>
                      <a:pt x="8147" y="17674"/>
                    </a:lnTo>
                    <a:lnTo>
                      <a:pt x="8166" y="18010"/>
                    </a:lnTo>
                    <a:lnTo>
                      <a:pt x="8184" y="18364"/>
                    </a:lnTo>
                    <a:lnTo>
                      <a:pt x="8166" y="18755"/>
                    </a:lnTo>
                    <a:lnTo>
                      <a:pt x="8147" y="19613"/>
                    </a:lnTo>
                    <a:lnTo>
                      <a:pt x="8073" y="20564"/>
                    </a:lnTo>
                    <a:lnTo>
                      <a:pt x="7942" y="21608"/>
                    </a:lnTo>
                    <a:lnTo>
                      <a:pt x="7812" y="22726"/>
                    </a:lnTo>
                    <a:lnTo>
                      <a:pt x="7625" y="23901"/>
                    </a:lnTo>
                    <a:lnTo>
                      <a:pt x="7420" y="25150"/>
                    </a:lnTo>
                    <a:lnTo>
                      <a:pt x="7178" y="26455"/>
                    </a:lnTo>
                    <a:lnTo>
                      <a:pt x="6917" y="27797"/>
                    </a:lnTo>
                    <a:lnTo>
                      <a:pt x="6637" y="29177"/>
                    </a:lnTo>
                    <a:lnTo>
                      <a:pt x="6339" y="30575"/>
                    </a:lnTo>
                    <a:lnTo>
                      <a:pt x="5705" y="33428"/>
                    </a:lnTo>
                    <a:lnTo>
                      <a:pt x="5034" y="36280"/>
                    </a:lnTo>
                    <a:lnTo>
                      <a:pt x="4363" y="39058"/>
                    </a:lnTo>
                    <a:lnTo>
                      <a:pt x="3691" y="41686"/>
                    </a:lnTo>
                    <a:lnTo>
                      <a:pt x="3058" y="44091"/>
                    </a:lnTo>
                    <a:lnTo>
                      <a:pt x="2498" y="46235"/>
                    </a:lnTo>
                    <a:lnTo>
                      <a:pt x="1641" y="49386"/>
                    </a:lnTo>
                    <a:lnTo>
                      <a:pt x="1324" y="50561"/>
                    </a:lnTo>
                    <a:lnTo>
                      <a:pt x="1566" y="50579"/>
                    </a:lnTo>
                    <a:lnTo>
                      <a:pt x="1827" y="50579"/>
                    </a:lnTo>
                    <a:lnTo>
                      <a:pt x="2088" y="50542"/>
                    </a:lnTo>
                    <a:lnTo>
                      <a:pt x="2349" y="50467"/>
                    </a:lnTo>
                    <a:lnTo>
                      <a:pt x="2610" y="50374"/>
                    </a:lnTo>
                    <a:lnTo>
                      <a:pt x="2871" y="50262"/>
                    </a:lnTo>
                    <a:lnTo>
                      <a:pt x="3393" y="50001"/>
                    </a:lnTo>
                    <a:lnTo>
                      <a:pt x="3915" y="49722"/>
                    </a:lnTo>
                    <a:lnTo>
                      <a:pt x="4437" y="49461"/>
                    </a:lnTo>
                    <a:lnTo>
                      <a:pt x="4698" y="49349"/>
                    </a:lnTo>
                    <a:lnTo>
                      <a:pt x="4959" y="49274"/>
                    </a:lnTo>
                    <a:lnTo>
                      <a:pt x="5220" y="49200"/>
                    </a:lnTo>
                    <a:lnTo>
                      <a:pt x="5463" y="49181"/>
                    </a:lnTo>
                    <a:lnTo>
                      <a:pt x="5761" y="49181"/>
                    </a:lnTo>
                    <a:lnTo>
                      <a:pt x="6022" y="49218"/>
                    </a:lnTo>
                    <a:lnTo>
                      <a:pt x="6302" y="49293"/>
                    </a:lnTo>
                    <a:lnTo>
                      <a:pt x="6563" y="49368"/>
                    </a:lnTo>
                    <a:lnTo>
                      <a:pt x="6824" y="49479"/>
                    </a:lnTo>
                    <a:lnTo>
                      <a:pt x="7085" y="49591"/>
                    </a:lnTo>
                    <a:lnTo>
                      <a:pt x="7607" y="49852"/>
                    </a:lnTo>
                    <a:lnTo>
                      <a:pt x="8110" y="50113"/>
                    </a:lnTo>
                    <a:lnTo>
                      <a:pt x="8390" y="50225"/>
                    </a:lnTo>
                    <a:lnTo>
                      <a:pt x="8651" y="50337"/>
                    </a:lnTo>
                    <a:lnTo>
                      <a:pt x="8930" y="50430"/>
                    </a:lnTo>
                    <a:lnTo>
                      <a:pt x="9210" y="50486"/>
                    </a:lnTo>
                    <a:lnTo>
                      <a:pt x="9508" y="50542"/>
                    </a:lnTo>
                    <a:lnTo>
                      <a:pt x="9806" y="50561"/>
                    </a:lnTo>
                    <a:lnTo>
                      <a:pt x="10105" y="50542"/>
                    </a:lnTo>
                    <a:lnTo>
                      <a:pt x="10403" y="50505"/>
                    </a:lnTo>
                    <a:lnTo>
                      <a:pt x="10701" y="50449"/>
                    </a:lnTo>
                    <a:lnTo>
                      <a:pt x="11018" y="50374"/>
                    </a:lnTo>
                    <a:lnTo>
                      <a:pt x="11615" y="50188"/>
                    </a:lnTo>
                    <a:lnTo>
                      <a:pt x="12230" y="49983"/>
                    </a:lnTo>
                    <a:lnTo>
                      <a:pt x="12845" y="49759"/>
                    </a:lnTo>
                    <a:lnTo>
                      <a:pt x="13181" y="49666"/>
                    </a:lnTo>
                    <a:lnTo>
                      <a:pt x="13498" y="49591"/>
                    </a:lnTo>
                    <a:lnTo>
                      <a:pt x="13833" y="49517"/>
                    </a:lnTo>
                    <a:lnTo>
                      <a:pt x="14169" y="49461"/>
                    </a:lnTo>
                    <a:lnTo>
                      <a:pt x="14523" y="49442"/>
                    </a:lnTo>
                    <a:lnTo>
                      <a:pt x="14877" y="49423"/>
                    </a:lnTo>
                    <a:lnTo>
                      <a:pt x="15232" y="49442"/>
                    </a:lnTo>
                    <a:lnTo>
                      <a:pt x="15604" y="49479"/>
                    </a:lnTo>
                    <a:lnTo>
                      <a:pt x="15977" y="49535"/>
                    </a:lnTo>
                    <a:lnTo>
                      <a:pt x="16332" y="49610"/>
                    </a:lnTo>
                    <a:lnTo>
                      <a:pt x="17077" y="49796"/>
                    </a:lnTo>
                    <a:lnTo>
                      <a:pt x="17823" y="50001"/>
                    </a:lnTo>
                    <a:lnTo>
                      <a:pt x="18550" y="50206"/>
                    </a:lnTo>
                    <a:lnTo>
                      <a:pt x="19296" y="50374"/>
                    </a:lnTo>
                    <a:lnTo>
                      <a:pt x="19669" y="50449"/>
                    </a:lnTo>
                    <a:lnTo>
                      <a:pt x="20023" y="50505"/>
                    </a:lnTo>
                    <a:lnTo>
                      <a:pt x="20396" y="50542"/>
                    </a:lnTo>
                    <a:lnTo>
                      <a:pt x="20750" y="50561"/>
                    </a:lnTo>
                    <a:lnTo>
                      <a:pt x="21086" y="50542"/>
                    </a:lnTo>
                    <a:lnTo>
                      <a:pt x="21402" y="50486"/>
                    </a:lnTo>
                    <a:lnTo>
                      <a:pt x="21663" y="50412"/>
                    </a:lnTo>
                    <a:lnTo>
                      <a:pt x="21906" y="50318"/>
                    </a:lnTo>
                    <a:lnTo>
                      <a:pt x="22130" y="50225"/>
                    </a:lnTo>
                    <a:lnTo>
                      <a:pt x="22335" y="50095"/>
                    </a:lnTo>
                    <a:lnTo>
                      <a:pt x="22708" y="49852"/>
                    </a:lnTo>
                    <a:lnTo>
                      <a:pt x="23062" y="49629"/>
                    </a:lnTo>
                    <a:lnTo>
                      <a:pt x="23248" y="49517"/>
                    </a:lnTo>
                    <a:lnTo>
                      <a:pt x="23435" y="49442"/>
                    </a:lnTo>
                    <a:lnTo>
                      <a:pt x="23621" y="49368"/>
                    </a:lnTo>
                    <a:lnTo>
                      <a:pt x="23845" y="49349"/>
                    </a:lnTo>
                    <a:lnTo>
                      <a:pt x="24087" y="49330"/>
                    </a:lnTo>
                    <a:lnTo>
                      <a:pt x="24348" y="49368"/>
                    </a:lnTo>
                    <a:lnTo>
                      <a:pt x="24572" y="49423"/>
                    </a:lnTo>
                    <a:lnTo>
                      <a:pt x="24758" y="49498"/>
                    </a:lnTo>
                    <a:lnTo>
                      <a:pt x="24963" y="49573"/>
                    </a:lnTo>
                    <a:lnTo>
                      <a:pt x="25131" y="49647"/>
                    </a:lnTo>
                    <a:lnTo>
                      <a:pt x="25877" y="50039"/>
                    </a:lnTo>
                    <a:lnTo>
                      <a:pt x="26082" y="50151"/>
                    </a:lnTo>
                    <a:lnTo>
                      <a:pt x="26306" y="50244"/>
                    </a:lnTo>
                    <a:lnTo>
                      <a:pt x="26548" y="50318"/>
                    </a:lnTo>
                    <a:lnTo>
                      <a:pt x="26809" y="50393"/>
                    </a:lnTo>
                    <a:lnTo>
                      <a:pt x="27107" y="50467"/>
                    </a:lnTo>
                    <a:lnTo>
                      <a:pt x="27424" y="50505"/>
                    </a:lnTo>
                    <a:lnTo>
                      <a:pt x="27760" y="50542"/>
                    </a:lnTo>
                    <a:lnTo>
                      <a:pt x="28151" y="50561"/>
                    </a:lnTo>
                    <a:lnTo>
                      <a:pt x="27573" y="46944"/>
                    </a:lnTo>
                    <a:lnTo>
                      <a:pt x="26940" y="43197"/>
                    </a:lnTo>
                    <a:lnTo>
                      <a:pt x="26175" y="38815"/>
                    </a:lnTo>
                    <a:lnTo>
                      <a:pt x="25765" y="36541"/>
                    </a:lnTo>
                    <a:lnTo>
                      <a:pt x="25336" y="34285"/>
                    </a:lnTo>
                    <a:lnTo>
                      <a:pt x="24926" y="32141"/>
                    </a:lnTo>
                    <a:lnTo>
                      <a:pt x="24516" y="30146"/>
                    </a:lnTo>
                    <a:lnTo>
                      <a:pt x="24124" y="28357"/>
                    </a:lnTo>
                    <a:lnTo>
                      <a:pt x="23919" y="27574"/>
                    </a:lnTo>
                    <a:lnTo>
                      <a:pt x="23752" y="26846"/>
                    </a:lnTo>
                    <a:lnTo>
                      <a:pt x="23565" y="26231"/>
                    </a:lnTo>
                    <a:lnTo>
                      <a:pt x="23397" y="25691"/>
                    </a:lnTo>
                    <a:lnTo>
                      <a:pt x="23248" y="25262"/>
                    </a:lnTo>
                    <a:lnTo>
                      <a:pt x="23099" y="24926"/>
                    </a:lnTo>
                    <a:lnTo>
                      <a:pt x="22950" y="24665"/>
                    </a:lnTo>
                    <a:lnTo>
                      <a:pt x="22782" y="24348"/>
                    </a:lnTo>
                    <a:lnTo>
                      <a:pt x="22372" y="23696"/>
                    </a:lnTo>
                    <a:lnTo>
                      <a:pt x="21869" y="22987"/>
                    </a:lnTo>
                    <a:lnTo>
                      <a:pt x="21328" y="22223"/>
                    </a:lnTo>
                    <a:lnTo>
                      <a:pt x="20713" y="21440"/>
                    </a:lnTo>
                    <a:lnTo>
                      <a:pt x="20097" y="20638"/>
                    </a:lnTo>
                    <a:lnTo>
                      <a:pt x="18811" y="19072"/>
                    </a:lnTo>
                    <a:lnTo>
                      <a:pt x="17599" y="17618"/>
                    </a:lnTo>
                    <a:lnTo>
                      <a:pt x="16574" y="16444"/>
                    </a:lnTo>
                    <a:lnTo>
                      <a:pt x="15604" y="15344"/>
                    </a:lnTo>
                    <a:lnTo>
                      <a:pt x="16276" y="7905"/>
                    </a:lnTo>
                    <a:lnTo>
                      <a:pt x="15772" y="6656"/>
                    </a:lnTo>
                    <a:lnTo>
                      <a:pt x="27051" y="11223"/>
                    </a:lnTo>
                    <a:lnTo>
                      <a:pt x="30146" y="9042"/>
                    </a:lnTo>
                    <a:lnTo>
                      <a:pt x="28822" y="5220"/>
                    </a:lnTo>
                    <a:lnTo>
                      <a:pt x="27350" y="6358"/>
                    </a:lnTo>
                    <a:lnTo>
                      <a:pt x="156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41"/>
              <p:cNvSpPr/>
              <p:nvPr/>
            </p:nvSpPr>
            <p:spPr>
              <a:xfrm>
                <a:off x="2130000" y="3710425"/>
                <a:ext cx="185975" cy="3864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15456" extrusionOk="0">
                    <a:moveTo>
                      <a:pt x="0" y="0"/>
                    </a:moveTo>
                    <a:lnTo>
                      <a:pt x="37" y="634"/>
                    </a:lnTo>
                    <a:lnTo>
                      <a:pt x="131" y="2331"/>
                    </a:lnTo>
                    <a:lnTo>
                      <a:pt x="205" y="3468"/>
                    </a:lnTo>
                    <a:lnTo>
                      <a:pt x="317" y="4736"/>
                    </a:lnTo>
                    <a:lnTo>
                      <a:pt x="448" y="6096"/>
                    </a:lnTo>
                    <a:lnTo>
                      <a:pt x="597" y="7495"/>
                    </a:lnTo>
                    <a:lnTo>
                      <a:pt x="764" y="8912"/>
                    </a:lnTo>
                    <a:lnTo>
                      <a:pt x="970" y="10291"/>
                    </a:lnTo>
                    <a:lnTo>
                      <a:pt x="1081" y="10962"/>
                    </a:lnTo>
                    <a:lnTo>
                      <a:pt x="1193" y="11596"/>
                    </a:lnTo>
                    <a:lnTo>
                      <a:pt x="1324" y="12211"/>
                    </a:lnTo>
                    <a:lnTo>
                      <a:pt x="1454" y="12789"/>
                    </a:lnTo>
                    <a:lnTo>
                      <a:pt x="1603" y="13311"/>
                    </a:lnTo>
                    <a:lnTo>
                      <a:pt x="1753" y="13796"/>
                    </a:lnTo>
                    <a:lnTo>
                      <a:pt x="1920" y="14225"/>
                    </a:lnTo>
                    <a:lnTo>
                      <a:pt x="2088" y="14598"/>
                    </a:lnTo>
                    <a:lnTo>
                      <a:pt x="2256" y="14915"/>
                    </a:lnTo>
                    <a:lnTo>
                      <a:pt x="2349" y="15045"/>
                    </a:lnTo>
                    <a:lnTo>
                      <a:pt x="2442" y="15157"/>
                    </a:lnTo>
                    <a:lnTo>
                      <a:pt x="2536" y="15250"/>
                    </a:lnTo>
                    <a:lnTo>
                      <a:pt x="2629" y="15325"/>
                    </a:lnTo>
                    <a:lnTo>
                      <a:pt x="2741" y="15381"/>
                    </a:lnTo>
                    <a:lnTo>
                      <a:pt x="2834" y="15418"/>
                    </a:lnTo>
                    <a:lnTo>
                      <a:pt x="3076" y="15455"/>
                    </a:lnTo>
                    <a:lnTo>
                      <a:pt x="3319" y="15455"/>
                    </a:lnTo>
                    <a:lnTo>
                      <a:pt x="3561" y="15437"/>
                    </a:lnTo>
                    <a:lnTo>
                      <a:pt x="3803" y="15381"/>
                    </a:lnTo>
                    <a:lnTo>
                      <a:pt x="4027" y="15325"/>
                    </a:lnTo>
                    <a:lnTo>
                      <a:pt x="4251" y="15250"/>
                    </a:lnTo>
                    <a:lnTo>
                      <a:pt x="4474" y="15138"/>
                    </a:lnTo>
                    <a:lnTo>
                      <a:pt x="4680" y="15027"/>
                    </a:lnTo>
                    <a:lnTo>
                      <a:pt x="4885" y="14896"/>
                    </a:lnTo>
                    <a:lnTo>
                      <a:pt x="5090" y="14766"/>
                    </a:lnTo>
                    <a:lnTo>
                      <a:pt x="5276" y="14616"/>
                    </a:lnTo>
                    <a:lnTo>
                      <a:pt x="5463" y="14449"/>
                    </a:lnTo>
                    <a:lnTo>
                      <a:pt x="5817" y="14113"/>
                    </a:lnTo>
                    <a:lnTo>
                      <a:pt x="6134" y="13759"/>
                    </a:lnTo>
                    <a:lnTo>
                      <a:pt x="6432" y="13405"/>
                    </a:lnTo>
                    <a:lnTo>
                      <a:pt x="6674" y="13050"/>
                    </a:lnTo>
                    <a:lnTo>
                      <a:pt x="6898" y="12715"/>
                    </a:lnTo>
                    <a:lnTo>
                      <a:pt x="7085" y="12417"/>
                    </a:lnTo>
                    <a:lnTo>
                      <a:pt x="7346" y="11969"/>
                    </a:lnTo>
                    <a:lnTo>
                      <a:pt x="7439" y="11801"/>
                    </a:lnTo>
                    <a:lnTo>
                      <a:pt x="4773" y="9434"/>
                    </a:lnTo>
                    <a:lnTo>
                      <a:pt x="4661" y="54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41"/>
              <p:cNvSpPr/>
              <p:nvPr/>
            </p:nvSpPr>
            <p:spPr>
              <a:xfrm>
                <a:off x="2200375" y="3822275"/>
                <a:ext cx="927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7421" extrusionOk="0">
                    <a:moveTo>
                      <a:pt x="56" y="1"/>
                    </a:moveTo>
                    <a:lnTo>
                      <a:pt x="19" y="19"/>
                    </a:lnTo>
                    <a:lnTo>
                      <a:pt x="0" y="56"/>
                    </a:lnTo>
                    <a:lnTo>
                      <a:pt x="0" y="75"/>
                    </a:lnTo>
                    <a:lnTo>
                      <a:pt x="149" y="3617"/>
                    </a:lnTo>
                    <a:lnTo>
                      <a:pt x="168" y="3673"/>
                    </a:lnTo>
                    <a:lnTo>
                      <a:pt x="3561" y="7402"/>
                    </a:lnTo>
                    <a:lnTo>
                      <a:pt x="3598" y="7421"/>
                    </a:lnTo>
                    <a:lnTo>
                      <a:pt x="3654" y="7421"/>
                    </a:lnTo>
                    <a:lnTo>
                      <a:pt x="3692" y="7402"/>
                    </a:lnTo>
                    <a:lnTo>
                      <a:pt x="3710" y="7383"/>
                    </a:lnTo>
                    <a:lnTo>
                      <a:pt x="3710" y="7346"/>
                    </a:lnTo>
                    <a:lnTo>
                      <a:pt x="3710" y="7309"/>
                    </a:lnTo>
                    <a:lnTo>
                      <a:pt x="3692" y="7290"/>
                    </a:lnTo>
                    <a:lnTo>
                      <a:pt x="317" y="3580"/>
                    </a:lnTo>
                    <a:lnTo>
                      <a:pt x="168" y="75"/>
                    </a:lnTo>
                    <a:lnTo>
                      <a:pt x="149" y="38"/>
                    </a:lnTo>
                    <a:lnTo>
                      <a:pt x="149" y="19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41"/>
              <p:cNvSpPr/>
              <p:nvPr/>
            </p:nvSpPr>
            <p:spPr>
              <a:xfrm>
                <a:off x="2500525" y="3748625"/>
                <a:ext cx="25650" cy="424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698" extrusionOk="0">
                    <a:moveTo>
                      <a:pt x="38" y="1"/>
                    </a:moveTo>
                    <a:lnTo>
                      <a:pt x="19" y="38"/>
                    </a:lnTo>
                    <a:lnTo>
                      <a:pt x="0" y="57"/>
                    </a:lnTo>
                    <a:lnTo>
                      <a:pt x="0" y="94"/>
                    </a:lnTo>
                    <a:lnTo>
                      <a:pt x="0" y="113"/>
                    </a:lnTo>
                    <a:lnTo>
                      <a:pt x="877" y="1660"/>
                    </a:lnTo>
                    <a:lnTo>
                      <a:pt x="914" y="1697"/>
                    </a:lnTo>
                    <a:lnTo>
                      <a:pt x="989" y="1697"/>
                    </a:lnTo>
                    <a:lnTo>
                      <a:pt x="1026" y="1660"/>
                    </a:lnTo>
                    <a:lnTo>
                      <a:pt x="1026" y="1641"/>
                    </a:lnTo>
                    <a:lnTo>
                      <a:pt x="1026" y="1604"/>
                    </a:lnTo>
                    <a:lnTo>
                      <a:pt x="1026" y="1586"/>
                    </a:lnTo>
                    <a:lnTo>
                      <a:pt x="150" y="38"/>
                    </a:lnTo>
                    <a:lnTo>
                      <a:pt x="131" y="20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41"/>
              <p:cNvSpPr/>
              <p:nvPr/>
            </p:nvSpPr>
            <p:spPr>
              <a:xfrm>
                <a:off x="2829575" y="3723925"/>
                <a:ext cx="109100" cy="13472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389" extrusionOk="0">
                    <a:moveTo>
                      <a:pt x="1958" y="1"/>
                    </a:moveTo>
                    <a:lnTo>
                      <a:pt x="1" y="1343"/>
                    </a:lnTo>
                    <a:lnTo>
                      <a:pt x="1324" y="3357"/>
                    </a:lnTo>
                    <a:lnTo>
                      <a:pt x="2219" y="4736"/>
                    </a:lnTo>
                    <a:lnTo>
                      <a:pt x="2648" y="5389"/>
                    </a:lnTo>
                    <a:lnTo>
                      <a:pt x="2722" y="5351"/>
                    </a:lnTo>
                    <a:lnTo>
                      <a:pt x="2909" y="5184"/>
                    </a:lnTo>
                    <a:lnTo>
                      <a:pt x="3505" y="4643"/>
                    </a:lnTo>
                    <a:lnTo>
                      <a:pt x="4363" y="3860"/>
                    </a:lnTo>
                    <a:lnTo>
                      <a:pt x="19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41"/>
              <p:cNvSpPr/>
              <p:nvPr/>
            </p:nvSpPr>
            <p:spPr>
              <a:xfrm>
                <a:off x="2827250" y="3722075"/>
                <a:ext cx="113275" cy="13890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5556" extrusionOk="0">
                    <a:moveTo>
                      <a:pt x="2032" y="187"/>
                    </a:moveTo>
                    <a:lnTo>
                      <a:pt x="4344" y="3915"/>
                    </a:lnTo>
                    <a:lnTo>
                      <a:pt x="3431" y="4754"/>
                    </a:lnTo>
                    <a:lnTo>
                      <a:pt x="2760" y="5351"/>
                    </a:lnTo>
                    <a:lnTo>
                      <a:pt x="2126" y="4381"/>
                    </a:lnTo>
                    <a:lnTo>
                      <a:pt x="205" y="1436"/>
                    </a:lnTo>
                    <a:lnTo>
                      <a:pt x="2032" y="187"/>
                    </a:lnTo>
                    <a:close/>
                    <a:moveTo>
                      <a:pt x="2051" y="0"/>
                    </a:moveTo>
                    <a:lnTo>
                      <a:pt x="2014" y="19"/>
                    </a:lnTo>
                    <a:lnTo>
                      <a:pt x="38" y="1343"/>
                    </a:lnTo>
                    <a:lnTo>
                      <a:pt x="19" y="1361"/>
                    </a:lnTo>
                    <a:lnTo>
                      <a:pt x="0" y="1398"/>
                    </a:lnTo>
                    <a:lnTo>
                      <a:pt x="0" y="1436"/>
                    </a:lnTo>
                    <a:lnTo>
                      <a:pt x="19" y="1454"/>
                    </a:lnTo>
                    <a:lnTo>
                      <a:pt x="1697" y="4009"/>
                    </a:lnTo>
                    <a:lnTo>
                      <a:pt x="2368" y="5034"/>
                    </a:lnTo>
                    <a:lnTo>
                      <a:pt x="2666" y="5500"/>
                    </a:lnTo>
                    <a:lnTo>
                      <a:pt x="2666" y="5519"/>
                    </a:lnTo>
                    <a:lnTo>
                      <a:pt x="2704" y="5556"/>
                    </a:lnTo>
                    <a:lnTo>
                      <a:pt x="2722" y="5556"/>
                    </a:lnTo>
                    <a:lnTo>
                      <a:pt x="2760" y="5537"/>
                    </a:lnTo>
                    <a:lnTo>
                      <a:pt x="2815" y="5500"/>
                    </a:lnTo>
                    <a:lnTo>
                      <a:pt x="3076" y="5295"/>
                    </a:lnTo>
                    <a:lnTo>
                      <a:pt x="3598" y="4829"/>
                    </a:lnTo>
                    <a:lnTo>
                      <a:pt x="4512" y="3990"/>
                    </a:lnTo>
                    <a:lnTo>
                      <a:pt x="4531" y="3934"/>
                    </a:lnTo>
                    <a:lnTo>
                      <a:pt x="4531" y="3878"/>
                    </a:lnTo>
                    <a:lnTo>
                      <a:pt x="2126" y="38"/>
                    </a:lnTo>
                    <a:lnTo>
                      <a:pt x="2107" y="19"/>
                    </a:lnTo>
                    <a:lnTo>
                      <a:pt x="207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41"/>
              <p:cNvSpPr/>
              <p:nvPr/>
            </p:nvSpPr>
            <p:spPr>
              <a:xfrm>
                <a:off x="2903675" y="3811100"/>
                <a:ext cx="21950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877" extrusionOk="0">
                    <a:moveTo>
                      <a:pt x="411" y="0"/>
                    </a:moveTo>
                    <a:lnTo>
                      <a:pt x="318" y="19"/>
                    </a:lnTo>
                    <a:lnTo>
                      <a:pt x="243" y="37"/>
                    </a:lnTo>
                    <a:lnTo>
                      <a:pt x="169" y="93"/>
                    </a:lnTo>
                    <a:lnTo>
                      <a:pt x="94" y="149"/>
                    </a:lnTo>
                    <a:lnTo>
                      <a:pt x="57" y="205"/>
                    </a:lnTo>
                    <a:lnTo>
                      <a:pt x="19" y="298"/>
                    </a:lnTo>
                    <a:lnTo>
                      <a:pt x="1" y="373"/>
                    </a:lnTo>
                    <a:lnTo>
                      <a:pt x="1" y="466"/>
                    </a:lnTo>
                    <a:lnTo>
                      <a:pt x="19" y="541"/>
                    </a:lnTo>
                    <a:lnTo>
                      <a:pt x="38" y="634"/>
                    </a:lnTo>
                    <a:lnTo>
                      <a:pt x="94" y="709"/>
                    </a:lnTo>
                    <a:lnTo>
                      <a:pt x="150" y="764"/>
                    </a:lnTo>
                    <a:lnTo>
                      <a:pt x="206" y="802"/>
                    </a:lnTo>
                    <a:lnTo>
                      <a:pt x="299" y="839"/>
                    </a:lnTo>
                    <a:lnTo>
                      <a:pt x="374" y="858"/>
                    </a:lnTo>
                    <a:lnTo>
                      <a:pt x="467" y="876"/>
                    </a:lnTo>
                    <a:lnTo>
                      <a:pt x="541" y="858"/>
                    </a:lnTo>
                    <a:lnTo>
                      <a:pt x="635" y="820"/>
                    </a:lnTo>
                    <a:lnTo>
                      <a:pt x="709" y="783"/>
                    </a:lnTo>
                    <a:lnTo>
                      <a:pt x="765" y="727"/>
                    </a:lnTo>
                    <a:lnTo>
                      <a:pt x="802" y="653"/>
                    </a:lnTo>
                    <a:lnTo>
                      <a:pt x="840" y="578"/>
                    </a:lnTo>
                    <a:lnTo>
                      <a:pt x="858" y="485"/>
                    </a:lnTo>
                    <a:lnTo>
                      <a:pt x="877" y="410"/>
                    </a:lnTo>
                    <a:lnTo>
                      <a:pt x="858" y="317"/>
                    </a:lnTo>
                    <a:lnTo>
                      <a:pt x="821" y="242"/>
                    </a:lnTo>
                    <a:lnTo>
                      <a:pt x="784" y="168"/>
                    </a:lnTo>
                    <a:lnTo>
                      <a:pt x="728" y="93"/>
                    </a:lnTo>
                    <a:lnTo>
                      <a:pt x="653" y="56"/>
                    </a:lnTo>
                    <a:lnTo>
                      <a:pt x="579" y="19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41"/>
              <p:cNvSpPr/>
              <p:nvPr/>
            </p:nvSpPr>
            <p:spPr>
              <a:xfrm>
                <a:off x="2334125" y="4052525"/>
                <a:ext cx="191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766" h="243" extrusionOk="0">
                    <a:moveTo>
                      <a:pt x="672" y="0"/>
                    </a:moveTo>
                    <a:lnTo>
                      <a:pt x="57" y="93"/>
                    </a:lnTo>
                    <a:lnTo>
                      <a:pt x="38" y="93"/>
                    </a:lnTo>
                    <a:lnTo>
                      <a:pt x="19" y="112"/>
                    </a:lnTo>
                    <a:lnTo>
                      <a:pt x="1" y="149"/>
                    </a:lnTo>
                    <a:lnTo>
                      <a:pt x="1" y="187"/>
                    </a:lnTo>
                    <a:lnTo>
                      <a:pt x="19" y="224"/>
                    </a:lnTo>
                    <a:lnTo>
                      <a:pt x="75" y="243"/>
                    </a:lnTo>
                    <a:lnTo>
                      <a:pt x="94" y="243"/>
                    </a:lnTo>
                    <a:lnTo>
                      <a:pt x="691" y="149"/>
                    </a:lnTo>
                    <a:lnTo>
                      <a:pt x="728" y="131"/>
                    </a:lnTo>
                    <a:lnTo>
                      <a:pt x="747" y="112"/>
                    </a:lnTo>
                    <a:lnTo>
                      <a:pt x="765" y="93"/>
                    </a:lnTo>
                    <a:lnTo>
                      <a:pt x="765" y="56"/>
                    </a:lnTo>
                    <a:lnTo>
                      <a:pt x="747" y="19"/>
                    </a:lnTo>
                    <a:lnTo>
                      <a:pt x="72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41"/>
              <p:cNvSpPr/>
              <p:nvPr/>
            </p:nvSpPr>
            <p:spPr>
              <a:xfrm>
                <a:off x="2364900" y="4017575"/>
                <a:ext cx="127725" cy="35900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1436" extrusionOk="0">
                    <a:moveTo>
                      <a:pt x="5034" y="0"/>
                    </a:moveTo>
                    <a:lnTo>
                      <a:pt x="4997" y="19"/>
                    </a:lnTo>
                    <a:lnTo>
                      <a:pt x="4046" y="298"/>
                    </a:lnTo>
                    <a:lnTo>
                      <a:pt x="2890" y="634"/>
                    </a:lnTo>
                    <a:lnTo>
                      <a:pt x="2256" y="802"/>
                    </a:lnTo>
                    <a:lnTo>
                      <a:pt x="1566" y="969"/>
                    </a:lnTo>
                    <a:lnTo>
                      <a:pt x="839" y="1119"/>
                    </a:lnTo>
                    <a:lnTo>
                      <a:pt x="75" y="1268"/>
                    </a:lnTo>
                    <a:lnTo>
                      <a:pt x="38" y="1286"/>
                    </a:lnTo>
                    <a:lnTo>
                      <a:pt x="19" y="1305"/>
                    </a:lnTo>
                    <a:lnTo>
                      <a:pt x="0" y="1342"/>
                    </a:lnTo>
                    <a:lnTo>
                      <a:pt x="0" y="1361"/>
                    </a:lnTo>
                    <a:lnTo>
                      <a:pt x="38" y="1417"/>
                    </a:lnTo>
                    <a:lnTo>
                      <a:pt x="93" y="1436"/>
                    </a:lnTo>
                    <a:lnTo>
                      <a:pt x="112" y="1436"/>
                    </a:lnTo>
                    <a:lnTo>
                      <a:pt x="877" y="1286"/>
                    </a:lnTo>
                    <a:lnTo>
                      <a:pt x="1604" y="1119"/>
                    </a:lnTo>
                    <a:lnTo>
                      <a:pt x="2293" y="951"/>
                    </a:lnTo>
                    <a:lnTo>
                      <a:pt x="2946" y="783"/>
                    </a:lnTo>
                    <a:lnTo>
                      <a:pt x="4102" y="466"/>
                    </a:lnTo>
                    <a:lnTo>
                      <a:pt x="5053" y="168"/>
                    </a:lnTo>
                    <a:lnTo>
                      <a:pt x="5071" y="149"/>
                    </a:lnTo>
                    <a:lnTo>
                      <a:pt x="5090" y="131"/>
                    </a:lnTo>
                    <a:lnTo>
                      <a:pt x="5109" y="93"/>
                    </a:lnTo>
                    <a:lnTo>
                      <a:pt x="5090" y="56"/>
                    </a:lnTo>
                    <a:lnTo>
                      <a:pt x="5071" y="37"/>
                    </a:lnTo>
                    <a:lnTo>
                      <a:pt x="5053" y="19"/>
                    </a:lnTo>
                    <a:lnTo>
                      <a:pt x="503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41"/>
              <p:cNvSpPr/>
              <p:nvPr/>
            </p:nvSpPr>
            <p:spPr>
              <a:xfrm>
                <a:off x="2502850" y="4007300"/>
                <a:ext cx="196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784" h="393" extrusionOk="0">
                    <a:moveTo>
                      <a:pt x="672" y="1"/>
                    </a:moveTo>
                    <a:lnTo>
                      <a:pt x="38" y="225"/>
                    </a:lnTo>
                    <a:lnTo>
                      <a:pt x="19" y="243"/>
                    </a:lnTo>
                    <a:lnTo>
                      <a:pt x="1" y="262"/>
                    </a:lnTo>
                    <a:lnTo>
                      <a:pt x="1" y="299"/>
                    </a:lnTo>
                    <a:lnTo>
                      <a:pt x="1" y="336"/>
                    </a:lnTo>
                    <a:lnTo>
                      <a:pt x="19" y="374"/>
                    </a:lnTo>
                    <a:lnTo>
                      <a:pt x="75" y="392"/>
                    </a:lnTo>
                    <a:lnTo>
                      <a:pt x="94" y="374"/>
                    </a:lnTo>
                    <a:lnTo>
                      <a:pt x="728" y="150"/>
                    </a:lnTo>
                    <a:lnTo>
                      <a:pt x="746" y="131"/>
                    </a:lnTo>
                    <a:lnTo>
                      <a:pt x="765" y="113"/>
                    </a:lnTo>
                    <a:lnTo>
                      <a:pt x="784" y="75"/>
                    </a:lnTo>
                    <a:lnTo>
                      <a:pt x="765" y="38"/>
                    </a:lnTo>
                    <a:lnTo>
                      <a:pt x="746" y="20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41"/>
              <p:cNvSpPr/>
              <p:nvPr/>
            </p:nvSpPr>
            <p:spPr>
              <a:xfrm>
                <a:off x="2334600" y="4084225"/>
                <a:ext cx="20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43" extrusionOk="0">
                    <a:moveTo>
                      <a:pt x="728" y="0"/>
                    </a:moveTo>
                    <a:lnTo>
                      <a:pt x="597" y="19"/>
                    </a:lnTo>
                    <a:lnTo>
                      <a:pt x="75" y="75"/>
                    </a:lnTo>
                    <a:lnTo>
                      <a:pt x="38" y="93"/>
                    </a:lnTo>
                    <a:lnTo>
                      <a:pt x="19" y="112"/>
                    </a:lnTo>
                    <a:lnTo>
                      <a:pt x="0" y="131"/>
                    </a:lnTo>
                    <a:lnTo>
                      <a:pt x="0" y="168"/>
                    </a:lnTo>
                    <a:lnTo>
                      <a:pt x="19" y="224"/>
                    </a:lnTo>
                    <a:lnTo>
                      <a:pt x="75" y="242"/>
                    </a:lnTo>
                    <a:lnTo>
                      <a:pt x="94" y="242"/>
                    </a:lnTo>
                    <a:lnTo>
                      <a:pt x="616" y="186"/>
                    </a:lnTo>
                    <a:lnTo>
                      <a:pt x="746" y="168"/>
                    </a:lnTo>
                    <a:lnTo>
                      <a:pt x="765" y="149"/>
                    </a:lnTo>
                    <a:lnTo>
                      <a:pt x="802" y="131"/>
                    </a:lnTo>
                    <a:lnTo>
                      <a:pt x="802" y="112"/>
                    </a:lnTo>
                    <a:lnTo>
                      <a:pt x="821" y="75"/>
                    </a:lnTo>
                    <a:lnTo>
                      <a:pt x="802" y="37"/>
                    </a:lnTo>
                    <a:lnTo>
                      <a:pt x="783" y="19"/>
                    </a:lnTo>
                    <a:lnTo>
                      <a:pt x="74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41"/>
              <p:cNvSpPr/>
              <p:nvPr/>
            </p:nvSpPr>
            <p:spPr>
              <a:xfrm>
                <a:off x="2366750" y="4052050"/>
                <a:ext cx="13520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362" extrusionOk="0">
                    <a:moveTo>
                      <a:pt x="5296" y="1"/>
                    </a:moveTo>
                    <a:lnTo>
                      <a:pt x="4736" y="187"/>
                    </a:lnTo>
                    <a:lnTo>
                      <a:pt x="4158" y="373"/>
                    </a:lnTo>
                    <a:lnTo>
                      <a:pt x="3543" y="523"/>
                    </a:lnTo>
                    <a:lnTo>
                      <a:pt x="2891" y="690"/>
                    </a:lnTo>
                    <a:lnTo>
                      <a:pt x="2219" y="821"/>
                    </a:lnTo>
                    <a:lnTo>
                      <a:pt x="1530" y="970"/>
                    </a:lnTo>
                    <a:lnTo>
                      <a:pt x="803" y="1082"/>
                    </a:lnTo>
                    <a:lnTo>
                      <a:pt x="57" y="1194"/>
                    </a:lnTo>
                    <a:lnTo>
                      <a:pt x="38" y="1212"/>
                    </a:lnTo>
                    <a:lnTo>
                      <a:pt x="19" y="1231"/>
                    </a:lnTo>
                    <a:lnTo>
                      <a:pt x="1" y="1268"/>
                    </a:lnTo>
                    <a:lnTo>
                      <a:pt x="1" y="1287"/>
                    </a:lnTo>
                    <a:lnTo>
                      <a:pt x="19" y="1343"/>
                    </a:lnTo>
                    <a:lnTo>
                      <a:pt x="75" y="1362"/>
                    </a:lnTo>
                    <a:lnTo>
                      <a:pt x="94" y="1362"/>
                    </a:lnTo>
                    <a:lnTo>
                      <a:pt x="840" y="1250"/>
                    </a:lnTo>
                    <a:lnTo>
                      <a:pt x="1567" y="1119"/>
                    </a:lnTo>
                    <a:lnTo>
                      <a:pt x="2257" y="989"/>
                    </a:lnTo>
                    <a:lnTo>
                      <a:pt x="2928" y="840"/>
                    </a:lnTo>
                    <a:lnTo>
                      <a:pt x="3580" y="690"/>
                    </a:lnTo>
                    <a:lnTo>
                      <a:pt x="4196" y="523"/>
                    </a:lnTo>
                    <a:lnTo>
                      <a:pt x="4792" y="355"/>
                    </a:lnTo>
                    <a:lnTo>
                      <a:pt x="5351" y="168"/>
                    </a:lnTo>
                    <a:lnTo>
                      <a:pt x="5389" y="150"/>
                    </a:lnTo>
                    <a:lnTo>
                      <a:pt x="5407" y="112"/>
                    </a:lnTo>
                    <a:lnTo>
                      <a:pt x="5407" y="94"/>
                    </a:lnTo>
                    <a:lnTo>
                      <a:pt x="5407" y="57"/>
                    </a:lnTo>
                    <a:lnTo>
                      <a:pt x="5389" y="38"/>
                    </a:lnTo>
                    <a:lnTo>
                      <a:pt x="5370" y="19"/>
                    </a:lnTo>
                    <a:lnTo>
                      <a:pt x="533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41"/>
              <p:cNvSpPr/>
              <p:nvPr/>
            </p:nvSpPr>
            <p:spPr>
              <a:xfrm>
                <a:off x="2513575" y="4033875"/>
                <a:ext cx="317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672" extrusionOk="0">
                    <a:moveTo>
                      <a:pt x="1138" y="1"/>
                    </a:moveTo>
                    <a:lnTo>
                      <a:pt x="1082" y="38"/>
                    </a:lnTo>
                    <a:lnTo>
                      <a:pt x="877" y="150"/>
                    </a:lnTo>
                    <a:lnTo>
                      <a:pt x="541" y="317"/>
                    </a:lnTo>
                    <a:lnTo>
                      <a:pt x="38" y="523"/>
                    </a:lnTo>
                    <a:lnTo>
                      <a:pt x="19" y="541"/>
                    </a:lnTo>
                    <a:lnTo>
                      <a:pt x="0" y="560"/>
                    </a:lnTo>
                    <a:lnTo>
                      <a:pt x="0" y="597"/>
                    </a:lnTo>
                    <a:lnTo>
                      <a:pt x="0" y="634"/>
                    </a:lnTo>
                    <a:lnTo>
                      <a:pt x="38" y="672"/>
                    </a:lnTo>
                    <a:lnTo>
                      <a:pt x="112" y="672"/>
                    </a:lnTo>
                    <a:lnTo>
                      <a:pt x="616" y="467"/>
                    </a:lnTo>
                    <a:lnTo>
                      <a:pt x="951" y="299"/>
                    </a:lnTo>
                    <a:lnTo>
                      <a:pt x="1156" y="187"/>
                    </a:lnTo>
                    <a:lnTo>
                      <a:pt x="1231" y="150"/>
                    </a:lnTo>
                    <a:lnTo>
                      <a:pt x="1250" y="112"/>
                    </a:lnTo>
                    <a:lnTo>
                      <a:pt x="1268" y="94"/>
                    </a:lnTo>
                    <a:lnTo>
                      <a:pt x="1268" y="56"/>
                    </a:lnTo>
                    <a:lnTo>
                      <a:pt x="1250" y="38"/>
                    </a:lnTo>
                    <a:lnTo>
                      <a:pt x="12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41"/>
              <p:cNvSpPr/>
              <p:nvPr/>
            </p:nvSpPr>
            <p:spPr>
              <a:xfrm>
                <a:off x="2389125" y="4021300"/>
                <a:ext cx="876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2499" extrusionOk="0">
                    <a:moveTo>
                      <a:pt x="3058" y="0"/>
                    </a:moveTo>
                    <a:lnTo>
                      <a:pt x="75" y="597"/>
                    </a:lnTo>
                    <a:lnTo>
                      <a:pt x="38" y="615"/>
                    </a:lnTo>
                    <a:lnTo>
                      <a:pt x="19" y="634"/>
                    </a:lnTo>
                    <a:lnTo>
                      <a:pt x="1" y="671"/>
                    </a:lnTo>
                    <a:lnTo>
                      <a:pt x="1" y="709"/>
                    </a:lnTo>
                    <a:lnTo>
                      <a:pt x="355" y="2424"/>
                    </a:lnTo>
                    <a:lnTo>
                      <a:pt x="374" y="2461"/>
                    </a:lnTo>
                    <a:lnTo>
                      <a:pt x="392" y="2480"/>
                    </a:lnTo>
                    <a:lnTo>
                      <a:pt x="430" y="2498"/>
                    </a:lnTo>
                    <a:lnTo>
                      <a:pt x="448" y="2498"/>
                    </a:lnTo>
                    <a:lnTo>
                      <a:pt x="3450" y="1902"/>
                    </a:lnTo>
                    <a:lnTo>
                      <a:pt x="3468" y="1883"/>
                    </a:lnTo>
                    <a:lnTo>
                      <a:pt x="3506" y="1864"/>
                    </a:lnTo>
                    <a:lnTo>
                      <a:pt x="3506" y="1827"/>
                    </a:lnTo>
                    <a:lnTo>
                      <a:pt x="3506" y="1790"/>
                    </a:lnTo>
                    <a:lnTo>
                      <a:pt x="3170" y="75"/>
                    </a:lnTo>
                    <a:lnTo>
                      <a:pt x="3151" y="37"/>
                    </a:lnTo>
                    <a:lnTo>
                      <a:pt x="3133" y="19"/>
                    </a:lnTo>
                    <a:lnTo>
                      <a:pt x="309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41"/>
              <p:cNvSpPr/>
              <p:nvPr/>
            </p:nvSpPr>
            <p:spPr>
              <a:xfrm>
                <a:off x="2364425" y="4044125"/>
                <a:ext cx="6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03" extrusionOk="0">
                    <a:moveTo>
                      <a:pt x="75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7"/>
                    </a:lnTo>
                    <a:lnTo>
                      <a:pt x="1" y="94"/>
                    </a:lnTo>
                    <a:lnTo>
                      <a:pt x="94" y="1828"/>
                    </a:lnTo>
                    <a:lnTo>
                      <a:pt x="112" y="1865"/>
                    </a:lnTo>
                    <a:lnTo>
                      <a:pt x="131" y="1884"/>
                    </a:lnTo>
                    <a:lnTo>
                      <a:pt x="150" y="1902"/>
                    </a:lnTo>
                    <a:lnTo>
                      <a:pt x="224" y="1902"/>
                    </a:lnTo>
                    <a:lnTo>
                      <a:pt x="243" y="1884"/>
                    </a:lnTo>
                    <a:lnTo>
                      <a:pt x="262" y="1846"/>
                    </a:lnTo>
                    <a:lnTo>
                      <a:pt x="262" y="1809"/>
                    </a:lnTo>
                    <a:lnTo>
                      <a:pt x="168" y="75"/>
                    </a:lnTo>
                    <a:lnTo>
                      <a:pt x="150" y="57"/>
                    </a:lnTo>
                    <a:lnTo>
                      <a:pt x="131" y="19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41"/>
              <p:cNvSpPr/>
              <p:nvPr/>
            </p:nvSpPr>
            <p:spPr>
              <a:xfrm>
                <a:off x="2349525" y="4045050"/>
                <a:ext cx="6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03" extrusionOk="0">
                    <a:moveTo>
                      <a:pt x="37" y="1"/>
                    </a:moveTo>
                    <a:lnTo>
                      <a:pt x="19" y="20"/>
                    </a:lnTo>
                    <a:lnTo>
                      <a:pt x="0" y="57"/>
                    </a:lnTo>
                    <a:lnTo>
                      <a:pt x="0" y="76"/>
                    </a:lnTo>
                    <a:lnTo>
                      <a:pt x="93" y="1828"/>
                    </a:lnTo>
                    <a:lnTo>
                      <a:pt x="93" y="1847"/>
                    </a:lnTo>
                    <a:lnTo>
                      <a:pt x="112" y="1884"/>
                    </a:lnTo>
                    <a:lnTo>
                      <a:pt x="149" y="1884"/>
                    </a:lnTo>
                    <a:lnTo>
                      <a:pt x="168" y="1903"/>
                    </a:lnTo>
                    <a:lnTo>
                      <a:pt x="186" y="1903"/>
                    </a:lnTo>
                    <a:lnTo>
                      <a:pt x="205" y="1884"/>
                    </a:lnTo>
                    <a:lnTo>
                      <a:pt x="242" y="1865"/>
                    </a:lnTo>
                    <a:lnTo>
                      <a:pt x="242" y="1847"/>
                    </a:lnTo>
                    <a:lnTo>
                      <a:pt x="261" y="1809"/>
                    </a:lnTo>
                    <a:lnTo>
                      <a:pt x="149" y="76"/>
                    </a:lnTo>
                    <a:lnTo>
                      <a:pt x="149" y="38"/>
                    </a:lnTo>
                    <a:lnTo>
                      <a:pt x="131" y="20"/>
                    </a:lnTo>
                    <a:lnTo>
                      <a:pt x="7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41"/>
              <p:cNvSpPr/>
              <p:nvPr/>
            </p:nvSpPr>
            <p:spPr>
              <a:xfrm>
                <a:off x="2487000" y="4013375"/>
                <a:ext cx="1680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828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112"/>
                    </a:lnTo>
                    <a:lnTo>
                      <a:pt x="504" y="1771"/>
                    </a:lnTo>
                    <a:lnTo>
                      <a:pt x="541" y="1809"/>
                    </a:lnTo>
                    <a:lnTo>
                      <a:pt x="579" y="1827"/>
                    </a:lnTo>
                    <a:lnTo>
                      <a:pt x="616" y="1827"/>
                    </a:lnTo>
                    <a:lnTo>
                      <a:pt x="635" y="1809"/>
                    </a:lnTo>
                    <a:lnTo>
                      <a:pt x="653" y="1790"/>
                    </a:lnTo>
                    <a:lnTo>
                      <a:pt x="672" y="1753"/>
                    </a:lnTo>
                    <a:lnTo>
                      <a:pt x="653" y="1734"/>
                    </a:lnTo>
                    <a:lnTo>
                      <a:pt x="169" y="56"/>
                    </a:lnTo>
                    <a:lnTo>
                      <a:pt x="150" y="38"/>
                    </a:lnTo>
                    <a:lnTo>
                      <a:pt x="131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41"/>
              <p:cNvSpPr/>
              <p:nvPr/>
            </p:nvSpPr>
            <p:spPr>
              <a:xfrm>
                <a:off x="2501450" y="4009175"/>
                <a:ext cx="1680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828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94"/>
                    </a:lnTo>
                    <a:lnTo>
                      <a:pt x="504" y="1772"/>
                    </a:lnTo>
                    <a:lnTo>
                      <a:pt x="541" y="1809"/>
                    </a:lnTo>
                    <a:lnTo>
                      <a:pt x="579" y="1827"/>
                    </a:lnTo>
                    <a:lnTo>
                      <a:pt x="616" y="1827"/>
                    </a:lnTo>
                    <a:lnTo>
                      <a:pt x="635" y="1809"/>
                    </a:lnTo>
                    <a:lnTo>
                      <a:pt x="653" y="1790"/>
                    </a:lnTo>
                    <a:lnTo>
                      <a:pt x="672" y="1753"/>
                    </a:lnTo>
                    <a:lnTo>
                      <a:pt x="653" y="1716"/>
                    </a:lnTo>
                    <a:lnTo>
                      <a:pt x="169" y="56"/>
                    </a:lnTo>
                    <a:lnTo>
                      <a:pt x="150" y="19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41"/>
              <p:cNvSpPr/>
              <p:nvPr/>
            </p:nvSpPr>
            <p:spPr>
              <a:xfrm>
                <a:off x="2024200" y="3120350"/>
                <a:ext cx="398525" cy="483825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19353" extrusionOk="0">
                    <a:moveTo>
                      <a:pt x="8166" y="1"/>
                    </a:moveTo>
                    <a:lnTo>
                      <a:pt x="7532" y="38"/>
                    </a:lnTo>
                    <a:lnTo>
                      <a:pt x="6898" y="131"/>
                    </a:lnTo>
                    <a:lnTo>
                      <a:pt x="6208" y="262"/>
                    </a:lnTo>
                    <a:lnTo>
                      <a:pt x="5537" y="430"/>
                    </a:lnTo>
                    <a:lnTo>
                      <a:pt x="4903" y="635"/>
                    </a:lnTo>
                    <a:lnTo>
                      <a:pt x="4325" y="858"/>
                    </a:lnTo>
                    <a:lnTo>
                      <a:pt x="3785" y="1101"/>
                    </a:lnTo>
                    <a:lnTo>
                      <a:pt x="3300" y="1362"/>
                    </a:lnTo>
                    <a:lnTo>
                      <a:pt x="2853" y="1660"/>
                    </a:lnTo>
                    <a:lnTo>
                      <a:pt x="2442" y="1958"/>
                    </a:lnTo>
                    <a:lnTo>
                      <a:pt x="2069" y="2275"/>
                    </a:lnTo>
                    <a:lnTo>
                      <a:pt x="1734" y="2592"/>
                    </a:lnTo>
                    <a:lnTo>
                      <a:pt x="1436" y="2946"/>
                    </a:lnTo>
                    <a:lnTo>
                      <a:pt x="1175" y="3301"/>
                    </a:lnTo>
                    <a:lnTo>
                      <a:pt x="951" y="3655"/>
                    </a:lnTo>
                    <a:lnTo>
                      <a:pt x="746" y="4028"/>
                    </a:lnTo>
                    <a:lnTo>
                      <a:pt x="559" y="4401"/>
                    </a:lnTo>
                    <a:lnTo>
                      <a:pt x="410" y="4773"/>
                    </a:lnTo>
                    <a:lnTo>
                      <a:pt x="298" y="5146"/>
                    </a:lnTo>
                    <a:lnTo>
                      <a:pt x="205" y="5519"/>
                    </a:lnTo>
                    <a:lnTo>
                      <a:pt x="112" y="5892"/>
                    </a:lnTo>
                    <a:lnTo>
                      <a:pt x="56" y="6265"/>
                    </a:lnTo>
                    <a:lnTo>
                      <a:pt x="19" y="6619"/>
                    </a:lnTo>
                    <a:lnTo>
                      <a:pt x="0" y="6973"/>
                    </a:lnTo>
                    <a:lnTo>
                      <a:pt x="0" y="7328"/>
                    </a:lnTo>
                    <a:lnTo>
                      <a:pt x="0" y="7663"/>
                    </a:lnTo>
                    <a:lnTo>
                      <a:pt x="19" y="7980"/>
                    </a:lnTo>
                    <a:lnTo>
                      <a:pt x="93" y="8577"/>
                    </a:lnTo>
                    <a:lnTo>
                      <a:pt x="168" y="9080"/>
                    </a:lnTo>
                    <a:lnTo>
                      <a:pt x="280" y="9509"/>
                    </a:lnTo>
                    <a:lnTo>
                      <a:pt x="392" y="9826"/>
                    </a:lnTo>
                    <a:lnTo>
                      <a:pt x="503" y="10161"/>
                    </a:lnTo>
                    <a:lnTo>
                      <a:pt x="653" y="10534"/>
                    </a:lnTo>
                    <a:lnTo>
                      <a:pt x="970" y="11299"/>
                    </a:lnTo>
                    <a:lnTo>
                      <a:pt x="1268" y="12026"/>
                    </a:lnTo>
                    <a:lnTo>
                      <a:pt x="1380" y="12361"/>
                    </a:lnTo>
                    <a:lnTo>
                      <a:pt x="1454" y="12622"/>
                    </a:lnTo>
                    <a:lnTo>
                      <a:pt x="1492" y="12921"/>
                    </a:lnTo>
                    <a:lnTo>
                      <a:pt x="1529" y="13312"/>
                    </a:lnTo>
                    <a:lnTo>
                      <a:pt x="1603" y="13778"/>
                    </a:lnTo>
                    <a:lnTo>
                      <a:pt x="1697" y="14300"/>
                    </a:lnTo>
                    <a:lnTo>
                      <a:pt x="1753" y="14561"/>
                    </a:lnTo>
                    <a:lnTo>
                      <a:pt x="1827" y="14841"/>
                    </a:lnTo>
                    <a:lnTo>
                      <a:pt x="1920" y="15120"/>
                    </a:lnTo>
                    <a:lnTo>
                      <a:pt x="2014" y="15400"/>
                    </a:lnTo>
                    <a:lnTo>
                      <a:pt x="2144" y="15680"/>
                    </a:lnTo>
                    <a:lnTo>
                      <a:pt x="2275" y="15959"/>
                    </a:lnTo>
                    <a:lnTo>
                      <a:pt x="2442" y="16220"/>
                    </a:lnTo>
                    <a:lnTo>
                      <a:pt x="2629" y="16463"/>
                    </a:lnTo>
                    <a:lnTo>
                      <a:pt x="2890" y="16742"/>
                    </a:lnTo>
                    <a:lnTo>
                      <a:pt x="3169" y="17022"/>
                    </a:lnTo>
                    <a:lnTo>
                      <a:pt x="3430" y="17264"/>
                    </a:lnTo>
                    <a:lnTo>
                      <a:pt x="3710" y="17488"/>
                    </a:lnTo>
                    <a:lnTo>
                      <a:pt x="4008" y="17712"/>
                    </a:lnTo>
                    <a:lnTo>
                      <a:pt x="4288" y="17917"/>
                    </a:lnTo>
                    <a:lnTo>
                      <a:pt x="4586" y="18085"/>
                    </a:lnTo>
                    <a:lnTo>
                      <a:pt x="4866" y="18253"/>
                    </a:lnTo>
                    <a:lnTo>
                      <a:pt x="5164" y="18420"/>
                    </a:lnTo>
                    <a:lnTo>
                      <a:pt x="5463" y="18551"/>
                    </a:lnTo>
                    <a:lnTo>
                      <a:pt x="5742" y="18681"/>
                    </a:lnTo>
                    <a:lnTo>
                      <a:pt x="6040" y="18793"/>
                    </a:lnTo>
                    <a:lnTo>
                      <a:pt x="6618" y="18980"/>
                    </a:lnTo>
                    <a:lnTo>
                      <a:pt x="7159" y="19129"/>
                    </a:lnTo>
                    <a:lnTo>
                      <a:pt x="7700" y="19241"/>
                    </a:lnTo>
                    <a:lnTo>
                      <a:pt x="8203" y="19297"/>
                    </a:lnTo>
                    <a:lnTo>
                      <a:pt x="8688" y="19334"/>
                    </a:lnTo>
                    <a:lnTo>
                      <a:pt x="9117" y="19352"/>
                    </a:lnTo>
                    <a:lnTo>
                      <a:pt x="9489" y="19334"/>
                    </a:lnTo>
                    <a:lnTo>
                      <a:pt x="9825" y="19297"/>
                    </a:lnTo>
                    <a:lnTo>
                      <a:pt x="10105" y="19259"/>
                    </a:lnTo>
                    <a:lnTo>
                      <a:pt x="10310" y="19185"/>
                    </a:lnTo>
                    <a:lnTo>
                      <a:pt x="10496" y="19110"/>
                    </a:lnTo>
                    <a:lnTo>
                      <a:pt x="10720" y="18998"/>
                    </a:lnTo>
                    <a:lnTo>
                      <a:pt x="10981" y="18849"/>
                    </a:lnTo>
                    <a:lnTo>
                      <a:pt x="11261" y="18663"/>
                    </a:lnTo>
                    <a:lnTo>
                      <a:pt x="11559" y="18458"/>
                    </a:lnTo>
                    <a:lnTo>
                      <a:pt x="11894" y="18215"/>
                    </a:lnTo>
                    <a:lnTo>
                      <a:pt x="12230" y="17954"/>
                    </a:lnTo>
                    <a:lnTo>
                      <a:pt x="12566" y="17656"/>
                    </a:lnTo>
                    <a:lnTo>
                      <a:pt x="12920" y="17358"/>
                    </a:lnTo>
                    <a:lnTo>
                      <a:pt x="13255" y="17022"/>
                    </a:lnTo>
                    <a:lnTo>
                      <a:pt x="13591" y="16686"/>
                    </a:lnTo>
                    <a:lnTo>
                      <a:pt x="13927" y="16314"/>
                    </a:lnTo>
                    <a:lnTo>
                      <a:pt x="14225" y="15941"/>
                    </a:lnTo>
                    <a:lnTo>
                      <a:pt x="14523" y="15568"/>
                    </a:lnTo>
                    <a:lnTo>
                      <a:pt x="14784" y="15176"/>
                    </a:lnTo>
                    <a:lnTo>
                      <a:pt x="15008" y="14766"/>
                    </a:lnTo>
                    <a:lnTo>
                      <a:pt x="15120" y="14561"/>
                    </a:lnTo>
                    <a:lnTo>
                      <a:pt x="15213" y="14337"/>
                    </a:lnTo>
                    <a:lnTo>
                      <a:pt x="15381" y="13853"/>
                    </a:lnTo>
                    <a:lnTo>
                      <a:pt x="15530" y="13331"/>
                    </a:lnTo>
                    <a:lnTo>
                      <a:pt x="15642" y="12771"/>
                    </a:lnTo>
                    <a:lnTo>
                      <a:pt x="15735" y="12175"/>
                    </a:lnTo>
                    <a:lnTo>
                      <a:pt x="15810" y="11578"/>
                    </a:lnTo>
                    <a:lnTo>
                      <a:pt x="15865" y="10963"/>
                    </a:lnTo>
                    <a:lnTo>
                      <a:pt x="15903" y="10348"/>
                    </a:lnTo>
                    <a:lnTo>
                      <a:pt x="15940" y="9751"/>
                    </a:lnTo>
                    <a:lnTo>
                      <a:pt x="15940" y="9173"/>
                    </a:lnTo>
                    <a:lnTo>
                      <a:pt x="15940" y="8614"/>
                    </a:lnTo>
                    <a:lnTo>
                      <a:pt x="15921" y="8111"/>
                    </a:lnTo>
                    <a:lnTo>
                      <a:pt x="15884" y="7645"/>
                    </a:lnTo>
                    <a:lnTo>
                      <a:pt x="15865" y="7234"/>
                    </a:lnTo>
                    <a:lnTo>
                      <a:pt x="15810" y="6880"/>
                    </a:lnTo>
                    <a:lnTo>
                      <a:pt x="15772" y="6619"/>
                    </a:lnTo>
                    <a:lnTo>
                      <a:pt x="15716" y="6321"/>
                    </a:lnTo>
                    <a:lnTo>
                      <a:pt x="15604" y="5929"/>
                    </a:lnTo>
                    <a:lnTo>
                      <a:pt x="15455" y="5426"/>
                    </a:lnTo>
                    <a:lnTo>
                      <a:pt x="15232" y="4867"/>
                    </a:lnTo>
                    <a:lnTo>
                      <a:pt x="15101" y="4568"/>
                    </a:lnTo>
                    <a:lnTo>
                      <a:pt x="14952" y="4270"/>
                    </a:lnTo>
                    <a:lnTo>
                      <a:pt x="14803" y="3953"/>
                    </a:lnTo>
                    <a:lnTo>
                      <a:pt x="14616" y="3618"/>
                    </a:lnTo>
                    <a:lnTo>
                      <a:pt x="14411" y="3301"/>
                    </a:lnTo>
                    <a:lnTo>
                      <a:pt x="14206" y="2984"/>
                    </a:lnTo>
                    <a:lnTo>
                      <a:pt x="13964" y="2667"/>
                    </a:lnTo>
                    <a:lnTo>
                      <a:pt x="13703" y="2350"/>
                    </a:lnTo>
                    <a:lnTo>
                      <a:pt x="13423" y="2052"/>
                    </a:lnTo>
                    <a:lnTo>
                      <a:pt x="13125" y="1753"/>
                    </a:lnTo>
                    <a:lnTo>
                      <a:pt x="12808" y="1474"/>
                    </a:lnTo>
                    <a:lnTo>
                      <a:pt x="12454" y="1213"/>
                    </a:lnTo>
                    <a:lnTo>
                      <a:pt x="12081" y="970"/>
                    </a:lnTo>
                    <a:lnTo>
                      <a:pt x="11689" y="747"/>
                    </a:lnTo>
                    <a:lnTo>
                      <a:pt x="11261" y="541"/>
                    </a:lnTo>
                    <a:lnTo>
                      <a:pt x="10813" y="374"/>
                    </a:lnTo>
                    <a:lnTo>
                      <a:pt x="10347" y="225"/>
                    </a:lnTo>
                    <a:lnTo>
                      <a:pt x="9844" y="113"/>
                    </a:lnTo>
                    <a:lnTo>
                      <a:pt x="9303" y="38"/>
                    </a:lnTo>
                    <a:lnTo>
                      <a:pt x="874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41"/>
              <p:cNvSpPr/>
              <p:nvPr/>
            </p:nvSpPr>
            <p:spPr>
              <a:xfrm>
                <a:off x="2024200" y="3120350"/>
                <a:ext cx="398525" cy="483825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19353" fill="none" extrusionOk="0">
                    <a:moveTo>
                      <a:pt x="10310" y="19185"/>
                    </a:moveTo>
                    <a:lnTo>
                      <a:pt x="10310" y="19185"/>
                    </a:lnTo>
                    <a:lnTo>
                      <a:pt x="10496" y="19110"/>
                    </a:lnTo>
                    <a:lnTo>
                      <a:pt x="10720" y="18998"/>
                    </a:lnTo>
                    <a:lnTo>
                      <a:pt x="10981" y="18849"/>
                    </a:lnTo>
                    <a:lnTo>
                      <a:pt x="11261" y="18663"/>
                    </a:lnTo>
                    <a:lnTo>
                      <a:pt x="11559" y="18458"/>
                    </a:lnTo>
                    <a:lnTo>
                      <a:pt x="11894" y="18215"/>
                    </a:lnTo>
                    <a:lnTo>
                      <a:pt x="12230" y="17954"/>
                    </a:lnTo>
                    <a:lnTo>
                      <a:pt x="12566" y="17656"/>
                    </a:lnTo>
                    <a:lnTo>
                      <a:pt x="12920" y="17358"/>
                    </a:lnTo>
                    <a:lnTo>
                      <a:pt x="13255" y="17022"/>
                    </a:lnTo>
                    <a:lnTo>
                      <a:pt x="13591" y="16686"/>
                    </a:lnTo>
                    <a:lnTo>
                      <a:pt x="13927" y="16314"/>
                    </a:lnTo>
                    <a:lnTo>
                      <a:pt x="14225" y="15941"/>
                    </a:lnTo>
                    <a:lnTo>
                      <a:pt x="14523" y="15568"/>
                    </a:lnTo>
                    <a:lnTo>
                      <a:pt x="14784" y="15176"/>
                    </a:lnTo>
                    <a:lnTo>
                      <a:pt x="15008" y="14766"/>
                    </a:lnTo>
                    <a:lnTo>
                      <a:pt x="15008" y="14766"/>
                    </a:lnTo>
                    <a:lnTo>
                      <a:pt x="15120" y="14561"/>
                    </a:lnTo>
                    <a:lnTo>
                      <a:pt x="15213" y="14337"/>
                    </a:lnTo>
                    <a:lnTo>
                      <a:pt x="15381" y="13853"/>
                    </a:lnTo>
                    <a:lnTo>
                      <a:pt x="15530" y="13331"/>
                    </a:lnTo>
                    <a:lnTo>
                      <a:pt x="15642" y="12771"/>
                    </a:lnTo>
                    <a:lnTo>
                      <a:pt x="15735" y="12175"/>
                    </a:lnTo>
                    <a:lnTo>
                      <a:pt x="15810" y="11578"/>
                    </a:lnTo>
                    <a:lnTo>
                      <a:pt x="15865" y="10963"/>
                    </a:lnTo>
                    <a:lnTo>
                      <a:pt x="15903" y="10348"/>
                    </a:lnTo>
                    <a:lnTo>
                      <a:pt x="15940" y="9751"/>
                    </a:lnTo>
                    <a:lnTo>
                      <a:pt x="15940" y="9173"/>
                    </a:lnTo>
                    <a:lnTo>
                      <a:pt x="15940" y="8614"/>
                    </a:lnTo>
                    <a:lnTo>
                      <a:pt x="15921" y="8111"/>
                    </a:lnTo>
                    <a:lnTo>
                      <a:pt x="15884" y="7645"/>
                    </a:lnTo>
                    <a:lnTo>
                      <a:pt x="15865" y="7234"/>
                    </a:lnTo>
                    <a:lnTo>
                      <a:pt x="15810" y="6880"/>
                    </a:lnTo>
                    <a:lnTo>
                      <a:pt x="15772" y="6619"/>
                    </a:lnTo>
                    <a:lnTo>
                      <a:pt x="15772" y="6619"/>
                    </a:lnTo>
                    <a:lnTo>
                      <a:pt x="15716" y="6321"/>
                    </a:lnTo>
                    <a:lnTo>
                      <a:pt x="15604" y="5929"/>
                    </a:lnTo>
                    <a:lnTo>
                      <a:pt x="15455" y="5426"/>
                    </a:lnTo>
                    <a:lnTo>
                      <a:pt x="15232" y="4867"/>
                    </a:lnTo>
                    <a:lnTo>
                      <a:pt x="15101" y="4568"/>
                    </a:lnTo>
                    <a:lnTo>
                      <a:pt x="14952" y="4270"/>
                    </a:lnTo>
                    <a:lnTo>
                      <a:pt x="14803" y="3953"/>
                    </a:lnTo>
                    <a:lnTo>
                      <a:pt x="14616" y="3618"/>
                    </a:lnTo>
                    <a:lnTo>
                      <a:pt x="14411" y="3301"/>
                    </a:lnTo>
                    <a:lnTo>
                      <a:pt x="14206" y="2984"/>
                    </a:lnTo>
                    <a:lnTo>
                      <a:pt x="13964" y="2667"/>
                    </a:lnTo>
                    <a:lnTo>
                      <a:pt x="13703" y="2350"/>
                    </a:lnTo>
                    <a:lnTo>
                      <a:pt x="13423" y="2052"/>
                    </a:lnTo>
                    <a:lnTo>
                      <a:pt x="13125" y="1753"/>
                    </a:lnTo>
                    <a:lnTo>
                      <a:pt x="12808" y="1474"/>
                    </a:lnTo>
                    <a:lnTo>
                      <a:pt x="12454" y="1213"/>
                    </a:lnTo>
                    <a:lnTo>
                      <a:pt x="12081" y="970"/>
                    </a:lnTo>
                    <a:lnTo>
                      <a:pt x="11689" y="747"/>
                    </a:lnTo>
                    <a:lnTo>
                      <a:pt x="11261" y="541"/>
                    </a:lnTo>
                    <a:lnTo>
                      <a:pt x="10813" y="374"/>
                    </a:lnTo>
                    <a:lnTo>
                      <a:pt x="10347" y="225"/>
                    </a:lnTo>
                    <a:lnTo>
                      <a:pt x="9844" y="113"/>
                    </a:lnTo>
                    <a:lnTo>
                      <a:pt x="9303" y="38"/>
                    </a:lnTo>
                    <a:lnTo>
                      <a:pt x="8744" y="1"/>
                    </a:lnTo>
                    <a:lnTo>
                      <a:pt x="8166" y="1"/>
                    </a:lnTo>
                    <a:lnTo>
                      <a:pt x="7532" y="38"/>
                    </a:lnTo>
                    <a:lnTo>
                      <a:pt x="6898" y="131"/>
                    </a:lnTo>
                    <a:lnTo>
                      <a:pt x="6208" y="262"/>
                    </a:lnTo>
                    <a:lnTo>
                      <a:pt x="6208" y="262"/>
                    </a:lnTo>
                    <a:lnTo>
                      <a:pt x="5537" y="430"/>
                    </a:lnTo>
                    <a:lnTo>
                      <a:pt x="4903" y="635"/>
                    </a:lnTo>
                    <a:lnTo>
                      <a:pt x="4325" y="858"/>
                    </a:lnTo>
                    <a:lnTo>
                      <a:pt x="3785" y="1101"/>
                    </a:lnTo>
                    <a:lnTo>
                      <a:pt x="3300" y="1362"/>
                    </a:lnTo>
                    <a:lnTo>
                      <a:pt x="2853" y="1660"/>
                    </a:lnTo>
                    <a:lnTo>
                      <a:pt x="2442" y="1958"/>
                    </a:lnTo>
                    <a:lnTo>
                      <a:pt x="2069" y="2275"/>
                    </a:lnTo>
                    <a:lnTo>
                      <a:pt x="1734" y="2592"/>
                    </a:lnTo>
                    <a:lnTo>
                      <a:pt x="1436" y="2946"/>
                    </a:lnTo>
                    <a:lnTo>
                      <a:pt x="1175" y="3301"/>
                    </a:lnTo>
                    <a:lnTo>
                      <a:pt x="951" y="3655"/>
                    </a:lnTo>
                    <a:lnTo>
                      <a:pt x="746" y="4028"/>
                    </a:lnTo>
                    <a:lnTo>
                      <a:pt x="559" y="4401"/>
                    </a:lnTo>
                    <a:lnTo>
                      <a:pt x="410" y="4773"/>
                    </a:lnTo>
                    <a:lnTo>
                      <a:pt x="298" y="5146"/>
                    </a:lnTo>
                    <a:lnTo>
                      <a:pt x="205" y="5519"/>
                    </a:lnTo>
                    <a:lnTo>
                      <a:pt x="112" y="5892"/>
                    </a:lnTo>
                    <a:lnTo>
                      <a:pt x="56" y="6265"/>
                    </a:lnTo>
                    <a:lnTo>
                      <a:pt x="19" y="6619"/>
                    </a:lnTo>
                    <a:lnTo>
                      <a:pt x="0" y="6973"/>
                    </a:lnTo>
                    <a:lnTo>
                      <a:pt x="0" y="7328"/>
                    </a:lnTo>
                    <a:lnTo>
                      <a:pt x="0" y="7663"/>
                    </a:lnTo>
                    <a:lnTo>
                      <a:pt x="19" y="7980"/>
                    </a:lnTo>
                    <a:lnTo>
                      <a:pt x="93" y="8577"/>
                    </a:lnTo>
                    <a:lnTo>
                      <a:pt x="168" y="9080"/>
                    </a:lnTo>
                    <a:lnTo>
                      <a:pt x="280" y="9509"/>
                    </a:lnTo>
                    <a:lnTo>
                      <a:pt x="392" y="9826"/>
                    </a:lnTo>
                    <a:lnTo>
                      <a:pt x="392" y="9826"/>
                    </a:lnTo>
                    <a:lnTo>
                      <a:pt x="503" y="10161"/>
                    </a:lnTo>
                    <a:lnTo>
                      <a:pt x="653" y="10534"/>
                    </a:lnTo>
                    <a:lnTo>
                      <a:pt x="970" y="11299"/>
                    </a:lnTo>
                    <a:lnTo>
                      <a:pt x="1268" y="12026"/>
                    </a:lnTo>
                    <a:lnTo>
                      <a:pt x="1380" y="12361"/>
                    </a:lnTo>
                    <a:lnTo>
                      <a:pt x="1454" y="12622"/>
                    </a:lnTo>
                    <a:lnTo>
                      <a:pt x="1454" y="12622"/>
                    </a:lnTo>
                    <a:lnTo>
                      <a:pt x="1492" y="12921"/>
                    </a:lnTo>
                    <a:lnTo>
                      <a:pt x="1529" y="13312"/>
                    </a:lnTo>
                    <a:lnTo>
                      <a:pt x="1603" y="13778"/>
                    </a:lnTo>
                    <a:lnTo>
                      <a:pt x="1697" y="14300"/>
                    </a:lnTo>
                    <a:lnTo>
                      <a:pt x="1753" y="14561"/>
                    </a:lnTo>
                    <a:lnTo>
                      <a:pt x="1827" y="14841"/>
                    </a:lnTo>
                    <a:lnTo>
                      <a:pt x="1920" y="15120"/>
                    </a:lnTo>
                    <a:lnTo>
                      <a:pt x="2014" y="15400"/>
                    </a:lnTo>
                    <a:lnTo>
                      <a:pt x="2144" y="15680"/>
                    </a:lnTo>
                    <a:lnTo>
                      <a:pt x="2275" y="15959"/>
                    </a:lnTo>
                    <a:lnTo>
                      <a:pt x="2442" y="16220"/>
                    </a:lnTo>
                    <a:lnTo>
                      <a:pt x="2629" y="16463"/>
                    </a:lnTo>
                    <a:lnTo>
                      <a:pt x="2629" y="16463"/>
                    </a:lnTo>
                    <a:lnTo>
                      <a:pt x="2890" y="16742"/>
                    </a:lnTo>
                    <a:lnTo>
                      <a:pt x="3169" y="17022"/>
                    </a:lnTo>
                    <a:lnTo>
                      <a:pt x="3430" y="17264"/>
                    </a:lnTo>
                    <a:lnTo>
                      <a:pt x="3710" y="17488"/>
                    </a:lnTo>
                    <a:lnTo>
                      <a:pt x="4008" y="17712"/>
                    </a:lnTo>
                    <a:lnTo>
                      <a:pt x="4288" y="17917"/>
                    </a:lnTo>
                    <a:lnTo>
                      <a:pt x="4586" y="18085"/>
                    </a:lnTo>
                    <a:lnTo>
                      <a:pt x="4866" y="18253"/>
                    </a:lnTo>
                    <a:lnTo>
                      <a:pt x="5164" y="18420"/>
                    </a:lnTo>
                    <a:lnTo>
                      <a:pt x="5463" y="18551"/>
                    </a:lnTo>
                    <a:lnTo>
                      <a:pt x="5742" y="18681"/>
                    </a:lnTo>
                    <a:lnTo>
                      <a:pt x="6040" y="18793"/>
                    </a:lnTo>
                    <a:lnTo>
                      <a:pt x="6618" y="18980"/>
                    </a:lnTo>
                    <a:lnTo>
                      <a:pt x="7159" y="19129"/>
                    </a:lnTo>
                    <a:lnTo>
                      <a:pt x="7700" y="19241"/>
                    </a:lnTo>
                    <a:lnTo>
                      <a:pt x="8203" y="19297"/>
                    </a:lnTo>
                    <a:lnTo>
                      <a:pt x="8688" y="19334"/>
                    </a:lnTo>
                    <a:lnTo>
                      <a:pt x="9117" y="19352"/>
                    </a:lnTo>
                    <a:lnTo>
                      <a:pt x="9489" y="19334"/>
                    </a:lnTo>
                    <a:lnTo>
                      <a:pt x="9825" y="19297"/>
                    </a:lnTo>
                    <a:lnTo>
                      <a:pt x="10105" y="19259"/>
                    </a:lnTo>
                    <a:lnTo>
                      <a:pt x="10310" y="191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41"/>
              <p:cNvSpPr/>
              <p:nvPr/>
            </p:nvSpPr>
            <p:spPr>
              <a:xfrm>
                <a:off x="2021850" y="3118500"/>
                <a:ext cx="402725" cy="487550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19502" extrusionOk="0">
                    <a:moveTo>
                      <a:pt x="8539" y="149"/>
                    </a:moveTo>
                    <a:lnTo>
                      <a:pt x="9061" y="168"/>
                    </a:lnTo>
                    <a:lnTo>
                      <a:pt x="9583" y="224"/>
                    </a:lnTo>
                    <a:lnTo>
                      <a:pt x="10068" y="299"/>
                    </a:lnTo>
                    <a:lnTo>
                      <a:pt x="10553" y="429"/>
                    </a:lnTo>
                    <a:lnTo>
                      <a:pt x="11019" y="578"/>
                    </a:lnTo>
                    <a:lnTo>
                      <a:pt x="11466" y="765"/>
                    </a:lnTo>
                    <a:lnTo>
                      <a:pt x="11895" y="970"/>
                    </a:lnTo>
                    <a:lnTo>
                      <a:pt x="12324" y="1231"/>
                    </a:lnTo>
                    <a:lnTo>
                      <a:pt x="12566" y="1398"/>
                    </a:lnTo>
                    <a:lnTo>
                      <a:pt x="12809" y="1585"/>
                    </a:lnTo>
                    <a:lnTo>
                      <a:pt x="13032" y="1771"/>
                    </a:lnTo>
                    <a:lnTo>
                      <a:pt x="13256" y="1976"/>
                    </a:lnTo>
                    <a:lnTo>
                      <a:pt x="13461" y="2181"/>
                    </a:lnTo>
                    <a:lnTo>
                      <a:pt x="13666" y="2387"/>
                    </a:lnTo>
                    <a:lnTo>
                      <a:pt x="14021" y="2834"/>
                    </a:lnTo>
                    <a:lnTo>
                      <a:pt x="14337" y="3263"/>
                    </a:lnTo>
                    <a:lnTo>
                      <a:pt x="14617" y="3710"/>
                    </a:lnTo>
                    <a:lnTo>
                      <a:pt x="14860" y="4158"/>
                    </a:lnTo>
                    <a:lnTo>
                      <a:pt x="15083" y="4586"/>
                    </a:lnTo>
                    <a:lnTo>
                      <a:pt x="15251" y="4997"/>
                    </a:lnTo>
                    <a:lnTo>
                      <a:pt x="15400" y="5388"/>
                    </a:lnTo>
                    <a:lnTo>
                      <a:pt x="15531" y="5742"/>
                    </a:lnTo>
                    <a:lnTo>
                      <a:pt x="15624" y="6041"/>
                    </a:lnTo>
                    <a:lnTo>
                      <a:pt x="15754" y="6507"/>
                    </a:lnTo>
                    <a:lnTo>
                      <a:pt x="15792" y="6712"/>
                    </a:lnTo>
                    <a:lnTo>
                      <a:pt x="15829" y="6973"/>
                    </a:lnTo>
                    <a:lnTo>
                      <a:pt x="15866" y="7290"/>
                    </a:lnTo>
                    <a:lnTo>
                      <a:pt x="15922" y="8147"/>
                    </a:lnTo>
                    <a:lnTo>
                      <a:pt x="15941" y="8669"/>
                    </a:lnTo>
                    <a:lnTo>
                      <a:pt x="15959" y="9210"/>
                    </a:lnTo>
                    <a:lnTo>
                      <a:pt x="15941" y="9788"/>
                    </a:lnTo>
                    <a:lnTo>
                      <a:pt x="15922" y="10385"/>
                    </a:lnTo>
                    <a:lnTo>
                      <a:pt x="15885" y="10981"/>
                    </a:lnTo>
                    <a:lnTo>
                      <a:pt x="15848" y="11596"/>
                    </a:lnTo>
                    <a:lnTo>
                      <a:pt x="15773" y="12193"/>
                    </a:lnTo>
                    <a:lnTo>
                      <a:pt x="15680" y="12789"/>
                    </a:lnTo>
                    <a:lnTo>
                      <a:pt x="15549" y="13349"/>
                    </a:lnTo>
                    <a:lnTo>
                      <a:pt x="15400" y="13889"/>
                    </a:lnTo>
                    <a:lnTo>
                      <a:pt x="15232" y="14374"/>
                    </a:lnTo>
                    <a:lnTo>
                      <a:pt x="15139" y="14598"/>
                    </a:lnTo>
                    <a:lnTo>
                      <a:pt x="15027" y="14803"/>
                    </a:lnTo>
                    <a:lnTo>
                      <a:pt x="14804" y="15213"/>
                    </a:lnTo>
                    <a:lnTo>
                      <a:pt x="14543" y="15605"/>
                    </a:lnTo>
                    <a:lnTo>
                      <a:pt x="14244" y="15996"/>
                    </a:lnTo>
                    <a:lnTo>
                      <a:pt x="13927" y="16350"/>
                    </a:lnTo>
                    <a:lnTo>
                      <a:pt x="13610" y="16723"/>
                    </a:lnTo>
                    <a:lnTo>
                      <a:pt x="13275" y="17059"/>
                    </a:lnTo>
                    <a:lnTo>
                      <a:pt x="12921" y="17394"/>
                    </a:lnTo>
                    <a:lnTo>
                      <a:pt x="12585" y="17693"/>
                    </a:lnTo>
                    <a:lnTo>
                      <a:pt x="12231" y="17972"/>
                    </a:lnTo>
                    <a:lnTo>
                      <a:pt x="11914" y="18233"/>
                    </a:lnTo>
                    <a:lnTo>
                      <a:pt x="11597" y="18476"/>
                    </a:lnTo>
                    <a:lnTo>
                      <a:pt x="11280" y="18681"/>
                    </a:lnTo>
                    <a:lnTo>
                      <a:pt x="11019" y="18849"/>
                    </a:lnTo>
                    <a:lnTo>
                      <a:pt x="10758" y="18998"/>
                    </a:lnTo>
                    <a:lnTo>
                      <a:pt x="10553" y="19110"/>
                    </a:lnTo>
                    <a:lnTo>
                      <a:pt x="10366" y="19184"/>
                    </a:lnTo>
                    <a:lnTo>
                      <a:pt x="10180" y="19240"/>
                    </a:lnTo>
                    <a:lnTo>
                      <a:pt x="9919" y="19296"/>
                    </a:lnTo>
                    <a:lnTo>
                      <a:pt x="9602" y="19315"/>
                    </a:lnTo>
                    <a:lnTo>
                      <a:pt x="9229" y="19333"/>
                    </a:lnTo>
                    <a:lnTo>
                      <a:pt x="8800" y="19333"/>
                    </a:lnTo>
                    <a:lnTo>
                      <a:pt x="8334" y="19296"/>
                    </a:lnTo>
                    <a:lnTo>
                      <a:pt x="7831" y="19221"/>
                    </a:lnTo>
                    <a:lnTo>
                      <a:pt x="7309" y="19110"/>
                    </a:lnTo>
                    <a:lnTo>
                      <a:pt x="6750" y="18979"/>
                    </a:lnTo>
                    <a:lnTo>
                      <a:pt x="6172" y="18793"/>
                    </a:lnTo>
                    <a:lnTo>
                      <a:pt x="5892" y="18681"/>
                    </a:lnTo>
                    <a:lnTo>
                      <a:pt x="5594" y="18550"/>
                    </a:lnTo>
                    <a:lnTo>
                      <a:pt x="5314" y="18420"/>
                    </a:lnTo>
                    <a:lnTo>
                      <a:pt x="5016" y="18271"/>
                    </a:lnTo>
                    <a:lnTo>
                      <a:pt x="4736" y="18103"/>
                    </a:lnTo>
                    <a:lnTo>
                      <a:pt x="4438" y="17916"/>
                    </a:lnTo>
                    <a:lnTo>
                      <a:pt x="4158" y="17730"/>
                    </a:lnTo>
                    <a:lnTo>
                      <a:pt x="3860" y="17506"/>
                    </a:lnTo>
                    <a:lnTo>
                      <a:pt x="3580" y="17283"/>
                    </a:lnTo>
                    <a:lnTo>
                      <a:pt x="3319" y="17040"/>
                    </a:lnTo>
                    <a:lnTo>
                      <a:pt x="3040" y="16779"/>
                    </a:lnTo>
                    <a:lnTo>
                      <a:pt x="2779" y="16481"/>
                    </a:lnTo>
                    <a:lnTo>
                      <a:pt x="2630" y="16294"/>
                    </a:lnTo>
                    <a:lnTo>
                      <a:pt x="2499" y="16089"/>
                    </a:lnTo>
                    <a:lnTo>
                      <a:pt x="2387" y="15866"/>
                    </a:lnTo>
                    <a:lnTo>
                      <a:pt x="2275" y="15642"/>
                    </a:lnTo>
                    <a:lnTo>
                      <a:pt x="2182" y="15418"/>
                    </a:lnTo>
                    <a:lnTo>
                      <a:pt x="2089" y="15194"/>
                    </a:lnTo>
                    <a:lnTo>
                      <a:pt x="1958" y="14747"/>
                    </a:lnTo>
                    <a:lnTo>
                      <a:pt x="1847" y="14300"/>
                    </a:lnTo>
                    <a:lnTo>
                      <a:pt x="1772" y="13871"/>
                    </a:lnTo>
                    <a:lnTo>
                      <a:pt x="1679" y="13144"/>
                    </a:lnTo>
                    <a:lnTo>
                      <a:pt x="1623" y="12678"/>
                    </a:lnTo>
                    <a:lnTo>
                      <a:pt x="1548" y="12379"/>
                    </a:lnTo>
                    <a:lnTo>
                      <a:pt x="1418" y="12006"/>
                    </a:lnTo>
                    <a:lnTo>
                      <a:pt x="1064" y="11168"/>
                    </a:lnTo>
                    <a:lnTo>
                      <a:pt x="784" y="10496"/>
                    </a:lnTo>
                    <a:lnTo>
                      <a:pt x="653" y="10179"/>
                    </a:lnTo>
                    <a:lnTo>
                      <a:pt x="560" y="9881"/>
                    </a:lnTo>
                    <a:lnTo>
                      <a:pt x="430" y="9490"/>
                    </a:lnTo>
                    <a:lnTo>
                      <a:pt x="374" y="9229"/>
                    </a:lnTo>
                    <a:lnTo>
                      <a:pt x="318" y="8949"/>
                    </a:lnTo>
                    <a:lnTo>
                      <a:pt x="262" y="8632"/>
                    </a:lnTo>
                    <a:lnTo>
                      <a:pt x="206" y="8278"/>
                    </a:lnTo>
                    <a:lnTo>
                      <a:pt x="187" y="7905"/>
                    </a:lnTo>
                    <a:lnTo>
                      <a:pt x="169" y="7513"/>
                    </a:lnTo>
                    <a:lnTo>
                      <a:pt x="169" y="7103"/>
                    </a:lnTo>
                    <a:lnTo>
                      <a:pt x="206" y="6693"/>
                    </a:lnTo>
                    <a:lnTo>
                      <a:pt x="243" y="6246"/>
                    </a:lnTo>
                    <a:lnTo>
                      <a:pt x="336" y="5798"/>
                    </a:lnTo>
                    <a:lnTo>
                      <a:pt x="430" y="5351"/>
                    </a:lnTo>
                    <a:lnTo>
                      <a:pt x="579" y="4903"/>
                    </a:lnTo>
                    <a:lnTo>
                      <a:pt x="747" y="4456"/>
                    </a:lnTo>
                    <a:lnTo>
                      <a:pt x="970" y="4009"/>
                    </a:lnTo>
                    <a:lnTo>
                      <a:pt x="1157" y="3673"/>
                    </a:lnTo>
                    <a:lnTo>
                      <a:pt x="1380" y="3356"/>
                    </a:lnTo>
                    <a:lnTo>
                      <a:pt x="1604" y="3058"/>
                    </a:lnTo>
                    <a:lnTo>
                      <a:pt x="1847" y="2778"/>
                    </a:lnTo>
                    <a:lnTo>
                      <a:pt x="2126" y="2498"/>
                    </a:lnTo>
                    <a:lnTo>
                      <a:pt x="2406" y="2237"/>
                    </a:lnTo>
                    <a:lnTo>
                      <a:pt x="2723" y="1995"/>
                    </a:lnTo>
                    <a:lnTo>
                      <a:pt x="3040" y="1753"/>
                    </a:lnTo>
                    <a:lnTo>
                      <a:pt x="3394" y="1529"/>
                    </a:lnTo>
                    <a:lnTo>
                      <a:pt x="3748" y="1343"/>
                    </a:lnTo>
                    <a:lnTo>
                      <a:pt x="4140" y="1137"/>
                    </a:lnTo>
                    <a:lnTo>
                      <a:pt x="4531" y="970"/>
                    </a:lnTo>
                    <a:lnTo>
                      <a:pt x="4941" y="802"/>
                    </a:lnTo>
                    <a:lnTo>
                      <a:pt x="5389" y="671"/>
                    </a:lnTo>
                    <a:lnTo>
                      <a:pt x="5836" y="541"/>
                    </a:lnTo>
                    <a:lnTo>
                      <a:pt x="6321" y="410"/>
                    </a:lnTo>
                    <a:lnTo>
                      <a:pt x="6899" y="299"/>
                    </a:lnTo>
                    <a:lnTo>
                      <a:pt x="7458" y="224"/>
                    </a:lnTo>
                    <a:lnTo>
                      <a:pt x="8017" y="168"/>
                    </a:lnTo>
                    <a:lnTo>
                      <a:pt x="8539" y="149"/>
                    </a:lnTo>
                    <a:close/>
                    <a:moveTo>
                      <a:pt x="8017" y="0"/>
                    </a:moveTo>
                    <a:lnTo>
                      <a:pt x="7589" y="38"/>
                    </a:lnTo>
                    <a:lnTo>
                      <a:pt x="7160" y="93"/>
                    </a:lnTo>
                    <a:lnTo>
                      <a:pt x="6731" y="168"/>
                    </a:lnTo>
                    <a:lnTo>
                      <a:pt x="6284" y="261"/>
                    </a:lnTo>
                    <a:lnTo>
                      <a:pt x="5799" y="373"/>
                    </a:lnTo>
                    <a:lnTo>
                      <a:pt x="5333" y="504"/>
                    </a:lnTo>
                    <a:lnTo>
                      <a:pt x="4885" y="653"/>
                    </a:lnTo>
                    <a:lnTo>
                      <a:pt x="4457" y="821"/>
                    </a:lnTo>
                    <a:lnTo>
                      <a:pt x="4046" y="1007"/>
                    </a:lnTo>
                    <a:lnTo>
                      <a:pt x="3674" y="1193"/>
                    </a:lnTo>
                    <a:lnTo>
                      <a:pt x="3301" y="1398"/>
                    </a:lnTo>
                    <a:lnTo>
                      <a:pt x="2947" y="1622"/>
                    </a:lnTo>
                    <a:lnTo>
                      <a:pt x="2611" y="1865"/>
                    </a:lnTo>
                    <a:lnTo>
                      <a:pt x="2294" y="2107"/>
                    </a:lnTo>
                    <a:lnTo>
                      <a:pt x="2014" y="2387"/>
                    </a:lnTo>
                    <a:lnTo>
                      <a:pt x="1735" y="2666"/>
                    </a:lnTo>
                    <a:lnTo>
                      <a:pt x="1474" y="2964"/>
                    </a:lnTo>
                    <a:lnTo>
                      <a:pt x="1250" y="3263"/>
                    </a:lnTo>
                    <a:lnTo>
                      <a:pt x="1026" y="3598"/>
                    </a:lnTo>
                    <a:lnTo>
                      <a:pt x="821" y="3934"/>
                    </a:lnTo>
                    <a:lnTo>
                      <a:pt x="616" y="4381"/>
                    </a:lnTo>
                    <a:lnTo>
                      <a:pt x="430" y="4847"/>
                    </a:lnTo>
                    <a:lnTo>
                      <a:pt x="281" y="5314"/>
                    </a:lnTo>
                    <a:lnTo>
                      <a:pt x="169" y="5761"/>
                    </a:lnTo>
                    <a:lnTo>
                      <a:pt x="94" y="6227"/>
                    </a:lnTo>
                    <a:lnTo>
                      <a:pt x="38" y="6675"/>
                    </a:lnTo>
                    <a:lnTo>
                      <a:pt x="20" y="7103"/>
                    </a:lnTo>
                    <a:lnTo>
                      <a:pt x="1" y="7513"/>
                    </a:lnTo>
                    <a:lnTo>
                      <a:pt x="20" y="7924"/>
                    </a:lnTo>
                    <a:lnTo>
                      <a:pt x="57" y="8296"/>
                    </a:lnTo>
                    <a:lnTo>
                      <a:pt x="94" y="8651"/>
                    </a:lnTo>
                    <a:lnTo>
                      <a:pt x="150" y="8986"/>
                    </a:lnTo>
                    <a:lnTo>
                      <a:pt x="206" y="9266"/>
                    </a:lnTo>
                    <a:lnTo>
                      <a:pt x="281" y="9527"/>
                    </a:lnTo>
                    <a:lnTo>
                      <a:pt x="411" y="9937"/>
                    </a:lnTo>
                    <a:lnTo>
                      <a:pt x="504" y="10235"/>
                    </a:lnTo>
                    <a:lnTo>
                      <a:pt x="635" y="10552"/>
                    </a:lnTo>
                    <a:lnTo>
                      <a:pt x="914" y="11223"/>
                    </a:lnTo>
                    <a:lnTo>
                      <a:pt x="1250" y="12044"/>
                    </a:lnTo>
                    <a:lnTo>
                      <a:pt x="1380" y="12417"/>
                    </a:lnTo>
                    <a:lnTo>
                      <a:pt x="1455" y="12715"/>
                    </a:lnTo>
                    <a:lnTo>
                      <a:pt x="1530" y="13162"/>
                    </a:lnTo>
                    <a:lnTo>
                      <a:pt x="1623" y="13908"/>
                    </a:lnTo>
                    <a:lnTo>
                      <a:pt x="1697" y="14337"/>
                    </a:lnTo>
                    <a:lnTo>
                      <a:pt x="1809" y="14803"/>
                    </a:lnTo>
                    <a:lnTo>
                      <a:pt x="1940" y="15269"/>
                    </a:lnTo>
                    <a:lnTo>
                      <a:pt x="2033" y="15493"/>
                    </a:lnTo>
                    <a:lnTo>
                      <a:pt x="2126" y="15716"/>
                    </a:lnTo>
                    <a:lnTo>
                      <a:pt x="2238" y="15959"/>
                    </a:lnTo>
                    <a:lnTo>
                      <a:pt x="2369" y="16164"/>
                    </a:lnTo>
                    <a:lnTo>
                      <a:pt x="2499" y="16388"/>
                    </a:lnTo>
                    <a:lnTo>
                      <a:pt x="2667" y="16593"/>
                    </a:lnTo>
                    <a:lnTo>
                      <a:pt x="3058" y="17021"/>
                    </a:lnTo>
                    <a:lnTo>
                      <a:pt x="3469" y="17394"/>
                    </a:lnTo>
                    <a:lnTo>
                      <a:pt x="3897" y="17730"/>
                    </a:lnTo>
                    <a:lnTo>
                      <a:pt x="4326" y="18047"/>
                    </a:lnTo>
                    <a:lnTo>
                      <a:pt x="4755" y="18308"/>
                    </a:lnTo>
                    <a:lnTo>
                      <a:pt x="5184" y="18550"/>
                    </a:lnTo>
                    <a:lnTo>
                      <a:pt x="5631" y="18755"/>
                    </a:lnTo>
                    <a:lnTo>
                      <a:pt x="6060" y="18942"/>
                    </a:lnTo>
                    <a:lnTo>
                      <a:pt x="6489" y="19091"/>
                    </a:lnTo>
                    <a:lnTo>
                      <a:pt x="6918" y="19203"/>
                    </a:lnTo>
                    <a:lnTo>
                      <a:pt x="7309" y="19296"/>
                    </a:lnTo>
                    <a:lnTo>
                      <a:pt x="7719" y="19389"/>
                    </a:lnTo>
                    <a:lnTo>
                      <a:pt x="8092" y="19445"/>
                    </a:lnTo>
                    <a:lnTo>
                      <a:pt x="8465" y="19482"/>
                    </a:lnTo>
                    <a:lnTo>
                      <a:pt x="8800" y="19501"/>
                    </a:lnTo>
                    <a:lnTo>
                      <a:pt x="9546" y="19501"/>
                    </a:lnTo>
                    <a:lnTo>
                      <a:pt x="9919" y="19464"/>
                    </a:lnTo>
                    <a:lnTo>
                      <a:pt x="10199" y="19408"/>
                    </a:lnTo>
                    <a:lnTo>
                      <a:pt x="10422" y="19352"/>
                    </a:lnTo>
                    <a:lnTo>
                      <a:pt x="10609" y="19259"/>
                    </a:lnTo>
                    <a:lnTo>
                      <a:pt x="10833" y="19147"/>
                    </a:lnTo>
                    <a:lnTo>
                      <a:pt x="11094" y="18998"/>
                    </a:lnTo>
                    <a:lnTo>
                      <a:pt x="11373" y="18830"/>
                    </a:lnTo>
                    <a:lnTo>
                      <a:pt x="11672" y="18606"/>
                    </a:lnTo>
                    <a:lnTo>
                      <a:pt x="12007" y="18382"/>
                    </a:lnTo>
                    <a:lnTo>
                      <a:pt x="12343" y="18121"/>
                    </a:lnTo>
                    <a:lnTo>
                      <a:pt x="12678" y="17823"/>
                    </a:lnTo>
                    <a:lnTo>
                      <a:pt x="13032" y="17525"/>
                    </a:lnTo>
                    <a:lnTo>
                      <a:pt x="13387" y="17189"/>
                    </a:lnTo>
                    <a:lnTo>
                      <a:pt x="13722" y="16835"/>
                    </a:lnTo>
                    <a:lnTo>
                      <a:pt x="14058" y="16481"/>
                    </a:lnTo>
                    <a:lnTo>
                      <a:pt x="14375" y="16089"/>
                    </a:lnTo>
                    <a:lnTo>
                      <a:pt x="14673" y="15698"/>
                    </a:lnTo>
                    <a:lnTo>
                      <a:pt x="14934" y="15306"/>
                    </a:lnTo>
                    <a:lnTo>
                      <a:pt x="15176" y="14878"/>
                    </a:lnTo>
                    <a:lnTo>
                      <a:pt x="15288" y="14672"/>
                    </a:lnTo>
                    <a:lnTo>
                      <a:pt x="15382" y="14449"/>
                    </a:lnTo>
                    <a:lnTo>
                      <a:pt x="15549" y="13945"/>
                    </a:lnTo>
                    <a:lnTo>
                      <a:pt x="15698" y="13405"/>
                    </a:lnTo>
                    <a:lnTo>
                      <a:pt x="15829" y="12845"/>
                    </a:lnTo>
                    <a:lnTo>
                      <a:pt x="15922" y="12249"/>
                    </a:lnTo>
                    <a:lnTo>
                      <a:pt x="15997" y="11634"/>
                    </a:lnTo>
                    <a:lnTo>
                      <a:pt x="16053" y="11018"/>
                    </a:lnTo>
                    <a:lnTo>
                      <a:pt x="16090" y="10385"/>
                    </a:lnTo>
                    <a:lnTo>
                      <a:pt x="16109" y="9788"/>
                    </a:lnTo>
                    <a:lnTo>
                      <a:pt x="16109" y="9210"/>
                    </a:lnTo>
                    <a:lnTo>
                      <a:pt x="16109" y="8651"/>
                    </a:lnTo>
                    <a:lnTo>
                      <a:pt x="16090" y="8147"/>
                    </a:lnTo>
                    <a:lnTo>
                      <a:pt x="16034" y="7271"/>
                    </a:lnTo>
                    <a:lnTo>
                      <a:pt x="15997" y="6936"/>
                    </a:lnTo>
                    <a:lnTo>
                      <a:pt x="15941" y="6675"/>
                    </a:lnTo>
                    <a:lnTo>
                      <a:pt x="15885" y="6395"/>
                    </a:lnTo>
                    <a:lnTo>
                      <a:pt x="15754" y="5891"/>
                    </a:lnTo>
                    <a:lnTo>
                      <a:pt x="15661" y="5575"/>
                    </a:lnTo>
                    <a:lnTo>
                      <a:pt x="15531" y="5220"/>
                    </a:lnTo>
                    <a:lnTo>
                      <a:pt x="15382" y="4829"/>
                    </a:lnTo>
                    <a:lnTo>
                      <a:pt x="15195" y="4419"/>
                    </a:lnTo>
                    <a:lnTo>
                      <a:pt x="14971" y="3990"/>
                    </a:lnTo>
                    <a:lnTo>
                      <a:pt x="14729" y="3561"/>
                    </a:lnTo>
                    <a:lnTo>
                      <a:pt x="14449" y="3114"/>
                    </a:lnTo>
                    <a:lnTo>
                      <a:pt x="14114" y="2685"/>
                    </a:lnTo>
                    <a:lnTo>
                      <a:pt x="13760" y="2256"/>
                    </a:lnTo>
                    <a:lnTo>
                      <a:pt x="13554" y="2032"/>
                    </a:lnTo>
                    <a:lnTo>
                      <a:pt x="13349" y="1846"/>
                    </a:lnTo>
                    <a:lnTo>
                      <a:pt x="13126" y="1641"/>
                    </a:lnTo>
                    <a:lnTo>
                      <a:pt x="12902" y="1454"/>
                    </a:lnTo>
                    <a:lnTo>
                      <a:pt x="12660" y="1268"/>
                    </a:lnTo>
                    <a:lnTo>
                      <a:pt x="12417" y="1100"/>
                    </a:lnTo>
                    <a:lnTo>
                      <a:pt x="12100" y="895"/>
                    </a:lnTo>
                    <a:lnTo>
                      <a:pt x="11765" y="727"/>
                    </a:lnTo>
                    <a:lnTo>
                      <a:pt x="11429" y="560"/>
                    </a:lnTo>
                    <a:lnTo>
                      <a:pt x="11094" y="429"/>
                    </a:lnTo>
                    <a:lnTo>
                      <a:pt x="10739" y="299"/>
                    </a:lnTo>
                    <a:lnTo>
                      <a:pt x="10366" y="205"/>
                    </a:lnTo>
                    <a:lnTo>
                      <a:pt x="9994" y="131"/>
                    </a:lnTo>
                    <a:lnTo>
                      <a:pt x="9621" y="56"/>
                    </a:lnTo>
                    <a:lnTo>
                      <a:pt x="9229" y="19"/>
                    </a:lnTo>
                    <a:lnTo>
                      <a:pt x="883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41"/>
              <p:cNvSpPr/>
              <p:nvPr/>
            </p:nvSpPr>
            <p:spPr>
              <a:xfrm>
                <a:off x="2021850" y="3118500"/>
                <a:ext cx="402725" cy="487550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19502" fill="none" extrusionOk="0">
                    <a:moveTo>
                      <a:pt x="9136" y="19501"/>
                    </a:moveTo>
                    <a:lnTo>
                      <a:pt x="9136" y="19501"/>
                    </a:lnTo>
                    <a:lnTo>
                      <a:pt x="8800" y="19501"/>
                    </a:lnTo>
                    <a:lnTo>
                      <a:pt x="8465" y="19482"/>
                    </a:lnTo>
                    <a:lnTo>
                      <a:pt x="8092" y="19445"/>
                    </a:lnTo>
                    <a:lnTo>
                      <a:pt x="7719" y="19389"/>
                    </a:lnTo>
                    <a:lnTo>
                      <a:pt x="7309" y="19296"/>
                    </a:lnTo>
                    <a:lnTo>
                      <a:pt x="6918" y="19203"/>
                    </a:lnTo>
                    <a:lnTo>
                      <a:pt x="6489" y="19091"/>
                    </a:lnTo>
                    <a:lnTo>
                      <a:pt x="6060" y="18942"/>
                    </a:lnTo>
                    <a:lnTo>
                      <a:pt x="5631" y="18755"/>
                    </a:lnTo>
                    <a:lnTo>
                      <a:pt x="5184" y="18550"/>
                    </a:lnTo>
                    <a:lnTo>
                      <a:pt x="4755" y="18308"/>
                    </a:lnTo>
                    <a:lnTo>
                      <a:pt x="4326" y="18047"/>
                    </a:lnTo>
                    <a:lnTo>
                      <a:pt x="3897" y="17730"/>
                    </a:lnTo>
                    <a:lnTo>
                      <a:pt x="3469" y="17394"/>
                    </a:lnTo>
                    <a:lnTo>
                      <a:pt x="3058" y="17021"/>
                    </a:lnTo>
                    <a:lnTo>
                      <a:pt x="2667" y="16593"/>
                    </a:lnTo>
                    <a:lnTo>
                      <a:pt x="2667" y="16593"/>
                    </a:lnTo>
                    <a:lnTo>
                      <a:pt x="2499" y="16388"/>
                    </a:lnTo>
                    <a:lnTo>
                      <a:pt x="2369" y="16164"/>
                    </a:lnTo>
                    <a:lnTo>
                      <a:pt x="2238" y="15959"/>
                    </a:lnTo>
                    <a:lnTo>
                      <a:pt x="2126" y="15716"/>
                    </a:lnTo>
                    <a:lnTo>
                      <a:pt x="2033" y="15493"/>
                    </a:lnTo>
                    <a:lnTo>
                      <a:pt x="1940" y="15269"/>
                    </a:lnTo>
                    <a:lnTo>
                      <a:pt x="1809" y="14803"/>
                    </a:lnTo>
                    <a:lnTo>
                      <a:pt x="1697" y="14337"/>
                    </a:lnTo>
                    <a:lnTo>
                      <a:pt x="1623" y="13908"/>
                    </a:lnTo>
                    <a:lnTo>
                      <a:pt x="1530" y="13162"/>
                    </a:lnTo>
                    <a:lnTo>
                      <a:pt x="1530" y="13162"/>
                    </a:lnTo>
                    <a:lnTo>
                      <a:pt x="1455" y="12715"/>
                    </a:lnTo>
                    <a:lnTo>
                      <a:pt x="1455" y="12715"/>
                    </a:lnTo>
                    <a:lnTo>
                      <a:pt x="1380" y="12417"/>
                    </a:lnTo>
                    <a:lnTo>
                      <a:pt x="1250" y="12044"/>
                    </a:lnTo>
                    <a:lnTo>
                      <a:pt x="914" y="11223"/>
                    </a:lnTo>
                    <a:lnTo>
                      <a:pt x="914" y="11223"/>
                    </a:lnTo>
                    <a:lnTo>
                      <a:pt x="635" y="10552"/>
                    </a:lnTo>
                    <a:lnTo>
                      <a:pt x="504" y="10235"/>
                    </a:lnTo>
                    <a:lnTo>
                      <a:pt x="411" y="9937"/>
                    </a:lnTo>
                    <a:lnTo>
                      <a:pt x="411" y="9937"/>
                    </a:lnTo>
                    <a:lnTo>
                      <a:pt x="281" y="9527"/>
                    </a:lnTo>
                    <a:lnTo>
                      <a:pt x="206" y="9266"/>
                    </a:lnTo>
                    <a:lnTo>
                      <a:pt x="150" y="8986"/>
                    </a:lnTo>
                    <a:lnTo>
                      <a:pt x="94" y="8651"/>
                    </a:lnTo>
                    <a:lnTo>
                      <a:pt x="57" y="8296"/>
                    </a:lnTo>
                    <a:lnTo>
                      <a:pt x="20" y="7924"/>
                    </a:lnTo>
                    <a:lnTo>
                      <a:pt x="1" y="7513"/>
                    </a:lnTo>
                    <a:lnTo>
                      <a:pt x="20" y="7103"/>
                    </a:lnTo>
                    <a:lnTo>
                      <a:pt x="38" y="6675"/>
                    </a:lnTo>
                    <a:lnTo>
                      <a:pt x="94" y="6227"/>
                    </a:lnTo>
                    <a:lnTo>
                      <a:pt x="169" y="5761"/>
                    </a:lnTo>
                    <a:lnTo>
                      <a:pt x="281" y="5314"/>
                    </a:lnTo>
                    <a:lnTo>
                      <a:pt x="430" y="4847"/>
                    </a:lnTo>
                    <a:lnTo>
                      <a:pt x="616" y="4381"/>
                    </a:lnTo>
                    <a:lnTo>
                      <a:pt x="821" y="3934"/>
                    </a:lnTo>
                    <a:lnTo>
                      <a:pt x="821" y="3934"/>
                    </a:lnTo>
                    <a:lnTo>
                      <a:pt x="1026" y="3598"/>
                    </a:lnTo>
                    <a:lnTo>
                      <a:pt x="1250" y="3263"/>
                    </a:lnTo>
                    <a:lnTo>
                      <a:pt x="1474" y="2964"/>
                    </a:lnTo>
                    <a:lnTo>
                      <a:pt x="1735" y="2666"/>
                    </a:lnTo>
                    <a:lnTo>
                      <a:pt x="2014" y="2387"/>
                    </a:lnTo>
                    <a:lnTo>
                      <a:pt x="2294" y="2107"/>
                    </a:lnTo>
                    <a:lnTo>
                      <a:pt x="2611" y="1865"/>
                    </a:lnTo>
                    <a:lnTo>
                      <a:pt x="2947" y="1622"/>
                    </a:lnTo>
                    <a:lnTo>
                      <a:pt x="3301" y="1398"/>
                    </a:lnTo>
                    <a:lnTo>
                      <a:pt x="3674" y="1193"/>
                    </a:lnTo>
                    <a:lnTo>
                      <a:pt x="4046" y="1007"/>
                    </a:lnTo>
                    <a:lnTo>
                      <a:pt x="4457" y="821"/>
                    </a:lnTo>
                    <a:lnTo>
                      <a:pt x="4885" y="653"/>
                    </a:lnTo>
                    <a:lnTo>
                      <a:pt x="5333" y="504"/>
                    </a:lnTo>
                    <a:lnTo>
                      <a:pt x="5799" y="373"/>
                    </a:lnTo>
                    <a:lnTo>
                      <a:pt x="6284" y="261"/>
                    </a:lnTo>
                    <a:lnTo>
                      <a:pt x="6284" y="261"/>
                    </a:lnTo>
                    <a:lnTo>
                      <a:pt x="6731" y="168"/>
                    </a:lnTo>
                    <a:lnTo>
                      <a:pt x="7160" y="93"/>
                    </a:lnTo>
                    <a:lnTo>
                      <a:pt x="7589" y="38"/>
                    </a:lnTo>
                    <a:lnTo>
                      <a:pt x="8017" y="0"/>
                    </a:lnTo>
                    <a:lnTo>
                      <a:pt x="8428" y="0"/>
                    </a:lnTo>
                    <a:lnTo>
                      <a:pt x="8838" y="0"/>
                    </a:lnTo>
                    <a:lnTo>
                      <a:pt x="9229" y="19"/>
                    </a:lnTo>
                    <a:lnTo>
                      <a:pt x="9621" y="56"/>
                    </a:lnTo>
                    <a:lnTo>
                      <a:pt x="9994" y="131"/>
                    </a:lnTo>
                    <a:lnTo>
                      <a:pt x="10366" y="205"/>
                    </a:lnTo>
                    <a:lnTo>
                      <a:pt x="10739" y="299"/>
                    </a:lnTo>
                    <a:lnTo>
                      <a:pt x="11094" y="429"/>
                    </a:lnTo>
                    <a:lnTo>
                      <a:pt x="11429" y="560"/>
                    </a:lnTo>
                    <a:lnTo>
                      <a:pt x="11765" y="727"/>
                    </a:lnTo>
                    <a:lnTo>
                      <a:pt x="12100" y="895"/>
                    </a:lnTo>
                    <a:lnTo>
                      <a:pt x="12417" y="1100"/>
                    </a:lnTo>
                    <a:lnTo>
                      <a:pt x="12417" y="1100"/>
                    </a:lnTo>
                    <a:lnTo>
                      <a:pt x="12660" y="1268"/>
                    </a:lnTo>
                    <a:lnTo>
                      <a:pt x="12902" y="1454"/>
                    </a:lnTo>
                    <a:lnTo>
                      <a:pt x="13126" y="1641"/>
                    </a:lnTo>
                    <a:lnTo>
                      <a:pt x="13349" y="1846"/>
                    </a:lnTo>
                    <a:lnTo>
                      <a:pt x="13554" y="2032"/>
                    </a:lnTo>
                    <a:lnTo>
                      <a:pt x="13760" y="2256"/>
                    </a:lnTo>
                    <a:lnTo>
                      <a:pt x="14114" y="2685"/>
                    </a:lnTo>
                    <a:lnTo>
                      <a:pt x="14449" y="3114"/>
                    </a:lnTo>
                    <a:lnTo>
                      <a:pt x="14729" y="3561"/>
                    </a:lnTo>
                    <a:lnTo>
                      <a:pt x="14971" y="3990"/>
                    </a:lnTo>
                    <a:lnTo>
                      <a:pt x="15195" y="4419"/>
                    </a:lnTo>
                    <a:lnTo>
                      <a:pt x="15382" y="4829"/>
                    </a:lnTo>
                    <a:lnTo>
                      <a:pt x="15531" y="5220"/>
                    </a:lnTo>
                    <a:lnTo>
                      <a:pt x="15661" y="5575"/>
                    </a:lnTo>
                    <a:lnTo>
                      <a:pt x="15754" y="5891"/>
                    </a:lnTo>
                    <a:lnTo>
                      <a:pt x="15885" y="6395"/>
                    </a:lnTo>
                    <a:lnTo>
                      <a:pt x="15941" y="6675"/>
                    </a:lnTo>
                    <a:lnTo>
                      <a:pt x="15941" y="6675"/>
                    </a:lnTo>
                    <a:lnTo>
                      <a:pt x="15997" y="6936"/>
                    </a:lnTo>
                    <a:lnTo>
                      <a:pt x="16034" y="7271"/>
                    </a:lnTo>
                    <a:lnTo>
                      <a:pt x="16090" y="8147"/>
                    </a:lnTo>
                    <a:lnTo>
                      <a:pt x="16109" y="8651"/>
                    </a:lnTo>
                    <a:lnTo>
                      <a:pt x="16109" y="9210"/>
                    </a:lnTo>
                    <a:lnTo>
                      <a:pt x="16109" y="9788"/>
                    </a:lnTo>
                    <a:lnTo>
                      <a:pt x="16090" y="10385"/>
                    </a:lnTo>
                    <a:lnTo>
                      <a:pt x="16053" y="11018"/>
                    </a:lnTo>
                    <a:lnTo>
                      <a:pt x="15997" y="11634"/>
                    </a:lnTo>
                    <a:lnTo>
                      <a:pt x="15922" y="12249"/>
                    </a:lnTo>
                    <a:lnTo>
                      <a:pt x="15829" y="12845"/>
                    </a:lnTo>
                    <a:lnTo>
                      <a:pt x="15698" y="13405"/>
                    </a:lnTo>
                    <a:lnTo>
                      <a:pt x="15549" y="13945"/>
                    </a:lnTo>
                    <a:lnTo>
                      <a:pt x="15382" y="14449"/>
                    </a:lnTo>
                    <a:lnTo>
                      <a:pt x="15288" y="14672"/>
                    </a:lnTo>
                    <a:lnTo>
                      <a:pt x="15176" y="14878"/>
                    </a:lnTo>
                    <a:lnTo>
                      <a:pt x="15176" y="14878"/>
                    </a:lnTo>
                    <a:lnTo>
                      <a:pt x="14934" y="15306"/>
                    </a:lnTo>
                    <a:lnTo>
                      <a:pt x="14673" y="15698"/>
                    </a:lnTo>
                    <a:lnTo>
                      <a:pt x="14375" y="16089"/>
                    </a:lnTo>
                    <a:lnTo>
                      <a:pt x="14058" y="16481"/>
                    </a:lnTo>
                    <a:lnTo>
                      <a:pt x="13722" y="16835"/>
                    </a:lnTo>
                    <a:lnTo>
                      <a:pt x="13387" y="17189"/>
                    </a:lnTo>
                    <a:lnTo>
                      <a:pt x="13032" y="17525"/>
                    </a:lnTo>
                    <a:lnTo>
                      <a:pt x="12678" y="17823"/>
                    </a:lnTo>
                    <a:lnTo>
                      <a:pt x="12343" y="18121"/>
                    </a:lnTo>
                    <a:lnTo>
                      <a:pt x="12007" y="18382"/>
                    </a:lnTo>
                    <a:lnTo>
                      <a:pt x="11672" y="18606"/>
                    </a:lnTo>
                    <a:lnTo>
                      <a:pt x="11373" y="18830"/>
                    </a:lnTo>
                    <a:lnTo>
                      <a:pt x="11094" y="18998"/>
                    </a:lnTo>
                    <a:lnTo>
                      <a:pt x="10833" y="19147"/>
                    </a:lnTo>
                    <a:lnTo>
                      <a:pt x="10609" y="19259"/>
                    </a:lnTo>
                    <a:lnTo>
                      <a:pt x="10422" y="19352"/>
                    </a:lnTo>
                    <a:lnTo>
                      <a:pt x="10422" y="19352"/>
                    </a:lnTo>
                    <a:lnTo>
                      <a:pt x="10199" y="19408"/>
                    </a:lnTo>
                    <a:lnTo>
                      <a:pt x="9919" y="19464"/>
                    </a:lnTo>
                    <a:lnTo>
                      <a:pt x="9546" y="19501"/>
                    </a:lnTo>
                    <a:lnTo>
                      <a:pt x="9136" y="195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41"/>
              <p:cNvSpPr/>
              <p:nvPr/>
            </p:nvSpPr>
            <p:spPr>
              <a:xfrm>
                <a:off x="2026050" y="3122225"/>
                <a:ext cx="394800" cy="479625"/>
              </a:xfrm>
              <a:custGeom>
                <a:avLst/>
                <a:gdLst/>
                <a:ahLst/>
                <a:cxnLst/>
                <a:rect l="l" t="t" r="r" b="b"/>
                <a:pathLst>
                  <a:path w="15792" h="19185" fill="none" extrusionOk="0">
                    <a:moveTo>
                      <a:pt x="8371" y="0"/>
                    </a:moveTo>
                    <a:lnTo>
                      <a:pt x="8371" y="0"/>
                    </a:lnTo>
                    <a:lnTo>
                      <a:pt x="7849" y="19"/>
                    </a:lnTo>
                    <a:lnTo>
                      <a:pt x="7290" y="75"/>
                    </a:lnTo>
                    <a:lnTo>
                      <a:pt x="6731" y="150"/>
                    </a:lnTo>
                    <a:lnTo>
                      <a:pt x="6153" y="261"/>
                    </a:lnTo>
                    <a:lnTo>
                      <a:pt x="6153" y="261"/>
                    </a:lnTo>
                    <a:lnTo>
                      <a:pt x="5668" y="392"/>
                    </a:lnTo>
                    <a:lnTo>
                      <a:pt x="5221" y="522"/>
                    </a:lnTo>
                    <a:lnTo>
                      <a:pt x="4773" y="653"/>
                    </a:lnTo>
                    <a:lnTo>
                      <a:pt x="4363" y="821"/>
                    </a:lnTo>
                    <a:lnTo>
                      <a:pt x="3972" y="988"/>
                    </a:lnTo>
                    <a:lnTo>
                      <a:pt x="3580" y="1194"/>
                    </a:lnTo>
                    <a:lnTo>
                      <a:pt x="3226" y="1380"/>
                    </a:lnTo>
                    <a:lnTo>
                      <a:pt x="2872" y="1604"/>
                    </a:lnTo>
                    <a:lnTo>
                      <a:pt x="2555" y="1846"/>
                    </a:lnTo>
                    <a:lnTo>
                      <a:pt x="2238" y="2088"/>
                    </a:lnTo>
                    <a:lnTo>
                      <a:pt x="1958" y="2349"/>
                    </a:lnTo>
                    <a:lnTo>
                      <a:pt x="1679" y="2629"/>
                    </a:lnTo>
                    <a:lnTo>
                      <a:pt x="1436" y="2909"/>
                    </a:lnTo>
                    <a:lnTo>
                      <a:pt x="1212" y="3207"/>
                    </a:lnTo>
                    <a:lnTo>
                      <a:pt x="989" y="3524"/>
                    </a:lnTo>
                    <a:lnTo>
                      <a:pt x="802" y="3860"/>
                    </a:lnTo>
                    <a:lnTo>
                      <a:pt x="802" y="3860"/>
                    </a:lnTo>
                    <a:lnTo>
                      <a:pt x="579" y="4307"/>
                    </a:lnTo>
                    <a:lnTo>
                      <a:pt x="411" y="4754"/>
                    </a:lnTo>
                    <a:lnTo>
                      <a:pt x="262" y="5202"/>
                    </a:lnTo>
                    <a:lnTo>
                      <a:pt x="168" y="5649"/>
                    </a:lnTo>
                    <a:lnTo>
                      <a:pt x="75" y="6097"/>
                    </a:lnTo>
                    <a:lnTo>
                      <a:pt x="38" y="6544"/>
                    </a:lnTo>
                    <a:lnTo>
                      <a:pt x="1" y="6954"/>
                    </a:lnTo>
                    <a:lnTo>
                      <a:pt x="1" y="7364"/>
                    </a:lnTo>
                    <a:lnTo>
                      <a:pt x="19" y="7756"/>
                    </a:lnTo>
                    <a:lnTo>
                      <a:pt x="38" y="8129"/>
                    </a:lnTo>
                    <a:lnTo>
                      <a:pt x="94" y="8483"/>
                    </a:lnTo>
                    <a:lnTo>
                      <a:pt x="150" y="8800"/>
                    </a:lnTo>
                    <a:lnTo>
                      <a:pt x="206" y="9080"/>
                    </a:lnTo>
                    <a:lnTo>
                      <a:pt x="262" y="9341"/>
                    </a:lnTo>
                    <a:lnTo>
                      <a:pt x="392" y="9732"/>
                    </a:lnTo>
                    <a:lnTo>
                      <a:pt x="392" y="9732"/>
                    </a:lnTo>
                    <a:lnTo>
                      <a:pt x="485" y="10030"/>
                    </a:lnTo>
                    <a:lnTo>
                      <a:pt x="616" y="10347"/>
                    </a:lnTo>
                    <a:lnTo>
                      <a:pt x="896" y="11019"/>
                    </a:lnTo>
                    <a:lnTo>
                      <a:pt x="896" y="11019"/>
                    </a:lnTo>
                    <a:lnTo>
                      <a:pt x="1250" y="11857"/>
                    </a:lnTo>
                    <a:lnTo>
                      <a:pt x="1380" y="12230"/>
                    </a:lnTo>
                    <a:lnTo>
                      <a:pt x="1455" y="12529"/>
                    </a:lnTo>
                    <a:lnTo>
                      <a:pt x="1455" y="12529"/>
                    </a:lnTo>
                    <a:lnTo>
                      <a:pt x="1511" y="12995"/>
                    </a:lnTo>
                    <a:lnTo>
                      <a:pt x="1511" y="12995"/>
                    </a:lnTo>
                    <a:lnTo>
                      <a:pt x="1604" y="13722"/>
                    </a:lnTo>
                    <a:lnTo>
                      <a:pt x="1679" y="14151"/>
                    </a:lnTo>
                    <a:lnTo>
                      <a:pt x="1790" y="14598"/>
                    </a:lnTo>
                    <a:lnTo>
                      <a:pt x="1921" y="15045"/>
                    </a:lnTo>
                    <a:lnTo>
                      <a:pt x="2014" y="15269"/>
                    </a:lnTo>
                    <a:lnTo>
                      <a:pt x="2107" y="15493"/>
                    </a:lnTo>
                    <a:lnTo>
                      <a:pt x="2219" y="15717"/>
                    </a:lnTo>
                    <a:lnTo>
                      <a:pt x="2331" y="15940"/>
                    </a:lnTo>
                    <a:lnTo>
                      <a:pt x="2462" y="16145"/>
                    </a:lnTo>
                    <a:lnTo>
                      <a:pt x="2611" y="16332"/>
                    </a:lnTo>
                    <a:lnTo>
                      <a:pt x="2611" y="16332"/>
                    </a:lnTo>
                    <a:lnTo>
                      <a:pt x="2872" y="16630"/>
                    </a:lnTo>
                    <a:lnTo>
                      <a:pt x="3151" y="16891"/>
                    </a:lnTo>
                    <a:lnTo>
                      <a:pt x="3412" y="17134"/>
                    </a:lnTo>
                    <a:lnTo>
                      <a:pt x="3692" y="17357"/>
                    </a:lnTo>
                    <a:lnTo>
                      <a:pt x="3990" y="17581"/>
                    </a:lnTo>
                    <a:lnTo>
                      <a:pt x="4270" y="17767"/>
                    </a:lnTo>
                    <a:lnTo>
                      <a:pt x="4568" y="17954"/>
                    </a:lnTo>
                    <a:lnTo>
                      <a:pt x="4848" y="18122"/>
                    </a:lnTo>
                    <a:lnTo>
                      <a:pt x="5146" y="18271"/>
                    </a:lnTo>
                    <a:lnTo>
                      <a:pt x="5426" y="18401"/>
                    </a:lnTo>
                    <a:lnTo>
                      <a:pt x="5724" y="18532"/>
                    </a:lnTo>
                    <a:lnTo>
                      <a:pt x="6004" y="18644"/>
                    </a:lnTo>
                    <a:lnTo>
                      <a:pt x="6582" y="18830"/>
                    </a:lnTo>
                    <a:lnTo>
                      <a:pt x="7141" y="18961"/>
                    </a:lnTo>
                    <a:lnTo>
                      <a:pt x="7663" y="19072"/>
                    </a:lnTo>
                    <a:lnTo>
                      <a:pt x="8166" y="19147"/>
                    </a:lnTo>
                    <a:lnTo>
                      <a:pt x="8632" y="19184"/>
                    </a:lnTo>
                    <a:lnTo>
                      <a:pt x="9061" y="19184"/>
                    </a:lnTo>
                    <a:lnTo>
                      <a:pt x="9434" y="19166"/>
                    </a:lnTo>
                    <a:lnTo>
                      <a:pt x="9751" y="19147"/>
                    </a:lnTo>
                    <a:lnTo>
                      <a:pt x="10012" y="19091"/>
                    </a:lnTo>
                    <a:lnTo>
                      <a:pt x="10198" y="19035"/>
                    </a:lnTo>
                    <a:lnTo>
                      <a:pt x="10198" y="19035"/>
                    </a:lnTo>
                    <a:lnTo>
                      <a:pt x="10385" y="18961"/>
                    </a:lnTo>
                    <a:lnTo>
                      <a:pt x="10590" y="18849"/>
                    </a:lnTo>
                    <a:lnTo>
                      <a:pt x="10851" y="18700"/>
                    </a:lnTo>
                    <a:lnTo>
                      <a:pt x="11112" y="18532"/>
                    </a:lnTo>
                    <a:lnTo>
                      <a:pt x="11429" y="18327"/>
                    </a:lnTo>
                    <a:lnTo>
                      <a:pt x="11746" y="18084"/>
                    </a:lnTo>
                    <a:lnTo>
                      <a:pt x="12063" y="17823"/>
                    </a:lnTo>
                    <a:lnTo>
                      <a:pt x="12417" y="17544"/>
                    </a:lnTo>
                    <a:lnTo>
                      <a:pt x="12753" y="17245"/>
                    </a:lnTo>
                    <a:lnTo>
                      <a:pt x="13107" y="16910"/>
                    </a:lnTo>
                    <a:lnTo>
                      <a:pt x="13442" y="16574"/>
                    </a:lnTo>
                    <a:lnTo>
                      <a:pt x="13759" y="16201"/>
                    </a:lnTo>
                    <a:lnTo>
                      <a:pt x="14076" y="15847"/>
                    </a:lnTo>
                    <a:lnTo>
                      <a:pt x="14375" y="15456"/>
                    </a:lnTo>
                    <a:lnTo>
                      <a:pt x="14636" y="15064"/>
                    </a:lnTo>
                    <a:lnTo>
                      <a:pt x="14859" y="14654"/>
                    </a:lnTo>
                    <a:lnTo>
                      <a:pt x="14859" y="14654"/>
                    </a:lnTo>
                    <a:lnTo>
                      <a:pt x="14971" y="14449"/>
                    </a:lnTo>
                    <a:lnTo>
                      <a:pt x="15064" y="14225"/>
                    </a:lnTo>
                    <a:lnTo>
                      <a:pt x="15232" y="13740"/>
                    </a:lnTo>
                    <a:lnTo>
                      <a:pt x="15381" y="13200"/>
                    </a:lnTo>
                    <a:lnTo>
                      <a:pt x="15512" y="12640"/>
                    </a:lnTo>
                    <a:lnTo>
                      <a:pt x="15605" y="12044"/>
                    </a:lnTo>
                    <a:lnTo>
                      <a:pt x="15680" y="11447"/>
                    </a:lnTo>
                    <a:lnTo>
                      <a:pt x="15717" y="10832"/>
                    </a:lnTo>
                    <a:lnTo>
                      <a:pt x="15754" y="10236"/>
                    </a:lnTo>
                    <a:lnTo>
                      <a:pt x="15773" y="9639"/>
                    </a:lnTo>
                    <a:lnTo>
                      <a:pt x="15791" y="9061"/>
                    </a:lnTo>
                    <a:lnTo>
                      <a:pt x="15773" y="8520"/>
                    </a:lnTo>
                    <a:lnTo>
                      <a:pt x="15754" y="7998"/>
                    </a:lnTo>
                    <a:lnTo>
                      <a:pt x="15698" y="7141"/>
                    </a:lnTo>
                    <a:lnTo>
                      <a:pt x="15661" y="6824"/>
                    </a:lnTo>
                    <a:lnTo>
                      <a:pt x="15624" y="6563"/>
                    </a:lnTo>
                    <a:lnTo>
                      <a:pt x="15624" y="6563"/>
                    </a:lnTo>
                    <a:lnTo>
                      <a:pt x="15586" y="6358"/>
                    </a:lnTo>
                    <a:lnTo>
                      <a:pt x="15456" y="5892"/>
                    </a:lnTo>
                    <a:lnTo>
                      <a:pt x="15363" y="5593"/>
                    </a:lnTo>
                    <a:lnTo>
                      <a:pt x="15232" y="5239"/>
                    </a:lnTo>
                    <a:lnTo>
                      <a:pt x="15083" y="4848"/>
                    </a:lnTo>
                    <a:lnTo>
                      <a:pt x="14915" y="4437"/>
                    </a:lnTo>
                    <a:lnTo>
                      <a:pt x="14692" y="4009"/>
                    </a:lnTo>
                    <a:lnTo>
                      <a:pt x="14449" y="3561"/>
                    </a:lnTo>
                    <a:lnTo>
                      <a:pt x="14169" y="3114"/>
                    </a:lnTo>
                    <a:lnTo>
                      <a:pt x="13853" y="2685"/>
                    </a:lnTo>
                    <a:lnTo>
                      <a:pt x="13498" y="2238"/>
                    </a:lnTo>
                    <a:lnTo>
                      <a:pt x="13293" y="2032"/>
                    </a:lnTo>
                    <a:lnTo>
                      <a:pt x="13088" y="1827"/>
                    </a:lnTo>
                    <a:lnTo>
                      <a:pt x="12864" y="1622"/>
                    </a:lnTo>
                    <a:lnTo>
                      <a:pt x="12641" y="1436"/>
                    </a:lnTo>
                    <a:lnTo>
                      <a:pt x="12398" y="1249"/>
                    </a:lnTo>
                    <a:lnTo>
                      <a:pt x="12156" y="1082"/>
                    </a:lnTo>
                    <a:lnTo>
                      <a:pt x="12156" y="1082"/>
                    </a:lnTo>
                    <a:lnTo>
                      <a:pt x="11727" y="821"/>
                    </a:lnTo>
                    <a:lnTo>
                      <a:pt x="11298" y="616"/>
                    </a:lnTo>
                    <a:lnTo>
                      <a:pt x="10851" y="429"/>
                    </a:lnTo>
                    <a:lnTo>
                      <a:pt x="10385" y="280"/>
                    </a:lnTo>
                    <a:lnTo>
                      <a:pt x="9900" y="150"/>
                    </a:lnTo>
                    <a:lnTo>
                      <a:pt x="9415" y="75"/>
                    </a:lnTo>
                    <a:lnTo>
                      <a:pt x="8893" y="19"/>
                    </a:lnTo>
                    <a:lnTo>
                      <a:pt x="83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1"/>
              <p:cNvSpPr/>
              <p:nvPr/>
            </p:nvSpPr>
            <p:spPr>
              <a:xfrm>
                <a:off x="2238575" y="3310525"/>
                <a:ext cx="44325" cy="443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1772" extrusionOk="0">
                    <a:moveTo>
                      <a:pt x="840" y="0"/>
                    </a:moveTo>
                    <a:lnTo>
                      <a:pt x="653" y="19"/>
                    </a:lnTo>
                    <a:lnTo>
                      <a:pt x="486" y="93"/>
                    </a:lnTo>
                    <a:lnTo>
                      <a:pt x="337" y="187"/>
                    </a:lnTo>
                    <a:lnTo>
                      <a:pt x="206" y="299"/>
                    </a:lnTo>
                    <a:lnTo>
                      <a:pt x="113" y="429"/>
                    </a:lnTo>
                    <a:lnTo>
                      <a:pt x="38" y="597"/>
                    </a:lnTo>
                    <a:lnTo>
                      <a:pt x="1" y="765"/>
                    </a:lnTo>
                    <a:lnTo>
                      <a:pt x="1" y="932"/>
                    </a:lnTo>
                    <a:lnTo>
                      <a:pt x="20" y="1119"/>
                    </a:lnTo>
                    <a:lnTo>
                      <a:pt x="94" y="1287"/>
                    </a:lnTo>
                    <a:lnTo>
                      <a:pt x="187" y="1417"/>
                    </a:lnTo>
                    <a:lnTo>
                      <a:pt x="299" y="1548"/>
                    </a:lnTo>
                    <a:lnTo>
                      <a:pt x="448" y="1641"/>
                    </a:lnTo>
                    <a:lnTo>
                      <a:pt x="598" y="1715"/>
                    </a:lnTo>
                    <a:lnTo>
                      <a:pt x="765" y="1753"/>
                    </a:lnTo>
                    <a:lnTo>
                      <a:pt x="933" y="1771"/>
                    </a:lnTo>
                    <a:lnTo>
                      <a:pt x="1120" y="1734"/>
                    </a:lnTo>
                    <a:lnTo>
                      <a:pt x="1287" y="1678"/>
                    </a:lnTo>
                    <a:lnTo>
                      <a:pt x="1436" y="1585"/>
                    </a:lnTo>
                    <a:lnTo>
                      <a:pt x="1548" y="1454"/>
                    </a:lnTo>
                    <a:lnTo>
                      <a:pt x="1660" y="1324"/>
                    </a:lnTo>
                    <a:lnTo>
                      <a:pt x="1716" y="1175"/>
                    </a:lnTo>
                    <a:lnTo>
                      <a:pt x="1772" y="1007"/>
                    </a:lnTo>
                    <a:lnTo>
                      <a:pt x="1772" y="821"/>
                    </a:lnTo>
                    <a:lnTo>
                      <a:pt x="1735" y="653"/>
                    </a:lnTo>
                    <a:lnTo>
                      <a:pt x="1679" y="485"/>
                    </a:lnTo>
                    <a:lnTo>
                      <a:pt x="1586" y="336"/>
                    </a:lnTo>
                    <a:lnTo>
                      <a:pt x="1474" y="205"/>
                    </a:lnTo>
                    <a:lnTo>
                      <a:pt x="1325" y="112"/>
                    </a:lnTo>
                    <a:lnTo>
                      <a:pt x="1175" y="38"/>
                    </a:lnTo>
                    <a:lnTo>
                      <a:pt x="100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41"/>
              <p:cNvSpPr/>
              <p:nvPr/>
            </p:nvSpPr>
            <p:spPr>
              <a:xfrm>
                <a:off x="2095500" y="3348725"/>
                <a:ext cx="44300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773" extrusionOk="0">
                    <a:moveTo>
                      <a:pt x="821" y="1"/>
                    </a:moveTo>
                    <a:lnTo>
                      <a:pt x="653" y="38"/>
                    </a:lnTo>
                    <a:lnTo>
                      <a:pt x="485" y="94"/>
                    </a:lnTo>
                    <a:lnTo>
                      <a:pt x="336" y="187"/>
                    </a:lnTo>
                    <a:lnTo>
                      <a:pt x="206" y="318"/>
                    </a:lnTo>
                    <a:lnTo>
                      <a:pt x="112" y="448"/>
                    </a:lnTo>
                    <a:lnTo>
                      <a:pt x="38" y="598"/>
                    </a:lnTo>
                    <a:lnTo>
                      <a:pt x="1" y="765"/>
                    </a:lnTo>
                    <a:lnTo>
                      <a:pt x="1" y="952"/>
                    </a:lnTo>
                    <a:lnTo>
                      <a:pt x="19" y="1120"/>
                    </a:lnTo>
                    <a:lnTo>
                      <a:pt x="94" y="1287"/>
                    </a:lnTo>
                    <a:lnTo>
                      <a:pt x="187" y="1437"/>
                    </a:lnTo>
                    <a:lnTo>
                      <a:pt x="299" y="1567"/>
                    </a:lnTo>
                    <a:lnTo>
                      <a:pt x="429" y="1660"/>
                    </a:lnTo>
                    <a:lnTo>
                      <a:pt x="597" y="1735"/>
                    </a:lnTo>
                    <a:lnTo>
                      <a:pt x="765" y="1772"/>
                    </a:lnTo>
                    <a:lnTo>
                      <a:pt x="933" y="1772"/>
                    </a:lnTo>
                    <a:lnTo>
                      <a:pt x="1119" y="1753"/>
                    </a:lnTo>
                    <a:lnTo>
                      <a:pt x="1287" y="1679"/>
                    </a:lnTo>
                    <a:lnTo>
                      <a:pt x="1417" y="1586"/>
                    </a:lnTo>
                    <a:lnTo>
                      <a:pt x="1548" y="1474"/>
                    </a:lnTo>
                    <a:lnTo>
                      <a:pt x="1641" y="1343"/>
                    </a:lnTo>
                    <a:lnTo>
                      <a:pt x="1716" y="1176"/>
                    </a:lnTo>
                    <a:lnTo>
                      <a:pt x="1753" y="1008"/>
                    </a:lnTo>
                    <a:lnTo>
                      <a:pt x="1772" y="840"/>
                    </a:lnTo>
                    <a:lnTo>
                      <a:pt x="1734" y="653"/>
                    </a:lnTo>
                    <a:lnTo>
                      <a:pt x="1678" y="486"/>
                    </a:lnTo>
                    <a:lnTo>
                      <a:pt x="1585" y="337"/>
                    </a:lnTo>
                    <a:lnTo>
                      <a:pt x="1455" y="225"/>
                    </a:lnTo>
                    <a:lnTo>
                      <a:pt x="1324" y="131"/>
                    </a:lnTo>
                    <a:lnTo>
                      <a:pt x="1175" y="57"/>
                    </a:lnTo>
                    <a:lnTo>
                      <a:pt x="1007" y="20"/>
                    </a:lnTo>
                    <a:lnTo>
                      <a:pt x="82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41"/>
              <p:cNvSpPr/>
              <p:nvPr/>
            </p:nvSpPr>
            <p:spPr>
              <a:xfrm>
                <a:off x="2215275" y="3260650"/>
                <a:ext cx="699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728" extrusionOk="0">
                    <a:moveTo>
                      <a:pt x="1436" y="0"/>
                    </a:moveTo>
                    <a:lnTo>
                      <a:pt x="1213" y="19"/>
                    </a:lnTo>
                    <a:lnTo>
                      <a:pt x="989" y="56"/>
                    </a:lnTo>
                    <a:lnTo>
                      <a:pt x="747" y="131"/>
                    </a:lnTo>
                    <a:lnTo>
                      <a:pt x="504" y="243"/>
                    </a:lnTo>
                    <a:lnTo>
                      <a:pt x="262" y="392"/>
                    </a:lnTo>
                    <a:lnTo>
                      <a:pt x="38" y="578"/>
                    </a:lnTo>
                    <a:lnTo>
                      <a:pt x="19" y="597"/>
                    </a:lnTo>
                    <a:lnTo>
                      <a:pt x="1" y="634"/>
                    </a:lnTo>
                    <a:lnTo>
                      <a:pt x="1" y="672"/>
                    </a:lnTo>
                    <a:lnTo>
                      <a:pt x="19" y="690"/>
                    </a:lnTo>
                    <a:lnTo>
                      <a:pt x="57" y="709"/>
                    </a:lnTo>
                    <a:lnTo>
                      <a:pt x="75" y="727"/>
                    </a:lnTo>
                    <a:lnTo>
                      <a:pt x="113" y="709"/>
                    </a:lnTo>
                    <a:lnTo>
                      <a:pt x="131" y="709"/>
                    </a:lnTo>
                    <a:lnTo>
                      <a:pt x="355" y="522"/>
                    </a:lnTo>
                    <a:lnTo>
                      <a:pt x="579" y="392"/>
                    </a:lnTo>
                    <a:lnTo>
                      <a:pt x="802" y="280"/>
                    </a:lnTo>
                    <a:lnTo>
                      <a:pt x="1026" y="205"/>
                    </a:lnTo>
                    <a:lnTo>
                      <a:pt x="1231" y="168"/>
                    </a:lnTo>
                    <a:lnTo>
                      <a:pt x="1436" y="150"/>
                    </a:lnTo>
                    <a:lnTo>
                      <a:pt x="1641" y="150"/>
                    </a:lnTo>
                    <a:lnTo>
                      <a:pt x="1828" y="168"/>
                    </a:lnTo>
                    <a:lnTo>
                      <a:pt x="1996" y="205"/>
                    </a:lnTo>
                    <a:lnTo>
                      <a:pt x="2163" y="243"/>
                    </a:lnTo>
                    <a:lnTo>
                      <a:pt x="2424" y="317"/>
                    </a:lnTo>
                    <a:lnTo>
                      <a:pt x="2592" y="411"/>
                    </a:lnTo>
                    <a:lnTo>
                      <a:pt x="2685" y="448"/>
                    </a:lnTo>
                    <a:lnTo>
                      <a:pt x="2704" y="466"/>
                    </a:lnTo>
                    <a:lnTo>
                      <a:pt x="2741" y="466"/>
                    </a:lnTo>
                    <a:lnTo>
                      <a:pt x="2760" y="448"/>
                    </a:lnTo>
                    <a:lnTo>
                      <a:pt x="2797" y="429"/>
                    </a:lnTo>
                    <a:lnTo>
                      <a:pt x="2797" y="392"/>
                    </a:lnTo>
                    <a:lnTo>
                      <a:pt x="2797" y="355"/>
                    </a:lnTo>
                    <a:lnTo>
                      <a:pt x="2779" y="336"/>
                    </a:lnTo>
                    <a:lnTo>
                      <a:pt x="2760" y="317"/>
                    </a:lnTo>
                    <a:lnTo>
                      <a:pt x="2685" y="280"/>
                    </a:lnTo>
                    <a:lnTo>
                      <a:pt x="2499" y="187"/>
                    </a:lnTo>
                    <a:lnTo>
                      <a:pt x="2219" y="94"/>
                    </a:lnTo>
                    <a:lnTo>
                      <a:pt x="2052" y="56"/>
                    </a:lnTo>
                    <a:lnTo>
                      <a:pt x="1865" y="19"/>
                    </a:lnTo>
                    <a:lnTo>
                      <a:pt x="166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41"/>
              <p:cNvSpPr/>
              <p:nvPr/>
            </p:nvSpPr>
            <p:spPr>
              <a:xfrm>
                <a:off x="2069875" y="3297925"/>
                <a:ext cx="643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306" extrusionOk="0">
                    <a:moveTo>
                      <a:pt x="1920" y="1"/>
                    </a:moveTo>
                    <a:lnTo>
                      <a:pt x="1659" y="38"/>
                    </a:lnTo>
                    <a:lnTo>
                      <a:pt x="1417" y="75"/>
                    </a:lnTo>
                    <a:lnTo>
                      <a:pt x="1193" y="169"/>
                    </a:lnTo>
                    <a:lnTo>
                      <a:pt x="988" y="262"/>
                    </a:lnTo>
                    <a:lnTo>
                      <a:pt x="802" y="374"/>
                    </a:lnTo>
                    <a:lnTo>
                      <a:pt x="634" y="486"/>
                    </a:lnTo>
                    <a:lnTo>
                      <a:pt x="485" y="616"/>
                    </a:lnTo>
                    <a:lnTo>
                      <a:pt x="354" y="728"/>
                    </a:lnTo>
                    <a:lnTo>
                      <a:pt x="168" y="952"/>
                    </a:lnTo>
                    <a:lnTo>
                      <a:pt x="37" y="1119"/>
                    </a:lnTo>
                    <a:lnTo>
                      <a:pt x="0" y="1194"/>
                    </a:lnTo>
                    <a:lnTo>
                      <a:pt x="0" y="1213"/>
                    </a:lnTo>
                    <a:lnTo>
                      <a:pt x="0" y="1250"/>
                    </a:lnTo>
                    <a:lnTo>
                      <a:pt x="19" y="1287"/>
                    </a:lnTo>
                    <a:lnTo>
                      <a:pt x="37" y="1306"/>
                    </a:lnTo>
                    <a:lnTo>
                      <a:pt x="112" y="1306"/>
                    </a:lnTo>
                    <a:lnTo>
                      <a:pt x="149" y="1269"/>
                    </a:lnTo>
                    <a:lnTo>
                      <a:pt x="187" y="1194"/>
                    </a:lnTo>
                    <a:lnTo>
                      <a:pt x="298" y="1026"/>
                    </a:lnTo>
                    <a:lnTo>
                      <a:pt x="485" y="821"/>
                    </a:lnTo>
                    <a:lnTo>
                      <a:pt x="615" y="709"/>
                    </a:lnTo>
                    <a:lnTo>
                      <a:pt x="746" y="597"/>
                    </a:lnTo>
                    <a:lnTo>
                      <a:pt x="895" y="486"/>
                    </a:lnTo>
                    <a:lnTo>
                      <a:pt x="1063" y="392"/>
                    </a:lnTo>
                    <a:lnTo>
                      <a:pt x="1249" y="299"/>
                    </a:lnTo>
                    <a:lnTo>
                      <a:pt x="1454" y="243"/>
                    </a:lnTo>
                    <a:lnTo>
                      <a:pt x="1678" y="187"/>
                    </a:lnTo>
                    <a:lnTo>
                      <a:pt x="1920" y="169"/>
                    </a:lnTo>
                    <a:lnTo>
                      <a:pt x="2181" y="169"/>
                    </a:lnTo>
                    <a:lnTo>
                      <a:pt x="2461" y="206"/>
                    </a:lnTo>
                    <a:lnTo>
                      <a:pt x="2536" y="206"/>
                    </a:lnTo>
                    <a:lnTo>
                      <a:pt x="2554" y="187"/>
                    </a:lnTo>
                    <a:lnTo>
                      <a:pt x="2573" y="150"/>
                    </a:lnTo>
                    <a:lnTo>
                      <a:pt x="2573" y="113"/>
                    </a:lnTo>
                    <a:lnTo>
                      <a:pt x="2554" y="94"/>
                    </a:lnTo>
                    <a:lnTo>
                      <a:pt x="2536" y="75"/>
                    </a:lnTo>
                    <a:lnTo>
                      <a:pt x="2498" y="57"/>
                    </a:lnTo>
                    <a:lnTo>
                      <a:pt x="2200" y="20"/>
                    </a:lnTo>
                    <a:lnTo>
                      <a:pt x="192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41"/>
              <p:cNvSpPr/>
              <p:nvPr/>
            </p:nvSpPr>
            <p:spPr>
              <a:xfrm>
                <a:off x="2158425" y="3368775"/>
                <a:ext cx="4850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3059" extrusionOk="0">
                    <a:moveTo>
                      <a:pt x="1063" y="1"/>
                    </a:moveTo>
                    <a:lnTo>
                      <a:pt x="1044" y="19"/>
                    </a:lnTo>
                    <a:lnTo>
                      <a:pt x="1007" y="38"/>
                    </a:lnTo>
                    <a:lnTo>
                      <a:pt x="1007" y="75"/>
                    </a:lnTo>
                    <a:lnTo>
                      <a:pt x="1007" y="112"/>
                    </a:lnTo>
                    <a:lnTo>
                      <a:pt x="1007" y="187"/>
                    </a:lnTo>
                    <a:lnTo>
                      <a:pt x="1026" y="355"/>
                    </a:lnTo>
                    <a:lnTo>
                      <a:pt x="1026" y="597"/>
                    </a:lnTo>
                    <a:lnTo>
                      <a:pt x="1007" y="746"/>
                    </a:lnTo>
                    <a:lnTo>
                      <a:pt x="988" y="896"/>
                    </a:lnTo>
                    <a:lnTo>
                      <a:pt x="951" y="1045"/>
                    </a:lnTo>
                    <a:lnTo>
                      <a:pt x="895" y="1194"/>
                    </a:lnTo>
                    <a:lnTo>
                      <a:pt x="821" y="1343"/>
                    </a:lnTo>
                    <a:lnTo>
                      <a:pt x="709" y="1473"/>
                    </a:lnTo>
                    <a:lnTo>
                      <a:pt x="597" y="1623"/>
                    </a:lnTo>
                    <a:lnTo>
                      <a:pt x="448" y="1734"/>
                    </a:lnTo>
                    <a:lnTo>
                      <a:pt x="280" y="1828"/>
                    </a:lnTo>
                    <a:lnTo>
                      <a:pt x="56" y="1921"/>
                    </a:lnTo>
                    <a:lnTo>
                      <a:pt x="38" y="1940"/>
                    </a:lnTo>
                    <a:lnTo>
                      <a:pt x="19" y="1958"/>
                    </a:lnTo>
                    <a:lnTo>
                      <a:pt x="0" y="1995"/>
                    </a:lnTo>
                    <a:lnTo>
                      <a:pt x="19" y="2033"/>
                    </a:lnTo>
                    <a:lnTo>
                      <a:pt x="149" y="2219"/>
                    </a:lnTo>
                    <a:lnTo>
                      <a:pt x="299" y="2387"/>
                    </a:lnTo>
                    <a:lnTo>
                      <a:pt x="485" y="2573"/>
                    </a:lnTo>
                    <a:lnTo>
                      <a:pt x="727" y="2741"/>
                    </a:lnTo>
                    <a:lnTo>
                      <a:pt x="858" y="2834"/>
                    </a:lnTo>
                    <a:lnTo>
                      <a:pt x="988" y="2909"/>
                    </a:lnTo>
                    <a:lnTo>
                      <a:pt x="1138" y="2965"/>
                    </a:lnTo>
                    <a:lnTo>
                      <a:pt x="1305" y="3021"/>
                    </a:lnTo>
                    <a:lnTo>
                      <a:pt x="1473" y="3058"/>
                    </a:lnTo>
                    <a:lnTo>
                      <a:pt x="1641" y="3058"/>
                    </a:lnTo>
                    <a:lnTo>
                      <a:pt x="1865" y="3039"/>
                    </a:lnTo>
                    <a:lnTo>
                      <a:pt x="1902" y="3039"/>
                    </a:lnTo>
                    <a:lnTo>
                      <a:pt x="1921" y="3002"/>
                    </a:lnTo>
                    <a:lnTo>
                      <a:pt x="1939" y="2984"/>
                    </a:lnTo>
                    <a:lnTo>
                      <a:pt x="1939" y="2946"/>
                    </a:lnTo>
                    <a:lnTo>
                      <a:pt x="1921" y="2928"/>
                    </a:lnTo>
                    <a:lnTo>
                      <a:pt x="1902" y="2890"/>
                    </a:lnTo>
                    <a:lnTo>
                      <a:pt x="1846" y="2890"/>
                    </a:lnTo>
                    <a:lnTo>
                      <a:pt x="1697" y="2909"/>
                    </a:lnTo>
                    <a:lnTo>
                      <a:pt x="1548" y="2890"/>
                    </a:lnTo>
                    <a:lnTo>
                      <a:pt x="1417" y="2872"/>
                    </a:lnTo>
                    <a:lnTo>
                      <a:pt x="1287" y="2853"/>
                    </a:lnTo>
                    <a:lnTo>
                      <a:pt x="1156" y="2797"/>
                    </a:lnTo>
                    <a:lnTo>
                      <a:pt x="1026" y="2741"/>
                    </a:lnTo>
                    <a:lnTo>
                      <a:pt x="802" y="2611"/>
                    </a:lnTo>
                    <a:lnTo>
                      <a:pt x="616" y="2443"/>
                    </a:lnTo>
                    <a:lnTo>
                      <a:pt x="448" y="2294"/>
                    </a:lnTo>
                    <a:lnTo>
                      <a:pt x="317" y="2145"/>
                    </a:lnTo>
                    <a:lnTo>
                      <a:pt x="224" y="2033"/>
                    </a:lnTo>
                    <a:lnTo>
                      <a:pt x="429" y="1940"/>
                    </a:lnTo>
                    <a:lnTo>
                      <a:pt x="616" y="1809"/>
                    </a:lnTo>
                    <a:lnTo>
                      <a:pt x="765" y="1679"/>
                    </a:lnTo>
                    <a:lnTo>
                      <a:pt x="877" y="1529"/>
                    </a:lnTo>
                    <a:lnTo>
                      <a:pt x="970" y="1380"/>
                    </a:lnTo>
                    <a:lnTo>
                      <a:pt x="1044" y="1212"/>
                    </a:lnTo>
                    <a:lnTo>
                      <a:pt x="1100" y="1045"/>
                    </a:lnTo>
                    <a:lnTo>
                      <a:pt x="1156" y="877"/>
                    </a:lnTo>
                    <a:lnTo>
                      <a:pt x="1175" y="728"/>
                    </a:lnTo>
                    <a:lnTo>
                      <a:pt x="1193" y="579"/>
                    </a:lnTo>
                    <a:lnTo>
                      <a:pt x="1193" y="318"/>
                    </a:lnTo>
                    <a:lnTo>
                      <a:pt x="1175" y="150"/>
                    </a:lnTo>
                    <a:lnTo>
                      <a:pt x="1156" y="75"/>
                    </a:lnTo>
                    <a:lnTo>
                      <a:pt x="1156" y="38"/>
                    </a:lnTo>
                    <a:lnTo>
                      <a:pt x="1138" y="19"/>
                    </a:lnTo>
                    <a:lnTo>
                      <a:pt x="1100" y="19"/>
                    </a:lnTo>
                    <a:lnTo>
                      <a:pt x="106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41"/>
              <p:cNvSpPr/>
              <p:nvPr/>
            </p:nvSpPr>
            <p:spPr>
              <a:xfrm>
                <a:off x="2271675" y="3300725"/>
                <a:ext cx="1122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1101" extrusionOk="0">
                    <a:moveTo>
                      <a:pt x="448" y="1"/>
                    </a:moveTo>
                    <a:lnTo>
                      <a:pt x="1" y="635"/>
                    </a:lnTo>
                    <a:lnTo>
                      <a:pt x="280" y="1101"/>
                    </a:lnTo>
                    <a:lnTo>
                      <a:pt x="44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41"/>
              <p:cNvSpPr/>
              <p:nvPr/>
            </p:nvSpPr>
            <p:spPr>
              <a:xfrm>
                <a:off x="2078250" y="3366450"/>
                <a:ext cx="21925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877" h="486" extrusionOk="0">
                    <a:moveTo>
                      <a:pt x="1" y="0"/>
                    </a:moveTo>
                    <a:lnTo>
                      <a:pt x="877" y="485"/>
                    </a:lnTo>
                    <a:lnTo>
                      <a:pt x="877" y="1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41"/>
              <p:cNvSpPr/>
              <p:nvPr/>
            </p:nvSpPr>
            <p:spPr>
              <a:xfrm>
                <a:off x="2160750" y="3431225"/>
                <a:ext cx="116550" cy="8112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3245" extrusionOk="0">
                    <a:moveTo>
                      <a:pt x="4531" y="1"/>
                    </a:moveTo>
                    <a:lnTo>
                      <a:pt x="4419" y="504"/>
                    </a:lnTo>
                    <a:lnTo>
                      <a:pt x="4270" y="952"/>
                    </a:lnTo>
                    <a:lnTo>
                      <a:pt x="4195" y="1157"/>
                    </a:lnTo>
                    <a:lnTo>
                      <a:pt x="4102" y="1343"/>
                    </a:lnTo>
                    <a:lnTo>
                      <a:pt x="4009" y="1530"/>
                    </a:lnTo>
                    <a:lnTo>
                      <a:pt x="3916" y="1679"/>
                    </a:lnTo>
                    <a:lnTo>
                      <a:pt x="3804" y="1828"/>
                    </a:lnTo>
                    <a:lnTo>
                      <a:pt x="3692" y="1958"/>
                    </a:lnTo>
                    <a:lnTo>
                      <a:pt x="3580" y="2070"/>
                    </a:lnTo>
                    <a:lnTo>
                      <a:pt x="3450" y="2182"/>
                    </a:lnTo>
                    <a:lnTo>
                      <a:pt x="3319" y="2275"/>
                    </a:lnTo>
                    <a:lnTo>
                      <a:pt x="3189" y="2350"/>
                    </a:lnTo>
                    <a:lnTo>
                      <a:pt x="3058" y="2424"/>
                    </a:lnTo>
                    <a:lnTo>
                      <a:pt x="2909" y="2462"/>
                    </a:lnTo>
                    <a:lnTo>
                      <a:pt x="2760" y="2518"/>
                    </a:lnTo>
                    <a:lnTo>
                      <a:pt x="2611" y="2536"/>
                    </a:lnTo>
                    <a:lnTo>
                      <a:pt x="2443" y="2555"/>
                    </a:lnTo>
                    <a:lnTo>
                      <a:pt x="2275" y="2555"/>
                    </a:lnTo>
                    <a:lnTo>
                      <a:pt x="2107" y="2536"/>
                    </a:lnTo>
                    <a:lnTo>
                      <a:pt x="1939" y="2518"/>
                    </a:lnTo>
                    <a:lnTo>
                      <a:pt x="1585" y="2443"/>
                    </a:lnTo>
                    <a:lnTo>
                      <a:pt x="1212" y="2313"/>
                    </a:lnTo>
                    <a:lnTo>
                      <a:pt x="821" y="2126"/>
                    </a:lnTo>
                    <a:lnTo>
                      <a:pt x="411" y="1902"/>
                    </a:lnTo>
                    <a:lnTo>
                      <a:pt x="1" y="1641"/>
                    </a:lnTo>
                    <a:lnTo>
                      <a:pt x="94" y="1809"/>
                    </a:lnTo>
                    <a:lnTo>
                      <a:pt x="187" y="1958"/>
                    </a:lnTo>
                    <a:lnTo>
                      <a:pt x="299" y="2126"/>
                    </a:lnTo>
                    <a:lnTo>
                      <a:pt x="429" y="2257"/>
                    </a:lnTo>
                    <a:lnTo>
                      <a:pt x="560" y="2387"/>
                    </a:lnTo>
                    <a:lnTo>
                      <a:pt x="690" y="2518"/>
                    </a:lnTo>
                    <a:lnTo>
                      <a:pt x="989" y="2741"/>
                    </a:lnTo>
                    <a:lnTo>
                      <a:pt x="1287" y="2928"/>
                    </a:lnTo>
                    <a:lnTo>
                      <a:pt x="1623" y="3077"/>
                    </a:lnTo>
                    <a:lnTo>
                      <a:pt x="1958" y="3170"/>
                    </a:lnTo>
                    <a:lnTo>
                      <a:pt x="2126" y="3207"/>
                    </a:lnTo>
                    <a:lnTo>
                      <a:pt x="2294" y="3226"/>
                    </a:lnTo>
                    <a:lnTo>
                      <a:pt x="2461" y="3245"/>
                    </a:lnTo>
                    <a:lnTo>
                      <a:pt x="2629" y="3245"/>
                    </a:lnTo>
                    <a:lnTo>
                      <a:pt x="2797" y="3226"/>
                    </a:lnTo>
                    <a:lnTo>
                      <a:pt x="2965" y="3207"/>
                    </a:lnTo>
                    <a:lnTo>
                      <a:pt x="3133" y="3170"/>
                    </a:lnTo>
                    <a:lnTo>
                      <a:pt x="3282" y="3114"/>
                    </a:lnTo>
                    <a:lnTo>
                      <a:pt x="3431" y="3040"/>
                    </a:lnTo>
                    <a:lnTo>
                      <a:pt x="3580" y="2965"/>
                    </a:lnTo>
                    <a:lnTo>
                      <a:pt x="3729" y="2872"/>
                    </a:lnTo>
                    <a:lnTo>
                      <a:pt x="3860" y="2760"/>
                    </a:lnTo>
                    <a:lnTo>
                      <a:pt x="3990" y="2630"/>
                    </a:lnTo>
                    <a:lnTo>
                      <a:pt x="4102" y="2499"/>
                    </a:lnTo>
                    <a:lnTo>
                      <a:pt x="4214" y="2350"/>
                    </a:lnTo>
                    <a:lnTo>
                      <a:pt x="4326" y="2182"/>
                    </a:lnTo>
                    <a:lnTo>
                      <a:pt x="4419" y="1996"/>
                    </a:lnTo>
                    <a:lnTo>
                      <a:pt x="4494" y="1791"/>
                    </a:lnTo>
                    <a:lnTo>
                      <a:pt x="4568" y="1567"/>
                    </a:lnTo>
                    <a:lnTo>
                      <a:pt x="4605" y="1343"/>
                    </a:lnTo>
                    <a:lnTo>
                      <a:pt x="4643" y="1119"/>
                    </a:lnTo>
                    <a:lnTo>
                      <a:pt x="4661" y="877"/>
                    </a:lnTo>
                    <a:lnTo>
                      <a:pt x="4643" y="653"/>
                    </a:lnTo>
                    <a:lnTo>
                      <a:pt x="4624" y="430"/>
                    </a:lnTo>
                    <a:lnTo>
                      <a:pt x="4587" y="225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41"/>
              <p:cNvSpPr/>
              <p:nvPr/>
            </p:nvSpPr>
            <p:spPr>
              <a:xfrm>
                <a:off x="2160750" y="3431225"/>
                <a:ext cx="113275" cy="7275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2910" extrusionOk="0">
                    <a:moveTo>
                      <a:pt x="4531" y="1"/>
                    </a:moveTo>
                    <a:lnTo>
                      <a:pt x="4456" y="75"/>
                    </a:lnTo>
                    <a:lnTo>
                      <a:pt x="4214" y="299"/>
                    </a:lnTo>
                    <a:lnTo>
                      <a:pt x="4046" y="430"/>
                    </a:lnTo>
                    <a:lnTo>
                      <a:pt x="3841" y="597"/>
                    </a:lnTo>
                    <a:lnTo>
                      <a:pt x="3599" y="747"/>
                    </a:lnTo>
                    <a:lnTo>
                      <a:pt x="3319" y="914"/>
                    </a:lnTo>
                    <a:lnTo>
                      <a:pt x="3002" y="1082"/>
                    </a:lnTo>
                    <a:lnTo>
                      <a:pt x="2667" y="1231"/>
                    </a:lnTo>
                    <a:lnTo>
                      <a:pt x="2294" y="1380"/>
                    </a:lnTo>
                    <a:lnTo>
                      <a:pt x="1884" y="1492"/>
                    </a:lnTo>
                    <a:lnTo>
                      <a:pt x="1455" y="1586"/>
                    </a:lnTo>
                    <a:lnTo>
                      <a:pt x="989" y="1641"/>
                    </a:lnTo>
                    <a:lnTo>
                      <a:pt x="504" y="1660"/>
                    </a:lnTo>
                    <a:lnTo>
                      <a:pt x="262" y="1660"/>
                    </a:lnTo>
                    <a:lnTo>
                      <a:pt x="1" y="1641"/>
                    </a:lnTo>
                    <a:lnTo>
                      <a:pt x="56" y="1716"/>
                    </a:lnTo>
                    <a:lnTo>
                      <a:pt x="262" y="1902"/>
                    </a:lnTo>
                    <a:lnTo>
                      <a:pt x="560" y="2163"/>
                    </a:lnTo>
                    <a:lnTo>
                      <a:pt x="746" y="2294"/>
                    </a:lnTo>
                    <a:lnTo>
                      <a:pt x="951" y="2443"/>
                    </a:lnTo>
                    <a:lnTo>
                      <a:pt x="1175" y="2574"/>
                    </a:lnTo>
                    <a:lnTo>
                      <a:pt x="1417" y="2685"/>
                    </a:lnTo>
                    <a:lnTo>
                      <a:pt x="1678" y="2779"/>
                    </a:lnTo>
                    <a:lnTo>
                      <a:pt x="1958" y="2853"/>
                    </a:lnTo>
                    <a:lnTo>
                      <a:pt x="2238" y="2909"/>
                    </a:lnTo>
                    <a:lnTo>
                      <a:pt x="2517" y="2909"/>
                    </a:lnTo>
                    <a:lnTo>
                      <a:pt x="2667" y="2891"/>
                    </a:lnTo>
                    <a:lnTo>
                      <a:pt x="2816" y="2872"/>
                    </a:lnTo>
                    <a:lnTo>
                      <a:pt x="2965" y="2835"/>
                    </a:lnTo>
                    <a:lnTo>
                      <a:pt x="3114" y="2797"/>
                    </a:lnTo>
                    <a:lnTo>
                      <a:pt x="3263" y="2723"/>
                    </a:lnTo>
                    <a:lnTo>
                      <a:pt x="3394" y="2667"/>
                    </a:lnTo>
                    <a:lnTo>
                      <a:pt x="3505" y="2574"/>
                    </a:lnTo>
                    <a:lnTo>
                      <a:pt x="3636" y="2499"/>
                    </a:lnTo>
                    <a:lnTo>
                      <a:pt x="3841" y="2313"/>
                    </a:lnTo>
                    <a:lnTo>
                      <a:pt x="4009" y="2108"/>
                    </a:lnTo>
                    <a:lnTo>
                      <a:pt x="4139" y="1884"/>
                    </a:lnTo>
                    <a:lnTo>
                      <a:pt x="4251" y="1641"/>
                    </a:lnTo>
                    <a:lnTo>
                      <a:pt x="4344" y="1399"/>
                    </a:lnTo>
                    <a:lnTo>
                      <a:pt x="4419" y="1175"/>
                    </a:lnTo>
                    <a:lnTo>
                      <a:pt x="4475" y="933"/>
                    </a:lnTo>
                    <a:lnTo>
                      <a:pt x="4494" y="728"/>
                    </a:lnTo>
                    <a:lnTo>
                      <a:pt x="4531" y="355"/>
                    </a:lnTo>
                    <a:lnTo>
                      <a:pt x="4531" y="94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41"/>
              <p:cNvSpPr/>
              <p:nvPr/>
            </p:nvSpPr>
            <p:spPr>
              <a:xfrm>
                <a:off x="2158425" y="3429375"/>
                <a:ext cx="1179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3077" extrusionOk="0">
                    <a:moveTo>
                      <a:pt x="4549" y="261"/>
                    </a:moveTo>
                    <a:lnTo>
                      <a:pt x="4531" y="504"/>
                    </a:lnTo>
                    <a:lnTo>
                      <a:pt x="4512" y="821"/>
                    </a:lnTo>
                    <a:lnTo>
                      <a:pt x="4437" y="1175"/>
                    </a:lnTo>
                    <a:lnTo>
                      <a:pt x="4400" y="1361"/>
                    </a:lnTo>
                    <a:lnTo>
                      <a:pt x="4326" y="1548"/>
                    </a:lnTo>
                    <a:lnTo>
                      <a:pt x="4251" y="1734"/>
                    </a:lnTo>
                    <a:lnTo>
                      <a:pt x="4158" y="1921"/>
                    </a:lnTo>
                    <a:lnTo>
                      <a:pt x="4046" y="2107"/>
                    </a:lnTo>
                    <a:lnTo>
                      <a:pt x="3915" y="2275"/>
                    </a:lnTo>
                    <a:lnTo>
                      <a:pt x="3766" y="2424"/>
                    </a:lnTo>
                    <a:lnTo>
                      <a:pt x="3598" y="2573"/>
                    </a:lnTo>
                    <a:lnTo>
                      <a:pt x="3393" y="2685"/>
                    </a:lnTo>
                    <a:lnTo>
                      <a:pt x="3170" y="2778"/>
                    </a:lnTo>
                    <a:lnTo>
                      <a:pt x="2946" y="2853"/>
                    </a:lnTo>
                    <a:lnTo>
                      <a:pt x="2704" y="2890"/>
                    </a:lnTo>
                    <a:lnTo>
                      <a:pt x="2480" y="2909"/>
                    </a:lnTo>
                    <a:lnTo>
                      <a:pt x="2256" y="2890"/>
                    </a:lnTo>
                    <a:lnTo>
                      <a:pt x="2032" y="2853"/>
                    </a:lnTo>
                    <a:lnTo>
                      <a:pt x="1827" y="2797"/>
                    </a:lnTo>
                    <a:lnTo>
                      <a:pt x="1622" y="2722"/>
                    </a:lnTo>
                    <a:lnTo>
                      <a:pt x="1417" y="2629"/>
                    </a:lnTo>
                    <a:lnTo>
                      <a:pt x="1231" y="2517"/>
                    </a:lnTo>
                    <a:lnTo>
                      <a:pt x="1063" y="2424"/>
                    </a:lnTo>
                    <a:lnTo>
                      <a:pt x="746" y="2200"/>
                    </a:lnTo>
                    <a:lnTo>
                      <a:pt x="485" y="1995"/>
                    </a:lnTo>
                    <a:lnTo>
                      <a:pt x="299" y="1809"/>
                    </a:lnTo>
                    <a:lnTo>
                      <a:pt x="709" y="1827"/>
                    </a:lnTo>
                    <a:lnTo>
                      <a:pt x="1100" y="1790"/>
                    </a:lnTo>
                    <a:lnTo>
                      <a:pt x="1492" y="1753"/>
                    </a:lnTo>
                    <a:lnTo>
                      <a:pt x="1846" y="1678"/>
                    </a:lnTo>
                    <a:lnTo>
                      <a:pt x="2182" y="1585"/>
                    </a:lnTo>
                    <a:lnTo>
                      <a:pt x="2517" y="1492"/>
                    </a:lnTo>
                    <a:lnTo>
                      <a:pt x="2815" y="1380"/>
                    </a:lnTo>
                    <a:lnTo>
                      <a:pt x="3095" y="1249"/>
                    </a:lnTo>
                    <a:lnTo>
                      <a:pt x="3356" y="1119"/>
                    </a:lnTo>
                    <a:lnTo>
                      <a:pt x="3598" y="970"/>
                    </a:lnTo>
                    <a:lnTo>
                      <a:pt x="4009" y="709"/>
                    </a:lnTo>
                    <a:lnTo>
                      <a:pt x="4326" y="466"/>
                    </a:lnTo>
                    <a:lnTo>
                      <a:pt x="4549" y="261"/>
                    </a:lnTo>
                    <a:close/>
                    <a:moveTo>
                      <a:pt x="4605" y="0"/>
                    </a:moveTo>
                    <a:lnTo>
                      <a:pt x="4568" y="19"/>
                    </a:lnTo>
                    <a:lnTo>
                      <a:pt x="4475" y="112"/>
                    </a:lnTo>
                    <a:lnTo>
                      <a:pt x="4251" y="317"/>
                    </a:lnTo>
                    <a:lnTo>
                      <a:pt x="4065" y="448"/>
                    </a:lnTo>
                    <a:lnTo>
                      <a:pt x="3859" y="615"/>
                    </a:lnTo>
                    <a:lnTo>
                      <a:pt x="3617" y="765"/>
                    </a:lnTo>
                    <a:lnTo>
                      <a:pt x="3356" y="932"/>
                    </a:lnTo>
                    <a:lnTo>
                      <a:pt x="3039" y="1082"/>
                    </a:lnTo>
                    <a:lnTo>
                      <a:pt x="2704" y="1231"/>
                    </a:lnTo>
                    <a:lnTo>
                      <a:pt x="2349" y="1380"/>
                    </a:lnTo>
                    <a:lnTo>
                      <a:pt x="1939" y="1492"/>
                    </a:lnTo>
                    <a:lnTo>
                      <a:pt x="1529" y="1585"/>
                    </a:lnTo>
                    <a:lnTo>
                      <a:pt x="1063" y="1641"/>
                    </a:lnTo>
                    <a:lnTo>
                      <a:pt x="597" y="1660"/>
                    </a:lnTo>
                    <a:lnTo>
                      <a:pt x="355" y="1641"/>
                    </a:lnTo>
                    <a:lnTo>
                      <a:pt x="94" y="1622"/>
                    </a:lnTo>
                    <a:lnTo>
                      <a:pt x="56" y="1641"/>
                    </a:lnTo>
                    <a:lnTo>
                      <a:pt x="19" y="1678"/>
                    </a:lnTo>
                    <a:lnTo>
                      <a:pt x="0" y="1715"/>
                    </a:lnTo>
                    <a:lnTo>
                      <a:pt x="19" y="1771"/>
                    </a:lnTo>
                    <a:lnTo>
                      <a:pt x="243" y="1995"/>
                    </a:lnTo>
                    <a:lnTo>
                      <a:pt x="485" y="2200"/>
                    </a:lnTo>
                    <a:lnTo>
                      <a:pt x="783" y="2443"/>
                    </a:lnTo>
                    <a:lnTo>
                      <a:pt x="970" y="2554"/>
                    </a:lnTo>
                    <a:lnTo>
                      <a:pt x="1156" y="2666"/>
                    </a:lnTo>
                    <a:lnTo>
                      <a:pt x="1361" y="2778"/>
                    </a:lnTo>
                    <a:lnTo>
                      <a:pt x="1566" y="2871"/>
                    </a:lnTo>
                    <a:lnTo>
                      <a:pt x="1790" y="2946"/>
                    </a:lnTo>
                    <a:lnTo>
                      <a:pt x="2014" y="3020"/>
                    </a:lnTo>
                    <a:lnTo>
                      <a:pt x="2256" y="3058"/>
                    </a:lnTo>
                    <a:lnTo>
                      <a:pt x="2499" y="3076"/>
                    </a:lnTo>
                    <a:lnTo>
                      <a:pt x="2685" y="3058"/>
                    </a:lnTo>
                    <a:lnTo>
                      <a:pt x="2871" y="3039"/>
                    </a:lnTo>
                    <a:lnTo>
                      <a:pt x="3039" y="3002"/>
                    </a:lnTo>
                    <a:lnTo>
                      <a:pt x="3226" y="2946"/>
                    </a:lnTo>
                    <a:lnTo>
                      <a:pt x="3375" y="2871"/>
                    </a:lnTo>
                    <a:lnTo>
                      <a:pt x="3524" y="2815"/>
                    </a:lnTo>
                    <a:lnTo>
                      <a:pt x="3636" y="2722"/>
                    </a:lnTo>
                    <a:lnTo>
                      <a:pt x="3766" y="2648"/>
                    </a:lnTo>
                    <a:lnTo>
                      <a:pt x="3971" y="2443"/>
                    </a:lnTo>
                    <a:lnTo>
                      <a:pt x="4158" y="2237"/>
                    </a:lnTo>
                    <a:lnTo>
                      <a:pt x="4288" y="2014"/>
                    </a:lnTo>
                    <a:lnTo>
                      <a:pt x="4419" y="1771"/>
                    </a:lnTo>
                    <a:lnTo>
                      <a:pt x="4512" y="1529"/>
                    </a:lnTo>
                    <a:lnTo>
                      <a:pt x="4587" y="1287"/>
                    </a:lnTo>
                    <a:lnTo>
                      <a:pt x="4624" y="1044"/>
                    </a:lnTo>
                    <a:lnTo>
                      <a:pt x="4661" y="821"/>
                    </a:lnTo>
                    <a:lnTo>
                      <a:pt x="4698" y="448"/>
                    </a:lnTo>
                    <a:lnTo>
                      <a:pt x="4717" y="168"/>
                    </a:lnTo>
                    <a:lnTo>
                      <a:pt x="4698" y="75"/>
                    </a:lnTo>
                    <a:lnTo>
                      <a:pt x="4680" y="19"/>
                    </a:lnTo>
                    <a:lnTo>
                      <a:pt x="464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41"/>
              <p:cNvSpPr/>
              <p:nvPr/>
            </p:nvSpPr>
            <p:spPr>
              <a:xfrm>
                <a:off x="1987825" y="3106375"/>
                <a:ext cx="458200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8328" h="9770" extrusionOk="0">
                    <a:moveTo>
                      <a:pt x="9397" y="0"/>
                    </a:moveTo>
                    <a:lnTo>
                      <a:pt x="8838" y="19"/>
                    </a:lnTo>
                    <a:lnTo>
                      <a:pt x="8279" y="56"/>
                    </a:lnTo>
                    <a:lnTo>
                      <a:pt x="7738" y="150"/>
                    </a:lnTo>
                    <a:lnTo>
                      <a:pt x="7197" y="261"/>
                    </a:lnTo>
                    <a:lnTo>
                      <a:pt x="6694" y="411"/>
                    </a:lnTo>
                    <a:lnTo>
                      <a:pt x="6172" y="597"/>
                    </a:lnTo>
                    <a:lnTo>
                      <a:pt x="5687" y="802"/>
                    </a:lnTo>
                    <a:lnTo>
                      <a:pt x="5202" y="1026"/>
                    </a:lnTo>
                    <a:lnTo>
                      <a:pt x="4736" y="1287"/>
                    </a:lnTo>
                    <a:lnTo>
                      <a:pt x="4289" y="1548"/>
                    </a:lnTo>
                    <a:lnTo>
                      <a:pt x="3860" y="1846"/>
                    </a:lnTo>
                    <a:lnTo>
                      <a:pt x="3450" y="2144"/>
                    </a:lnTo>
                    <a:lnTo>
                      <a:pt x="3058" y="2461"/>
                    </a:lnTo>
                    <a:lnTo>
                      <a:pt x="2686" y="2797"/>
                    </a:lnTo>
                    <a:lnTo>
                      <a:pt x="2331" y="3133"/>
                    </a:lnTo>
                    <a:lnTo>
                      <a:pt x="2014" y="3468"/>
                    </a:lnTo>
                    <a:lnTo>
                      <a:pt x="1697" y="3804"/>
                    </a:lnTo>
                    <a:lnTo>
                      <a:pt x="1418" y="4158"/>
                    </a:lnTo>
                    <a:lnTo>
                      <a:pt x="1175" y="4494"/>
                    </a:lnTo>
                    <a:lnTo>
                      <a:pt x="952" y="4829"/>
                    </a:lnTo>
                    <a:lnTo>
                      <a:pt x="747" y="5165"/>
                    </a:lnTo>
                    <a:lnTo>
                      <a:pt x="579" y="5500"/>
                    </a:lnTo>
                    <a:lnTo>
                      <a:pt x="430" y="5799"/>
                    </a:lnTo>
                    <a:lnTo>
                      <a:pt x="318" y="6097"/>
                    </a:lnTo>
                    <a:lnTo>
                      <a:pt x="243" y="6376"/>
                    </a:lnTo>
                    <a:lnTo>
                      <a:pt x="187" y="6637"/>
                    </a:lnTo>
                    <a:lnTo>
                      <a:pt x="75" y="7197"/>
                    </a:lnTo>
                    <a:lnTo>
                      <a:pt x="20" y="7682"/>
                    </a:lnTo>
                    <a:lnTo>
                      <a:pt x="1" y="8092"/>
                    </a:lnTo>
                    <a:lnTo>
                      <a:pt x="20" y="8446"/>
                    </a:lnTo>
                    <a:lnTo>
                      <a:pt x="75" y="8744"/>
                    </a:lnTo>
                    <a:lnTo>
                      <a:pt x="150" y="9005"/>
                    </a:lnTo>
                    <a:lnTo>
                      <a:pt x="243" y="9210"/>
                    </a:lnTo>
                    <a:lnTo>
                      <a:pt x="355" y="9378"/>
                    </a:lnTo>
                    <a:lnTo>
                      <a:pt x="467" y="9509"/>
                    </a:lnTo>
                    <a:lnTo>
                      <a:pt x="598" y="9602"/>
                    </a:lnTo>
                    <a:lnTo>
                      <a:pt x="709" y="9676"/>
                    </a:lnTo>
                    <a:lnTo>
                      <a:pt x="821" y="9714"/>
                    </a:lnTo>
                    <a:lnTo>
                      <a:pt x="989" y="9770"/>
                    </a:lnTo>
                    <a:lnTo>
                      <a:pt x="1045" y="9770"/>
                    </a:lnTo>
                    <a:lnTo>
                      <a:pt x="1194" y="9359"/>
                    </a:lnTo>
                    <a:lnTo>
                      <a:pt x="1325" y="9005"/>
                    </a:lnTo>
                    <a:lnTo>
                      <a:pt x="1492" y="8670"/>
                    </a:lnTo>
                    <a:lnTo>
                      <a:pt x="1642" y="8371"/>
                    </a:lnTo>
                    <a:lnTo>
                      <a:pt x="1809" y="8092"/>
                    </a:lnTo>
                    <a:lnTo>
                      <a:pt x="1996" y="7849"/>
                    </a:lnTo>
                    <a:lnTo>
                      <a:pt x="2182" y="7644"/>
                    </a:lnTo>
                    <a:lnTo>
                      <a:pt x="2369" y="7458"/>
                    </a:lnTo>
                    <a:lnTo>
                      <a:pt x="2574" y="7290"/>
                    </a:lnTo>
                    <a:lnTo>
                      <a:pt x="2779" y="7160"/>
                    </a:lnTo>
                    <a:lnTo>
                      <a:pt x="2984" y="7048"/>
                    </a:lnTo>
                    <a:lnTo>
                      <a:pt x="3189" y="6936"/>
                    </a:lnTo>
                    <a:lnTo>
                      <a:pt x="3413" y="6861"/>
                    </a:lnTo>
                    <a:lnTo>
                      <a:pt x="3618" y="6787"/>
                    </a:lnTo>
                    <a:lnTo>
                      <a:pt x="3841" y="6749"/>
                    </a:lnTo>
                    <a:lnTo>
                      <a:pt x="4065" y="6712"/>
                    </a:lnTo>
                    <a:lnTo>
                      <a:pt x="4494" y="6656"/>
                    </a:lnTo>
                    <a:lnTo>
                      <a:pt x="4923" y="6637"/>
                    </a:lnTo>
                    <a:lnTo>
                      <a:pt x="5762" y="6619"/>
                    </a:lnTo>
                    <a:lnTo>
                      <a:pt x="6153" y="6619"/>
                    </a:lnTo>
                    <a:lnTo>
                      <a:pt x="6507" y="6582"/>
                    </a:lnTo>
                    <a:lnTo>
                      <a:pt x="6675" y="6544"/>
                    </a:lnTo>
                    <a:lnTo>
                      <a:pt x="6843" y="6488"/>
                    </a:lnTo>
                    <a:lnTo>
                      <a:pt x="6992" y="6432"/>
                    </a:lnTo>
                    <a:lnTo>
                      <a:pt x="7123" y="6358"/>
                    </a:lnTo>
                    <a:lnTo>
                      <a:pt x="7384" y="6209"/>
                    </a:lnTo>
                    <a:lnTo>
                      <a:pt x="7589" y="6041"/>
                    </a:lnTo>
                    <a:lnTo>
                      <a:pt x="7775" y="5892"/>
                    </a:lnTo>
                    <a:lnTo>
                      <a:pt x="7943" y="5761"/>
                    </a:lnTo>
                    <a:lnTo>
                      <a:pt x="8073" y="5612"/>
                    </a:lnTo>
                    <a:lnTo>
                      <a:pt x="8185" y="5463"/>
                    </a:lnTo>
                    <a:lnTo>
                      <a:pt x="8390" y="5146"/>
                    </a:lnTo>
                    <a:lnTo>
                      <a:pt x="8782" y="4419"/>
                    </a:lnTo>
                    <a:lnTo>
                      <a:pt x="9062" y="3972"/>
                    </a:lnTo>
                    <a:lnTo>
                      <a:pt x="9229" y="3729"/>
                    </a:lnTo>
                    <a:lnTo>
                      <a:pt x="9416" y="3449"/>
                    </a:lnTo>
                    <a:lnTo>
                      <a:pt x="9528" y="3319"/>
                    </a:lnTo>
                    <a:lnTo>
                      <a:pt x="9639" y="3188"/>
                    </a:lnTo>
                    <a:lnTo>
                      <a:pt x="9882" y="2983"/>
                    </a:lnTo>
                    <a:lnTo>
                      <a:pt x="10106" y="2816"/>
                    </a:lnTo>
                    <a:lnTo>
                      <a:pt x="10367" y="2685"/>
                    </a:lnTo>
                    <a:lnTo>
                      <a:pt x="10609" y="2592"/>
                    </a:lnTo>
                    <a:lnTo>
                      <a:pt x="10851" y="2536"/>
                    </a:lnTo>
                    <a:lnTo>
                      <a:pt x="11094" y="2499"/>
                    </a:lnTo>
                    <a:lnTo>
                      <a:pt x="11541" y="2499"/>
                    </a:lnTo>
                    <a:lnTo>
                      <a:pt x="11727" y="2517"/>
                    </a:lnTo>
                    <a:lnTo>
                      <a:pt x="12063" y="2592"/>
                    </a:lnTo>
                    <a:lnTo>
                      <a:pt x="12287" y="2648"/>
                    </a:lnTo>
                    <a:lnTo>
                      <a:pt x="12361" y="2685"/>
                    </a:lnTo>
                    <a:lnTo>
                      <a:pt x="12436" y="3039"/>
                    </a:lnTo>
                    <a:lnTo>
                      <a:pt x="12511" y="3394"/>
                    </a:lnTo>
                    <a:lnTo>
                      <a:pt x="12604" y="3748"/>
                    </a:lnTo>
                    <a:lnTo>
                      <a:pt x="12716" y="4083"/>
                    </a:lnTo>
                    <a:lnTo>
                      <a:pt x="12827" y="4419"/>
                    </a:lnTo>
                    <a:lnTo>
                      <a:pt x="12939" y="4736"/>
                    </a:lnTo>
                    <a:lnTo>
                      <a:pt x="13219" y="5370"/>
                    </a:lnTo>
                    <a:lnTo>
                      <a:pt x="13536" y="5966"/>
                    </a:lnTo>
                    <a:lnTo>
                      <a:pt x="13853" y="6526"/>
                    </a:lnTo>
                    <a:lnTo>
                      <a:pt x="14188" y="7066"/>
                    </a:lnTo>
                    <a:lnTo>
                      <a:pt x="14524" y="7532"/>
                    </a:lnTo>
                    <a:lnTo>
                      <a:pt x="14860" y="7980"/>
                    </a:lnTo>
                    <a:lnTo>
                      <a:pt x="15158" y="8353"/>
                    </a:lnTo>
                    <a:lnTo>
                      <a:pt x="15456" y="8688"/>
                    </a:lnTo>
                    <a:lnTo>
                      <a:pt x="15698" y="8987"/>
                    </a:lnTo>
                    <a:lnTo>
                      <a:pt x="16090" y="9359"/>
                    </a:lnTo>
                    <a:lnTo>
                      <a:pt x="16221" y="9509"/>
                    </a:lnTo>
                    <a:lnTo>
                      <a:pt x="16370" y="9266"/>
                    </a:lnTo>
                    <a:lnTo>
                      <a:pt x="16519" y="9042"/>
                    </a:lnTo>
                    <a:lnTo>
                      <a:pt x="16668" y="8856"/>
                    </a:lnTo>
                    <a:lnTo>
                      <a:pt x="16836" y="8688"/>
                    </a:lnTo>
                    <a:lnTo>
                      <a:pt x="17004" y="8539"/>
                    </a:lnTo>
                    <a:lnTo>
                      <a:pt x="17190" y="8409"/>
                    </a:lnTo>
                    <a:lnTo>
                      <a:pt x="17358" y="8297"/>
                    </a:lnTo>
                    <a:lnTo>
                      <a:pt x="17526" y="8204"/>
                    </a:lnTo>
                    <a:lnTo>
                      <a:pt x="17842" y="8073"/>
                    </a:lnTo>
                    <a:lnTo>
                      <a:pt x="18103" y="7980"/>
                    </a:lnTo>
                    <a:lnTo>
                      <a:pt x="18271" y="7961"/>
                    </a:lnTo>
                    <a:lnTo>
                      <a:pt x="18327" y="7961"/>
                    </a:lnTo>
                    <a:lnTo>
                      <a:pt x="18309" y="7346"/>
                    </a:lnTo>
                    <a:lnTo>
                      <a:pt x="18253" y="6749"/>
                    </a:lnTo>
                    <a:lnTo>
                      <a:pt x="18178" y="6190"/>
                    </a:lnTo>
                    <a:lnTo>
                      <a:pt x="18066" y="5687"/>
                    </a:lnTo>
                    <a:lnTo>
                      <a:pt x="17936" y="5202"/>
                    </a:lnTo>
                    <a:lnTo>
                      <a:pt x="17787" y="4755"/>
                    </a:lnTo>
                    <a:lnTo>
                      <a:pt x="17619" y="4344"/>
                    </a:lnTo>
                    <a:lnTo>
                      <a:pt x="17432" y="3953"/>
                    </a:lnTo>
                    <a:lnTo>
                      <a:pt x="17227" y="3599"/>
                    </a:lnTo>
                    <a:lnTo>
                      <a:pt x="17022" y="3282"/>
                    </a:lnTo>
                    <a:lnTo>
                      <a:pt x="16798" y="2983"/>
                    </a:lnTo>
                    <a:lnTo>
                      <a:pt x="16556" y="2704"/>
                    </a:lnTo>
                    <a:lnTo>
                      <a:pt x="16314" y="2461"/>
                    </a:lnTo>
                    <a:lnTo>
                      <a:pt x="16071" y="2238"/>
                    </a:lnTo>
                    <a:lnTo>
                      <a:pt x="15810" y="2033"/>
                    </a:lnTo>
                    <a:lnTo>
                      <a:pt x="15568" y="1846"/>
                    </a:lnTo>
                    <a:lnTo>
                      <a:pt x="15307" y="1697"/>
                    </a:lnTo>
                    <a:lnTo>
                      <a:pt x="15065" y="1548"/>
                    </a:lnTo>
                    <a:lnTo>
                      <a:pt x="14822" y="1436"/>
                    </a:lnTo>
                    <a:lnTo>
                      <a:pt x="14580" y="1324"/>
                    </a:lnTo>
                    <a:lnTo>
                      <a:pt x="14132" y="1156"/>
                    </a:lnTo>
                    <a:lnTo>
                      <a:pt x="13722" y="1045"/>
                    </a:lnTo>
                    <a:lnTo>
                      <a:pt x="13368" y="970"/>
                    </a:lnTo>
                    <a:lnTo>
                      <a:pt x="13107" y="933"/>
                    </a:lnTo>
                    <a:lnTo>
                      <a:pt x="12883" y="914"/>
                    </a:lnTo>
                    <a:lnTo>
                      <a:pt x="12585" y="765"/>
                    </a:lnTo>
                    <a:lnTo>
                      <a:pt x="12287" y="634"/>
                    </a:lnTo>
                    <a:lnTo>
                      <a:pt x="11989" y="504"/>
                    </a:lnTo>
                    <a:lnTo>
                      <a:pt x="11709" y="411"/>
                    </a:lnTo>
                    <a:lnTo>
                      <a:pt x="11411" y="317"/>
                    </a:lnTo>
                    <a:lnTo>
                      <a:pt x="11112" y="243"/>
                    </a:lnTo>
                    <a:lnTo>
                      <a:pt x="10833" y="168"/>
                    </a:lnTo>
                    <a:lnTo>
                      <a:pt x="10534" y="112"/>
                    </a:lnTo>
                    <a:lnTo>
                      <a:pt x="9956" y="38"/>
                    </a:lnTo>
                    <a:lnTo>
                      <a:pt x="93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1"/>
              <p:cNvSpPr/>
              <p:nvPr/>
            </p:nvSpPr>
            <p:spPr>
              <a:xfrm>
                <a:off x="2392850" y="3304925"/>
                <a:ext cx="100700" cy="139850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5594" extrusionOk="0">
                    <a:moveTo>
                      <a:pt x="2014" y="1"/>
                    </a:moveTo>
                    <a:lnTo>
                      <a:pt x="1884" y="19"/>
                    </a:lnTo>
                    <a:lnTo>
                      <a:pt x="1753" y="38"/>
                    </a:lnTo>
                    <a:lnTo>
                      <a:pt x="1511" y="131"/>
                    </a:lnTo>
                    <a:lnTo>
                      <a:pt x="1306" y="224"/>
                    </a:lnTo>
                    <a:lnTo>
                      <a:pt x="1138" y="336"/>
                    </a:lnTo>
                    <a:lnTo>
                      <a:pt x="1008" y="429"/>
                    </a:lnTo>
                    <a:lnTo>
                      <a:pt x="728" y="634"/>
                    </a:lnTo>
                    <a:lnTo>
                      <a:pt x="579" y="765"/>
                    </a:lnTo>
                    <a:lnTo>
                      <a:pt x="448" y="895"/>
                    </a:lnTo>
                    <a:lnTo>
                      <a:pt x="318" y="1063"/>
                    </a:lnTo>
                    <a:lnTo>
                      <a:pt x="206" y="1212"/>
                    </a:lnTo>
                    <a:lnTo>
                      <a:pt x="94" y="1380"/>
                    </a:lnTo>
                    <a:lnTo>
                      <a:pt x="20" y="1567"/>
                    </a:lnTo>
                    <a:lnTo>
                      <a:pt x="1" y="2182"/>
                    </a:lnTo>
                    <a:lnTo>
                      <a:pt x="1" y="2816"/>
                    </a:lnTo>
                    <a:lnTo>
                      <a:pt x="38" y="3543"/>
                    </a:lnTo>
                    <a:lnTo>
                      <a:pt x="75" y="3916"/>
                    </a:lnTo>
                    <a:lnTo>
                      <a:pt x="131" y="4270"/>
                    </a:lnTo>
                    <a:lnTo>
                      <a:pt x="187" y="4605"/>
                    </a:lnTo>
                    <a:lnTo>
                      <a:pt x="281" y="4922"/>
                    </a:lnTo>
                    <a:lnTo>
                      <a:pt x="392" y="5183"/>
                    </a:lnTo>
                    <a:lnTo>
                      <a:pt x="448" y="5295"/>
                    </a:lnTo>
                    <a:lnTo>
                      <a:pt x="523" y="5388"/>
                    </a:lnTo>
                    <a:lnTo>
                      <a:pt x="597" y="5463"/>
                    </a:lnTo>
                    <a:lnTo>
                      <a:pt x="672" y="5538"/>
                    </a:lnTo>
                    <a:lnTo>
                      <a:pt x="765" y="5575"/>
                    </a:lnTo>
                    <a:lnTo>
                      <a:pt x="858" y="5593"/>
                    </a:lnTo>
                    <a:lnTo>
                      <a:pt x="1064" y="5593"/>
                    </a:lnTo>
                    <a:lnTo>
                      <a:pt x="1269" y="5575"/>
                    </a:lnTo>
                    <a:lnTo>
                      <a:pt x="1492" y="5519"/>
                    </a:lnTo>
                    <a:lnTo>
                      <a:pt x="1716" y="5463"/>
                    </a:lnTo>
                    <a:lnTo>
                      <a:pt x="1940" y="5370"/>
                    </a:lnTo>
                    <a:lnTo>
                      <a:pt x="2163" y="5258"/>
                    </a:lnTo>
                    <a:lnTo>
                      <a:pt x="2387" y="5127"/>
                    </a:lnTo>
                    <a:lnTo>
                      <a:pt x="2592" y="4978"/>
                    </a:lnTo>
                    <a:lnTo>
                      <a:pt x="2797" y="4829"/>
                    </a:lnTo>
                    <a:lnTo>
                      <a:pt x="3002" y="4661"/>
                    </a:lnTo>
                    <a:lnTo>
                      <a:pt x="3170" y="4475"/>
                    </a:lnTo>
                    <a:lnTo>
                      <a:pt x="3338" y="4288"/>
                    </a:lnTo>
                    <a:lnTo>
                      <a:pt x="3487" y="4083"/>
                    </a:lnTo>
                    <a:lnTo>
                      <a:pt x="3618" y="3897"/>
                    </a:lnTo>
                    <a:lnTo>
                      <a:pt x="3730" y="3692"/>
                    </a:lnTo>
                    <a:lnTo>
                      <a:pt x="3823" y="3487"/>
                    </a:lnTo>
                    <a:lnTo>
                      <a:pt x="3879" y="3282"/>
                    </a:lnTo>
                    <a:lnTo>
                      <a:pt x="3935" y="3058"/>
                    </a:lnTo>
                    <a:lnTo>
                      <a:pt x="3972" y="2834"/>
                    </a:lnTo>
                    <a:lnTo>
                      <a:pt x="4009" y="2611"/>
                    </a:lnTo>
                    <a:lnTo>
                      <a:pt x="4028" y="2368"/>
                    </a:lnTo>
                    <a:lnTo>
                      <a:pt x="4028" y="2144"/>
                    </a:lnTo>
                    <a:lnTo>
                      <a:pt x="4028" y="1902"/>
                    </a:lnTo>
                    <a:lnTo>
                      <a:pt x="3991" y="1678"/>
                    </a:lnTo>
                    <a:lnTo>
                      <a:pt x="3953" y="1455"/>
                    </a:lnTo>
                    <a:lnTo>
                      <a:pt x="3879" y="1250"/>
                    </a:lnTo>
                    <a:lnTo>
                      <a:pt x="3804" y="1045"/>
                    </a:lnTo>
                    <a:lnTo>
                      <a:pt x="3692" y="858"/>
                    </a:lnTo>
                    <a:lnTo>
                      <a:pt x="3580" y="690"/>
                    </a:lnTo>
                    <a:lnTo>
                      <a:pt x="3431" y="523"/>
                    </a:lnTo>
                    <a:lnTo>
                      <a:pt x="3263" y="392"/>
                    </a:lnTo>
                    <a:lnTo>
                      <a:pt x="3077" y="262"/>
                    </a:lnTo>
                    <a:lnTo>
                      <a:pt x="2872" y="168"/>
                    </a:lnTo>
                    <a:lnTo>
                      <a:pt x="2685" y="94"/>
                    </a:lnTo>
                    <a:lnTo>
                      <a:pt x="2499" y="56"/>
                    </a:lnTo>
                    <a:lnTo>
                      <a:pt x="2331" y="19"/>
                    </a:lnTo>
                    <a:lnTo>
                      <a:pt x="218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41"/>
              <p:cNvSpPr/>
              <p:nvPr/>
            </p:nvSpPr>
            <p:spPr>
              <a:xfrm>
                <a:off x="2403575" y="3335225"/>
                <a:ext cx="7227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55" extrusionOk="0">
                    <a:moveTo>
                      <a:pt x="2816" y="0"/>
                    </a:moveTo>
                    <a:lnTo>
                      <a:pt x="2778" y="19"/>
                    </a:lnTo>
                    <a:lnTo>
                      <a:pt x="2741" y="38"/>
                    </a:lnTo>
                    <a:lnTo>
                      <a:pt x="38" y="2405"/>
                    </a:lnTo>
                    <a:lnTo>
                      <a:pt x="19" y="2424"/>
                    </a:lnTo>
                    <a:lnTo>
                      <a:pt x="1" y="2461"/>
                    </a:lnTo>
                    <a:lnTo>
                      <a:pt x="1" y="2499"/>
                    </a:lnTo>
                    <a:lnTo>
                      <a:pt x="19" y="2517"/>
                    </a:lnTo>
                    <a:lnTo>
                      <a:pt x="57" y="2536"/>
                    </a:lnTo>
                    <a:lnTo>
                      <a:pt x="75" y="2554"/>
                    </a:lnTo>
                    <a:lnTo>
                      <a:pt x="131" y="2517"/>
                    </a:lnTo>
                    <a:lnTo>
                      <a:pt x="2853" y="149"/>
                    </a:lnTo>
                    <a:lnTo>
                      <a:pt x="2872" y="131"/>
                    </a:lnTo>
                    <a:lnTo>
                      <a:pt x="2890" y="94"/>
                    </a:lnTo>
                    <a:lnTo>
                      <a:pt x="2872" y="56"/>
                    </a:lnTo>
                    <a:lnTo>
                      <a:pt x="2872" y="38"/>
                    </a:lnTo>
                    <a:lnTo>
                      <a:pt x="2834" y="19"/>
                    </a:lnTo>
                    <a:lnTo>
                      <a:pt x="281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41"/>
              <p:cNvSpPr/>
              <p:nvPr/>
            </p:nvSpPr>
            <p:spPr>
              <a:xfrm>
                <a:off x="2403575" y="3342675"/>
                <a:ext cx="62025" cy="564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2257" extrusionOk="0">
                    <a:moveTo>
                      <a:pt x="57" y="1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" y="75"/>
                    </a:lnTo>
                    <a:lnTo>
                      <a:pt x="19" y="112"/>
                    </a:lnTo>
                    <a:lnTo>
                      <a:pt x="38" y="131"/>
                    </a:lnTo>
                    <a:lnTo>
                      <a:pt x="2350" y="2219"/>
                    </a:lnTo>
                    <a:lnTo>
                      <a:pt x="2368" y="2238"/>
                    </a:lnTo>
                    <a:lnTo>
                      <a:pt x="2406" y="2256"/>
                    </a:lnTo>
                    <a:lnTo>
                      <a:pt x="2424" y="2238"/>
                    </a:lnTo>
                    <a:lnTo>
                      <a:pt x="2462" y="2219"/>
                    </a:lnTo>
                    <a:lnTo>
                      <a:pt x="2480" y="2201"/>
                    </a:lnTo>
                    <a:lnTo>
                      <a:pt x="2480" y="2163"/>
                    </a:lnTo>
                    <a:lnTo>
                      <a:pt x="2480" y="2126"/>
                    </a:lnTo>
                    <a:lnTo>
                      <a:pt x="2462" y="2107"/>
                    </a:lnTo>
                    <a:lnTo>
                      <a:pt x="131" y="19"/>
                    </a:lnTo>
                    <a:lnTo>
                      <a:pt x="11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41"/>
              <p:cNvSpPr/>
              <p:nvPr/>
            </p:nvSpPr>
            <p:spPr>
              <a:xfrm>
                <a:off x="2391450" y="3303050"/>
                <a:ext cx="103975" cy="144050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5762" extrusionOk="0">
                    <a:moveTo>
                      <a:pt x="1958" y="1"/>
                    </a:moveTo>
                    <a:lnTo>
                      <a:pt x="1828" y="38"/>
                    </a:lnTo>
                    <a:lnTo>
                      <a:pt x="1586" y="113"/>
                    </a:lnTo>
                    <a:lnTo>
                      <a:pt x="1381" y="206"/>
                    </a:lnTo>
                    <a:lnTo>
                      <a:pt x="1194" y="299"/>
                    </a:lnTo>
                    <a:lnTo>
                      <a:pt x="1045" y="411"/>
                    </a:lnTo>
                    <a:lnTo>
                      <a:pt x="1008" y="430"/>
                    </a:lnTo>
                    <a:lnTo>
                      <a:pt x="803" y="598"/>
                    </a:lnTo>
                    <a:lnTo>
                      <a:pt x="653" y="709"/>
                    </a:lnTo>
                    <a:lnTo>
                      <a:pt x="504" y="859"/>
                    </a:lnTo>
                    <a:lnTo>
                      <a:pt x="355" y="1008"/>
                    </a:lnTo>
                    <a:lnTo>
                      <a:pt x="225" y="1194"/>
                    </a:lnTo>
                    <a:lnTo>
                      <a:pt x="94" y="1399"/>
                    </a:lnTo>
                    <a:lnTo>
                      <a:pt x="1" y="1604"/>
                    </a:lnTo>
                    <a:lnTo>
                      <a:pt x="1" y="1642"/>
                    </a:lnTo>
                    <a:lnTo>
                      <a:pt x="1" y="1679"/>
                    </a:lnTo>
                    <a:lnTo>
                      <a:pt x="20" y="1697"/>
                    </a:lnTo>
                    <a:lnTo>
                      <a:pt x="57" y="1716"/>
                    </a:lnTo>
                    <a:lnTo>
                      <a:pt x="113" y="1716"/>
                    </a:lnTo>
                    <a:lnTo>
                      <a:pt x="150" y="1697"/>
                    </a:lnTo>
                    <a:lnTo>
                      <a:pt x="150" y="1660"/>
                    </a:lnTo>
                    <a:lnTo>
                      <a:pt x="243" y="1474"/>
                    </a:lnTo>
                    <a:lnTo>
                      <a:pt x="355" y="1287"/>
                    </a:lnTo>
                    <a:lnTo>
                      <a:pt x="486" y="1120"/>
                    </a:lnTo>
                    <a:lnTo>
                      <a:pt x="635" y="952"/>
                    </a:lnTo>
                    <a:lnTo>
                      <a:pt x="784" y="821"/>
                    </a:lnTo>
                    <a:lnTo>
                      <a:pt x="914" y="709"/>
                    </a:lnTo>
                    <a:lnTo>
                      <a:pt x="1101" y="560"/>
                    </a:lnTo>
                    <a:lnTo>
                      <a:pt x="1138" y="542"/>
                    </a:lnTo>
                    <a:lnTo>
                      <a:pt x="1287" y="448"/>
                    </a:lnTo>
                    <a:lnTo>
                      <a:pt x="1455" y="337"/>
                    </a:lnTo>
                    <a:lnTo>
                      <a:pt x="1642" y="262"/>
                    </a:lnTo>
                    <a:lnTo>
                      <a:pt x="1865" y="187"/>
                    </a:lnTo>
                    <a:lnTo>
                      <a:pt x="1996" y="169"/>
                    </a:lnTo>
                    <a:lnTo>
                      <a:pt x="2126" y="150"/>
                    </a:lnTo>
                    <a:lnTo>
                      <a:pt x="2257" y="169"/>
                    </a:lnTo>
                    <a:lnTo>
                      <a:pt x="2406" y="169"/>
                    </a:lnTo>
                    <a:lnTo>
                      <a:pt x="2555" y="206"/>
                    </a:lnTo>
                    <a:lnTo>
                      <a:pt x="2723" y="262"/>
                    </a:lnTo>
                    <a:lnTo>
                      <a:pt x="2909" y="337"/>
                    </a:lnTo>
                    <a:lnTo>
                      <a:pt x="3096" y="411"/>
                    </a:lnTo>
                    <a:lnTo>
                      <a:pt x="3263" y="523"/>
                    </a:lnTo>
                    <a:lnTo>
                      <a:pt x="3413" y="653"/>
                    </a:lnTo>
                    <a:lnTo>
                      <a:pt x="3543" y="803"/>
                    </a:lnTo>
                    <a:lnTo>
                      <a:pt x="3674" y="952"/>
                    </a:lnTo>
                    <a:lnTo>
                      <a:pt x="3767" y="1138"/>
                    </a:lnTo>
                    <a:lnTo>
                      <a:pt x="3841" y="1325"/>
                    </a:lnTo>
                    <a:lnTo>
                      <a:pt x="3916" y="1530"/>
                    </a:lnTo>
                    <a:lnTo>
                      <a:pt x="3953" y="1735"/>
                    </a:lnTo>
                    <a:lnTo>
                      <a:pt x="3991" y="1958"/>
                    </a:lnTo>
                    <a:lnTo>
                      <a:pt x="4009" y="2182"/>
                    </a:lnTo>
                    <a:lnTo>
                      <a:pt x="4009" y="2406"/>
                    </a:lnTo>
                    <a:lnTo>
                      <a:pt x="3991" y="2630"/>
                    </a:lnTo>
                    <a:lnTo>
                      <a:pt x="3953" y="2853"/>
                    </a:lnTo>
                    <a:lnTo>
                      <a:pt x="3916" y="3096"/>
                    </a:lnTo>
                    <a:lnTo>
                      <a:pt x="3860" y="3319"/>
                    </a:lnTo>
                    <a:lnTo>
                      <a:pt x="3786" y="3525"/>
                    </a:lnTo>
                    <a:lnTo>
                      <a:pt x="3711" y="3730"/>
                    </a:lnTo>
                    <a:lnTo>
                      <a:pt x="3599" y="3935"/>
                    </a:lnTo>
                    <a:lnTo>
                      <a:pt x="3487" y="4121"/>
                    </a:lnTo>
                    <a:lnTo>
                      <a:pt x="3338" y="4326"/>
                    </a:lnTo>
                    <a:lnTo>
                      <a:pt x="3170" y="4494"/>
                    </a:lnTo>
                    <a:lnTo>
                      <a:pt x="2984" y="4680"/>
                    </a:lnTo>
                    <a:lnTo>
                      <a:pt x="2797" y="4848"/>
                    </a:lnTo>
                    <a:lnTo>
                      <a:pt x="2592" y="4997"/>
                    </a:lnTo>
                    <a:lnTo>
                      <a:pt x="2387" y="5128"/>
                    </a:lnTo>
                    <a:lnTo>
                      <a:pt x="2182" y="5258"/>
                    </a:lnTo>
                    <a:lnTo>
                      <a:pt x="1958" y="5370"/>
                    </a:lnTo>
                    <a:lnTo>
                      <a:pt x="1735" y="5463"/>
                    </a:lnTo>
                    <a:lnTo>
                      <a:pt x="1530" y="5519"/>
                    </a:lnTo>
                    <a:lnTo>
                      <a:pt x="1325" y="5575"/>
                    </a:lnTo>
                    <a:lnTo>
                      <a:pt x="1120" y="5594"/>
                    </a:lnTo>
                    <a:lnTo>
                      <a:pt x="896" y="5594"/>
                    </a:lnTo>
                    <a:lnTo>
                      <a:pt x="859" y="5613"/>
                    </a:lnTo>
                    <a:lnTo>
                      <a:pt x="840" y="5631"/>
                    </a:lnTo>
                    <a:lnTo>
                      <a:pt x="840" y="5668"/>
                    </a:lnTo>
                    <a:lnTo>
                      <a:pt x="840" y="5687"/>
                    </a:lnTo>
                    <a:lnTo>
                      <a:pt x="859" y="5724"/>
                    </a:lnTo>
                    <a:lnTo>
                      <a:pt x="877" y="5743"/>
                    </a:lnTo>
                    <a:lnTo>
                      <a:pt x="914" y="5743"/>
                    </a:lnTo>
                    <a:lnTo>
                      <a:pt x="1045" y="5762"/>
                    </a:lnTo>
                    <a:lnTo>
                      <a:pt x="1250" y="5743"/>
                    </a:lnTo>
                    <a:lnTo>
                      <a:pt x="1474" y="5706"/>
                    </a:lnTo>
                    <a:lnTo>
                      <a:pt x="1679" y="5650"/>
                    </a:lnTo>
                    <a:lnTo>
                      <a:pt x="1903" y="5575"/>
                    </a:lnTo>
                    <a:lnTo>
                      <a:pt x="2126" y="5482"/>
                    </a:lnTo>
                    <a:lnTo>
                      <a:pt x="2331" y="5352"/>
                    </a:lnTo>
                    <a:lnTo>
                      <a:pt x="2555" y="5221"/>
                    </a:lnTo>
                    <a:lnTo>
                      <a:pt x="2760" y="5091"/>
                    </a:lnTo>
                    <a:lnTo>
                      <a:pt x="2965" y="4923"/>
                    </a:lnTo>
                    <a:lnTo>
                      <a:pt x="3152" y="4755"/>
                    </a:lnTo>
                    <a:lnTo>
                      <a:pt x="3319" y="4569"/>
                    </a:lnTo>
                    <a:lnTo>
                      <a:pt x="3487" y="4382"/>
                    </a:lnTo>
                    <a:lnTo>
                      <a:pt x="3636" y="4196"/>
                    </a:lnTo>
                    <a:lnTo>
                      <a:pt x="3767" y="3991"/>
                    </a:lnTo>
                    <a:lnTo>
                      <a:pt x="3860" y="3786"/>
                    </a:lnTo>
                    <a:lnTo>
                      <a:pt x="3953" y="3580"/>
                    </a:lnTo>
                    <a:lnTo>
                      <a:pt x="4028" y="3357"/>
                    </a:lnTo>
                    <a:lnTo>
                      <a:pt x="4084" y="3114"/>
                    </a:lnTo>
                    <a:lnTo>
                      <a:pt x="4121" y="2872"/>
                    </a:lnTo>
                    <a:lnTo>
                      <a:pt x="4158" y="2630"/>
                    </a:lnTo>
                    <a:lnTo>
                      <a:pt x="4158" y="2387"/>
                    </a:lnTo>
                    <a:lnTo>
                      <a:pt x="4158" y="2145"/>
                    </a:lnTo>
                    <a:lnTo>
                      <a:pt x="4140" y="1921"/>
                    </a:lnTo>
                    <a:lnTo>
                      <a:pt x="4121" y="1679"/>
                    </a:lnTo>
                    <a:lnTo>
                      <a:pt x="4065" y="1455"/>
                    </a:lnTo>
                    <a:lnTo>
                      <a:pt x="3991" y="1250"/>
                    </a:lnTo>
                    <a:lnTo>
                      <a:pt x="3897" y="1045"/>
                    </a:lnTo>
                    <a:lnTo>
                      <a:pt x="3786" y="859"/>
                    </a:lnTo>
                    <a:lnTo>
                      <a:pt x="3674" y="691"/>
                    </a:lnTo>
                    <a:lnTo>
                      <a:pt x="3524" y="523"/>
                    </a:lnTo>
                    <a:lnTo>
                      <a:pt x="3357" y="392"/>
                    </a:lnTo>
                    <a:lnTo>
                      <a:pt x="3170" y="281"/>
                    </a:lnTo>
                    <a:lnTo>
                      <a:pt x="2965" y="169"/>
                    </a:lnTo>
                    <a:lnTo>
                      <a:pt x="2779" y="94"/>
                    </a:lnTo>
                    <a:lnTo>
                      <a:pt x="2592" y="57"/>
                    </a:lnTo>
                    <a:lnTo>
                      <a:pt x="2425" y="20"/>
                    </a:lnTo>
                    <a:lnTo>
                      <a:pt x="225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41"/>
              <p:cNvSpPr/>
              <p:nvPr/>
            </p:nvSpPr>
            <p:spPr>
              <a:xfrm>
                <a:off x="2403125" y="3414450"/>
                <a:ext cx="470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369" extrusionOk="0">
                    <a:moveTo>
                      <a:pt x="876" y="1"/>
                    </a:moveTo>
                    <a:lnTo>
                      <a:pt x="0" y="1324"/>
                    </a:lnTo>
                    <a:lnTo>
                      <a:pt x="876" y="2368"/>
                    </a:lnTo>
                    <a:lnTo>
                      <a:pt x="1883" y="1212"/>
                    </a:lnTo>
                    <a:lnTo>
                      <a:pt x="8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41"/>
              <p:cNvSpPr/>
              <p:nvPr/>
            </p:nvSpPr>
            <p:spPr>
              <a:xfrm>
                <a:off x="2013475" y="3321700"/>
                <a:ext cx="135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082" extrusionOk="0">
                    <a:moveTo>
                      <a:pt x="466" y="1"/>
                    </a:moveTo>
                    <a:lnTo>
                      <a:pt x="429" y="19"/>
                    </a:lnTo>
                    <a:lnTo>
                      <a:pt x="410" y="38"/>
                    </a:lnTo>
                    <a:lnTo>
                      <a:pt x="392" y="57"/>
                    </a:lnTo>
                    <a:lnTo>
                      <a:pt x="243" y="392"/>
                    </a:lnTo>
                    <a:lnTo>
                      <a:pt x="112" y="690"/>
                    </a:lnTo>
                    <a:lnTo>
                      <a:pt x="0" y="989"/>
                    </a:lnTo>
                    <a:lnTo>
                      <a:pt x="0" y="1007"/>
                    </a:lnTo>
                    <a:lnTo>
                      <a:pt x="0" y="1045"/>
                    </a:lnTo>
                    <a:lnTo>
                      <a:pt x="19" y="1063"/>
                    </a:lnTo>
                    <a:lnTo>
                      <a:pt x="38" y="1082"/>
                    </a:lnTo>
                    <a:lnTo>
                      <a:pt x="112" y="1082"/>
                    </a:lnTo>
                    <a:lnTo>
                      <a:pt x="149" y="1045"/>
                    </a:lnTo>
                    <a:lnTo>
                      <a:pt x="261" y="746"/>
                    </a:lnTo>
                    <a:lnTo>
                      <a:pt x="392" y="448"/>
                    </a:lnTo>
                    <a:lnTo>
                      <a:pt x="541" y="131"/>
                    </a:lnTo>
                    <a:lnTo>
                      <a:pt x="541" y="94"/>
                    </a:lnTo>
                    <a:lnTo>
                      <a:pt x="541" y="57"/>
                    </a:lnTo>
                    <a:lnTo>
                      <a:pt x="522" y="38"/>
                    </a:lnTo>
                    <a:lnTo>
                      <a:pt x="504" y="19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41"/>
              <p:cNvSpPr/>
              <p:nvPr/>
            </p:nvSpPr>
            <p:spPr>
              <a:xfrm>
                <a:off x="2237650" y="3690375"/>
                <a:ext cx="218150" cy="172000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6880" extrusionOk="0">
                    <a:moveTo>
                      <a:pt x="3412" y="0"/>
                    </a:moveTo>
                    <a:lnTo>
                      <a:pt x="2872" y="541"/>
                    </a:lnTo>
                    <a:lnTo>
                      <a:pt x="1679" y="1734"/>
                    </a:lnTo>
                    <a:lnTo>
                      <a:pt x="1045" y="2387"/>
                    </a:lnTo>
                    <a:lnTo>
                      <a:pt x="504" y="3002"/>
                    </a:lnTo>
                    <a:lnTo>
                      <a:pt x="280" y="3244"/>
                    </a:lnTo>
                    <a:lnTo>
                      <a:pt x="131" y="3468"/>
                    </a:lnTo>
                    <a:lnTo>
                      <a:pt x="19" y="3617"/>
                    </a:lnTo>
                    <a:lnTo>
                      <a:pt x="1" y="3673"/>
                    </a:lnTo>
                    <a:lnTo>
                      <a:pt x="1" y="3710"/>
                    </a:lnTo>
                    <a:lnTo>
                      <a:pt x="38" y="3804"/>
                    </a:lnTo>
                    <a:lnTo>
                      <a:pt x="131" y="3953"/>
                    </a:lnTo>
                    <a:lnTo>
                      <a:pt x="411" y="4344"/>
                    </a:lnTo>
                    <a:lnTo>
                      <a:pt x="821" y="4866"/>
                    </a:lnTo>
                    <a:lnTo>
                      <a:pt x="1306" y="5426"/>
                    </a:lnTo>
                    <a:lnTo>
                      <a:pt x="1809" y="5966"/>
                    </a:lnTo>
                    <a:lnTo>
                      <a:pt x="2275" y="6432"/>
                    </a:lnTo>
                    <a:lnTo>
                      <a:pt x="2480" y="6619"/>
                    </a:lnTo>
                    <a:lnTo>
                      <a:pt x="2648" y="6768"/>
                    </a:lnTo>
                    <a:lnTo>
                      <a:pt x="2797" y="6843"/>
                    </a:lnTo>
                    <a:lnTo>
                      <a:pt x="2853" y="6861"/>
                    </a:lnTo>
                    <a:lnTo>
                      <a:pt x="2909" y="6880"/>
                    </a:lnTo>
                    <a:lnTo>
                      <a:pt x="2946" y="6861"/>
                    </a:lnTo>
                    <a:lnTo>
                      <a:pt x="2984" y="6805"/>
                    </a:lnTo>
                    <a:lnTo>
                      <a:pt x="3021" y="6731"/>
                    </a:lnTo>
                    <a:lnTo>
                      <a:pt x="3077" y="6619"/>
                    </a:lnTo>
                    <a:lnTo>
                      <a:pt x="3151" y="6339"/>
                    </a:lnTo>
                    <a:lnTo>
                      <a:pt x="3207" y="5966"/>
                    </a:lnTo>
                    <a:lnTo>
                      <a:pt x="3282" y="5538"/>
                    </a:lnTo>
                    <a:lnTo>
                      <a:pt x="3338" y="5053"/>
                    </a:lnTo>
                    <a:lnTo>
                      <a:pt x="3450" y="4027"/>
                    </a:lnTo>
                    <a:lnTo>
                      <a:pt x="3543" y="2983"/>
                    </a:lnTo>
                    <a:lnTo>
                      <a:pt x="3617" y="2070"/>
                    </a:lnTo>
                    <a:lnTo>
                      <a:pt x="3673" y="1194"/>
                    </a:lnTo>
                    <a:lnTo>
                      <a:pt x="4214" y="1939"/>
                    </a:lnTo>
                    <a:lnTo>
                      <a:pt x="5463" y="3599"/>
                    </a:lnTo>
                    <a:lnTo>
                      <a:pt x="6153" y="4475"/>
                    </a:lnTo>
                    <a:lnTo>
                      <a:pt x="6768" y="5239"/>
                    </a:lnTo>
                    <a:lnTo>
                      <a:pt x="7048" y="5538"/>
                    </a:lnTo>
                    <a:lnTo>
                      <a:pt x="7253" y="5780"/>
                    </a:lnTo>
                    <a:lnTo>
                      <a:pt x="7421" y="5929"/>
                    </a:lnTo>
                    <a:lnTo>
                      <a:pt x="7477" y="5966"/>
                    </a:lnTo>
                    <a:lnTo>
                      <a:pt x="7533" y="5966"/>
                    </a:lnTo>
                    <a:lnTo>
                      <a:pt x="7570" y="5948"/>
                    </a:lnTo>
                    <a:lnTo>
                      <a:pt x="7607" y="5929"/>
                    </a:lnTo>
                    <a:lnTo>
                      <a:pt x="7682" y="5799"/>
                    </a:lnTo>
                    <a:lnTo>
                      <a:pt x="7775" y="5593"/>
                    </a:lnTo>
                    <a:lnTo>
                      <a:pt x="7868" y="5351"/>
                    </a:lnTo>
                    <a:lnTo>
                      <a:pt x="8073" y="4736"/>
                    </a:lnTo>
                    <a:lnTo>
                      <a:pt x="8278" y="4009"/>
                    </a:lnTo>
                    <a:lnTo>
                      <a:pt x="8465" y="3282"/>
                    </a:lnTo>
                    <a:lnTo>
                      <a:pt x="8614" y="2629"/>
                    </a:lnTo>
                    <a:lnTo>
                      <a:pt x="8707" y="2144"/>
                    </a:lnTo>
                    <a:lnTo>
                      <a:pt x="8726" y="1977"/>
                    </a:lnTo>
                    <a:lnTo>
                      <a:pt x="8707" y="1902"/>
                    </a:lnTo>
                    <a:lnTo>
                      <a:pt x="8670" y="1846"/>
                    </a:lnTo>
                    <a:lnTo>
                      <a:pt x="8558" y="1772"/>
                    </a:lnTo>
                    <a:lnTo>
                      <a:pt x="8185" y="1548"/>
                    </a:lnTo>
                    <a:lnTo>
                      <a:pt x="7682" y="1287"/>
                    </a:lnTo>
                    <a:lnTo>
                      <a:pt x="7104" y="1007"/>
                    </a:lnTo>
                    <a:lnTo>
                      <a:pt x="6041" y="522"/>
                    </a:lnTo>
                    <a:lnTo>
                      <a:pt x="5556" y="317"/>
                    </a:lnTo>
                    <a:lnTo>
                      <a:pt x="34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41"/>
              <p:cNvSpPr/>
              <p:nvPr/>
            </p:nvSpPr>
            <p:spPr>
              <a:xfrm>
                <a:off x="2322950" y="3613925"/>
                <a:ext cx="114675" cy="844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376" extrusionOk="0">
                    <a:moveTo>
                      <a:pt x="3617" y="1"/>
                    </a:moveTo>
                    <a:lnTo>
                      <a:pt x="3505" y="20"/>
                    </a:lnTo>
                    <a:lnTo>
                      <a:pt x="3393" y="38"/>
                    </a:lnTo>
                    <a:lnTo>
                      <a:pt x="3263" y="94"/>
                    </a:lnTo>
                    <a:lnTo>
                      <a:pt x="3002" y="225"/>
                    </a:lnTo>
                    <a:lnTo>
                      <a:pt x="2722" y="411"/>
                    </a:lnTo>
                    <a:lnTo>
                      <a:pt x="2424" y="635"/>
                    </a:lnTo>
                    <a:lnTo>
                      <a:pt x="2107" y="896"/>
                    </a:lnTo>
                    <a:lnTo>
                      <a:pt x="1790" y="1176"/>
                    </a:lnTo>
                    <a:lnTo>
                      <a:pt x="1492" y="1474"/>
                    </a:lnTo>
                    <a:lnTo>
                      <a:pt x="914" y="2052"/>
                    </a:lnTo>
                    <a:lnTo>
                      <a:pt x="429" y="2555"/>
                    </a:lnTo>
                    <a:lnTo>
                      <a:pt x="0" y="3058"/>
                    </a:lnTo>
                    <a:lnTo>
                      <a:pt x="504" y="3152"/>
                    </a:lnTo>
                    <a:lnTo>
                      <a:pt x="1063" y="3245"/>
                    </a:lnTo>
                    <a:lnTo>
                      <a:pt x="1697" y="3338"/>
                    </a:lnTo>
                    <a:lnTo>
                      <a:pt x="2051" y="3357"/>
                    </a:lnTo>
                    <a:lnTo>
                      <a:pt x="2405" y="3375"/>
                    </a:lnTo>
                    <a:lnTo>
                      <a:pt x="2741" y="3375"/>
                    </a:lnTo>
                    <a:lnTo>
                      <a:pt x="3058" y="3357"/>
                    </a:lnTo>
                    <a:lnTo>
                      <a:pt x="3375" y="3319"/>
                    </a:lnTo>
                    <a:lnTo>
                      <a:pt x="3636" y="3264"/>
                    </a:lnTo>
                    <a:lnTo>
                      <a:pt x="3878" y="3170"/>
                    </a:lnTo>
                    <a:lnTo>
                      <a:pt x="3971" y="3114"/>
                    </a:lnTo>
                    <a:lnTo>
                      <a:pt x="4065" y="3058"/>
                    </a:lnTo>
                    <a:lnTo>
                      <a:pt x="4214" y="2909"/>
                    </a:lnTo>
                    <a:lnTo>
                      <a:pt x="4326" y="2723"/>
                    </a:lnTo>
                    <a:lnTo>
                      <a:pt x="4437" y="2518"/>
                    </a:lnTo>
                    <a:lnTo>
                      <a:pt x="4512" y="2294"/>
                    </a:lnTo>
                    <a:lnTo>
                      <a:pt x="4549" y="2052"/>
                    </a:lnTo>
                    <a:lnTo>
                      <a:pt x="4587" y="1809"/>
                    </a:lnTo>
                    <a:lnTo>
                      <a:pt x="4587" y="1567"/>
                    </a:lnTo>
                    <a:lnTo>
                      <a:pt x="4568" y="1325"/>
                    </a:lnTo>
                    <a:lnTo>
                      <a:pt x="4531" y="1082"/>
                    </a:lnTo>
                    <a:lnTo>
                      <a:pt x="4475" y="840"/>
                    </a:lnTo>
                    <a:lnTo>
                      <a:pt x="4400" y="635"/>
                    </a:lnTo>
                    <a:lnTo>
                      <a:pt x="4288" y="448"/>
                    </a:lnTo>
                    <a:lnTo>
                      <a:pt x="4176" y="281"/>
                    </a:lnTo>
                    <a:lnTo>
                      <a:pt x="4046" y="150"/>
                    </a:lnTo>
                    <a:lnTo>
                      <a:pt x="3878" y="57"/>
                    </a:lnTo>
                    <a:lnTo>
                      <a:pt x="3804" y="20"/>
                    </a:lnTo>
                    <a:lnTo>
                      <a:pt x="37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1"/>
              <p:cNvSpPr/>
              <p:nvPr/>
            </p:nvSpPr>
            <p:spPr>
              <a:xfrm>
                <a:off x="2212025" y="3653550"/>
                <a:ext cx="110950" cy="8577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3431" extrusionOk="0">
                    <a:moveTo>
                      <a:pt x="373" y="1"/>
                    </a:moveTo>
                    <a:lnTo>
                      <a:pt x="299" y="38"/>
                    </a:lnTo>
                    <a:lnTo>
                      <a:pt x="224" y="75"/>
                    </a:lnTo>
                    <a:lnTo>
                      <a:pt x="168" y="131"/>
                    </a:lnTo>
                    <a:lnTo>
                      <a:pt x="131" y="187"/>
                    </a:lnTo>
                    <a:lnTo>
                      <a:pt x="94" y="262"/>
                    </a:lnTo>
                    <a:lnTo>
                      <a:pt x="19" y="448"/>
                    </a:lnTo>
                    <a:lnTo>
                      <a:pt x="0" y="653"/>
                    </a:lnTo>
                    <a:lnTo>
                      <a:pt x="0" y="896"/>
                    </a:lnTo>
                    <a:lnTo>
                      <a:pt x="19" y="1157"/>
                    </a:lnTo>
                    <a:lnTo>
                      <a:pt x="75" y="1436"/>
                    </a:lnTo>
                    <a:lnTo>
                      <a:pt x="149" y="1716"/>
                    </a:lnTo>
                    <a:lnTo>
                      <a:pt x="243" y="1995"/>
                    </a:lnTo>
                    <a:lnTo>
                      <a:pt x="373" y="2256"/>
                    </a:lnTo>
                    <a:lnTo>
                      <a:pt x="522" y="2517"/>
                    </a:lnTo>
                    <a:lnTo>
                      <a:pt x="671" y="2760"/>
                    </a:lnTo>
                    <a:lnTo>
                      <a:pt x="858" y="2984"/>
                    </a:lnTo>
                    <a:lnTo>
                      <a:pt x="1044" y="3151"/>
                    </a:lnTo>
                    <a:lnTo>
                      <a:pt x="1268" y="3301"/>
                    </a:lnTo>
                    <a:lnTo>
                      <a:pt x="1380" y="3356"/>
                    </a:lnTo>
                    <a:lnTo>
                      <a:pt x="1492" y="3394"/>
                    </a:lnTo>
                    <a:lnTo>
                      <a:pt x="1604" y="3431"/>
                    </a:lnTo>
                    <a:lnTo>
                      <a:pt x="1976" y="3431"/>
                    </a:lnTo>
                    <a:lnTo>
                      <a:pt x="2219" y="3356"/>
                    </a:lnTo>
                    <a:lnTo>
                      <a:pt x="2461" y="3263"/>
                    </a:lnTo>
                    <a:lnTo>
                      <a:pt x="2722" y="3114"/>
                    </a:lnTo>
                    <a:lnTo>
                      <a:pt x="2965" y="2946"/>
                    </a:lnTo>
                    <a:lnTo>
                      <a:pt x="3207" y="2779"/>
                    </a:lnTo>
                    <a:lnTo>
                      <a:pt x="3431" y="2573"/>
                    </a:lnTo>
                    <a:lnTo>
                      <a:pt x="3636" y="2368"/>
                    </a:lnTo>
                    <a:lnTo>
                      <a:pt x="3822" y="2182"/>
                    </a:lnTo>
                    <a:lnTo>
                      <a:pt x="4139" y="1828"/>
                    </a:lnTo>
                    <a:lnTo>
                      <a:pt x="4363" y="1567"/>
                    </a:lnTo>
                    <a:lnTo>
                      <a:pt x="4437" y="1473"/>
                    </a:lnTo>
                    <a:lnTo>
                      <a:pt x="3878" y="1194"/>
                    </a:lnTo>
                    <a:lnTo>
                      <a:pt x="3319" y="933"/>
                    </a:lnTo>
                    <a:lnTo>
                      <a:pt x="2629" y="616"/>
                    </a:lnTo>
                    <a:lnTo>
                      <a:pt x="1921" y="336"/>
                    </a:lnTo>
                    <a:lnTo>
                      <a:pt x="1585" y="206"/>
                    </a:lnTo>
                    <a:lnTo>
                      <a:pt x="1249" y="113"/>
                    </a:lnTo>
                    <a:lnTo>
                      <a:pt x="951" y="38"/>
                    </a:lnTo>
                    <a:lnTo>
                      <a:pt x="67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41"/>
              <p:cNvSpPr/>
              <p:nvPr/>
            </p:nvSpPr>
            <p:spPr>
              <a:xfrm>
                <a:off x="2320625" y="3628850"/>
                <a:ext cx="63400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537" extrusionOk="0">
                    <a:moveTo>
                      <a:pt x="2442" y="1"/>
                    </a:moveTo>
                    <a:lnTo>
                      <a:pt x="2405" y="19"/>
                    </a:lnTo>
                    <a:lnTo>
                      <a:pt x="1995" y="373"/>
                    </a:lnTo>
                    <a:lnTo>
                      <a:pt x="1566" y="765"/>
                    </a:lnTo>
                    <a:lnTo>
                      <a:pt x="1175" y="1175"/>
                    </a:lnTo>
                    <a:lnTo>
                      <a:pt x="802" y="1548"/>
                    </a:lnTo>
                    <a:lnTo>
                      <a:pt x="243" y="2163"/>
                    </a:lnTo>
                    <a:lnTo>
                      <a:pt x="19" y="2406"/>
                    </a:lnTo>
                    <a:lnTo>
                      <a:pt x="0" y="2443"/>
                    </a:lnTo>
                    <a:lnTo>
                      <a:pt x="0" y="2461"/>
                    </a:lnTo>
                    <a:lnTo>
                      <a:pt x="19" y="2499"/>
                    </a:lnTo>
                    <a:lnTo>
                      <a:pt x="37" y="2517"/>
                    </a:lnTo>
                    <a:lnTo>
                      <a:pt x="93" y="2536"/>
                    </a:lnTo>
                    <a:lnTo>
                      <a:pt x="112" y="2536"/>
                    </a:lnTo>
                    <a:lnTo>
                      <a:pt x="149" y="2517"/>
                    </a:lnTo>
                    <a:lnTo>
                      <a:pt x="373" y="2256"/>
                    </a:lnTo>
                    <a:lnTo>
                      <a:pt x="932" y="1660"/>
                    </a:lnTo>
                    <a:lnTo>
                      <a:pt x="1287" y="1287"/>
                    </a:lnTo>
                    <a:lnTo>
                      <a:pt x="1678" y="895"/>
                    </a:lnTo>
                    <a:lnTo>
                      <a:pt x="2088" y="504"/>
                    </a:lnTo>
                    <a:lnTo>
                      <a:pt x="2517" y="150"/>
                    </a:lnTo>
                    <a:lnTo>
                      <a:pt x="2536" y="131"/>
                    </a:lnTo>
                    <a:lnTo>
                      <a:pt x="2536" y="94"/>
                    </a:lnTo>
                    <a:lnTo>
                      <a:pt x="2536" y="56"/>
                    </a:lnTo>
                    <a:lnTo>
                      <a:pt x="2517" y="38"/>
                    </a:lnTo>
                    <a:lnTo>
                      <a:pt x="2498" y="19"/>
                    </a:lnTo>
                    <a:lnTo>
                      <a:pt x="246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41"/>
              <p:cNvSpPr/>
              <p:nvPr/>
            </p:nvSpPr>
            <p:spPr>
              <a:xfrm>
                <a:off x="2244175" y="3654950"/>
                <a:ext cx="806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493" extrusionOk="0">
                    <a:moveTo>
                      <a:pt x="75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7"/>
                    </a:lnTo>
                    <a:lnTo>
                      <a:pt x="1" y="94"/>
                    </a:lnTo>
                    <a:lnTo>
                      <a:pt x="1" y="131"/>
                    </a:lnTo>
                    <a:lnTo>
                      <a:pt x="19" y="150"/>
                    </a:lnTo>
                    <a:lnTo>
                      <a:pt x="57" y="168"/>
                    </a:lnTo>
                    <a:lnTo>
                      <a:pt x="541" y="336"/>
                    </a:lnTo>
                    <a:lnTo>
                      <a:pt x="1045" y="523"/>
                    </a:lnTo>
                    <a:lnTo>
                      <a:pt x="1567" y="746"/>
                    </a:lnTo>
                    <a:lnTo>
                      <a:pt x="2033" y="970"/>
                    </a:lnTo>
                    <a:lnTo>
                      <a:pt x="2797" y="1324"/>
                    </a:lnTo>
                    <a:lnTo>
                      <a:pt x="3114" y="1492"/>
                    </a:lnTo>
                    <a:lnTo>
                      <a:pt x="3189" y="1492"/>
                    </a:lnTo>
                    <a:lnTo>
                      <a:pt x="3207" y="1455"/>
                    </a:lnTo>
                    <a:lnTo>
                      <a:pt x="3226" y="1417"/>
                    </a:lnTo>
                    <a:lnTo>
                      <a:pt x="3226" y="1399"/>
                    </a:lnTo>
                    <a:lnTo>
                      <a:pt x="3207" y="1362"/>
                    </a:lnTo>
                    <a:lnTo>
                      <a:pt x="3189" y="1343"/>
                    </a:lnTo>
                    <a:lnTo>
                      <a:pt x="2872" y="1194"/>
                    </a:lnTo>
                    <a:lnTo>
                      <a:pt x="2107" y="821"/>
                    </a:lnTo>
                    <a:lnTo>
                      <a:pt x="1623" y="597"/>
                    </a:lnTo>
                    <a:lnTo>
                      <a:pt x="1101" y="373"/>
                    </a:lnTo>
                    <a:lnTo>
                      <a:pt x="597" y="168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41"/>
              <p:cNvSpPr/>
              <p:nvPr/>
            </p:nvSpPr>
            <p:spPr>
              <a:xfrm>
                <a:off x="2271200" y="3347350"/>
                <a:ext cx="783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114" extrusionOk="0">
                    <a:moveTo>
                      <a:pt x="1418" y="0"/>
                    </a:moveTo>
                    <a:lnTo>
                      <a:pt x="1269" y="19"/>
                    </a:lnTo>
                    <a:lnTo>
                      <a:pt x="1120" y="56"/>
                    </a:lnTo>
                    <a:lnTo>
                      <a:pt x="970" y="112"/>
                    </a:lnTo>
                    <a:lnTo>
                      <a:pt x="840" y="168"/>
                    </a:lnTo>
                    <a:lnTo>
                      <a:pt x="728" y="242"/>
                    </a:lnTo>
                    <a:lnTo>
                      <a:pt x="598" y="336"/>
                    </a:lnTo>
                    <a:lnTo>
                      <a:pt x="486" y="429"/>
                    </a:lnTo>
                    <a:lnTo>
                      <a:pt x="392" y="522"/>
                    </a:lnTo>
                    <a:lnTo>
                      <a:pt x="299" y="634"/>
                    </a:lnTo>
                    <a:lnTo>
                      <a:pt x="225" y="764"/>
                    </a:lnTo>
                    <a:lnTo>
                      <a:pt x="150" y="895"/>
                    </a:lnTo>
                    <a:lnTo>
                      <a:pt x="94" y="1025"/>
                    </a:lnTo>
                    <a:lnTo>
                      <a:pt x="57" y="1175"/>
                    </a:lnTo>
                    <a:lnTo>
                      <a:pt x="20" y="1324"/>
                    </a:lnTo>
                    <a:lnTo>
                      <a:pt x="1" y="1473"/>
                    </a:lnTo>
                    <a:lnTo>
                      <a:pt x="20" y="1641"/>
                    </a:lnTo>
                    <a:lnTo>
                      <a:pt x="20" y="1790"/>
                    </a:lnTo>
                    <a:lnTo>
                      <a:pt x="57" y="1939"/>
                    </a:lnTo>
                    <a:lnTo>
                      <a:pt x="113" y="2088"/>
                    </a:lnTo>
                    <a:lnTo>
                      <a:pt x="169" y="2237"/>
                    </a:lnTo>
                    <a:lnTo>
                      <a:pt x="243" y="2368"/>
                    </a:lnTo>
                    <a:lnTo>
                      <a:pt x="318" y="2480"/>
                    </a:lnTo>
                    <a:lnTo>
                      <a:pt x="411" y="2610"/>
                    </a:lnTo>
                    <a:lnTo>
                      <a:pt x="523" y="2703"/>
                    </a:lnTo>
                    <a:lnTo>
                      <a:pt x="635" y="2797"/>
                    </a:lnTo>
                    <a:lnTo>
                      <a:pt x="765" y="2890"/>
                    </a:lnTo>
                    <a:lnTo>
                      <a:pt x="896" y="2964"/>
                    </a:lnTo>
                    <a:lnTo>
                      <a:pt x="1045" y="3020"/>
                    </a:lnTo>
                    <a:lnTo>
                      <a:pt x="1194" y="3058"/>
                    </a:lnTo>
                    <a:lnTo>
                      <a:pt x="1343" y="3095"/>
                    </a:lnTo>
                    <a:lnTo>
                      <a:pt x="1492" y="3113"/>
                    </a:lnTo>
                    <a:lnTo>
                      <a:pt x="1567" y="3113"/>
                    </a:lnTo>
                    <a:lnTo>
                      <a:pt x="1716" y="3095"/>
                    </a:lnTo>
                    <a:lnTo>
                      <a:pt x="1865" y="3076"/>
                    </a:lnTo>
                    <a:lnTo>
                      <a:pt x="2014" y="3039"/>
                    </a:lnTo>
                    <a:lnTo>
                      <a:pt x="2164" y="3002"/>
                    </a:lnTo>
                    <a:lnTo>
                      <a:pt x="2294" y="2927"/>
                    </a:lnTo>
                    <a:lnTo>
                      <a:pt x="2425" y="2852"/>
                    </a:lnTo>
                    <a:lnTo>
                      <a:pt x="2536" y="2778"/>
                    </a:lnTo>
                    <a:lnTo>
                      <a:pt x="2648" y="2685"/>
                    </a:lnTo>
                    <a:lnTo>
                      <a:pt x="2742" y="2573"/>
                    </a:lnTo>
                    <a:lnTo>
                      <a:pt x="2835" y="2461"/>
                    </a:lnTo>
                    <a:lnTo>
                      <a:pt x="2909" y="2330"/>
                    </a:lnTo>
                    <a:lnTo>
                      <a:pt x="2984" y="2200"/>
                    </a:lnTo>
                    <a:lnTo>
                      <a:pt x="3040" y="2069"/>
                    </a:lnTo>
                    <a:lnTo>
                      <a:pt x="3077" y="1920"/>
                    </a:lnTo>
                    <a:lnTo>
                      <a:pt x="3114" y="1771"/>
                    </a:lnTo>
                    <a:lnTo>
                      <a:pt x="3133" y="1622"/>
                    </a:lnTo>
                    <a:lnTo>
                      <a:pt x="3133" y="1454"/>
                    </a:lnTo>
                    <a:lnTo>
                      <a:pt x="3114" y="1305"/>
                    </a:lnTo>
                    <a:lnTo>
                      <a:pt x="3077" y="1156"/>
                    </a:lnTo>
                    <a:lnTo>
                      <a:pt x="3040" y="1007"/>
                    </a:lnTo>
                    <a:lnTo>
                      <a:pt x="2965" y="876"/>
                    </a:lnTo>
                    <a:lnTo>
                      <a:pt x="2891" y="746"/>
                    </a:lnTo>
                    <a:lnTo>
                      <a:pt x="2816" y="615"/>
                    </a:lnTo>
                    <a:lnTo>
                      <a:pt x="2723" y="503"/>
                    </a:lnTo>
                    <a:lnTo>
                      <a:pt x="2611" y="392"/>
                    </a:lnTo>
                    <a:lnTo>
                      <a:pt x="2499" y="298"/>
                    </a:lnTo>
                    <a:lnTo>
                      <a:pt x="2369" y="224"/>
                    </a:lnTo>
                    <a:lnTo>
                      <a:pt x="2238" y="149"/>
                    </a:lnTo>
                    <a:lnTo>
                      <a:pt x="2089" y="93"/>
                    </a:lnTo>
                    <a:lnTo>
                      <a:pt x="1959" y="37"/>
                    </a:lnTo>
                    <a:lnTo>
                      <a:pt x="1791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41"/>
              <p:cNvSpPr/>
              <p:nvPr/>
            </p:nvSpPr>
            <p:spPr>
              <a:xfrm>
                <a:off x="2271200" y="3347350"/>
                <a:ext cx="783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114" fill="none" extrusionOk="0">
                    <a:moveTo>
                      <a:pt x="1567" y="0"/>
                    </a:moveTo>
                    <a:lnTo>
                      <a:pt x="1567" y="0"/>
                    </a:lnTo>
                    <a:lnTo>
                      <a:pt x="1418" y="0"/>
                    </a:lnTo>
                    <a:lnTo>
                      <a:pt x="1269" y="19"/>
                    </a:lnTo>
                    <a:lnTo>
                      <a:pt x="1120" y="56"/>
                    </a:lnTo>
                    <a:lnTo>
                      <a:pt x="970" y="112"/>
                    </a:lnTo>
                    <a:lnTo>
                      <a:pt x="840" y="168"/>
                    </a:lnTo>
                    <a:lnTo>
                      <a:pt x="728" y="242"/>
                    </a:lnTo>
                    <a:lnTo>
                      <a:pt x="598" y="336"/>
                    </a:lnTo>
                    <a:lnTo>
                      <a:pt x="486" y="429"/>
                    </a:lnTo>
                    <a:lnTo>
                      <a:pt x="392" y="522"/>
                    </a:lnTo>
                    <a:lnTo>
                      <a:pt x="299" y="634"/>
                    </a:lnTo>
                    <a:lnTo>
                      <a:pt x="225" y="764"/>
                    </a:lnTo>
                    <a:lnTo>
                      <a:pt x="150" y="895"/>
                    </a:lnTo>
                    <a:lnTo>
                      <a:pt x="94" y="1025"/>
                    </a:lnTo>
                    <a:lnTo>
                      <a:pt x="57" y="1175"/>
                    </a:lnTo>
                    <a:lnTo>
                      <a:pt x="20" y="1324"/>
                    </a:lnTo>
                    <a:lnTo>
                      <a:pt x="1" y="1473"/>
                    </a:lnTo>
                    <a:lnTo>
                      <a:pt x="1" y="1473"/>
                    </a:lnTo>
                    <a:lnTo>
                      <a:pt x="20" y="1641"/>
                    </a:lnTo>
                    <a:lnTo>
                      <a:pt x="20" y="1790"/>
                    </a:lnTo>
                    <a:lnTo>
                      <a:pt x="57" y="1939"/>
                    </a:lnTo>
                    <a:lnTo>
                      <a:pt x="113" y="2088"/>
                    </a:lnTo>
                    <a:lnTo>
                      <a:pt x="169" y="2237"/>
                    </a:lnTo>
                    <a:lnTo>
                      <a:pt x="243" y="2368"/>
                    </a:lnTo>
                    <a:lnTo>
                      <a:pt x="318" y="2480"/>
                    </a:lnTo>
                    <a:lnTo>
                      <a:pt x="411" y="2610"/>
                    </a:lnTo>
                    <a:lnTo>
                      <a:pt x="523" y="2703"/>
                    </a:lnTo>
                    <a:lnTo>
                      <a:pt x="635" y="2797"/>
                    </a:lnTo>
                    <a:lnTo>
                      <a:pt x="765" y="2890"/>
                    </a:lnTo>
                    <a:lnTo>
                      <a:pt x="896" y="2964"/>
                    </a:lnTo>
                    <a:lnTo>
                      <a:pt x="1045" y="3020"/>
                    </a:lnTo>
                    <a:lnTo>
                      <a:pt x="1194" y="3058"/>
                    </a:lnTo>
                    <a:lnTo>
                      <a:pt x="1343" y="3095"/>
                    </a:lnTo>
                    <a:lnTo>
                      <a:pt x="1492" y="3113"/>
                    </a:lnTo>
                    <a:lnTo>
                      <a:pt x="1492" y="3113"/>
                    </a:lnTo>
                    <a:lnTo>
                      <a:pt x="1567" y="3113"/>
                    </a:lnTo>
                    <a:lnTo>
                      <a:pt x="1567" y="3113"/>
                    </a:lnTo>
                    <a:lnTo>
                      <a:pt x="1716" y="3095"/>
                    </a:lnTo>
                    <a:lnTo>
                      <a:pt x="1865" y="3076"/>
                    </a:lnTo>
                    <a:lnTo>
                      <a:pt x="2014" y="3039"/>
                    </a:lnTo>
                    <a:lnTo>
                      <a:pt x="2164" y="3002"/>
                    </a:lnTo>
                    <a:lnTo>
                      <a:pt x="2294" y="2927"/>
                    </a:lnTo>
                    <a:lnTo>
                      <a:pt x="2425" y="2852"/>
                    </a:lnTo>
                    <a:lnTo>
                      <a:pt x="2536" y="2778"/>
                    </a:lnTo>
                    <a:lnTo>
                      <a:pt x="2648" y="2685"/>
                    </a:lnTo>
                    <a:lnTo>
                      <a:pt x="2742" y="2573"/>
                    </a:lnTo>
                    <a:lnTo>
                      <a:pt x="2835" y="2461"/>
                    </a:lnTo>
                    <a:lnTo>
                      <a:pt x="2909" y="2330"/>
                    </a:lnTo>
                    <a:lnTo>
                      <a:pt x="2984" y="2200"/>
                    </a:lnTo>
                    <a:lnTo>
                      <a:pt x="3040" y="2069"/>
                    </a:lnTo>
                    <a:lnTo>
                      <a:pt x="3077" y="1920"/>
                    </a:lnTo>
                    <a:lnTo>
                      <a:pt x="3114" y="1771"/>
                    </a:lnTo>
                    <a:lnTo>
                      <a:pt x="3133" y="1622"/>
                    </a:lnTo>
                    <a:lnTo>
                      <a:pt x="3133" y="1622"/>
                    </a:lnTo>
                    <a:lnTo>
                      <a:pt x="3133" y="1454"/>
                    </a:lnTo>
                    <a:lnTo>
                      <a:pt x="3114" y="1305"/>
                    </a:lnTo>
                    <a:lnTo>
                      <a:pt x="3077" y="1156"/>
                    </a:lnTo>
                    <a:lnTo>
                      <a:pt x="3040" y="1007"/>
                    </a:lnTo>
                    <a:lnTo>
                      <a:pt x="2965" y="876"/>
                    </a:lnTo>
                    <a:lnTo>
                      <a:pt x="2891" y="746"/>
                    </a:lnTo>
                    <a:lnTo>
                      <a:pt x="2816" y="615"/>
                    </a:lnTo>
                    <a:lnTo>
                      <a:pt x="2723" y="503"/>
                    </a:lnTo>
                    <a:lnTo>
                      <a:pt x="2611" y="392"/>
                    </a:lnTo>
                    <a:lnTo>
                      <a:pt x="2499" y="298"/>
                    </a:lnTo>
                    <a:lnTo>
                      <a:pt x="2369" y="224"/>
                    </a:lnTo>
                    <a:lnTo>
                      <a:pt x="2238" y="149"/>
                    </a:lnTo>
                    <a:lnTo>
                      <a:pt x="2089" y="93"/>
                    </a:lnTo>
                    <a:lnTo>
                      <a:pt x="1959" y="37"/>
                    </a:lnTo>
                    <a:lnTo>
                      <a:pt x="1791" y="0"/>
                    </a:lnTo>
                    <a:lnTo>
                      <a:pt x="1642" y="0"/>
                    </a:lnTo>
                    <a:lnTo>
                      <a:pt x="1642" y="0"/>
                    </a:lnTo>
                    <a:lnTo>
                      <a:pt x="156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41"/>
              <p:cNvSpPr/>
              <p:nvPr/>
            </p:nvSpPr>
            <p:spPr>
              <a:xfrm>
                <a:off x="2068925" y="3404675"/>
                <a:ext cx="77875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3133" extrusionOk="0">
                    <a:moveTo>
                      <a:pt x="1567" y="0"/>
                    </a:moveTo>
                    <a:lnTo>
                      <a:pt x="1418" y="19"/>
                    </a:lnTo>
                    <a:lnTo>
                      <a:pt x="1269" y="37"/>
                    </a:lnTo>
                    <a:lnTo>
                      <a:pt x="1119" y="75"/>
                    </a:lnTo>
                    <a:lnTo>
                      <a:pt x="970" y="131"/>
                    </a:lnTo>
                    <a:lnTo>
                      <a:pt x="840" y="187"/>
                    </a:lnTo>
                    <a:lnTo>
                      <a:pt x="709" y="261"/>
                    </a:lnTo>
                    <a:lnTo>
                      <a:pt x="597" y="336"/>
                    </a:lnTo>
                    <a:lnTo>
                      <a:pt x="486" y="448"/>
                    </a:lnTo>
                    <a:lnTo>
                      <a:pt x="392" y="541"/>
                    </a:lnTo>
                    <a:lnTo>
                      <a:pt x="299" y="653"/>
                    </a:lnTo>
                    <a:lnTo>
                      <a:pt x="225" y="783"/>
                    </a:lnTo>
                    <a:lnTo>
                      <a:pt x="150" y="914"/>
                    </a:lnTo>
                    <a:lnTo>
                      <a:pt x="94" y="1044"/>
                    </a:lnTo>
                    <a:lnTo>
                      <a:pt x="57" y="1193"/>
                    </a:lnTo>
                    <a:lnTo>
                      <a:pt x="19" y="1342"/>
                    </a:lnTo>
                    <a:lnTo>
                      <a:pt x="1" y="1492"/>
                    </a:lnTo>
                    <a:lnTo>
                      <a:pt x="1" y="1659"/>
                    </a:lnTo>
                    <a:lnTo>
                      <a:pt x="19" y="1809"/>
                    </a:lnTo>
                    <a:lnTo>
                      <a:pt x="57" y="1958"/>
                    </a:lnTo>
                    <a:lnTo>
                      <a:pt x="94" y="2107"/>
                    </a:lnTo>
                    <a:lnTo>
                      <a:pt x="169" y="2256"/>
                    </a:lnTo>
                    <a:lnTo>
                      <a:pt x="225" y="2387"/>
                    </a:lnTo>
                    <a:lnTo>
                      <a:pt x="318" y="2498"/>
                    </a:lnTo>
                    <a:lnTo>
                      <a:pt x="411" y="2629"/>
                    </a:lnTo>
                    <a:lnTo>
                      <a:pt x="523" y="2722"/>
                    </a:lnTo>
                    <a:lnTo>
                      <a:pt x="635" y="2815"/>
                    </a:lnTo>
                    <a:lnTo>
                      <a:pt x="765" y="2909"/>
                    </a:lnTo>
                    <a:lnTo>
                      <a:pt x="896" y="2983"/>
                    </a:lnTo>
                    <a:lnTo>
                      <a:pt x="1026" y="3039"/>
                    </a:lnTo>
                    <a:lnTo>
                      <a:pt x="1175" y="3076"/>
                    </a:lnTo>
                    <a:lnTo>
                      <a:pt x="1343" y="3114"/>
                    </a:lnTo>
                    <a:lnTo>
                      <a:pt x="1492" y="3132"/>
                    </a:lnTo>
                    <a:lnTo>
                      <a:pt x="1567" y="3132"/>
                    </a:lnTo>
                    <a:lnTo>
                      <a:pt x="1716" y="3114"/>
                    </a:lnTo>
                    <a:lnTo>
                      <a:pt x="1865" y="3095"/>
                    </a:lnTo>
                    <a:lnTo>
                      <a:pt x="2014" y="3058"/>
                    </a:lnTo>
                    <a:lnTo>
                      <a:pt x="2145" y="3020"/>
                    </a:lnTo>
                    <a:lnTo>
                      <a:pt x="2294" y="2946"/>
                    </a:lnTo>
                    <a:lnTo>
                      <a:pt x="2406" y="2871"/>
                    </a:lnTo>
                    <a:lnTo>
                      <a:pt x="2536" y="2797"/>
                    </a:lnTo>
                    <a:lnTo>
                      <a:pt x="2648" y="2703"/>
                    </a:lnTo>
                    <a:lnTo>
                      <a:pt x="2741" y="2592"/>
                    </a:lnTo>
                    <a:lnTo>
                      <a:pt x="2835" y="2480"/>
                    </a:lnTo>
                    <a:lnTo>
                      <a:pt x="2909" y="2349"/>
                    </a:lnTo>
                    <a:lnTo>
                      <a:pt x="2984" y="2219"/>
                    </a:lnTo>
                    <a:lnTo>
                      <a:pt x="3040" y="2088"/>
                    </a:lnTo>
                    <a:lnTo>
                      <a:pt x="3077" y="1939"/>
                    </a:lnTo>
                    <a:lnTo>
                      <a:pt x="3114" y="1790"/>
                    </a:lnTo>
                    <a:lnTo>
                      <a:pt x="3114" y="1641"/>
                    </a:lnTo>
                    <a:lnTo>
                      <a:pt x="3114" y="1473"/>
                    </a:lnTo>
                    <a:lnTo>
                      <a:pt x="3096" y="1324"/>
                    </a:lnTo>
                    <a:lnTo>
                      <a:pt x="3077" y="1175"/>
                    </a:lnTo>
                    <a:lnTo>
                      <a:pt x="3021" y="1026"/>
                    </a:lnTo>
                    <a:lnTo>
                      <a:pt x="2965" y="895"/>
                    </a:lnTo>
                    <a:lnTo>
                      <a:pt x="2891" y="765"/>
                    </a:lnTo>
                    <a:lnTo>
                      <a:pt x="2816" y="634"/>
                    </a:lnTo>
                    <a:lnTo>
                      <a:pt x="2723" y="522"/>
                    </a:lnTo>
                    <a:lnTo>
                      <a:pt x="2611" y="410"/>
                    </a:lnTo>
                    <a:lnTo>
                      <a:pt x="2499" y="317"/>
                    </a:lnTo>
                    <a:lnTo>
                      <a:pt x="2369" y="224"/>
                    </a:lnTo>
                    <a:lnTo>
                      <a:pt x="2238" y="168"/>
                    </a:lnTo>
                    <a:lnTo>
                      <a:pt x="2089" y="93"/>
                    </a:lnTo>
                    <a:lnTo>
                      <a:pt x="1940" y="56"/>
                    </a:lnTo>
                    <a:lnTo>
                      <a:pt x="1791" y="19"/>
                    </a:lnTo>
                    <a:lnTo>
                      <a:pt x="1641" y="19"/>
                    </a:lnTo>
                    <a:lnTo>
                      <a:pt x="1567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41"/>
              <p:cNvSpPr/>
              <p:nvPr/>
            </p:nvSpPr>
            <p:spPr>
              <a:xfrm>
                <a:off x="2068925" y="3404675"/>
                <a:ext cx="77875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3133" fill="none" extrusionOk="0">
                    <a:moveTo>
                      <a:pt x="1567" y="0"/>
                    </a:moveTo>
                    <a:lnTo>
                      <a:pt x="1567" y="0"/>
                    </a:lnTo>
                    <a:lnTo>
                      <a:pt x="1418" y="19"/>
                    </a:lnTo>
                    <a:lnTo>
                      <a:pt x="1269" y="37"/>
                    </a:lnTo>
                    <a:lnTo>
                      <a:pt x="1119" y="75"/>
                    </a:lnTo>
                    <a:lnTo>
                      <a:pt x="970" y="131"/>
                    </a:lnTo>
                    <a:lnTo>
                      <a:pt x="840" y="187"/>
                    </a:lnTo>
                    <a:lnTo>
                      <a:pt x="709" y="261"/>
                    </a:lnTo>
                    <a:lnTo>
                      <a:pt x="597" y="336"/>
                    </a:lnTo>
                    <a:lnTo>
                      <a:pt x="486" y="448"/>
                    </a:lnTo>
                    <a:lnTo>
                      <a:pt x="392" y="541"/>
                    </a:lnTo>
                    <a:lnTo>
                      <a:pt x="299" y="653"/>
                    </a:lnTo>
                    <a:lnTo>
                      <a:pt x="225" y="783"/>
                    </a:lnTo>
                    <a:lnTo>
                      <a:pt x="150" y="914"/>
                    </a:lnTo>
                    <a:lnTo>
                      <a:pt x="94" y="1044"/>
                    </a:lnTo>
                    <a:lnTo>
                      <a:pt x="57" y="1193"/>
                    </a:lnTo>
                    <a:lnTo>
                      <a:pt x="19" y="1342"/>
                    </a:lnTo>
                    <a:lnTo>
                      <a:pt x="1" y="1492"/>
                    </a:lnTo>
                    <a:lnTo>
                      <a:pt x="1" y="1492"/>
                    </a:lnTo>
                    <a:lnTo>
                      <a:pt x="1" y="1659"/>
                    </a:lnTo>
                    <a:lnTo>
                      <a:pt x="19" y="1809"/>
                    </a:lnTo>
                    <a:lnTo>
                      <a:pt x="57" y="1958"/>
                    </a:lnTo>
                    <a:lnTo>
                      <a:pt x="94" y="2107"/>
                    </a:lnTo>
                    <a:lnTo>
                      <a:pt x="169" y="2256"/>
                    </a:lnTo>
                    <a:lnTo>
                      <a:pt x="225" y="2387"/>
                    </a:lnTo>
                    <a:lnTo>
                      <a:pt x="318" y="2498"/>
                    </a:lnTo>
                    <a:lnTo>
                      <a:pt x="411" y="2629"/>
                    </a:lnTo>
                    <a:lnTo>
                      <a:pt x="523" y="2722"/>
                    </a:lnTo>
                    <a:lnTo>
                      <a:pt x="635" y="2815"/>
                    </a:lnTo>
                    <a:lnTo>
                      <a:pt x="765" y="2909"/>
                    </a:lnTo>
                    <a:lnTo>
                      <a:pt x="896" y="2983"/>
                    </a:lnTo>
                    <a:lnTo>
                      <a:pt x="1026" y="3039"/>
                    </a:lnTo>
                    <a:lnTo>
                      <a:pt x="1175" y="3076"/>
                    </a:lnTo>
                    <a:lnTo>
                      <a:pt x="1343" y="3114"/>
                    </a:lnTo>
                    <a:lnTo>
                      <a:pt x="1492" y="3132"/>
                    </a:lnTo>
                    <a:lnTo>
                      <a:pt x="1492" y="3132"/>
                    </a:lnTo>
                    <a:lnTo>
                      <a:pt x="1567" y="3132"/>
                    </a:lnTo>
                    <a:lnTo>
                      <a:pt x="1567" y="3132"/>
                    </a:lnTo>
                    <a:lnTo>
                      <a:pt x="1716" y="3114"/>
                    </a:lnTo>
                    <a:lnTo>
                      <a:pt x="1865" y="3095"/>
                    </a:lnTo>
                    <a:lnTo>
                      <a:pt x="2014" y="3058"/>
                    </a:lnTo>
                    <a:lnTo>
                      <a:pt x="2145" y="3020"/>
                    </a:lnTo>
                    <a:lnTo>
                      <a:pt x="2294" y="2946"/>
                    </a:lnTo>
                    <a:lnTo>
                      <a:pt x="2406" y="2871"/>
                    </a:lnTo>
                    <a:lnTo>
                      <a:pt x="2536" y="2797"/>
                    </a:lnTo>
                    <a:lnTo>
                      <a:pt x="2648" y="2703"/>
                    </a:lnTo>
                    <a:lnTo>
                      <a:pt x="2741" y="2592"/>
                    </a:lnTo>
                    <a:lnTo>
                      <a:pt x="2835" y="2480"/>
                    </a:lnTo>
                    <a:lnTo>
                      <a:pt x="2909" y="2349"/>
                    </a:lnTo>
                    <a:lnTo>
                      <a:pt x="2984" y="2219"/>
                    </a:lnTo>
                    <a:lnTo>
                      <a:pt x="3040" y="2088"/>
                    </a:lnTo>
                    <a:lnTo>
                      <a:pt x="3077" y="1939"/>
                    </a:lnTo>
                    <a:lnTo>
                      <a:pt x="3114" y="1790"/>
                    </a:lnTo>
                    <a:lnTo>
                      <a:pt x="3114" y="1641"/>
                    </a:lnTo>
                    <a:lnTo>
                      <a:pt x="3114" y="1641"/>
                    </a:lnTo>
                    <a:lnTo>
                      <a:pt x="3114" y="1473"/>
                    </a:lnTo>
                    <a:lnTo>
                      <a:pt x="3096" y="1324"/>
                    </a:lnTo>
                    <a:lnTo>
                      <a:pt x="3077" y="1175"/>
                    </a:lnTo>
                    <a:lnTo>
                      <a:pt x="3021" y="1026"/>
                    </a:lnTo>
                    <a:lnTo>
                      <a:pt x="2965" y="895"/>
                    </a:lnTo>
                    <a:lnTo>
                      <a:pt x="2891" y="765"/>
                    </a:lnTo>
                    <a:lnTo>
                      <a:pt x="2816" y="634"/>
                    </a:lnTo>
                    <a:lnTo>
                      <a:pt x="2723" y="522"/>
                    </a:lnTo>
                    <a:lnTo>
                      <a:pt x="2611" y="410"/>
                    </a:lnTo>
                    <a:lnTo>
                      <a:pt x="2499" y="317"/>
                    </a:lnTo>
                    <a:lnTo>
                      <a:pt x="2369" y="224"/>
                    </a:lnTo>
                    <a:lnTo>
                      <a:pt x="2238" y="168"/>
                    </a:lnTo>
                    <a:lnTo>
                      <a:pt x="2089" y="93"/>
                    </a:lnTo>
                    <a:lnTo>
                      <a:pt x="1940" y="56"/>
                    </a:lnTo>
                    <a:lnTo>
                      <a:pt x="1791" y="19"/>
                    </a:lnTo>
                    <a:lnTo>
                      <a:pt x="1641" y="19"/>
                    </a:lnTo>
                    <a:lnTo>
                      <a:pt x="1641" y="19"/>
                    </a:lnTo>
                    <a:lnTo>
                      <a:pt x="156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41"/>
              <p:cNvSpPr/>
              <p:nvPr/>
            </p:nvSpPr>
            <p:spPr>
              <a:xfrm>
                <a:off x="2291250" y="3673600"/>
                <a:ext cx="210225" cy="372875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14915" extrusionOk="0">
                    <a:moveTo>
                      <a:pt x="7458" y="0"/>
                    </a:moveTo>
                    <a:lnTo>
                      <a:pt x="7383" y="38"/>
                    </a:lnTo>
                    <a:lnTo>
                      <a:pt x="7327" y="94"/>
                    </a:lnTo>
                    <a:lnTo>
                      <a:pt x="7234" y="168"/>
                    </a:lnTo>
                    <a:lnTo>
                      <a:pt x="7085" y="336"/>
                    </a:lnTo>
                    <a:lnTo>
                      <a:pt x="6917" y="560"/>
                    </a:lnTo>
                    <a:lnTo>
                      <a:pt x="6768" y="821"/>
                    </a:lnTo>
                    <a:lnTo>
                      <a:pt x="6600" y="1119"/>
                    </a:lnTo>
                    <a:lnTo>
                      <a:pt x="6302" y="1697"/>
                    </a:lnTo>
                    <a:lnTo>
                      <a:pt x="6060" y="2238"/>
                    </a:lnTo>
                    <a:lnTo>
                      <a:pt x="5836" y="2797"/>
                    </a:lnTo>
                    <a:lnTo>
                      <a:pt x="6041" y="6973"/>
                    </a:lnTo>
                    <a:lnTo>
                      <a:pt x="1" y="11895"/>
                    </a:lnTo>
                    <a:lnTo>
                      <a:pt x="1865" y="14915"/>
                    </a:lnTo>
                    <a:lnTo>
                      <a:pt x="2760" y="13908"/>
                    </a:lnTo>
                    <a:lnTo>
                      <a:pt x="4811" y="11727"/>
                    </a:lnTo>
                    <a:lnTo>
                      <a:pt x="5929" y="10534"/>
                    </a:lnTo>
                    <a:lnTo>
                      <a:pt x="6936" y="9490"/>
                    </a:lnTo>
                    <a:lnTo>
                      <a:pt x="7719" y="8707"/>
                    </a:lnTo>
                    <a:lnTo>
                      <a:pt x="7980" y="8483"/>
                    </a:lnTo>
                    <a:lnTo>
                      <a:pt x="8129" y="8371"/>
                    </a:lnTo>
                    <a:lnTo>
                      <a:pt x="8185" y="8334"/>
                    </a:lnTo>
                    <a:lnTo>
                      <a:pt x="8222" y="8241"/>
                    </a:lnTo>
                    <a:lnTo>
                      <a:pt x="8260" y="8129"/>
                    </a:lnTo>
                    <a:lnTo>
                      <a:pt x="8278" y="7961"/>
                    </a:lnTo>
                    <a:lnTo>
                      <a:pt x="8334" y="7551"/>
                    </a:lnTo>
                    <a:lnTo>
                      <a:pt x="8371" y="7047"/>
                    </a:lnTo>
                    <a:lnTo>
                      <a:pt x="8409" y="6432"/>
                    </a:lnTo>
                    <a:lnTo>
                      <a:pt x="8409" y="5761"/>
                    </a:lnTo>
                    <a:lnTo>
                      <a:pt x="8409" y="4326"/>
                    </a:lnTo>
                    <a:lnTo>
                      <a:pt x="8390" y="2871"/>
                    </a:lnTo>
                    <a:lnTo>
                      <a:pt x="8334" y="1585"/>
                    </a:lnTo>
                    <a:lnTo>
                      <a:pt x="8278" y="653"/>
                    </a:lnTo>
                    <a:lnTo>
                      <a:pt x="8260" y="373"/>
                    </a:lnTo>
                    <a:lnTo>
                      <a:pt x="8241" y="243"/>
                    </a:lnTo>
                    <a:lnTo>
                      <a:pt x="8204" y="168"/>
                    </a:lnTo>
                    <a:lnTo>
                      <a:pt x="8129" y="131"/>
                    </a:lnTo>
                    <a:lnTo>
                      <a:pt x="8055" y="112"/>
                    </a:lnTo>
                    <a:lnTo>
                      <a:pt x="7961" y="112"/>
                    </a:lnTo>
                    <a:lnTo>
                      <a:pt x="7831" y="149"/>
                    </a:lnTo>
                    <a:lnTo>
                      <a:pt x="7756" y="168"/>
                    </a:lnTo>
                    <a:lnTo>
                      <a:pt x="7700" y="75"/>
                    </a:lnTo>
                    <a:lnTo>
                      <a:pt x="7644" y="38"/>
                    </a:lnTo>
                    <a:lnTo>
                      <a:pt x="758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41"/>
              <p:cNvSpPr/>
              <p:nvPr/>
            </p:nvSpPr>
            <p:spPr>
              <a:xfrm>
                <a:off x="2288925" y="3671275"/>
                <a:ext cx="21487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8595" h="15083" extrusionOk="0">
                    <a:moveTo>
                      <a:pt x="7644" y="168"/>
                    </a:moveTo>
                    <a:lnTo>
                      <a:pt x="7681" y="187"/>
                    </a:lnTo>
                    <a:lnTo>
                      <a:pt x="7737" y="224"/>
                    </a:lnTo>
                    <a:lnTo>
                      <a:pt x="7775" y="298"/>
                    </a:lnTo>
                    <a:lnTo>
                      <a:pt x="7831" y="336"/>
                    </a:lnTo>
                    <a:lnTo>
                      <a:pt x="7887" y="336"/>
                    </a:lnTo>
                    <a:lnTo>
                      <a:pt x="8017" y="298"/>
                    </a:lnTo>
                    <a:lnTo>
                      <a:pt x="8110" y="280"/>
                    </a:lnTo>
                    <a:lnTo>
                      <a:pt x="8203" y="298"/>
                    </a:lnTo>
                    <a:lnTo>
                      <a:pt x="8241" y="336"/>
                    </a:lnTo>
                    <a:lnTo>
                      <a:pt x="8259" y="373"/>
                    </a:lnTo>
                    <a:lnTo>
                      <a:pt x="8278" y="541"/>
                    </a:lnTo>
                    <a:lnTo>
                      <a:pt x="8315" y="839"/>
                    </a:lnTo>
                    <a:lnTo>
                      <a:pt x="8371" y="1771"/>
                    </a:lnTo>
                    <a:lnTo>
                      <a:pt x="8409" y="3039"/>
                    </a:lnTo>
                    <a:lnTo>
                      <a:pt x="8427" y="4456"/>
                    </a:lnTo>
                    <a:lnTo>
                      <a:pt x="8427" y="5854"/>
                    </a:lnTo>
                    <a:lnTo>
                      <a:pt x="8409" y="6507"/>
                    </a:lnTo>
                    <a:lnTo>
                      <a:pt x="8390" y="7085"/>
                    </a:lnTo>
                    <a:lnTo>
                      <a:pt x="8353" y="7588"/>
                    </a:lnTo>
                    <a:lnTo>
                      <a:pt x="8315" y="7979"/>
                    </a:lnTo>
                    <a:lnTo>
                      <a:pt x="8259" y="8259"/>
                    </a:lnTo>
                    <a:lnTo>
                      <a:pt x="8222" y="8334"/>
                    </a:lnTo>
                    <a:lnTo>
                      <a:pt x="8185" y="8390"/>
                    </a:lnTo>
                    <a:lnTo>
                      <a:pt x="8054" y="8483"/>
                    </a:lnTo>
                    <a:lnTo>
                      <a:pt x="7812" y="8688"/>
                    </a:lnTo>
                    <a:lnTo>
                      <a:pt x="7141" y="9359"/>
                    </a:lnTo>
                    <a:lnTo>
                      <a:pt x="6227" y="10291"/>
                    </a:lnTo>
                    <a:lnTo>
                      <a:pt x="5221" y="11354"/>
                    </a:lnTo>
                    <a:lnTo>
                      <a:pt x="3226" y="13479"/>
                    </a:lnTo>
                    <a:lnTo>
                      <a:pt x="1958" y="14859"/>
                    </a:lnTo>
                    <a:lnTo>
                      <a:pt x="187" y="12006"/>
                    </a:lnTo>
                    <a:lnTo>
                      <a:pt x="6171" y="7140"/>
                    </a:lnTo>
                    <a:lnTo>
                      <a:pt x="6209" y="7103"/>
                    </a:lnTo>
                    <a:lnTo>
                      <a:pt x="6209" y="7066"/>
                    </a:lnTo>
                    <a:lnTo>
                      <a:pt x="6004" y="2908"/>
                    </a:lnTo>
                    <a:lnTo>
                      <a:pt x="6171" y="2480"/>
                    </a:lnTo>
                    <a:lnTo>
                      <a:pt x="6376" y="2032"/>
                    </a:lnTo>
                    <a:lnTo>
                      <a:pt x="6600" y="1585"/>
                    </a:lnTo>
                    <a:lnTo>
                      <a:pt x="6824" y="1156"/>
                    </a:lnTo>
                    <a:lnTo>
                      <a:pt x="7048" y="764"/>
                    </a:lnTo>
                    <a:lnTo>
                      <a:pt x="7271" y="466"/>
                    </a:lnTo>
                    <a:lnTo>
                      <a:pt x="7364" y="336"/>
                    </a:lnTo>
                    <a:lnTo>
                      <a:pt x="7458" y="242"/>
                    </a:lnTo>
                    <a:lnTo>
                      <a:pt x="7551" y="187"/>
                    </a:lnTo>
                    <a:lnTo>
                      <a:pt x="7625" y="168"/>
                    </a:lnTo>
                    <a:close/>
                    <a:moveTo>
                      <a:pt x="7625" y="0"/>
                    </a:moveTo>
                    <a:lnTo>
                      <a:pt x="7551" y="19"/>
                    </a:lnTo>
                    <a:lnTo>
                      <a:pt x="7495" y="37"/>
                    </a:lnTo>
                    <a:lnTo>
                      <a:pt x="7364" y="131"/>
                    </a:lnTo>
                    <a:lnTo>
                      <a:pt x="7234" y="261"/>
                    </a:lnTo>
                    <a:lnTo>
                      <a:pt x="7085" y="429"/>
                    </a:lnTo>
                    <a:lnTo>
                      <a:pt x="6954" y="634"/>
                    </a:lnTo>
                    <a:lnTo>
                      <a:pt x="6805" y="839"/>
                    </a:lnTo>
                    <a:lnTo>
                      <a:pt x="6544" y="1342"/>
                    </a:lnTo>
                    <a:lnTo>
                      <a:pt x="6283" y="1846"/>
                    </a:lnTo>
                    <a:lnTo>
                      <a:pt x="6078" y="2293"/>
                    </a:lnTo>
                    <a:lnTo>
                      <a:pt x="5854" y="2853"/>
                    </a:lnTo>
                    <a:lnTo>
                      <a:pt x="5854" y="2890"/>
                    </a:lnTo>
                    <a:lnTo>
                      <a:pt x="6041" y="7029"/>
                    </a:lnTo>
                    <a:lnTo>
                      <a:pt x="38" y="11913"/>
                    </a:lnTo>
                    <a:lnTo>
                      <a:pt x="0" y="11969"/>
                    </a:lnTo>
                    <a:lnTo>
                      <a:pt x="19" y="12025"/>
                    </a:lnTo>
                    <a:lnTo>
                      <a:pt x="1883" y="15045"/>
                    </a:lnTo>
                    <a:lnTo>
                      <a:pt x="1902" y="15064"/>
                    </a:lnTo>
                    <a:lnTo>
                      <a:pt x="1939" y="15082"/>
                    </a:lnTo>
                    <a:lnTo>
                      <a:pt x="1958" y="15082"/>
                    </a:lnTo>
                    <a:lnTo>
                      <a:pt x="1977" y="15064"/>
                    </a:lnTo>
                    <a:lnTo>
                      <a:pt x="2014" y="15045"/>
                    </a:lnTo>
                    <a:lnTo>
                      <a:pt x="3599" y="13311"/>
                    </a:lnTo>
                    <a:lnTo>
                      <a:pt x="5575" y="11205"/>
                    </a:lnTo>
                    <a:lnTo>
                      <a:pt x="6526" y="10217"/>
                    </a:lnTo>
                    <a:lnTo>
                      <a:pt x="7346" y="9378"/>
                    </a:lnTo>
                    <a:lnTo>
                      <a:pt x="7942" y="8800"/>
                    </a:lnTo>
                    <a:lnTo>
                      <a:pt x="8148" y="8613"/>
                    </a:lnTo>
                    <a:lnTo>
                      <a:pt x="8259" y="8539"/>
                    </a:lnTo>
                    <a:lnTo>
                      <a:pt x="8315" y="8483"/>
                    </a:lnTo>
                    <a:lnTo>
                      <a:pt x="8371" y="8408"/>
                    </a:lnTo>
                    <a:lnTo>
                      <a:pt x="8409" y="8278"/>
                    </a:lnTo>
                    <a:lnTo>
                      <a:pt x="8446" y="8110"/>
                    </a:lnTo>
                    <a:lnTo>
                      <a:pt x="8502" y="7681"/>
                    </a:lnTo>
                    <a:lnTo>
                      <a:pt x="8558" y="7140"/>
                    </a:lnTo>
                    <a:lnTo>
                      <a:pt x="8576" y="6525"/>
                    </a:lnTo>
                    <a:lnTo>
                      <a:pt x="8595" y="5835"/>
                    </a:lnTo>
                    <a:lnTo>
                      <a:pt x="8576" y="4344"/>
                    </a:lnTo>
                    <a:lnTo>
                      <a:pt x="8539" y="2871"/>
                    </a:lnTo>
                    <a:lnTo>
                      <a:pt x="8483" y="1585"/>
                    </a:lnTo>
                    <a:lnTo>
                      <a:pt x="8446" y="671"/>
                    </a:lnTo>
                    <a:lnTo>
                      <a:pt x="8409" y="317"/>
                    </a:lnTo>
                    <a:lnTo>
                      <a:pt x="8353" y="224"/>
                    </a:lnTo>
                    <a:lnTo>
                      <a:pt x="8259" y="149"/>
                    </a:lnTo>
                    <a:lnTo>
                      <a:pt x="8166" y="131"/>
                    </a:lnTo>
                    <a:lnTo>
                      <a:pt x="7961" y="131"/>
                    </a:lnTo>
                    <a:lnTo>
                      <a:pt x="7887" y="149"/>
                    </a:lnTo>
                    <a:lnTo>
                      <a:pt x="7812" y="75"/>
                    </a:lnTo>
                    <a:lnTo>
                      <a:pt x="7756" y="37"/>
                    </a:lnTo>
                    <a:lnTo>
                      <a:pt x="7681" y="19"/>
                    </a:lnTo>
                    <a:lnTo>
                      <a:pt x="7625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41"/>
              <p:cNvSpPr/>
              <p:nvPr/>
            </p:nvSpPr>
            <p:spPr>
              <a:xfrm>
                <a:off x="2475350" y="3675450"/>
                <a:ext cx="14000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37" extrusionOk="0">
                    <a:moveTo>
                      <a:pt x="467" y="1"/>
                    </a:moveTo>
                    <a:lnTo>
                      <a:pt x="430" y="20"/>
                    </a:lnTo>
                    <a:lnTo>
                      <a:pt x="411" y="38"/>
                    </a:lnTo>
                    <a:lnTo>
                      <a:pt x="392" y="75"/>
                    </a:lnTo>
                    <a:lnTo>
                      <a:pt x="187" y="1157"/>
                    </a:lnTo>
                    <a:lnTo>
                      <a:pt x="57" y="1940"/>
                    </a:lnTo>
                    <a:lnTo>
                      <a:pt x="19" y="2257"/>
                    </a:lnTo>
                    <a:lnTo>
                      <a:pt x="1" y="2480"/>
                    </a:lnTo>
                    <a:lnTo>
                      <a:pt x="1" y="3543"/>
                    </a:lnTo>
                    <a:lnTo>
                      <a:pt x="19" y="3580"/>
                    </a:lnTo>
                    <a:lnTo>
                      <a:pt x="19" y="3599"/>
                    </a:lnTo>
                    <a:lnTo>
                      <a:pt x="57" y="3618"/>
                    </a:lnTo>
                    <a:lnTo>
                      <a:pt x="94" y="3636"/>
                    </a:lnTo>
                    <a:lnTo>
                      <a:pt x="113" y="3618"/>
                    </a:lnTo>
                    <a:lnTo>
                      <a:pt x="150" y="3599"/>
                    </a:lnTo>
                    <a:lnTo>
                      <a:pt x="168" y="3580"/>
                    </a:lnTo>
                    <a:lnTo>
                      <a:pt x="168" y="3543"/>
                    </a:lnTo>
                    <a:lnTo>
                      <a:pt x="168" y="2480"/>
                    </a:lnTo>
                    <a:lnTo>
                      <a:pt x="187" y="2257"/>
                    </a:lnTo>
                    <a:lnTo>
                      <a:pt x="224" y="1940"/>
                    </a:lnTo>
                    <a:lnTo>
                      <a:pt x="355" y="1157"/>
                    </a:lnTo>
                    <a:lnTo>
                      <a:pt x="560" y="94"/>
                    </a:lnTo>
                    <a:lnTo>
                      <a:pt x="560" y="75"/>
                    </a:lnTo>
                    <a:lnTo>
                      <a:pt x="541" y="38"/>
                    </a:lnTo>
                    <a:lnTo>
                      <a:pt x="523" y="20"/>
                    </a:lnTo>
                    <a:lnTo>
                      <a:pt x="48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41"/>
              <p:cNvSpPr/>
              <p:nvPr/>
            </p:nvSpPr>
            <p:spPr>
              <a:xfrm>
                <a:off x="2449725" y="3680125"/>
                <a:ext cx="2100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3375" extrusionOk="0">
                    <a:moveTo>
                      <a:pt x="709" y="0"/>
                    </a:moveTo>
                    <a:lnTo>
                      <a:pt x="690" y="19"/>
                    </a:lnTo>
                    <a:lnTo>
                      <a:pt x="671" y="56"/>
                    </a:lnTo>
                    <a:lnTo>
                      <a:pt x="317" y="1193"/>
                    </a:lnTo>
                    <a:lnTo>
                      <a:pt x="94" y="1921"/>
                    </a:lnTo>
                    <a:lnTo>
                      <a:pt x="19" y="2200"/>
                    </a:lnTo>
                    <a:lnTo>
                      <a:pt x="0" y="2368"/>
                    </a:lnTo>
                    <a:lnTo>
                      <a:pt x="0" y="2629"/>
                    </a:lnTo>
                    <a:lnTo>
                      <a:pt x="19" y="2927"/>
                    </a:lnTo>
                    <a:lnTo>
                      <a:pt x="75" y="3300"/>
                    </a:lnTo>
                    <a:lnTo>
                      <a:pt x="112" y="3356"/>
                    </a:lnTo>
                    <a:lnTo>
                      <a:pt x="149" y="3375"/>
                    </a:lnTo>
                    <a:lnTo>
                      <a:pt x="205" y="3375"/>
                    </a:lnTo>
                    <a:lnTo>
                      <a:pt x="224" y="3337"/>
                    </a:lnTo>
                    <a:lnTo>
                      <a:pt x="243" y="3319"/>
                    </a:lnTo>
                    <a:lnTo>
                      <a:pt x="243" y="3282"/>
                    </a:lnTo>
                    <a:lnTo>
                      <a:pt x="187" y="2927"/>
                    </a:lnTo>
                    <a:lnTo>
                      <a:pt x="168" y="2629"/>
                    </a:lnTo>
                    <a:lnTo>
                      <a:pt x="149" y="2387"/>
                    </a:lnTo>
                    <a:lnTo>
                      <a:pt x="187" y="2256"/>
                    </a:lnTo>
                    <a:lnTo>
                      <a:pt x="243" y="2014"/>
                    </a:lnTo>
                    <a:lnTo>
                      <a:pt x="429" y="1380"/>
                    </a:lnTo>
                    <a:lnTo>
                      <a:pt x="821" y="94"/>
                    </a:lnTo>
                    <a:lnTo>
                      <a:pt x="839" y="75"/>
                    </a:lnTo>
                    <a:lnTo>
                      <a:pt x="821" y="38"/>
                    </a:lnTo>
                    <a:lnTo>
                      <a:pt x="802" y="19"/>
                    </a:lnTo>
                    <a:lnTo>
                      <a:pt x="78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41"/>
              <p:cNvSpPr/>
              <p:nvPr/>
            </p:nvSpPr>
            <p:spPr>
              <a:xfrm>
                <a:off x="2185450" y="3970950"/>
                <a:ext cx="152425" cy="135200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408" extrusionOk="0">
                    <a:moveTo>
                      <a:pt x="4233" y="1"/>
                    </a:moveTo>
                    <a:lnTo>
                      <a:pt x="299" y="1324"/>
                    </a:lnTo>
                    <a:lnTo>
                      <a:pt x="224" y="2070"/>
                    </a:lnTo>
                    <a:lnTo>
                      <a:pt x="131" y="2704"/>
                    </a:lnTo>
                    <a:lnTo>
                      <a:pt x="38" y="3245"/>
                    </a:lnTo>
                    <a:lnTo>
                      <a:pt x="19" y="3487"/>
                    </a:lnTo>
                    <a:lnTo>
                      <a:pt x="1" y="3711"/>
                    </a:lnTo>
                    <a:lnTo>
                      <a:pt x="1" y="3934"/>
                    </a:lnTo>
                    <a:lnTo>
                      <a:pt x="19" y="4140"/>
                    </a:lnTo>
                    <a:lnTo>
                      <a:pt x="57" y="4326"/>
                    </a:lnTo>
                    <a:lnTo>
                      <a:pt x="112" y="4494"/>
                    </a:lnTo>
                    <a:lnTo>
                      <a:pt x="206" y="4680"/>
                    </a:lnTo>
                    <a:lnTo>
                      <a:pt x="318" y="4848"/>
                    </a:lnTo>
                    <a:lnTo>
                      <a:pt x="467" y="5016"/>
                    </a:lnTo>
                    <a:lnTo>
                      <a:pt x="635" y="5165"/>
                    </a:lnTo>
                    <a:lnTo>
                      <a:pt x="877" y="5258"/>
                    </a:lnTo>
                    <a:lnTo>
                      <a:pt x="1101" y="5333"/>
                    </a:lnTo>
                    <a:lnTo>
                      <a:pt x="1343" y="5389"/>
                    </a:lnTo>
                    <a:lnTo>
                      <a:pt x="1585" y="5407"/>
                    </a:lnTo>
                    <a:lnTo>
                      <a:pt x="2051" y="5407"/>
                    </a:lnTo>
                    <a:lnTo>
                      <a:pt x="2294" y="5370"/>
                    </a:lnTo>
                    <a:lnTo>
                      <a:pt x="2517" y="5314"/>
                    </a:lnTo>
                    <a:lnTo>
                      <a:pt x="2760" y="5258"/>
                    </a:lnTo>
                    <a:lnTo>
                      <a:pt x="2984" y="5184"/>
                    </a:lnTo>
                    <a:lnTo>
                      <a:pt x="3207" y="5090"/>
                    </a:lnTo>
                    <a:lnTo>
                      <a:pt x="3431" y="4997"/>
                    </a:lnTo>
                    <a:lnTo>
                      <a:pt x="3878" y="4773"/>
                    </a:lnTo>
                    <a:lnTo>
                      <a:pt x="4289" y="4531"/>
                    </a:lnTo>
                    <a:lnTo>
                      <a:pt x="4661" y="4270"/>
                    </a:lnTo>
                    <a:lnTo>
                      <a:pt x="5016" y="4009"/>
                    </a:lnTo>
                    <a:lnTo>
                      <a:pt x="5314" y="3748"/>
                    </a:lnTo>
                    <a:lnTo>
                      <a:pt x="5575" y="3506"/>
                    </a:lnTo>
                    <a:lnTo>
                      <a:pt x="5948" y="3151"/>
                    </a:lnTo>
                    <a:lnTo>
                      <a:pt x="6097" y="3021"/>
                    </a:lnTo>
                    <a:lnTo>
                      <a:pt x="423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41"/>
              <p:cNvSpPr/>
              <p:nvPr/>
            </p:nvSpPr>
            <p:spPr>
              <a:xfrm>
                <a:off x="2226475" y="3973750"/>
                <a:ext cx="48950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306" extrusionOk="0">
                    <a:moveTo>
                      <a:pt x="1865" y="1"/>
                    </a:moveTo>
                    <a:lnTo>
                      <a:pt x="1827" y="19"/>
                    </a:lnTo>
                    <a:lnTo>
                      <a:pt x="38" y="1156"/>
                    </a:lnTo>
                    <a:lnTo>
                      <a:pt x="19" y="1175"/>
                    </a:lnTo>
                    <a:lnTo>
                      <a:pt x="0" y="1194"/>
                    </a:lnTo>
                    <a:lnTo>
                      <a:pt x="0" y="1231"/>
                    </a:lnTo>
                    <a:lnTo>
                      <a:pt x="19" y="1268"/>
                    </a:lnTo>
                    <a:lnTo>
                      <a:pt x="38" y="1287"/>
                    </a:lnTo>
                    <a:lnTo>
                      <a:pt x="75" y="1306"/>
                    </a:lnTo>
                    <a:lnTo>
                      <a:pt x="131" y="1287"/>
                    </a:lnTo>
                    <a:lnTo>
                      <a:pt x="1920" y="150"/>
                    </a:lnTo>
                    <a:lnTo>
                      <a:pt x="1939" y="131"/>
                    </a:lnTo>
                    <a:lnTo>
                      <a:pt x="1958" y="94"/>
                    </a:lnTo>
                    <a:lnTo>
                      <a:pt x="1958" y="56"/>
                    </a:lnTo>
                    <a:lnTo>
                      <a:pt x="1939" y="38"/>
                    </a:lnTo>
                    <a:lnTo>
                      <a:pt x="1920" y="19"/>
                    </a:lnTo>
                    <a:lnTo>
                      <a:pt x="188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41"/>
              <p:cNvSpPr/>
              <p:nvPr/>
            </p:nvSpPr>
            <p:spPr>
              <a:xfrm>
                <a:off x="2268425" y="3938325"/>
                <a:ext cx="104425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5426" extrusionOk="0">
                    <a:moveTo>
                      <a:pt x="2051" y="1"/>
                    </a:moveTo>
                    <a:lnTo>
                      <a:pt x="0" y="1194"/>
                    </a:lnTo>
                    <a:lnTo>
                      <a:pt x="1175" y="3301"/>
                    </a:lnTo>
                    <a:lnTo>
                      <a:pt x="1976" y="4755"/>
                    </a:lnTo>
                    <a:lnTo>
                      <a:pt x="2349" y="5426"/>
                    </a:lnTo>
                    <a:lnTo>
                      <a:pt x="2424" y="5389"/>
                    </a:lnTo>
                    <a:lnTo>
                      <a:pt x="2629" y="5221"/>
                    </a:lnTo>
                    <a:lnTo>
                      <a:pt x="3263" y="4736"/>
                    </a:lnTo>
                    <a:lnTo>
                      <a:pt x="4176" y="4009"/>
                    </a:lnTo>
                    <a:lnTo>
                      <a:pt x="205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41"/>
              <p:cNvSpPr/>
              <p:nvPr/>
            </p:nvSpPr>
            <p:spPr>
              <a:xfrm>
                <a:off x="2266075" y="3936475"/>
                <a:ext cx="108625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75" extrusionOk="0">
                    <a:moveTo>
                      <a:pt x="2108" y="187"/>
                    </a:moveTo>
                    <a:lnTo>
                      <a:pt x="4158" y="4064"/>
                    </a:lnTo>
                    <a:lnTo>
                      <a:pt x="3189" y="4829"/>
                    </a:lnTo>
                    <a:lnTo>
                      <a:pt x="2480" y="5388"/>
                    </a:lnTo>
                    <a:lnTo>
                      <a:pt x="1921" y="4363"/>
                    </a:lnTo>
                    <a:lnTo>
                      <a:pt x="206" y="1305"/>
                    </a:lnTo>
                    <a:lnTo>
                      <a:pt x="2108" y="187"/>
                    </a:lnTo>
                    <a:close/>
                    <a:moveTo>
                      <a:pt x="2108" y="0"/>
                    </a:moveTo>
                    <a:lnTo>
                      <a:pt x="38" y="1193"/>
                    </a:lnTo>
                    <a:lnTo>
                      <a:pt x="20" y="1231"/>
                    </a:lnTo>
                    <a:lnTo>
                      <a:pt x="1" y="1249"/>
                    </a:lnTo>
                    <a:lnTo>
                      <a:pt x="1" y="1286"/>
                    </a:lnTo>
                    <a:lnTo>
                      <a:pt x="20" y="1305"/>
                    </a:lnTo>
                    <a:lnTo>
                      <a:pt x="1511" y="3971"/>
                    </a:lnTo>
                    <a:lnTo>
                      <a:pt x="2369" y="5519"/>
                    </a:lnTo>
                    <a:lnTo>
                      <a:pt x="2387" y="5556"/>
                    </a:lnTo>
                    <a:lnTo>
                      <a:pt x="2406" y="5574"/>
                    </a:lnTo>
                    <a:lnTo>
                      <a:pt x="2462" y="5574"/>
                    </a:lnTo>
                    <a:lnTo>
                      <a:pt x="2536" y="5537"/>
                    </a:lnTo>
                    <a:lnTo>
                      <a:pt x="2797" y="5351"/>
                    </a:lnTo>
                    <a:lnTo>
                      <a:pt x="3357" y="4903"/>
                    </a:lnTo>
                    <a:lnTo>
                      <a:pt x="4326" y="4139"/>
                    </a:lnTo>
                    <a:lnTo>
                      <a:pt x="4345" y="4102"/>
                    </a:lnTo>
                    <a:lnTo>
                      <a:pt x="4345" y="4046"/>
                    </a:lnTo>
                    <a:lnTo>
                      <a:pt x="2219" y="37"/>
                    </a:lnTo>
                    <a:lnTo>
                      <a:pt x="2201" y="19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41"/>
              <p:cNvSpPr/>
              <p:nvPr/>
            </p:nvSpPr>
            <p:spPr>
              <a:xfrm>
                <a:off x="2337850" y="4027350"/>
                <a:ext cx="21475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877" extrusionOk="0">
                    <a:moveTo>
                      <a:pt x="430" y="1"/>
                    </a:moveTo>
                    <a:lnTo>
                      <a:pt x="337" y="19"/>
                    </a:lnTo>
                    <a:lnTo>
                      <a:pt x="262" y="38"/>
                    </a:lnTo>
                    <a:lnTo>
                      <a:pt x="187" y="75"/>
                    </a:lnTo>
                    <a:lnTo>
                      <a:pt x="113" y="131"/>
                    </a:lnTo>
                    <a:lnTo>
                      <a:pt x="76" y="206"/>
                    </a:lnTo>
                    <a:lnTo>
                      <a:pt x="20" y="280"/>
                    </a:lnTo>
                    <a:lnTo>
                      <a:pt x="1" y="355"/>
                    </a:lnTo>
                    <a:lnTo>
                      <a:pt x="1" y="448"/>
                    </a:lnTo>
                    <a:lnTo>
                      <a:pt x="1" y="541"/>
                    </a:lnTo>
                    <a:lnTo>
                      <a:pt x="20" y="616"/>
                    </a:lnTo>
                    <a:lnTo>
                      <a:pt x="76" y="690"/>
                    </a:lnTo>
                    <a:lnTo>
                      <a:pt x="113" y="746"/>
                    </a:lnTo>
                    <a:lnTo>
                      <a:pt x="187" y="802"/>
                    </a:lnTo>
                    <a:lnTo>
                      <a:pt x="262" y="858"/>
                    </a:lnTo>
                    <a:lnTo>
                      <a:pt x="337" y="877"/>
                    </a:lnTo>
                    <a:lnTo>
                      <a:pt x="523" y="877"/>
                    </a:lnTo>
                    <a:lnTo>
                      <a:pt x="598" y="858"/>
                    </a:lnTo>
                    <a:lnTo>
                      <a:pt x="672" y="802"/>
                    </a:lnTo>
                    <a:lnTo>
                      <a:pt x="747" y="746"/>
                    </a:lnTo>
                    <a:lnTo>
                      <a:pt x="784" y="690"/>
                    </a:lnTo>
                    <a:lnTo>
                      <a:pt x="840" y="616"/>
                    </a:lnTo>
                    <a:lnTo>
                      <a:pt x="859" y="541"/>
                    </a:lnTo>
                    <a:lnTo>
                      <a:pt x="859" y="448"/>
                    </a:lnTo>
                    <a:lnTo>
                      <a:pt x="859" y="355"/>
                    </a:lnTo>
                    <a:lnTo>
                      <a:pt x="840" y="280"/>
                    </a:lnTo>
                    <a:lnTo>
                      <a:pt x="784" y="206"/>
                    </a:lnTo>
                    <a:lnTo>
                      <a:pt x="747" y="131"/>
                    </a:lnTo>
                    <a:lnTo>
                      <a:pt x="672" y="75"/>
                    </a:lnTo>
                    <a:lnTo>
                      <a:pt x="598" y="38"/>
                    </a:lnTo>
                    <a:lnTo>
                      <a:pt x="523" y="19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32" name="Google Shape;2732;p41"/>
            <p:cNvSpPr/>
            <p:nvPr/>
          </p:nvSpPr>
          <p:spPr>
            <a:xfrm>
              <a:off x="75213" y="32163"/>
              <a:ext cx="994850" cy="1167075"/>
            </a:xfrm>
            <a:custGeom>
              <a:avLst/>
              <a:gdLst/>
              <a:ahLst/>
              <a:cxnLst/>
              <a:rect l="l" t="t" r="r" b="b"/>
              <a:pathLst>
                <a:path w="39794" h="46683" extrusionOk="0">
                  <a:moveTo>
                    <a:pt x="19546" y="0"/>
                  </a:moveTo>
                  <a:lnTo>
                    <a:pt x="19043" y="20"/>
                  </a:lnTo>
                  <a:lnTo>
                    <a:pt x="18521" y="60"/>
                  </a:lnTo>
                  <a:lnTo>
                    <a:pt x="18019" y="101"/>
                  </a:lnTo>
                  <a:lnTo>
                    <a:pt x="17517" y="141"/>
                  </a:lnTo>
                  <a:lnTo>
                    <a:pt x="17015" y="221"/>
                  </a:lnTo>
                  <a:lnTo>
                    <a:pt x="16513" y="301"/>
                  </a:lnTo>
                  <a:lnTo>
                    <a:pt x="16030" y="382"/>
                  </a:lnTo>
                  <a:lnTo>
                    <a:pt x="15548" y="482"/>
                  </a:lnTo>
                  <a:lnTo>
                    <a:pt x="15066" y="603"/>
                  </a:lnTo>
                  <a:lnTo>
                    <a:pt x="14584" y="723"/>
                  </a:lnTo>
                  <a:lnTo>
                    <a:pt x="14122" y="864"/>
                  </a:lnTo>
                  <a:lnTo>
                    <a:pt x="13640" y="1004"/>
                  </a:lnTo>
                  <a:lnTo>
                    <a:pt x="13178" y="1165"/>
                  </a:lnTo>
                  <a:lnTo>
                    <a:pt x="12736" y="1346"/>
                  </a:lnTo>
                  <a:lnTo>
                    <a:pt x="11832" y="1707"/>
                  </a:lnTo>
                  <a:lnTo>
                    <a:pt x="10948" y="2129"/>
                  </a:lnTo>
                  <a:lnTo>
                    <a:pt x="10105" y="2571"/>
                  </a:lnTo>
                  <a:lnTo>
                    <a:pt x="9281" y="3073"/>
                  </a:lnTo>
                  <a:lnTo>
                    <a:pt x="8478" y="3596"/>
                  </a:lnTo>
                  <a:lnTo>
                    <a:pt x="7714" y="4178"/>
                  </a:lnTo>
                  <a:lnTo>
                    <a:pt x="6971" y="4781"/>
                  </a:lnTo>
                  <a:lnTo>
                    <a:pt x="6248" y="5404"/>
                  </a:lnTo>
                  <a:lnTo>
                    <a:pt x="5585" y="6087"/>
                  </a:lnTo>
                  <a:lnTo>
                    <a:pt x="4922" y="6790"/>
                  </a:lnTo>
                  <a:lnTo>
                    <a:pt x="4320" y="7513"/>
                  </a:lnTo>
                  <a:lnTo>
                    <a:pt x="3737" y="8276"/>
                  </a:lnTo>
                  <a:lnTo>
                    <a:pt x="3195" y="9080"/>
                  </a:lnTo>
                  <a:lnTo>
                    <a:pt x="2693" y="9883"/>
                  </a:lnTo>
                  <a:lnTo>
                    <a:pt x="2231" y="10727"/>
                  </a:lnTo>
                  <a:lnTo>
                    <a:pt x="1809" y="11590"/>
                  </a:lnTo>
                  <a:lnTo>
                    <a:pt x="1427" y="12494"/>
                  </a:lnTo>
                  <a:lnTo>
                    <a:pt x="1086" y="13398"/>
                  </a:lnTo>
                  <a:lnTo>
                    <a:pt x="925" y="13860"/>
                  </a:lnTo>
                  <a:lnTo>
                    <a:pt x="784" y="14322"/>
                  </a:lnTo>
                  <a:lnTo>
                    <a:pt x="664" y="14804"/>
                  </a:lnTo>
                  <a:lnTo>
                    <a:pt x="543" y="15266"/>
                  </a:lnTo>
                  <a:lnTo>
                    <a:pt x="423" y="15748"/>
                  </a:lnTo>
                  <a:lnTo>
                    <a:pt x="322" y="16251"/>
                  </a:lnTo>
                  <a:lnTo>
                    <a:pt x="242" y="16733"/>
                  </a:lnTo>
                  <a:lnTo>
                    <a:pt x="162" y="17215"/>
                  </a:lnTo>
                  <a:lnTo>
                    <a:pt x="101" y="17717"/>
                  </a:lnTo>
                  <a:lnTo>
                    <a:pt x="61" y="18219"/>
                  </a:lnTo>
                  <a:lnTo>
                    <a:pt x="21" y="18721"/>
                  </a:lnTo>
                  <a:lnTo>
                    <a:pt x="1" y="19244"/>
                  </a:lnTo>
                  <a:lnTo>
                    <a:pt x="1" y="19746"/>
                  </a:lnTo>
                  <a:lnTo>
                    <a:pt x="1" y="20268"/>
                  </a:lnTo>
                  <a:lnTo>
                    <a:pt x="1" y="20770"/>
                  </a:lnTo>
                  <a:lnTo>
                    <a:pt x="41" y="21272"/>
                  </a:lnTo>
                  <a:lnTo>
                    <a:pt x="81" y="21795"/>
                  </a:lnTo>
                  <a:lnTo>
                    <a:pt x="141" y="22297"/>
                  </a:lnTo>
                  <a:lnTo>
                    <a:pt x="202" y="22799"/>
                  </a:lnTo>
                  <a:lnTo>
                    <a:pt x="282" y="23281"/>
                  </a:lnTo>
                  <a:lnTo>
                    <a:pt x="362" y="23783"/>
                  </a:lnTo>
                  <a:lnTo>
                    <a:pt x="463" y="24265"/>
                  </a:lnTo>
                  <a:lnTo>
                    <a:pt x="583" y="24748"/>
                  </a:lnTo>
                  <a:lnTo>
                    <a:pt x="704" y="25230"/>
                  </a:lnTo>
                  <a:lnTo>
                    <a:pt x="845" y="25692"/>
                  </a:lnTo>
                  <a:lnTo>
                    <a:pt x="985" y="26154"/>
                  </a:lnTo>
                  <a:lnTo>
                    <a:pt x="1146" y="26616"/>
                  </a:lnTo>
                  <a:lnTo>
                    <a:pt x="1327" y="27078"/>
                  </a:lnTo>
                  <a:lnTo>
                    <a:pt x="1688" y="27982"/>
                  </a:lnTo>
                  <a:lnTo>
                    <a:pt x="2110" y="28845"/>
                  </a:lnTo>
                  <a:lnTo>
                    <a:pt x="2552" y="29709"/>
                  </a:lnTo>
                  <a:lnTo>
                    <a:pt x="3054" y="30533"/>
                  </a:lnTo>
                  <a:lnTo>
                    <a:pt x="3596" y="31336"/>
                  </a:lnTo>
                  <a:lnTo>
                    <a:pt x="4159" y="32099"/>
                  </a:lnTo>
                  <a:lnTo>
                    <a:pt x="4762" y="32843"/>
                  </a:lnTo>
                  <a:lnTo>
                    <a:pt x="5404" y="33546"/>
                  </a:lnTo>
                  <a:lnTo>
                    <a:pt x="6067" y="34229"/>
                  </a:lnTo>
                  <a:lnTo>
                    <a:pt x="6770" y="34872"/>
                  </a:lnTo>
                  <a:lnTo>
                    <a:pt x="7513" y="35494"/>
                  </a:lnTo>
                  <a:lnTo>
                    <a:pt x="8257" y="36077"/>
                  </a:lnTo>
                  <a:lnTo>
                    <a:pt x="9060" y="36599"/>
                  </a:lnTo>
                  <a:lnTo>
                    <a:pt x="9864" y="37121"/>
                  </a:lnTo>
                  <a:lnTo>
                    <a:pt x="10707" y="37583"/>
                  </a:lnTo>
                  <a:lnTo>
                    <a:pt x="11571" y="38005"/>
                  </a:lnTo>
                  <a:lnTo>
                    <a:pt x="12475" y="38387"/>
                  </a:lnTo>
                  <a:lnTo>
                    <a:pt x="13379" y="38728"/>
                  </a:lnTo>
                  <a:lnTo>
                    <a:pt x="13841" y="38889"/>
                  </a:lnTo>
                  <a:lnTo>
                    <a:pt x="14303" y="39030"/>
                  </a:lnTo>
                  <a:lnTo>
                    <a:pt x="14785" y="39150"/>
                  </a:lnTo>
                  <a:lnTo>
                    <a:pt x="15267" y="39271"/>
                  </a:lnTo>
                  <a:lnTo>
                    <a:pt x="15729" y="39391"/>
                  </a:lnTo>
                  <a:lnTo>
                    <a:pt x="16231" y="39471"/>
                  </a:lnTo>
                  <a:lnTo>
                    <a:pt x="16713" y="39572"/>
                  </a:lnTo>
                  <a:lnTo>
                    <a:pt x="17216" y="39632"/>
                  </a:lnTo>
                  <a:lnTo>
                    <a:pt x="17698" y="39692"/>
                  </a:lnTo>
                  <a:lnTo>
                    <a:pt x="18200" y="39753"/>
                  </a:lnTo>
                  <a:lnTo>
                    <a:pt x="18702" y="39773"/>
                  </a:lnTo>
                  <a:lnTo>
                    <a:pt x="19224" y="39813"/>
                  </a:lnTo>
                  <a:lnTo>
                    <a:pt x="20249" y="39813"/>
                  </a:lnTo>
                  <a:lnTo>
                    <a:pt x="20771" y="39793"/>
                  </a:lnTo>
                  <a:lnTo>
                    <a:pt x="21273" y="39773"/>
                  </a:lnTo>
                  <a:lnTo>
                    <a:pt x="30393" y="46683"/>
                  </a:lnTo>
                  <a:lnTo>
                    <a:pt x="26636" y="38628"/>
                  </a:lnTo>
                  <a:lnTo>
                    <a:pt x="27360" y="38367"/>
                  </a:lnTo>
                  <a:lnTo>
                    <a:pt x="28083" y="38065"/>
                  </a:lnTo>
                  <a:lnTo>
                    <a:pt x="28766" y="37724"/>
                  </a:lnTo>
                  <a:lnTo>
                    <a:pt x="29449" y="37362"/>
                  </a:lnTo>
                  <a:lnTo>
                    <a:pt x="30112" y="36981"/>
                  </a:lnTo>
                  <a:lnTo>
                    <a:pt x="30754" y="36579"/>
                  </a:lnTo>
                  <a:lnTo>
                    <a:pt x="31397" y="36157"/>
                  </a:lnTo>
                  <a:lnTo>
                    <a:pt x="32000" y="35695"/>
                  </a:lnTo>
                  <a:lnTo>
                    <a:pt x="32602" y="35233"/>
                  </a:lnTo>
                  <a:lnTo>
                    <a:pt x="33185" y="34731"/>
                  </a:lnTo>
                  <a:lnTo>
                    <a:pt x="33727" y="34209"/>
                  </a:lnTo>
                  <a:lnTo>
                    <a:pt x="34270" y="33666"/>
                  </a:lnTo>
                  <a:lnTo>
                    <a:pt x="34792" y="33124"/>
                  </a:lnTo>
                  <a:lnTo>
                    <a:pt x="35274" y="32541"/>
                  </a:lnTo>
                  <a:lnTo>
                    <a:pt x="35756" y="31939"/>
                  </a:lnTo>
                  <a:lnTo>
                    <a:pt x="36198" y="31336"/>
                  </a:lnTo>
                  <a:lnTo>
                    <a:pt x="36620" y="30693"/>
                  </a:lnTo>
                  <a:lnTo>
                    <a:pt x="37022" y="30051"/>
                  </a:lnTo>
                  <a:lnTo>
                    <a:pt x="37403" y="29388"/>
                  </a:lnTo>
                  <a:lnTo>
                    <a:pt x="37765" y="28705"/>
                  </a:lnTo>
                  <a:lnTo>
                    <a:pt x="38086" y="28002"/>
                  </a:lnTo>
                  <a:lnTo>
                    <a:pt x="38387" y="27299"/>
                  </a:lnTo>
                  <a:lnTo>
                    <a:pt x="38649" y="26575"/>
                  </a:lnTo>
                  <a:lnTo>
                    <a:pt x="38910" y="25832"/>
                  </a:lnTo>
                  <a:lnTo>
                    <a:pt x="39111" y="25089"/>
                  </a:lnTo>
                  <a:lnTo>
                    <a:pt x="39311" y="24326"/>
                  </a:lnTo>
                  <a:lnTo>
                    <a:pt x="39472" y="23562"/>
                  </a:lnTo>
                  <a:lnTo>
                    <a:pt x="39593" y="22779"/>
                  </a:lnTo>
                  <a:lnTo>
                    <a:pt x="39693" y="21996"/>
                  </a:lnTo>
                  <a:lnTo>
                    <a:pt x="39753" y="21192"/>
                  </a:lnTo>
                  <a:lnTo>
                    <a:pt x="39794" y="20389"/>
                  </a:lnTo>
                  <a:lnTo>
                    <a:pt x="39794" y="19565"/>
                  </a:lnTo>
                  <a:lnTo>
                    <a:pt x="39773" y="19043"/>
                  </a:lnTo>
                  <a:lnTo>
                    <a:pt x="39753" y="18541"/>
                  </a:lnTo>
                  <a:lnTo>
                    <a:pt x="39713" y="18038"/>
                  </a:lnTo>
                  <a:lnTo>
                    <a:pt x="39653" y="17536"/>
                  </a:lnTo>
                  <a:lnTo>
                    <a:pt x="39593" y="17034"/>
                  </a:lnTo>
                  <a:lnTo>
                    <a:pt x="39512" y="16532"/>
                  </a:lnTo>
                  <a:lnTo>
                    <a:pt x="39432" y="16050"/>
                  </a:lnTo>
                  <a:lnTo>
                    <a:pt x="39332" y="15568"/>
                  </a:lnTo>
                  <a:lnTo>
                    <a:pt x="39211" y="15086"/>
                  </a:lnTo>
                  <a:lnTo>
                    <a:pt x="39091" y="14603"/>
                  </a:lnTo>
                  <a:lnTo>
                    <a:pt x="38950" y="14121"/>
                  </a:lnTo>
                  <a:lnTo>
                    <a:pt x="38809" y="13659"/>
                  </a:lnTo>
                  <a:lnTo>
                    <a:pt x="38649" y="13197"/>
                  </a:lnTo>
                  <a:lnTo>
                    <a:pt x="38468" y="12735"/>
                  </a:lnTo>
                  <a:lnTo>
                    <a:pt x="38106" y="11852"/>
                  </a:lnTo>
                  <a:lnTo>
                    <a:pt x="37684" y="10968"/>
                  </a:lnTo>
                  <a:lnTo>
                    <a:pt x="37222" y="10124"/>
                  </a:lnTo>
                  <a:lnTo>
                    <a:pt x="36740" y="9300"/>
                  </a:lnTo>
                  <a:lnTo>
                    <a:pt x="36198" y="8497"/>
                  </a:lnTo>
                  <a:lnTo>
                    <a:pt x="35636" y="7734"/>
                  </a:lnTo>
                  <a:lnTo>
                    <a:pt x="35033" y="6990"/>
                  </a:lnTo>
                  <a:lnTo>
                    <a:pt x="34390" y="6267"/>
                  </a:lnTo>
                  <a:lnTo>
                    <a:pt x="33727" y="5584"/>
                  </a:lnTo>
                  <a:lnTo>
                    <a:pt x="33024" y="4942"/>
                  </a:lnTo>
                  <a:lnTo>
                    <a:pt x="32281" y="4339"/>
                  </a:lnTo>
                  <a:lnTo>
                    <a:pt x="31518" y="3756"/>
                  </a:lnTo>
                  <a:lnTo>
                    <a:pt x="30734" y="3214"/>
                  </a:lnTo>
                  <a:lnTo>
                    <a:pt x="29911" y="2712"/>
                  </a:lnTo>
                  <a:lnTo>
                    <a:pt x="29067" y="2250"/>
                  </a:lnTo>
                  <a:lnTo>
                    <a:pt x="28203" y="1828"/>
                  </a:lnTo>
                  <a:lnTo>
                    <a:pt x="27319" y="1446"/>
                  </a:lnTo>
                  <a:lnTo>
                    <a:pt x="26415" y="1105"/>
                  </a:lnTo>
                  <a:lnTo>
                    <a:pt x="25953" y="944"/>
                  </a:lnTo>
                  <a:lnTo>
                    <a:pt x="25491" y="804"/>
                  </a:lnTo>
                  <a:lnTo>
                    <a:pt x="25009" y="663"/>
                  </a:lnTo>
                  <a:lnTo>
                    <a:pt x="24527" y="542"/>
                  </a:lnTo>
                  <a:lnTo>
                    <a:pt x="24045" y="442"/>
                  </a:lnTo>
                  <a:lnTo>
                    <a:pt x="23563" y="342"/>
                  </a:lnTo>
                  <a:lnTo>
                    <a:pt x="23081" y="261"/>
                  </a:lnTo>
                  <a:lnTo>
                    <a:pt x="22579" y="181"/>
                  </a:lnTo>
                  <a:lnTo>
                    <a:pt x="22077" y="121"/>
                  </a:lnTo>
                  <a:lnTo>
                    <a:pt x="21595" y="80"/>
                  </a:lnTo>
                  <a:lnTo>
                    <a:pt x="21072" y="40"/>
                  </a:lnTo>
                  <a:lnTo>
                    <a:pt x="20570" y="20"/>
                  </a:lnTo>
                  <a:lnTo>
                    <a:pt x="20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3" name="Google Shape;2733;p41"/>
          <p:cNvGrpSpPr/>
          <p:nvPr/>
        </p:nvGrpSpPr>
        <p:grpSpPr>
          <a:xfrm flipH="1">
            <a:off x="7148667" y="2474906"/>
            <a:ext cx="799791" cy="1768646"/>
            <a:chOff x="10554050" y="3035751"/>
            <a:chExt cx="778688" cy="1721980"/>
          </a:xfrm>
        </p:grpSpPr>
        <p:sp>
          <p:nvSpPr>
            <p:cNvPr id="2734" name="Google Shape;2734;p41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41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41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1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1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41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41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41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1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1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1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1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1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1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1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1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1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1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1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1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1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1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1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1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8" name="Google Shape;2758;p41"/>
          <p:cNvGrpSpPr/>
          <p:nvPr/>
        </p:nvGrpSpPr>
        <p:grpSpPr>
          <a:xfrm>
            <a:off x="1551000" y="137300"/>
            <a:ext cx="6042000" cy="4959688"/>
            <a:chOff x="1551000" y="452264"/>
            <a:chExt cx="6042000" cy="4363911"/>
          </a:xfrm>
        </p:grpSpPr>
        <p:sp>
          <p:nvSpPr>
            <p:cNvPr id="2759" name="Google Shape;2759;p41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60" name="Google Shape;2760;p41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2761" name="Google Shape;2761;p41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41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63" name="Google Shape;2763;p41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64" name="Google Shape;2764;p41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5" name="Google Shape;2765;p41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66" name="Google Shape;2766;p41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67" name="Google Shape;2767;p41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8" name="Google Shape;2768;p41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69" name="Google Shape;2769;p41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70" name="Google Shape;2770;p41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1" name="Google Shape;2771;p41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72" name="Google Shape;2772;p41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73" name="Google Shape;2773;p41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4" name="Google Shape;2774;p41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75" name="Google Shape;2775;p41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76" name="Google Shape;2776;p41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7" name="Google Shape;2777;p41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78" name="Google Shape;2778;p41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79" name="Google Shape;2779;p41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0" name="Google Shape;2780;p41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81" name="Google Shape;2781;p41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82" name="Google Shape;2782;p41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3" name="Google Shape;2783;p41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84" name="Google Shape;2784;p41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85" name="Google Shape;2785;p41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6" name="Google Shape;2786;p41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87" name="Google Shape;2787;p41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88" name="Google Shape;2788;p41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9" name="Google Shape;2789;p41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90" name="Google Shape;2790;p41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91" name="Google Shape;2791;p41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2" name="Google Shape;2792;p41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93" name="Google Shape;2793;p41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94" name="Google Shape;2794;p41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5" name="Google Shape;2795;p41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96" name="Google Shape;2796;p41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97" name="Google Shape;2797;p41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8" name="Google Shape;2798;p41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99" name="Google Shape;2799;p41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800" name="Google Shape;2800;p41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1" name="Google Shape;2801;p41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804" name="Google Shape;2804;p41"/>
          <p:cNvGrpSpPr/>
          <p:nvPr/>
        </p:nvGrpSpPr>
        <p:grpSpPr>
          <a:xfrm>
            <a:off x="7913734" y="3435611"/>
            <a:ext cx="1034082" cy="1553342"/>
            <a:chOff x="4112038" y="3686550"/>
            <a:chExt cx="919920" cy="1381854"/>
          </a:xfrm>
        </p:grpSpPr>
        <p:sp>
          <p:nvSpPr>
            <p:cNvPr id="2805" name="Google Shape;2805;p41"/>
            <p:cNvSpPr/>
            <p:nvPr/>
          </p:nvSpPr>
          <p:spPr>
            <a:xfrm>
              <a:off x="4163768" y="4971504"/>
              <a:ext cx="831900" cy="969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41"/>
            <p:cNvSpPr/>
            <p:nvPr/>
          </p:nvSpPr>
          <p:spPr>
            <a:xfrm>
              <a:off x="4112038" y="3686550"/>
              <a:ext cx="919920" cy="1166487"/>
            </a:xfrm>
            <a:custGeom>
              <a:avLst/>
              <a:gdLst/>
              <a:ahLst/>
              <a:cxnLst/>
              <a:rect l="l" t="t" r="r" b="b"/>
              <a:pathLst>
                <a:path w="32000" h="40577" extrusionOk="0">
                  <a:moveTo>
                    <a:pt x="16010" y="0"/>
                  </a:moveTo>
                  <a:lnTo>
                    <a:pt x="15186" y="20"/>
                  </a:lnTo>
                  <a:lnTo>
                    <a:pt x="14363" y="81"/>
                  </a:lnTo>
                  <a:lnTo>
                    <a:pt x="13559" y="181"/>
                  </a:lnTo>
                  <a:lnTo>
                    <a:pt x="12776" y="322"/>
                  </a:lnTo>
                  <a:lnTo>
                    <a:pt x="11992" y="502"/>
                  </a:lnTo>
                  <a:lnTo>
                    <a:pt x="11249" y="703"/>
                  </a:lnTo>
                  <a:lnTo>
                    <a:pt x="10506" y="944"/>
                  </a:lnTo>
                  <a:lnTo>
                    <a:pt x="9763" y="1226"/>
                  </a:lnTo>
                  <a:lnTo>
                    <a:pt x="9060" y="1527"/>
                  </a:lnTo>
                  <a:lnTo>
                    <a:pt x="8377" y="1888"/>
                  </a:lnTo>
                  <a:lnTo>
                    <a:pt x="7694" y="2250"/>
                  </a:lnTo>
                  <a:lnTo>
                    <a:pt x="7051" y="2652"/>
                  </a:lnTo>
                  <a:lnTo>
                    <a:pt x="6428" y="3094"/>
                  </a:lnTo>
                  <a:lnTo>
                    <a:pt x="5826" y="3556"/>
                  </a:lnTo>
                  <a:lnTo>
                    <a:pt x="5243" y="4038"/>
                  </a:lnTo>
                  <a:lnTo>
                    <a:pt x="4681" y="4560"/>
                  </a:lnTo>
                  <a:lnTo>
                    <a:pt x="4158" y="5102"/>
                  </a:lnTo>
                  <a:lnTo>
                    <a:pt x="3656" y="5665"/>
                  </a:lnTo>
                  <a:lnTo>
                    <a:pt x="3174" y="6247"/>
                  </a:lnTo>
                  <a:lnTo>
                    <a:pt x="2732" y="6850"/>
                  </a:lnTo>
                  <a:lnTo>
                    <a:pt x="2310" y="7493"/>
                  </a:lnTo>
                  <a:lnTo>
                    <a:pt x="1929" y="8136"/>
                  </a:lnTo>
                  <a:lnTo>
                    <a:pt x="1567" y="8798"/>
                  </a:lnTo>
                  <a:lnTo>
                    <a:pt x="1246" y="9501"/>
                  </a:lnTo>
                  <a:lnTo>
                    <a:pt x="964" y="10205"/>
                  </a:lnTo>
                  <a:lnTo>
                    <a:pt x="723" y="10928"/>
                  </a:lnTo>
                  <a:lnTo>
                    <a:pt x="502" y="11651"/>
                  </a:lnTo>
                  <a:lnTo>
                    <a:pt x="322" y="12414"/>
                  </a:lnTo>
                  <a:lnTo>
                    <a:pt x="181" y="13177"/>
                  </a:lnTo>
                  <a:lnTo>
                    <a:pt x="81" y="13961"/>
                  </a:lnTo>
                  <a:lnTo>
                    <a:pt x="20" y="14744"/>
                  </a:lnTo>
                  <a:lnTo>
                    <a:pt x="0" y="15548"/>
                  </a:lnTo>
                  <a:lnTo>
                    <a:pt x="0" y="16030"/>
                  </a:lnTo>
                  <a:lnTo>
                    <a:pt x="20" y="16512"/>
                  </a:lnTo>
                  <a:lnTo>
                    <a:pt x="61" y="16974"/>
                  </a:lnTo>
                  <a:lnTo>
                    <a:pt x="121" y="17456"/>
                  </a:lnTo>
                  <a:lnTo>
                    <a:pt x="181" y="17918"/>
                  </a:lnTo>
                  <a:lnTo>
                    <a:pt x="261" y="18380"/>
                  </a:lnTo>
                  <a:lnTo>
                    <a:pt x="362" y="18842"/>
                  </a:lnTo>
                  <a:lnTo>
                    <a:pt x="462" y="19284"/>
                  </a:lnTo>
                  <a:lnTo>
                    <a:pt x="502" y="19404"/>
                  </a:lnTo>
                  <a:lnTo>
                    <a:pt x="502" y="19445"/>
                  </a:lnTo>
                  <a:lnTo>
                    <a:pt x="643" y="19947"/>
                  </a:lnTo>
                  <a:lnTo>
                    <a:pt x="784" y="20429"/>
                  </a:lnTo>
                  <a:lnTo>
                    <a:pt x="924" y="20911"/>
                  </a:lnTo>
                  <a:lnTo>
                    <a:pt x="1085" y="21373"/>
                  </a:lnTo>
                  <a:lnTo>
                    <a:pt x="1447" y="22317"/>
                  </a:lnTo>
                  <a:lnTo>
                    <a:pt x="1828" y="23221"/>
                  </a:lnTo>
                  <a:lnTo>
                    <a:pt x="2250" y="24105"/>
                  </a:lnTo>
                  <a:lnTo>
                    <a:pt x="2692" y="24989"/>
                  </a:lnTo>
                  <a:lnTo>
                    <a:pt x="3154" y="25832"/>
                  </a:lnTo>
                  <a:lnTo>
                    <a:pt x="3596" y="26636"/>
                  </a:lnTo>
                  <a:lnTo>
                    <a:pt x="4500" y="28203"/>
                  </a:lnTo>
                  <a:lnTo>
                    <a:pt x="5343" y="29669"/>
                  </a:lnTo>
                  <a:lnTo>
                    <a:pt x="5725" y="30352"/>
                  </a:lnTo>
                  <a:lnTo>
                    <a:pt x="6067" y="31015"/>
                  </a:lnTo>
                  <a:lnTo>
                    <a:pt x="6368" y="31638"/>
                  </a:lnTo>
                  <a:lnTo>
                    <a:pt x="6609" y="32240"/>
                  </a:lnTo>
                  <a:lnTo>
                    <a:pt x="6730" y="32702"/>
                  </a:lnTo>
                  <a:lnTo>
                    <a:pt x="6850" y="33245"/>
                  </a:lnTo>
                  <a:lnTo>
                    <a:pt x="6930" y="33847"/>
                  </a:lnTo>
                  <a:lnTo>
                    <a:pt x="7011" y="34490"/>
                  </a:lnTo>
                  <a:lnTo>
                    <a:pt x="7071" y="35173"/>
                  </a:lnTo>
                  <a:lnTo>
                    <a:pt x="7111" y="35856"/>
                  </a:lnTo>
                  <a:lnTo>
                    <a:pt x="7171" y="37242"/>
                  </a:lnTo>
                  <a:lnTo>
                    <a:pt x="7212" y="38528"/>
                  </a:lnTo>
                  <a:lnTo>
                    <a:pt x="7212" y="39572"/>
                  </a:lnTo>
                  <a:lnTo>
                    <a:pt x="7192" y="40576"/>
                  </a:lnTo>
                  <a:lnTo>
                    <a:pt x="24808" y="40576"/>
                  </a:lnTo>
                  <a:lnTo>
                    <a:pt x="24808" y="39572"/>
                  </a:lnTo>
                  <a:lnTo>
                    <a:pt x="24808" y="38528"/>
                  </a:lnTo>
                  <a:lnTo>
                    <a:pt x="24828" y="37242"/>
                  </a:lnTo>
                  <a:lnTo>
                    <a:pt x="24888" y="35856"/>
                  </a:lnTo>
                  <a:lnTo>
                    <a:pt x="24928" y="35173"/>
                  </a:lnTo>
                  <a:lnTo>
                    <a:pt x="24989" y="34490"/>
                  </a:lnTo>
                  <a:lnTo>
                    <a:pt x="25069" y="33847"/>
                  </a:lnTo>
                  <a:lnTo>
                    <a:pt x="25170" y="33245"/>
                  </a:lnTo>
                  <a:lnTo>
                    <a:pt x="25270" y="32702"/>
                  </a:lnTo>
                  <a:lnTo>
                    <a:pt x="25411" y="32240"/>
                  </a:lnTo>
                  <a:lnTo>
                    <a:pt x="25652" y="31638"/>
                  </a:lnTo>
                  <a:lnTo>
                    <a:pt x="25953" y="31015"/>
                  </a:lnTo>
                  <a:lnTo>
                    <a:pt x="26274" y="30352"/>
                  </a:lnTo>
                  <a:lnTo>
                    <a:pt x="26656" y="29669"/>
                  </a:lnTo>
                  <a:lnTo>
                    <a:pt x="27500" y="28203"/>
                  </a:lnTo>
                  <a:lnTo>
                    <a:pt x="28404" y="26636"/>
                  </a:lnTo>
                  <a:lnTo>
                    <a:pt x="28866" y="25832"/>
                  </a:lnTo>
                  <a:lnTo>
                    <a:pt x="29307" y="24989"/>
                  </a:lnTo>
                  <a:lnTo>
                    <a:pt x="29749" y="24105"/>
                  </a:lnTo>
                  <a:lnTo>
                    <a:pt x="30171" y="23221"/>
                  </a:lnTo>
                  <a:lnTo>
                    <a:pt x="30553" y="22317"/>
                  </a:lnTo>
                  <a:lnTo>
                    <a:pt x="30914" y="21373"/>
                  </a:lnTo>
                  <a:lnTo>
                    <a:pt x="31075" y="20911"/>
                  </a:lnTo>
                  <a:lnTo>
                    <a:pt x="31236" y="20429"/>
                  </a:lnTo>
                  <a:lnTo>
                    <a:pt x="31376" y="19947"/>
                  </a:lnTo>
                  <a:lnTo>
                    <a:pt x="31497" y="19445"/>
                  </a:lnTo>
                  <a:lnTo>
                    <a:pt x="31517" y="19404"/>
                  </a:lnTo>
                  <a:lnTo>
                    <a:pt x="31537" y="19284"/>
                  </a:lnTo>
                  <a:lnTo>
                    <a:pt x="31638" y="18842"/>
                  </a:lnTo>
                  <a:lnTo>
                    <a:pt x="31738" y="18380"/>
                  </a:lnTo>
                  <a:lnTo>
                    <a:pt x="31818" y="17918"/>
                  </a:lnTo>
                  <a:lnTo>
                    <a:pt x="31879" y="17456"/>
                  </a:lnTo>
                  <a:lnTo>
                    <a:pt x="31939" y="16974"/>
                  </a:lnTo>
                  <a:lnTo>
                    <a:pt x="31979" y="16512"/>
                  </a:lnTo>
                  <a:lnTo>
                    <a:pt x="31999" y="16030"/>
                  </a:lnTo>
                  <a:lnTo>
                    <a:pt x="31999" y="15548"/>
                  </a:lnTo>
                  <a:lnTo>
                    <a:pt x="31979" y="14744"/>
                  </a:lnTo>
                  <a:lnTo>
                    <a:pt x="31919" y="13961"/>
                  </a:lnTo>
                  <a:lnTo>
                    <a:pt x="31818" y="13177"/>
                  </a:lnTo>
                  <a:lnTo>
                    <a:pt x="31678" y="12414"/>
                  </a:lnTo>
                  <a:lnTo>
                    <a:pt x="31497" y="11651"/>
                  </a:lnTo>
                  <a:lnTo>
                    <a:pt x="31296" y="10928"/>
                  </a:lnTo>
                  <a:lnTo>
                    <a:pt x="31035" y="10205"/>
                  </a:lnTo>
                  <a:lnTo>
                    <a:pt x="30754" y="9501"/>
                  </a:lnTo>
                  <a:lnTo>
                    <a:pt x="30432" y="8798"/>
                  </a:lnTo>
                  <a:lnTo>
                    <a:pt x="30071" y="8136"/>
                  </a:lnTo>
                  <a:lnTo>
                    <a:pt x="29689" y="7493"/>
                  </a:lnTo>
                  <a:lnTo>
                    <a:pt x="29267" y="6850"/>
                  </a:lnTo>
                  <a:lnTo>
                    <a:pt x="28825" y="6247"/>
                  </a:lnTo>
                  <a:lnTo>
                    <a:pt x="28343" y="5665"/>
                  </a:lnTo>
                  <a:lnTo>
                    <a:pt x="27841" y="5102"/>
                  </a:lnTo>
                  <a:lnTo>
                    <a:pt x="27319" y="4560"/>
                  </a:lnTo>
                  <a:lnTo>
                    <a:pt x="26756" y="4038"/>
                  </a:lnTo>
                  <a:lnTo>
                    <a:pt x="26174" y="3556"/>
                  </a:lnTo>
                  <a:lnTo>
                    <a:pt x="25571" y="3094"/>
                  </a:lnTo>
                  <a:lnTo>
                    <a:pt x="24949" y="2652"/>
                  </a:lnTo>
                  <a:lnTo>
                    <a:pt x="24306" y="2250"/>
                  </a:lnTo>
                  <a:lnTo>
                    <a:pt x="23623" y="1888"/>
                  </a:lnTo>
                  <a:lnTo>
                    <a:pt x="22940" y="1527"/>
                  </a:lnTo>
                  <a:lnTo>
                    <a:pt x="22237" y="1226"/>
                  </a:lnTo>
                  <a:lnTo>
                    <a:pt x="21514" y="944"/>
                  </a:lnTo>
                  <a:lnTo>
                    <a:pt x="20770" y="703"/>
                  </a:lnTo>
                  <a:lnTo>
                    <a:pt x="20007" y="502"/>
                  </a:lnTo>
                  <a:lnTo>
                    <a:pt x="19224" y="322"/>
                  </a:lnTo>
                  <a:lnTo>
                    <a:pt x="18440" y="181"/>
                  </a:lnTo>
                  <a:lnTo>
                    <a:pt x="17637" y="81"/>
                  </a:lnTo>
                  <a:lnTo>
                    <a:pt x="16833" y="20"/>
                  </a:lnTo>
                  <a:lnTo>
                    <a:pt x="160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41"/>
            <p:cNvSpPr/>
            <p:nvPr/>
          </p:nvSpPr>
          <p:spPr>
            <a:xfrm>
              <a:off x="4385744" y="4110980"/>
              <a:ext cx="367307" cy="654293"/>
            </a:xfrm>
            <a:custGeom>
              <a:avLst/>
              <a:gdLst/>
              <a:ahLst/>
              <a:cxnLst/>
              <a:rect l="l" t="t" r="r" b="b"/>
              <a:pathLst>
                <a:path w="12777" h="22760" extrusionOk="0">
                  <a:moveTo>
                    <a:pt x="6469" y="0"/>
                  </a:moveTo>
                  <a:lnTo>
                    <a:pt x="6348" y="20"/>
                  </a:lnTo>
                  <a:lnTo>
                    <a:pt x="6248" y="101"/>
                  </a:lnTo>
                  <a:lnTo>
                    <a:pt x="6167" y="181"/>
                  </a:lnTo>
                  <a:lnTo>
                    <a:pt x="6147" y="302"/>
                  </a:lnTo>
                  <a:lnTo>
                    <a:pt x="6067" y="884"/>
                  </a:lnTo>
                  <a:lnTo>
                    <a:pt x="6007" y="1246"/>
                  </a:lnTo>
                  <a:lnTo>
                    <a:pt x="5906" y="1647"/>
                  </a:lnTo>
                  <a:lnTo>
                    <a:pt x="5766" y="2049"/>
                  </a:lnTo>
                  <a:lnTo>
                    <a:pt x="5685" y="2250"/>
                  </a:lnTo>
                  <a:lnTo>
                    <a:pt x="5605" y="2431"/>
                  </a:lnTo>
                  <a:lnTo>
                    <a:pt x="5484" y="2592"/>
                  </a:lnTo>
                  <a:lnTo>
                    <a:pt x="5384" y="2752"/>
                  </a:lnTo>
                  <a:lnTo>
                    <a:pt x="5243" y="2893"/>
                  </a:lnTo>
                  <a:lnTo>
                    <a:pt x="5103" y="3013"/>
                  </a:lnTo>
                  <a:lnTo>
                    <a:pt x="5002" y="3054"/>
                  </a:lnTo>
                  <a:lnTo>
                    <a:pt x="4882" y="3074"/>
                  </a:lnTo>
                  <a:lnTo>
                    <a:pt x="4761" y="3054"/>
                  </a:lnTo>
                  <a:lnTo>
                    <a:pt x="4601" y="3033"/>
                  </a:lnTo>
                  <a:lnTo>
                    <a:pt x="4440" y="2993"/>
                  </a:lnTo>
                  <a:lnTo>
                    <a:pt x="4279" y="2913"/>
                  </a:lnTo>
                  <a:lnTo>
                    <a:pt x="3918" y="2752"/>
                  </a:lnTo>
                  <a:lnTo>
                    <a:pt x="3516" y="2531"/>
                  </a:lnTo>
                  <a:lnTo>
                    <a:pt x="3134" y="2270"/>
                  </a:lnTo>
                  <a:lnTo>
                    <a:pt x="2773" y="2009"/>
                  </a:lnTo>
                  <a:lnTo>
                    <a:pt x="2451" y="1748"/>
                  </a:lnTo>
                  <a:lnTo>
                    <a:pt x="2371" y="1688"/>
                  </a:lnTo>
                  <a:lnTo>
                    <a:pt x="2270" y="1668"/>
                  </a:lnTo>
                  <a:lnTo>
                    <a:pt x="2170" y="1688"/>
                  </a:lnTo>
                  <a:lnTo>
                    <a:pt x="2070" y="1708"/>
                  </a:lnTo>
                  <a:lnTo>
                    <a:pt x="1989" y="1788"/>
                  </a:lnTo>
                  <a:lnTo>
                    <a:pt x="1929" y="1868"/>
                  </a:lnTo>
                  <a:lnTo>
                    <a:pt x="1909" y="1969"/>
                  </a:lnTo>
                  <a:lnTo>
                    <a:pt x="1909" y="2069"/>
                  </a:lnTo>
                  <a:lnTo>
                    <a:pt x="2029" y="2571"/>
                  </a:lnTo>
                  <a:lnTo>
                    <a:pt x="2130" y="3154"/>
                  </a:lnTo>
                  <a:lnTo>
                    <a:pt x="2210" y="3737"/>
                  </a:lnTo>
                  <a:lnTo>
                    <a:pt x="2270" y="4339"/>
                  </a:lnTo>
                  <a:lnTo>
                    <a:pt x="2311" y="4902"/>
                  </a:lnTo>
                  <a:lnTo>
                    <a:pt x="2311" y="5163"/>
                  </a:lnTo>
                  <a:lnTo>
                    <a:pt x="2291" y="5404"/>
                  </a:lnTo>
                  <a:lnTo>
                    <a:pt x="2270" y="5625"/>
                  </a:lnTo>
                  <a:lnTo>
                    <a:pt x="2230" y="5826"/>
                  </a:lnTo>
                  <a:lnTo>
                    <a:pt x="2170" y="5986"/>
                  </a:lnTo>
                  <a:lnTo>
                    <a:pt x="2110" y="6107"/>
                  </a:lnTo>
                  <a:lnTo>
                    <a:pt x="2050" y="6207"/>
                  </a:lnTo>
                  <a:lnTo>
                    <a:pt x="1969" y="6268"/>
                  </a:lnTo>
                  <a:lnTo>
                    <a:pt x="1869" y="6308"/>
                  </a:lnTo>
                  <a:lnTo>
                    <a:pt x="1788" y="6328"/>
                  </a:lnTo>
                  <a:lnTo>
                    <a:pt x="1608" y="6328"/>
                  </a:lnTo>
                  <a:lnTo>
                    <a:pt x="1427" y="6308"/>
                  </a:lnTo>
                  <a:lnTo>
                    <a:pt x="1266" y="6247"/>
                  </a:lnTo>
                  <a:lnTo>
                    <a:pt x="1085" y="6147"/>
                  </a:lnTo>
                  <a:lnTo>
                    <a:pt x="925" y="6067"/>
                  </a:lnTo>
                  <a:lnTo>
                    <a:pt x="764" y="5966"/>
                  </a:lnTo>
                  <a:lnTo>
                    <a:pt x="563" y="5806"/>
                  </a:lnTo>
                  <a:lnTo>
                    <a:pt x="463" y="5745"/>
                  </a:lnTo>
                  <a:lnTo>
                    <a:pt x="362" y="5725"/>
                  </a:lnTo>
                  <a:lnTo>
                    <a:pt x="262" y="5725"/>
                  </a:lnTo>
                  <a:lnTo>
                    <a:pt x="161" y="5765"/>
                  </a:lnTo>
                  <a:lnTo>
                    <a:pt x="81" y="5826"/>
                  </a:lnTo>
                  <a:lnTo>
                    <a:pt x="41" y="5926"/>
                  </a:lnTo>
                  <a:lnTo>
                    <a:pt x="1" y="6026"/>
                  </a:lnTo>
                  <a:lnTo>
                    <a:pt x="21" y="6127"/>
                  </a:lnTo>
                  <a:lnTo>
                    <a:pt x="3556" y="22498"/>
                  </a:lnTo>
                  <a:lnTo>
                    <a:pt x="3596" y="22598"/>
                  </a:lnTo>
                  <a:lnTo>
                    <a:pt x="3677" y="22679"/>
                  </a:lnTo>
                  <a:lnTo>
                    <a:pt x="3757" y="22739"/>
                  </a:lnTo>
                  <a:lnTo>
                    <a:pt x="3877" y="22759"/>
                  </a:lnTo>
                  <a:lnTo>
                    <a:pt x="3938" y="22739"/>
                  </a:lnTo>
                  <a:lnTo>
                    <a:pt x="4018" y="22719"/>
                  </a:lnTo>
                  <a:lnTo>
                    <a:pt x="4058" y="22699"/>
                  </a:lnTo>
                  <a:lnTo>
                    <a:pt x="4118" y="22659"/>
                  </a:lnTo>
                  <a:lnTo>
                    <a:pt x="4159" y="22598"/>
                  </a:lnTo>
                  <a:lnTo>
                    <a:pt x="4179" y="22538"/>
                  </a:lnTo>
                  <a:lnTo>
                    <a:pt x="4199" y="22478"/>
                  </a:lnTo>
                  <a:lnTo>
                    <a:pt x="4199" y="22418"/>
                  </a:lnTo>
                  <a:lnTo>
                    <a:pt x="4199" y="22357"/>
                  </a:lnTo>
                  <a:lnTo>
                    <a:pt x="824" y="6770"/>
                  </a:lnTo>
                  <a:lnTo>
                    <a:pt x="824" y="6770"/>
                  </a:lnTo>
                  <a:lnTo>
                    <a:pt x="1065" y="6870"/>
                  </a:lnTo>
                  <a:lnTo>
                    <a:pt x="1326" y="6950"/>
                  </a:lnTo>
                  <a:lnTo>
                    <a:pt x="1608" y="6991"/>
                  </a:lnTo>
                  <a:lnTo>
                    <a:pt x="1728" y="7011"/>
                  </a:lnTo>
                  <a:lnTo>
                    <a:pt x="1869" y="6991"/>
                  </a:lnTo>
                  <a:lnTo>
                    <a:pt x="1989" y="6971"/>
                  </a:lnTo>
                  <a:lnTo>
                    <a:pt x="2090" y="6930"/>
                  </a:lnTo>
                  <a:lnTo>
                    <a:pt x="2210" y="6890"/>
                  </a:lnTo>
                  <a:lnTo>
                    <a:pt x="2311" y="6830"/>
                  </a:lnTo>
                  <a:lnTo>
                    <a:pt x="2411" y="6770"/>
                  </a:lnTo>
                  <a:lnTo>
                    <a:pt x="2491" y="6689"/>
                  </a:lnTo>
                  <a:lnTo>
                    <a:pt x="2592" y="6589"/>
                  </a:lnTo>
                  <a:lnTo>
                    <a:pt x="2652" y="6488"/>
                  </a:lnTo>
                  <a:lnTo>
                    <a:pt x="2753" y="6328"/>
                  </a:lnTo>
                  <a:lnTo>
                    <a:pt x="2813" y="6167"/>
                  </a:lnTo>
                  <a:lnTo>
                    <a:pt x="2873" y="5966"/>
                  </a:lnTo>
                  <a:lnTo>
                    <a:pt x="2913" y="5745"/>
                  </a:lnTo>
                  <a:lnTo>
                    <a:pt x="2953" y="5524"/>
                  </a:lnTo>
                  <a:lnTo>
                    <a:pt x="2953" y="5283"/>
                  </a:lnTo>
                  <a:lnTo>
                    <a:pt x="2974" y="4781"/>
                  </a:lnTo>
                  <a:lnTo>
                    <a:pt x="2933" y="4259"/>
                  </a:lnTo>
                  <a:lnTo>
                    <a:pt x="2893" y="3757"/>
                  </a:lnTo>
                  <a:lnTo>
                    <a:pt x="2813" y="3254"/>
                  </a:lnTo>
                  <a:lnTo>
                    <a:pt x="2753" y="2813"/>
                  </a:lnTo>
                  <a:lnTo>
                    <a:pt x="3054" y="3013"/>
                  </a:lnTo>
                  <a:lnTo>
                    <a:pt x="3395" y="3234"/>
                  </a:lnTo>
                  <a:lnTo>
                    <a:pt x="3757" y="3415"/>
                  </a:lnTo>
                  <a:lnTo>
                    <a:pt x="4139" y="3576"/>
                  </a:lnTo>
                  <a:lnTo>
                    <a:pt x="4319" y="3636"/>
                  </a:lnTo>
                  <a:lnTo>
                    <a:pt x="4500" y="3676"/>
                  </a:lnTo>
                  <a:lnTo>
                    <a:pt x="4681" y="3716"/>
                  </a:lnTo>
                  <a:lnTo>
                    <a:pt x="5022" y="3716"/>
                  </a:lnTo>
                  <a:lnTo>
                    <a:pt x="5183" y="3696"/>
                  </a:lnTo>
                  <a:lnTo>
                    <a:pt x="5324" y="3636"/>
                  </a:lnTo>
                  <a:lnTo>
                    <a:pt x="5464" y="3556"/>
                  </a:lnTo>
                  <a:lnTo>
                    <a:pt x="5645" y="3415"/>
                  </a:lnTo>
                  <a:lnTo>
                    <a:pt x="5826" y="3254"/>
                  </a:lnTo>
                  <a:lnTo>
                    <a:pt x="5967" y="3074"/>
                  </a:lnTo>
                  <a:lnTo>
                    <a:pt x="6107" y="2873"/>
                  </a:lnTo>
                  <a:lnTo>
                    <a:pt x="6228" y="2652"/>
                  </a:lnTo>
                  <a:lnTo>
                    <a:pt x="6328" y="2431"/>
                  </a:lnTo>
                  <a:lnTo>
                    <a:pt x="6429" y="2210"/>
                  </a:lnTo>
                  <a:lnTo>
                    <a:pt x="6509" y="1969"/>
                  </a:lnTo>
                  <a:lnTo>
                    <a:pt x="6589" y="2210"/>
                  </a:lnTo>
                  <a:lnTo>
                    <a:pt x="6690" y="2431"/>
                  </a:lnTo>
                  <a:lnTo>
                    <a:pt x="6790" y="2652"/>
                  </a:lnTo>
                  <a:lnTo>
                    <a:pt x="6911" y="2853"/>
                  </a:lnTo>
                  <a:lnTo>
                    <a:pt x="7051" y="3054"/>
                  </a:lnTo>
                  <a:lnTo>
                    <a:pt x="7172" y="3214"/>
                  </a:lnTo>
                  <a:lnTo>
                    <a:pt x="7332" y="3335"/>
                  </a:lnTo>
                  <a:lnTo>
                    <a:pt x="7473" y="3435"/>
                  </a:lnTo>
                  <a:lnTo>
                    <a:pt x="7594" y="3475"/>
                  </a:lnTo>
                  <a:lnTo>
                    <a:pt x="7694" y="3495"/>
                  </a:lnTo>
                  <a:lnTo>
                    <a:pt x="7975" y="3495"/>
                  </a:lnTo>
                  <a:lnTo>
                    <a:pt x="8297" y="3435"/>
                  </a:lnTo>
                  <a:lnTo>
                    <a:pt x="8638" y="3335"/>
                  </a:lnTo>
                  <a:lnTo>
                    <a:pt x="9000" y="3194"/>
                  </a:lnTo>
                  <a:lnTo>
                    <a:pt x="9381" y="3013"/>
                  </a:lnTo>
                  <a:lnTo>
                    <a:pt x="9763" y="2833"/>
                  </a:lnTo>
                  <a:lnTo>
                    <a:pt x="10125" y="2632"/>
                  </a:lnTo>
                  <a:lnTo>
                    <a:pt x="10024" y="3114"/>
                  </a:lnTo>
                  <a:lnTo>
                    <a:pt x="9924" y="3656"/>
                  </a:lnTo>
                  <a:lnTo>
                    <a:pt x="9843" y="4219"/>
                  </a:lnTo>
                  <a:lnTo>
                    <a:pt x="9803" y="4781"/>
                  </a:lnTo>
                  <a:lnTo>
                    <a:pt x="9803" y="5062"/>
                  </a:lnTo>
                  <a:lnTo>
                    <a:pt x="9823" y="5323"/>
                  </a:lnTo>
                  <a:lnTo>
                    <a:pt x="9843" y="5564"/>
                  </a:lnTo>
                  <a:lnTo>
                    <a:pt x="9904" y="5806"/>
                  </a:lnTo>
                  <a:lnTo>
                    <a:pt x="9964" y="6026"/>
                  </a:lnTo>
                  <a:lnTo>
                    <a:pt x="10044" y="6207"/>
                  </a:lnTo>
                  <a:lnTo>
                    <a:pt x="10165" y="6388"/>
                  </a:lnTo>
                  <a:lnTo>
                    <a:pt x="10285" y="6529"/>
                  </a:lnTo>
                  <a:lnTo>
                    <a:pt x="10506" y="6669"/>
                  </a:lnTo>
                  <a:lnTo>
                    <a:pt x="10727" y="6770"/>
                  </a:lnTo>
                  <a:lnTo>
                    <a:pt x="10948" y="6850"/>
                  </a:lnTo>
                  <a:lnTo>
                    <a:pt x="11149" y="6870"/>
                  </a:lnTo>
                  <a:lnTo>
                    <a:pt x="11370" y="6870"/>
                  </a:lnTo>
                  <a:lnTo>
                    <a:pt x="11591" y="6830"/>
                  </a:lnTo>
                  <a:lnTo>
                    <a:pt x="11792" y="6770"/>
                  </a:lnTo>
                  <a:lnTo>
                    <a:pt x="11993" y="6709"/>
                  </a:lnTo>
                  <a:lnTo>
                    <a:pt x="11993" y="6709"/>
                  </a:lnTo>
                  <a:lnTo>
                    <a:pt x="9100" y="22337"/>
                  </a:lnTo>
                  <a:lnTo>
                    <a:pt x="9100" y="22398"/>
                  </a:lnTo>
                  <a:lnTo>
                    <a:pt x="9120" y="22458"/>
                  </a:lnTo>
                  <a:lnTo>
                    <a:pt x="9140" y="22518"/>
                  </a:lnTo>
                  <a:lnTo>
                    <a:pt x="9160" y="22578"/>
                  </a:lnTo>
                  <a:lnTo>
                    <a:pt x="9201" y="22619"/>
                  </a:lnTo>
                  <a:lnTo>
                    <a:pt x="9261" y="22659"/>
                  </a:lnTo>
                  <a:lnTo>
                    <a:pt x="9301" y="22699"/>
                  </a:lnTo>
                  <a:lnTo>
                    <a:pt x="9381" y="22719"/>
                  </a:lnTo>
                  <a:lnTo>
                    <a:pt x="9502" y="22719"/>
                  </a:lnTo>
                  <a:lnTo>
                    <a:pt x="9562" y="22699"/>
                  </a:lnTo>
                  <a:lnTo>
                    <a:pt x="9622" y="22659"/>
                  </a:lnTo>
                  <a:lnTo>
                    <a:pt x="9663" y="22619"/>
                  </a:lnTo>
                  <a:lnTo>
                    <a:pt x="9703" y="22578"/>
                  </a:lnTo>
                  <a:lnTo>
                    <a:pt x="9743" y="22518"/>
                  </a:lnTo>
                  <a:lnTo>
                    <a:pt x="9763" y="22458"/>
                  </a:lnTo>
                  <a:lnTo>
                    <a:pt x="12776" y="6067"/>
                  </a:lnTo>
                  <a:lnTo>
                    <a:pt x="12776" y="5966"/>
                  </a:lnTo>
                  <a:lnTo>
                    <a:pt x="12756" y="5866"/>
                  </a:lnTo>
                  <a:lnTo>
                    <a:pt x="12696" y="5785"/>
                  </a:lnTo>
                  <a:lnTo>
                    <a:pt x="12615" y="5725"/>
                  </a:lnTo>
                  <a:lnTo>
                    <a:pt x="12515" y="5685"/>
                  </a:lnTo>
                  <a:lnTo>
                    <a:pt x="12415" y="5685"/>
                  </a:lnTo>
                  <a:lnTo>
                    <a:pt x="12314" y="5705"/>
                  </a:lnTo>
                  <a:lnTo>
                    <a:pt x="12234" y="5765"/>
                  </a:lnTo>
                  <a:lnTo>
                    <a:pt x="12073" y="5906"/>
                  </a:lnTo>
                  <a:lnTo>
                    <a:pt x="11912" y="6006"/>
                  </a:lnTo>
                  <a:lnTo>
                    <a:pt x="11691" y="6107"/>
                  </a:lnTo>
                  <a:lnTo>
                    <a:pt x="11470" y="6187"/>
                  </a:lnTo>
                  <a:lnTo>
                    <a:pt x="11350" y="6207"/>
                  </a:lnTo>
                  <a:lnTo>
                    <a:pt x="11229" y="6207"/>
                  </a:lnTo>
                  <a:lnTo>
                    <a:pt x="11089" y="6187"/>
                  </a:lnTo>
                  <a:lnTo>
                    <a:pt x="10968" y="6167"/>
                  </a:lnTo>
                  <a:lnTo>
                    <a:pt x="10848" y="6107"/>
                  </a:lnTo>
                  <a:lnTo>
                    <a:pt x="10707" y="6006"/>
                  </a:lnTo>
                  <a:lnTo>
                    <a:pt x="10627" y="5906"/>
                  </a:lnTo>
                  <a:lnTo>
                    <a:pt x="10566" y="5785"/>
                  </a:lnTo>
                  <a:lnTo>
                    <a:pt x="10526" y="5605"/>
                  </a:lnTo>
                  <a:lnTo>
                    <a:pt x="10486" y="5404"/>
                  </a:lnTo>
                  <a:lnTo>
                    <a:pt x="10466" y="5183"/>
                  </a:lnTo>
                  <a:lnTo>
                    <a:pt x="10466" y="4942"/>
                  </a:lnTo>
                  <a:lnTo>
                    <a:pt x="10506" y="4379"/>
                  </a:lnTo>
                  <a:lnTo>
                    <a:pt x="10587" y="3777"/>
                  </a:lnTo>
                  <a:lnTo>
                    <a:pt x="10687" y="3174"/>
                  </a:lnTo>
                  <a:lnTo>
                    <a:pt x="10808" y="2592"/>
                  </a:lnTo>
                  <a:lnTo>
                    <a:pt x="10948" y="2029"/>
                  </a:lnTo>
                  <a:lnTo>
                    <a:pt x="10968" y="1929"/>
                  </a:lnTo>
                  <a:lnTo>
                    <a:pt x="10948" y="1848"/>
                  </a:lnTo>
                  <a:lnTo>
                    <a:pt x="10908" y="1748"/>
                  </a:lnTo>
                  <a:lnTo>
                    <a:pt x="10828" y="1688"/>
                  </a:lnTo>
                  <a:lnTo>
                    <a:pt x="10747" y="1627"/>
                  </a:lnTo>
                  <a:lnTo>
                    <a:pt x="10647" y="1607"/>
                  </a:lnTo>
                  <a:lnTo>
                    <a:pt x="10546" y="1627"/>
                  </a:lnTo>
                  <a:lnTo>
                    <a:pt x="10466" y="1668"/>
                  </a:lnTo>
                  <a:lnTo>
                    <a:pt x="10024" y="1929"/>
                  </a:lnTo>
                  <a:lnTo>
                    <a:pt x="9582" y="2150"/>
                  </a:lnTo>
                  <a:lnTo>
                    <a:pt x="9160" y="2371"/>
                  </a:lnTo>
                  <a:lnTo>
                    <a:pt x="8779" y="2551"/>
                  </a:lnTo>
                  <a:lnTo>
                    <a:pt x="8437" y="2692"/>
                  </a:lnTo>
                  <a:lnTo>
                    <a:pt x="8136" y="2792"/>
                  </a:lnTo>
                  <a:lnTo>
                    <a:pt x="7915" y="2853"/>
                  </a:lnTo>
                  <a:lnTo>
                    <a:pt x="7835" y="2853"/>
                  </a:lnTo>
                  <a:lnTo>
                    <a:pt x="7774" y="2833"/>
                  </a:lnTo>
                  <a:lnTo>
                    <a:pt x="7714" y="2792"/>
                  </a:lnTo>
                  <a:lnTo>
                    <a:pt x="7634" y="2712"/>
                  </a:lnTo>
                  <a:lnTo>
                    <a:pt x="7473" y="2511"/>
                  </a:lnTo>
                  <a:lnTo>
                    <a:pt x="7332" y="2230"/>
                  </a:lnTo>
                  <a:lnTo>
                    <a:pt x="7192" y="1889"/>
                  </a:lnTo>
                  <a:lnTo>
                    <a:pt x="7051" y="1527"/>
                  </a:lnTo>
                  <a:lnTo>
                    <a:pt x="6951" y="1125"/>
                  </a:lnTo>
                  <a:lnTo>
                    <a:pt x="6850" y="703"/>
                  </a:lnTo>
                  <a:lnTo>
                    <a:pt x="6810" y="302"/>
                  </a:lnTo>
                  <a:lnTo>
                    <a:pt x="6770" y="181"/>
                  </a:lnTo>
                  <a:lnTo>
                    <a:pt x="6690" y="101"/>
                  </a:lnTo>
                  <a:lnTo>
                    <a:pt x="6589" y="20"/>
                  </a:lnTo>
                  <a:lnTo>
                    <a:pt x="6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41"/>
            <p:cNvSpPr/>
            <p:nvPr/>
          </p:nvSpPr>
          <p:spPr>
            <a:xfrm>
              <a:off x="4284121" y="4709217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3"/>
                  </a:lnTo>
                  <a:lnTo>
                    <a:pt x="19967" y="2733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41"/>
            <p:cNvSpPr/>
            <p:nvPr/>
          </p:nvSpPr>
          <p:spPr>
            <a:xfrm>
              <a:off x="4284121" y="4787756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71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71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1"/>
            <p:cNvSpPr/>
            <p:nvPr/>
          </p:nvSpPr>
          <p:spPr>
            <a:xfrm>
              <a:off x="4284121" y="4866869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0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41"/>
            <p:cNvSpPr/>
            <p:nvPr/>
          </p:nvSpPr>
          <p:spPr>
            <a:xfrm>
              <a:off x="4284121" y="4945408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0"/>
                  </a:moveTo>
                  <a:lnTo>
                    <a:pt x="101" y="20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0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41"/>
            <p:cNvSpPr/>
            <p:nvPr/>
          </p:nvSpPr>
          <p:spPr>
            <a:xfrm>
              <a:off x="4322815" y="4778528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0"/>
                  </a:moveTo>
                  <a:lnTo>
                    <a:pt x="201" y="20"/>
                  </a:lnTo>
                  <a:lnTo>
                    <a:pt x="141" y="60"/>
                  </a:lnTo>
                  <a:lnTo>
                    <a:pt x="101" y="101"/>
                  </a:lnTo>
                  <a:lnTo>
                    <a:pt x="60" y="141"/>
                  </a:lnTo>
                  <a:lnTo>
                    <a:pt x="20" y="201"/>
                  </a:lnTo>
                  <a:lnTo>
                    <a:pt x="0" y="261"/>
                  </a:lnTo>
                  <a:lnTo>
                    <a:pt x="0" y="322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63"/>
                  </a:lnTo>
                  <a:lnTo>
                    <a:pt x="141" y="60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03"/>
                  </a:lnTo>
                  <a:lnTo>
                    <a:pt x="17235" y="56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22"/>
                  </a:lnTo>
                  <a:lnTo>
                    <a:pt x="17335" y="261"/>
                  </a:lnTo>
                  <a:lnTo>
                    <a:pt x="17315" y="201"/>
                  </a:lnTo>
                  <a:lnTo>
                    <a:pt x="17275" y="141"/>
                  </a:lnTo>
                  <a:lnTo>
                    <a:pt x="17235" y="101"/>
                  </a:lnTo>
                  <a:lnTo>
                    <a:pt x="17195" y="60"/>
                  </a:lnTo>
                  <a:lnTo>
                    <a:pt x="17134" y="20"/>
                  </a:lnTo>
                  <a:lnTo>
                    <a:pt x="17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41"/>
            <p:cNvSpPr/>
            <p:nvPr/>
          </p:nvSpPr>
          <p:spPr>
            <a:xfrm>
              <a:off x="4322815" y="4857066"/>
              <a:ext cx="498367" cy="19060"/>
            </a:xfrm>
            <a:custGeom>
              <a:avLst/>
              <a:gdLst/>
              <a:ahLst/>
              <a:cxnLst/>
              <a:rect l="l" t="t" r="r" b="b"/>
              <a:pathLst>
                <a:path w="17336" h="663" extrusionOk="0">
                  <a:moveTo>
                    <a:pt x="322" y="0"/>
                  </a:moveTo>
                  <a:lnTo>
                    <a:pt x="261" y="20"/>
                  </a:lnTo>
                  <a:lnTo>
                    <a:pt x="201" y="40"/>
                  </a:lnTo>
                  <a:lnTo>
                    <a:pt x="141" y="60"/>
                  </a:lnTo>
                  <a:lnTo>
                    <a:pt x="101" y="100"/>
                  </a:lnTo>
                  <a:lnTo>
                    <a:pt x="60" y="161"/>
                  </a:lnTo>
                  <a:lnTo>
                    <a:pt x="20" y="201"/>
                  </a:lnTo>
                  <a:lnTo>
                    <a:pt x="0" y="281"/>
                  </a:lnTo>
                  <a:lnTo>
                    <a:pt x="0" y="341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83"/>
                  </a:lnTo>
                  <a:lnTo>
                    <a:pt x="141" y="62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23"/>
                  </a:lnTo>
                  <a:lnTo>
                    <a:pt x="17235" y="58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41"/>
                  </a:lnTo>
                  <a:lnTo>
                    <a:pt x="17335" y="281"/>
                  </a:lnTo>
                  <a:lnTo>
                    <a:pt x="17315" y="201"/>
                  </a:lnTo>
                  <a:lnTo>
                    <a:pt x="17275" y="161"/>
                  </a:lnTo>
                  <a:lnTo>
                    <a:pt x="17235" y="100"/>
                  </a:lnTo>
                  <a:lnTo>
                    <a:pt x="17195" y="60"/>
                  </a:lnTo>
                  <a:lnTo>
                    <a:pt x="17134" y="40"/>
                  </a:lnTo>
                  <a:lnTo>
                    <a:pt x="17074" y="20"/>
                  </a:lnTo>
                  <a:lnTo>
                    <a:pt x="17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1"/>
            <p:cNvSpPr/>
            <p:nvPr/>
          </p:nvSpPr>
          <p:spPr>
            <a:xfrm>
              <a:off x="4322815" y="4936151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1"/>
                  </a:moveTo>
                  <a:lnTo>
                    <a:pt x="201" y="21"/>
                  </a:lnTo>
                  <a:lnTo>
                    <a:pt x="141" y="61"/>
                  </a:lnTo>
                  <a:lnTo>
                    <a:pt x="101" y="101"/>
                  </a:lnTo>
                  <a:lnTo>
                    <a:pt x="60" y="142"/>
                  </a:lnTo>
                  <a:lnTo>
                    <a:pt x="20" y="202"/>
                  </a:lnTo>
                  <a:lnTo>
                    <a:pt x="0" y="262"/>
                  </a:lnTo>
                  <a:lnTo>
                    <a:pt x="0" y="322"/>
                  </a:lnTo>
                  <a:lnTo>
                    <a:pt x="0" y="403"/>
                  </a:lnTo>
                  <a:lnTo>
                    <a:pt x="20" y="463"/>
                  </a:lnTo>
                  <a:lnTo>
                    <a:pt x="60" y="523"/>
                  </a:lnTo>
                  <a:lnTo>
                    <a:pt x="101" y="563"/>
                  </a:lnTo>
                  <a:lnTo>
                    <a:pt x="141" y="604"/>
                  </a:lnTo>
                  <a:lnTo>
                    <a:pt x="201" y="644"/>
                  </a:lnTo>
                  <a:lnTo>
                    <a:pt x="261" y="664"/>
                  </a:lnTo>
                  <a:lnTo>
                    <a:pt x="17074" y="664"/>
                  </a:lnTo>
                  <a:lnTo>
                    <a:pt x="17134" y="644"/>
                  </a:lnTo>
                  <a:lnTo>
                    <a:pt x="17195" y="604"/>
                  </a:lnTo>
                  <a:lnTo>
                    <a:pt x="17235" y="563"/>
                  </a:lnTo>
                  <a:lnTo>
                    <a:pt x="17275" y="523"/>
                  </a:lnTo>
                  <a:lnTo>
                    <a:pt x="17315" y="463"/>
                  </a:lnTo>
                  <a:lnTo>
                    <a:pt x="17335" y="403"/>
                  </a:lnTo>
                  <a:lnTo>
                    <a:pt x="17335" y="322"/>
                  </a:lnTo>
                  <a:lnTo>
                    <a:pt x="17335" y="262"/>
                  </a:lnTo>
                  <a:lnTo>
                    <a:pt x="17315" y="202"/>
                  </a:lnTo>
                  <a:lnTo>
                    <a:pt x="17275" y="142"/>
                  </a:lnTo>
                  <a:lnTo>
                    <a:pt x="17235" y="101"/>
                  </a:lnTo>
                  <a:lnTo>
                    <a:pt x="17195" y="61"/>
                  </a:lnTo>
                  <a:lnTo>
                    <a:pt x="17134" y="21"/>
                  </a:lnTo>
                  <a:lnTo>
                    <a:pt x="170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3ABFA431-E2A4-5162-E603-14FDD8D160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590" b="616"/>
          <a:stretch/>
        </p:blipFill>
        <p:spPr>
          <a:xfrm>
            <a:off x="2015996" y="912984"/>
            <a:ext cx="5196351" cy="3730912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9A6DE68B-8E55-DC5C-A3AF-D8F2F0957583}"/>
              </a:ext>
            </a:extLst>
          </p:cNvPr>
          <p:cNvSpPr txBox="1"/>
          <p:nvPr/>
        </p:nvSpPr>
        <p:spPr>
          <a:xfrm>
            <a:off x="2720459" y="1986879"/>
            <a:ext cx="974035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  <a:endParaRPr lang="en-US" sz="3200" dirty="0">
              <a:latin typeface="Comic Sans MS" panose="030F0702030302020204" pitchFamily="66" charset="0"/>
            </a:endParaRPr>
          </a:p>
          <a:p>
            <a:r>
              <a:rPr lang="en-US" sz="3200" dirty="0">
                <a:solidFill>
                  <a:srgbClr val="000099"/>
                </a:solidFill>
                <a:latin typeface="Comic Sans MS" panose="030F0702030302020204" pitchFamily="66" charset="0"/>
              </a:rPr>
              <a:t>no</a:t>
            </a:r>
            <a:endParaRPr lang="en-US" sz="3200" dirty="0">
              <a:latin typeface="Comic Sans MS" panose="030F0702030302020204" pitchFamily="66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r>
              <a:rPr lang="en-US" sz="3200" dirty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</a:p>
          <a:p>
            <a:r>
              <a:rPr lang="en-US" sz="3200" dirty="0">
                <a:solidFill>
                  <a:srgbClr val="000099"/>
                </a:solidFill>
                <a:latin typeface="Comic Sans MS" panose="030F0702030302020204" pitchFamily="66" charset="0"/>
              </a:rPr>
              <a:t>no </a:t>
            </a:r>
          </a:p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16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9" name="Google Shape;1469;p30"/>
          <p:cNvGrpSpPr/>
          <p:nvPr/>
        </p:nvGrpSpPr>
        <p:grpSpPr>
          <a:xfrm>
            <a:off x="64150" y="2090000"/>
            <a:ext cx="1102825" cy="1470925"/>
            <a:chOff x="8269775" y="3716750"/>
            <a:chExt cx="1102825" cy="1470925"/>
          </a:xfrm>
        </p:grpSpPr>
        <p:sp>
          <p:nvSpPr>
            <p:cNvPr id="1470" name="Google Shape;1470;p30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8" name="Google Shape;1478;p30"/>
          <p:cNvSpPr/>
          <p:nvPr/>
        </p:nvSpPr>
        <p:spPr>
          <a:xfrm>
            <a:off x="294525" y="4440875"/>
            <a:ext cx="8084400" cy="375300"/>
          </a:xfrm>
          <a:prstGeom prst="ellipse">
            <a:avLst/>
          </a:prstGeom>
          <a:solidFill>
            <a:srgbClr val="2C3045">
              <a:alpha val="15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9" name="Google Shape;1479;p30"/>
          <p:cNvGrpSpPr/>
          <p:nvPr/>
        </p:nvGrpSpPr>
        <p:grpSpPr>
          <a:xfrm>
            <a:off x="628875" y="452264"/>
            <a:ext cx="5732400" cy="4147136"/>
            <a:chOff x="628875" y="452264"/>
            <a:chExt cx="5732400" cy="4147136"/>
          </a:xfrm>
        </p:grpSpPr>
        <p:sp>
          <p:nvSpPr>
            <p:cNvPr id="1480" name="Google Shape;1480;p30"/>
            <p:cNvSpPr/>
            <p:nvPr/>
          </p:nvSpPr>
          <p:spPr>
            <a:xfrm>
              <a:off x="696870" y="617500"/>
              <a:ext cx="5598900" cy="3981900"/>
            </a:xfrm>
            <a:prstGeom prst="roundRect">
              <a:avLst>
                <a:gd name="adj" fmla="val 5289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>
              <a:off x="628875" y="527550"/>
              <a:ext cx="5732400" cy="433500"/>
            </a:xfrm>
            <a:prstGeom prst="roundRect">
              <a:avLst>
                <a:gd name="adj" fmla="val 1320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2" name="Google Shape;1482;p30"/>
            <p:cNvGrpSpPr/>
            <p:nvPr/>
          </p:nvGrpSpPr>
          <p:grpSpPr>
            <a:xfrm>
              <a:off x="816950" y="452264"/>
              <a:ext cx="196200" cy="375250"/>
              <a:chOff x="816950" y="467150"/>
              <a:chExt cx="196200" cy="375250"/>
            </a:xfrm>
          </p:grpSpPr>
          <p:sp>
            <p:nvSpPr>
              <p:cNvPr id="1483" name="Google Shape;1483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5" name="Google Shape;1485;p30"/>
            <p:cNvGrpSpPr/>
            <p:nvPr/>
          </p:nvGrpSpPr>
          <p:grpSpPr>
            <a:xfrm>
              <a:off x="1244763" y="452264"/>
              <a:ext cx="196200" cy="375250"/>
              <a:chOff x="816950" y="467150"/>
              <a:chExt cx="196200" cy="375250"/>
            </a:xfrm>
          </p:grpSpPr>
          <p:sp>
            <p:nvSpPr>
              <p:cNvPr id="1486" name="Google Shape;1486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8" name="Google Shape;1488;p30"/>
            <p:cNvGrpSpPr/>
            <p:nvPr/>
          </p:nvGrpSpPr>
          <p:grpSpPr>
            <a:xfrm>
              <a:off x="1672575" y="452264"/>
              <a:ext cx="196200" cy="375250"/>
              <a:chOff x="816950" y="467150"/>
              <a:chExt cx="196200" cy="375250"/>
            </a:xfrm>
          </p:grpSpPr>
          <p:sp>
            <p:nvSpPr>
              <p:cNvPr id="1489" name="Google Shape;1489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1" name="Google Shape;1491;p30"/>
            <p:cNvGrpSpPr/>
            <p:nvPr/>
          </p:nvGrpSpPr>
          <p:grpSpPr>
            <a:xfrm>
              <a:off x="2100388" y="452264"/>
              <a:ext cx="196200" cy="375250"/>
              <a:chOff x="816950" y="467150"/>
              <a:chExt cx="196200" cy="375250"/>
            </a:xfrm>
          </p:grpSpPr>
          <p:sp>
            <p:nvSpPr>
              <p:cNvPr id="1492" name="Google Shape;1492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4" name="Google Shape;1494;p30"/>
            <p:cNvGrpSpPr/>
            <p:nvPr/>
          </p:nvGrpSpPr>
          <p:grpSpPr>
            <a:xfrm>
              <a:off x="2528200" y="452264"/>
              <a:ext cx="196200" cy="375250"/>
              <a:chOff x="816950" y="467150"/>
              <a:chExt cx="196200" cy="375250"/>
            </a:xfrm>
          </p:grpSpPr>
          <p:sp>
            <p:nvSpPr>
              <p:cNvPr id="1495" name="Google Shape;1495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7" name="Google Shape;1497;p30"/>
            <p:cNvGrpSpPr/>
            <p:nvPr/>
          </p:nvGrpSpPr>
          <p:grpSpPr>
            <a:xfrm>
              <a:off x="2956013" y="452264"/>
              <a:ext cx="196200" cy="375250"/>
              <a:chOff x="816950" y="467150"/>
              <a:chExt cx="196200" cy="375250"/>
            </a:xfrm>
          </p:grpSpPr>
          <p:sp>
            <p:nvSpPr>
              <p:cNvPr id="1498" name="Google Shape;1498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0" name="Google Shape;1500;p30"/>
            <p:cNvGrpSpPr/>
            <p:nvPr/>
          </p:nvGrpSpPr>
          <p:grpSpPr>
            <a:xfrm>
              <a:off x="3383825" y="452264"/>
              <a:ext cx="196200" cy="375250"/>
              <a:chOff x="816950" y="467150"/>
              <a:chExt cx="196200" cy="375250"/>
            </a:xfrm>
          </p:grpSpPr>
          <p:sp>
            <p:nvSpPr>
              <p:cNvPr id="1501" name="Google Shape;1501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3" name="Google Shape;1503;p30"/>
            <p:cNvGrpSpPr/>
            <p:nvPr/>
          </p:nvGrpSpPr>
          <p:grpSpPr>
            <a:xfrm>
              <a:off x="3811638" y="452264"/>
              <a:ext cx="196200" cy="375250"/>
              <a:chOff x="816950" y="467150"/>
              <a:chExt cx="196200" cy="375250"/>
            </a:xfrm>
          </p:grpSpPr>
          <p:sp>
            <p:nvSpPr>
              <p:cNvPr id="1504" name="Google Shape;1504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6" name="Google Shape;1506;p30"/>
            <p:cNvGrpSpPr/>
            <p:nvPr/>
          </p:nvGrpSpPr>
          <p:grpSpPr>
            <a:xfrm>
              <a:off x="4239450" y="452264"/>
              <a:ext cx="196200" cy="375250"/>
              <a:chOff x="816950" y="467150"/>
              <a:chExt cx="196200" cy="375250"/>
            </a:xfrm>
          </p:grpSpPr>
          <p:sp>
            <p:nvSpPr>
              <p:cNvPr id="1507" name="Google Shape;1507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9" name="Google Shape;1509;p30"/>
            <p:cNvGrpSpPr/>
            <p:nvPr/>
          </p:nvGrpSpPr>
          <p:grpSpPr>
            <a:xfrm>
              <a:off x="4667263" y="452264"/>
              <a:ext cx="196200" cy="375250"/>
              <a:chOff x="816950" y="467150"/>
              <a:chExt cx="196200" cy="375250"/>
            </a:xfrm>
          </p:grpSpPr>
          <p:sp>
            <p:nvSpPr>
              <p:cNvPr id="1510" name="Google Shape;1510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2" name="Google Shape;1512;p30"/>
            <p:cNvGrpSpPr/>
            <p:nvPr/>
          </p:nvGrpSpPr>
          <p:grpSpPr>
            <a:xfrm>
              <a:off x="5095075" y="452264"/>
              <a:ext cx="196200" cy="375250"/>
              <a:chOff x="816950" y="467150"/>
              <a:chExt cx="196200" cy="375250"/>
            </a:xfrm>
          </p:grpSpPr>
          <p:sp>
            <p:nvSpPr>
              <p:cNvPr id="1513" name="Google Shape;1513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5" name="Google Shape;1515;p30"/>
            <p:cNvGrpSpPr/>
            <p:nvPr/>
          </p:nvGrpSpPr>
          <p:grpSpPr>
            <a:xfrm>
              <a:off x="5522888" y="452264"/>
              <a:ext cx="196200" cy="375250"/>
              <a:chOff x="816950" y="467150"/>
              <a:chExt cx="196200" cy="375250"/>
            </a:xfrm>
          </p:grpSpPr>
          <p:sp>
            <p:nvSpPr>
              <p:cNvPr id="1516" name="Google Shape;1516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8" name="Google Shape;1518;p30"/>
            <p:cNvGrpSpPr/>
            <p:nvPr/>
          </p:nvGrpSpPr>
          <p:grpSpPr>
            <a:xfrm>
              <a:off x="5950700" y="452264"/>
              <a:ext cx="196200" cy="375250"/>
              <a:chOff x="816950" y="467150"/>
              <a:chExt cx="196200" cy="375250"/>
            </a:xfrm>
          </p:grpSpPr>
          <p:sp>
            <p:nvSpPr>
              <p:cNvPr id="1519" name="Google Shape;1519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21" name="Google Shape;1521;p30"/>
          <p:cNvSpPr txBox="1">
            <a:spLocks noGrp="1"/>
          </p:cNvSpPr>
          <p:nvPr>
            <p:ph type="ctrTitle"/>
          </p:nvPr>
        </p:nvSpPr>
        <p:spPr>
          <a:xfrm>
            <a:off x="820267" y="1615766"/>
            <a:ext cx="5304161" cy="16930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U10: What’s School Like?</a:t>
            </a:r>
            <a:br>
              <a:rPr lang="en-US" sz="2000" dirty="0"/>
            </a:br>
            <a:r>
              <a:rPr lang="en-US" sz="1600" dirty="0"/>
              <a:t>                                                 </a:t>
            </a:r>
            <a:r>
              <a:rPr lang="en" sz="3200" dirty="0">
                <a:highlight>
                  <a:srgbClr val="F28749"/>
                </a:highlight>
              </a:rPr>
              <a:t>Listen &amp; discuss</a:t>
            </a:r>
            <a:endParaRPr dirty="0">
              <a:highlight>
                <a:srgbClr val="F28749"/>
              </a:highlight>
            </a:endParaRPr>
          </a:p>
        </p:txBody>
      </p:sp>
      <p:grpSp>
        <p:nvGrpSpPr>
          <p:cNvPr id="1528" name="Google Shape;1528;p30"/>
          <p:cNvGrpSpPr/>
          <p:nvPr/>
        </p:nvGrpSpPr>
        <p:grpSpPr>
          <a:xfrm>
            <a:off x="7986350" y="266775"/>
            <a:ext cx="994850" cy="1167075"/>
            <a:chOff x="7986350" y="266775"/>
            <a:chExt cx="994850" cy="1167075"/>
          </a:xfrm>
        </p:grpSpPr>
        <p:sp>
          <p:nvSpPr>
            <p:cNvPr id="1529" name="Google Shape;1529;p30"/>
            <p:cNvSpPr/>
            <p:nvPr/>
          </p:nvSpPr>
          <p:spPr>
            <a:xfrm flipH="1">
              <a:off x="7986350" y="266775"/>
              <a:ext cx="994850" cy="1167075"/>
            </a:xfrm>
            <a:custGeom>
              <a:avLst/>
              <a:gdLst/>
              <a:ahLst/>
              <a:cxnLst/>
              <a:rect l="l" t="t" r="r" b="b"/>
              <a:pathLst>
                <a:path w="39794" h="46683" extrusionOk="0">
                  <a:moveTo>
                    <a:pt x="19546" y="0"/>
                  </a:moveTo>
                  <a:lnTo>
                    <a:pt x="19043" y="20"/>
                  </a:lnTo>
                  <a:lnTo>
                    <a:pt x="18521" y="60"/>
                  </a:lnTo>
                  <a:lnTo>
                    <a:pt x="18019" y="101"/>
                  </a:lnTo>
                  <a:lnTo>
                    <a:pt x="17517" y="141"/>
                  </a:lnTo>
                  <a:lnTo>
                    <a:pt x="17015" y="221"/>
                  </a:lnTo>
                  <a:lnTo>
                    <a:pt x="16513" y="301"/>
                  </a:lnTo>
                  <a:lnTo>
                    <a:pt x="16030" y="382"/>
                  </a:lnTo>
                  <a:lnTo>
                    <a:pt x="15548" y="482"/>
                  </a:lnTo>
                  <a:lnTo>
                    <a:pt x="15066" y="603"/>
                  </a:lnTo>
                  <a:lnTo>
                    <a:pt x="14584" y="723"/>
                  </a:lnTo>
                  <a:lnTo>
                    <a:pt x="14122" y="864"/>
                  </a:lnTo>
                  <a:lnTo>
                    <a:pt x="13640" y="1004"/>
                  </a:lnTo>
                  <a:lnTo>
                    <a:pt x="13178" y="1165"/>
                  </a:lnTo>
                  <a:lnTo>
                    <a:pt x="12736" y="1346"/>
                  </a:lnTo>
                  <a:lnTo>
                    <a:pt x="11832" y="1707"/>
                  </a:lnTo>
                  <a:lnTo>
                    <a:pt x="10948" y="2129"/>
                  </a:lnTo>
                  <a:lnTo>
                    <a:pt x="10105" y="2571"/>
                  </a:lnTo>
                  <a:lnTo>
                    <a:pt x="9281" y="3073"/>
                  </a:lnTo>
                  <a:lnTo>
                    <a:pt x="8478" y="3596"/>
                  </a:lnTo>
                  <a:lnTo>
                    <a:pt x="7714" y="4178"/>
                  </a:lnTo>
                  <a:lnTo>
                    <a:pt x="6971" y="4781"/>
                  </a:lnTo>
                  <a:lnTo>
                    <a:pt x="6248" y="5404"/>
                  </a:lnTo>
                  <a:lnTo>
                    <a:pt x="5585" y="6087"/>
                  </a:lnTo>
                  <a:lnTo>
                    <a:pt x="4922" y="6790"/>
                  </a:lnTo>
                  <a:lnTo>
                    <a:pt x="4320" y="7513"/>
                  </a:lnTo>
                  <a:lnTo>
                    <a:pt x="3737" y="8276"/>
                  </a:lnTo>
                  <a:lnTo>
                    <a:pt x="3195" y="9080"/>
                  </a:lnTo>
                  <a:lnTo>
                    <a:pt x="2693" y="9883"/>
                  </a:lnTo>
                  <a:lnTo>
                    <a:pt x="2231" y="10727"/>
                  </a:lnTo>
                  <a:lnTo>
                    <a:pt x="1809" y="11590"/>
                  </a:lnTo>
                  <a:lnTo>
                    <a:pt x="1427" y="12494"/>
                  </a:lnTo>
                  <a:lnTo>
                    <a:pt x="1086" y="13398"/>
                  </a:lnTo>
                  <a:lnTo>
                    <a:pt x="925" y="13860"/>
                  </a:lnTo>
                  <a:lnTo>
                    <a:pt x="784" y="14322"/>
                  </a:lnTo>
                  <a:lnTo>
                    <a:pt x="664" y="14804"/>
                  </a:lnTo>
                  <a:lnTo>
                    <a:pt x="543" y="15266"/>
                  </a:lnTo>
                  <a:lnTo>
                    <a:pt x="423" y="15748"/>
                  </a:lnTo>
                  <a:lnTo>
                    <a:pt x="322" y="16251"/>
                  </a:lnTo>
                  <a:lnTo>
                    <a:pt x="242" y="16733"/>
                  </a:lnTo>
                  <a:lnTo>
                    <a:pt x="162" y="17215"/>
                  </a:lnTo>
                  <a:lnTo>
                    <a:pt x="101" y="17717"/>
                  </a:lnTo>
                  <a:lnTo>
                    <a:pt x="61" y="18219"/>
                  </a:lnTo>
                  <a:lnTo>
                    <a:pt x="21" y="18721"/>
                  </a:lnTo>
                  <a:lnTo>
                    <a:pt x="1" y="19244"/>
                  </a:lnTo>
                  <a:lnTo>
                    <a:pt x="1" y="19746"/>
                  </a:lnTo>
                  <a:lnTo>
                    <a:pt x="1" y="20268"/>
                  </a:lnTo>
                  <a:lnTo>
                    <a:pt x="1" y="20770"/>
                  </a:lnTo>
                  <a:lnTo>
                    <a:pt x="41" y="21272"/>
                  </a:lnTo>
                  <a:lnTo>
                    <a:pt x="81" y="21795"/>
                  </a:lnTo>
                  <a:lnTo>
                    <a:pt x="141" y="22297"/>
                  </a:lnTo>
                  <a:lnTo>
                    <a:pt x="202" y="22799"/>
                  </a:lnTo>
                  <a:lnTo>
                    <a:pt x="282" y="23281"/>
                  </a:lnTo>
                  <a:lnTo>
                    <a:pt x="362" y="23783"/>
                  </a:lnTo>
                  <a:lnTo>
                    <a:pt x="463" y="24265"/>
                  </a:lnTo>
                  <a:lnTo>
                    <a:pt x="583" y="24748"/>
                  </a:lnTo>
                  <a:lnTo>
                    <a:pt x="704" y="25230"/>
                  </a:lnTo>
                  <a:lnTo>
                    <a:pt x="845" y="25692"/>
                  </a:lnTo>
                  <a:lnTo>
                    <a:pt x="985" y="26154"/>
                  </a:lnTo>
                  <a:lnTo>
                    <a:pt x="1146" y="26616"/>
                  </a:lnTo>
                  <a:lnTo>
                    <a:pt x="1327" y="27078"/>
                  </a:lnTo>
                  <a:lnTo>
                    <a:pt x="1688" y="27982"/>
                  </a:lnTo>
                  <a:lnTo>
                    <a:pt x="2110" y="28845"/>
                  </a:lnTo>
                  <a:lnTo>
                    <a:pt x="2552" y="29709"/>
                  </a:lnTo>
                  <a:lnTo>
                    <a:pt x="3054" y="30533"/>
                  </a:lnTo>
                  <a:lnTo>
                    <a:pt x="3596" y="31336"/>
                  </a:lnTo>
                  <a:lnTo>
                    <a:pt x="4159" y="32099"/>
                  </a:lnTo>
                  <a:lnTo>
                    <a:pt x="4762" y="32843"/>
                  </a:lnTo>
                  <a:lnTo>
                    <a:pt x="5404" y="33546"/>
                  </a:lnTo>
                  <a:lnTo>
                    <a:pt x="6067" y="34229"/>
                  </a:lnTo>
                  <a:lnTo>
                    <a:pt x="6770" y="34872"/>
                  </a:lnTo>
                  <a:lnTo>
                    <a:pt x="7513" y="35494"/>
                  </a:lnTo>
                  <a:lnTo>
                    <a:pt x="8257" y="36077"/>
                  </a:lnTo>
                  <a:lnTo>
                    <a:pt x="9060" y="36599"/>
                  </a:lnTo>
                  <a:lnTo>
                    <a:pt x="9864" y="37121"/>
                  </a:lnTo>
                  <a:lnTo>
                    <a:pt x="10707" y="37583"/>
                  </a:lnTo>
                  <a:lnTo>
                    <a:pt x="11571" y="38005"/>
                  </a:lnTo>
                  <a:lnTo>
                    <a:pt x="12475" y="38387"/>
                  </a:lnTo>
                  <a:lnTo>
                    <a:pt x="13379" y="38728"/>
                  </a:lnTo>
                  <a:lnTo>
                    <a:pt x="13841" y="38889"/>
                  </a:lnTo>
                  <a:lnTo>
                    <a:pt x="14303" y="39030"/>
                  </a:lnTo>
                  <a:lnTo>
                    <a:pt x="14785" y="39150"/>
                  </a:lnTo>
                  <a:lnTo>
                    <a:pt x="15267" y="39271"/>
                  </a:lnTo>
                  <a:lnTo>
                    <a:pt x="15729" y="39391"/>
                  </a:lnTo>
                  <a:lnTo>
                    <a:pt x="16231" y="39471"/>
                  </a:lnTo>
                  <a:lnTo>
                    <a:pt x="16713" y="39572"/>
                  </a:lnTo>
                  <a:lnTo>
                    <a:pt x="17216" y="39632"/>
                  </a:lnTo>
                  <a:lnTo>
                    <a:pt x="17698" y="39692"/>
                  </a:lnTo>
                  <a:lnTo>
                    <a:pt x="18200" y="39753"/>
                  </a:lnTo>
                  <a:lnTo>
                    <a:pt x="18702" y="39773"/>
                  </a:lnTo>
                  <a:lnTo>
                    <a:pt x="19224" y="39813"/>
                  </a:lnTo>
                  <a:lnTo>
                    <a:pt x="20249" y="39813"/>
                  </a:lnTo>
                  <a:lnTo>
                    <a:pt x="20771" y="39793"/>
                  </a:lnTo>
                  <a:lnTo>
                    <a:pt x="21273" y="39773"/>
                  </a:lnTo>
                  <a:lnTo>
                    <a:pt x="30393" y="46683"/>
                  </a:lnTo>
                  <a:lnTo>
                    <a:pt x="26636" y="38628"/>
                  </a:lnTo>
                  <a:lnTo>
                    <a:pt x="27360" y="38367"/>
                  </a:lnTo>
                  <a:lnTo>
                    <a:pt x="28083" y="38065"/>
                  </a:lnTo>
                  <a:lnTo>
                    <a:pt x="28766" y="37724"/>
                  </a:lnTo>
                  <a:lnTo>
                    <a:pt x="29449" y="37362"/>
                  </a:lnTo>
                  <a:lnTo>
                    <a:pt x="30112" y="36981"/>
                  </a:lnTo>
                  <a:lnTo>
                    <a:pt x="30754" y="36579"/>
                  </a:lnTo>
                  <a:lnTo>
                    <a:pt x="31397" y="36157"/>
                  </a:lnTo>
                  <a:lnTo>
                    <a:pt x="32000" y="35695"/>
                  </a:lnTo>
                  <a:lnTo>
                    <a:pt x="32602" y="35233"/>
                  </a:lnTo>
                  <a:lnTo>
                    <a:pt x="33185" y="34731"/>
                  </a:lnTo>
                  <a:lnTo>
                    <a:pt x="33727" y="34209"/>
                  </a:lnTo>
                  <a:lnTo>
                    <a:pt x="34270" y="33666"/>
                  </a:lnTo>
                  <a:lnTo>
                    <a:pt x="34792" y="33124"/>
                  </a:lnTo>
                  <a:lnTo>
                    <a:pt x="35274" y="32541"/>
                  </a:lnTo>
                  <a:lnTo>
                    <a:pt x="35756" y="31939"/>
                  </a:lnTo>
                  <a:lnTo>
                    <a:pt x="36198" y="31336"/>
                  </a:lnTo>
                  <a:lnTo>
                    <a:pt x="36620" y="30693"/>
                  </a:lnTo>
                  <a:lnTo>
                    <a:pt x="37022" y="30051"/>
                  </a:lnTo>
                  <a:lnTo>
                    <a:pt x="37403" y="29388"/>
                  </a:lnTo>
                  <a:lnTo>
                    <a:pt x="37765" y="28705"/>
                  </a:lnTo>
                  <a:lnTo>
                    <a:pt x="38086" y="28002"/>
                  </a:lnTo>
                  <a:lnTo>
                    <a:pt x="38387" y="27299"/>
                  </a:lnTo>
                  <a:lnTo>
                    <a:pt x="38649" y="26575"/>
                  </a:lnTo>
                  <a:lnTo>
                    <a:pt x="38910" y="25832"/>
                  </a:lnTo>
                  <a:lnTo>
                    <a:pt x="39111" y="25089"/>
                  </a:lnTo>
                  <a:lnTo>
                    <a:pt x="39311" y="24326"/>
                  </a:lnTo>
                  <a:lnTo>
                    <a:pt x="39472" y="23562"/>
                  </a:lnTo>
                  <a:lnTo>
                    <a:pt x="39593" y="22779"/>
                  </a:lnTo>
                  <a:lnTo>
                    <a:pt x="39693" y="21996"/>
                  </a:lnTo>
                  <a:lnTo>
                    <a:pt x="39753" y="21192"/>
                  </a:lnTo>
                  <a:lnTo>
                    <a:pt x="39794" y="20389"/>
                  </a:lnTo>
                  <a:lnTo>
                    <a:pt x="39794" y="19565"/>
                  </a:lnTo>
                  <a:lnTo>
                    <a:pt x="39773" y="19043"/>
                  </a:lnTo>
                  <a:lnTo>
                    <a:pt x="39753" y="18541"/>
                  </a:lnTo>
                  <a:lnTo>
                    <a:pt x="39713" y="18038"/>
                  </a:lnTo>
                  <a:lnTo>
                    <a:pt x="39653" y="17536"/>
                  </a:lnTo>
                  <a:lnTo>
                    <a:pt x="39593" y="17034"/>
                  </a:lnTo>
                  <a:lnTo>
                    <a:pt x="39512" y="16532"/>
                  </a:lnTo>
                  <a:lnTo>
                    <a:pt x="39432" y="16050"/>
                  </a:lnTo>
                  <a:lnTo>
                    <a:pt x="39332" y="15568"/>
                  </a:lnTo>
                  <a:lnTo>
                    <a:pt x="39211" y="15086"/>
                  </a:lnTo>
                  <a:lnTo>
                    <a:pt x="39091" y="14603"/>
                  </a:lnTo>
                  <a:lnTo>
                    <a:pt x="38950" y="14121"/>
                  </a:lnTo>
                  <a:lnTo>
                    <a:pt x="38809" y="13659"/>
                  </a:lnTo>
                  <a:lnTo>
                    <a:pt x="38649" y="13197"/>
                  </a:lnTo>
                  <a:lnTo>
                    <a:pt x="38468" y="12735"/>
                  </a:lnTo>
                  <a:lnTo>
                    <a:pt x="38106" y="11852"/>
                  </a:lnTo>
                  <a:lnTo>
                    <a:pt x="37684" y="10968"/>
                  </a:lnTo>
                  <a:lnTo>
                    <a:pt x="37222" y="10124"/>
                  </a:lnTo>
                  <a:lnTo>
                    <a:pt x="36740" y="9300"/>
                  </a:lnTo>
                  <a:lnTo>
                    <a:pt x="36198" y="8497"/>
                  </a:lnTo>
                  <a:lnTo>
                    <a:pt x="35636" y="7734"/>
                  </a:lnTo>
                  <a:lnTo>
                    <a:pt x="35033" y="6990"/>
                  </a:lnTo>
                  <a:lnTo>
                    <a:pt x="34390" y="6267"/>
                  </a:lnTo>
                  <a:lnTo>
                    <a:pt x="33727" y="5584"/>
                  </a:lnTo>
                  <a:lnTo>
                    <a:pt x="33024" y="4942"/>
                  </a:lnTo>
                  <a:lnTo>
                    <a:pt x="32281" y="4339"/>
                  </a:lnTo>
                  <a:lnTo>
                    <a:pt x="31518" y="3756"/>
                  </a:lnTo>
                  <a:lnTo>
                    <a:pt x="30734" y="3214"/>
                  </a:lnTo>
                  <a:lnTo>
                    <a:pt x="29911" y="2712"/>
                  </a:lnTo>
                  <a:lnTo>
                    <a:pt x="29067" y="2250"/>
                  </a:lnTo>
                  <a:lnTo>
                    <a:pt x="28203" y="1828"/>
                  </a:lnTo>
                  <a:lnTo>
                    <a:pt x="27319" y="1446"/>
                  </a:lnTo>
                  <a:lnTo>
                    <a:pt x="26415" y="1105"/>
                  </a:lnTo>
                  <a:lnTo>
                    <a:pt x="25953" y="944"/>
                  </a:lnTo>
                  <a:lnTo>
                    <a:pt x="25491" y="804"/>
                  </a:lnTo>
                  <a:lnTo>
                    <a:pt x="25009" y="663"/>
                  </a:lnTo>
                  <a:lnTo>
                    <a:pt x="24527" y="542"/>
                  </a:lnTo>
                  <a:lnTo>
                    <a:pt x="24045" y="442"/>
                  </a:lnTo>
                  <a:lnTo>
                    <a:pt x="23563" y="342"/>
                  </a:lnTo>
                  <a:lnTo>
                    <a:pt x="23081" y="261"/>
                  </a:lnTo>
                  <a:lnTo>
                    <a:pt x="22579" y="181"/>
                  </a:lnTo>
                  <a:lnTo>
                    <a:pt x="22077" y="121"/>
                  </a:lnTo>
                  <a:lnTo>
                    <a:pt x="21595" y="80"/>
                  </a:lnTo>
                  <a:lnTo>
                    <a:pt x="21072" y="40"/>
                  </a:lnTo>
                  <a:lnTo>
                    <a:pt x="20570" y="20"/>
                  </a:lnTo>
                  <a:lnTo>
                    <a:pt x="20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30" name="Google Shape;1530;p30"/>
            <p:cNvGrpSpPr/>
            <p:nvPr/>
          </p:nvGrpSpPr>
          <p:grpSpPr>
            <a:xfrm>
              <a:off x="8110688" y="470089"/>
              <a:ext cx="689027" cy="604812"/>
              <a:chOff x="5186475" y="238864"/>
              <a:chExt cx="689027" cy="604812"/>
            </a:xfrm>
          </p:grpSpPr>
          <p:sp>
            <p:nvSpPr>
              <p:cNvPr id="1531" name="Google Shape;1531;p30"/>
              <p:cNvSpPr/>
              <p:nvPr/>
            </p:nvSpPr>
            <p:spPr>
              <a:xfrm>
                <a:off x="5186475" y="351100"/>
                <a:ext cx="161779" cy="201620"/>
              </a:xfrm>
              <a:custGeom>
                <a:avLst/>
                <a:gdLst/>
                <a:ahLst/>
                <a:cxnLst/>
                <a:rect l="l" t="t" r="r" b="b"/>
                <a:pathLst>
                  <a:path w="4353" h="5425" extrusionOk="0">
                    <a:moveTo>
                      <a:pt x="498" y="0"/>
                    </a:moveTo>
                    <a:lnTo>
                      <a:pt x="379" y="40"/>
                    </a:lnTo>
                    <a:lnTo>
                      <a:pt x="279" y="100"/>
                    </a:lnTo>
                    <a:lnTo>
                      <a:pt x="180" y="179"/>
                    </a:lnTo>
                    <a:lnTo>
                      <a:pt x="100" y="278"/>
                    </a:lnTo>
                    <a:lnTo>
                      <a:pt x="21" y="437"/>
                    </a:lnTo>
                    <a:lnTo>
                      <a:pt x="1" y="596"/>
                    </a:lnTo>
                    <a:lnTo>
                      <a:pt x="1" y="755"/>
                    </a:lnTo>
                    <a:lnTo>
                      <a:pt x="160" y="2365"/>
                    </a:lnTo>
                    <a:lnTo>
                      <a:pt x="239" y="3160"/>
                    </a:lnTo>
                    <a:lnTo>
                      <a:pt x="339" y="3954"/>
                    </a:lnTo>
                    <a:lnTo>
                      <a:pt x="398" y="4272"/>
                    </a:lnTo>
                    <a:lnTo>
                      <a:pt x="458" y="4471"/>
                    </a:lnTo>
                    <a:lnTo>
                      <a:pt x="498" y="4610"/>
                    </a:lnTo>
                    <a:lnTo>
                      <a:pt x="537" y="4729"/>
                    </a:lnTo>
                    <a:lnTo>
                      <a:pt x="597" y="4849"/>
                    </a:lnTo>
                    <a:lnTo>
                      <a:pt x="677" y="4968"/>
                    </a:lnTo>
                    <a:lnTo>
                      <a:pt x="756" y="5067"/>
                    </a:lnTo>
                    <a:lnTo>
                      <a:pt x="855" y="5147"/>
                    </a:lnTo>
                    <a:lnTo>
                      <a:pt x="955" y="5226"/>
                    </a:lnTo>
                    <a:lnTo>
                      <a:pt x="1074" y="5286"/>
                    </a:lnTo>
                    <a:lnTo>
                      <a:pt x="1312" y="5365"/>
                    </a:lnTo>
                    <a:lnTo>
                      <a:pt x="1571" y="5425"/>
                    </a:lnTo>
                    <a:lnTo>
                      <a:pt x="2008" y="5425"/>
                    </a:lnTo>
                    <a:lnTo>
                      <a:pt x="2445" y="5385"/>
                    </a:lnTo>
                    <a:lnTo>
                      <a:pt x="2803" y="5325"/>
                    </a:lnTo>
                    <a:lnTo>
                      <a:pt x="3140" y="5246"/>
                    </a:lnTo>
                    <a:lnTo>
                      <a:pt x="3518" y="5147"/>
                    </a:lnTo>
                    <a:lnTo>
                      <a:pt x="3876" y="5047"/>
                    </a:lnTo>
                    <a:lnTo>
                      <a:pt x="4035" y="4988"/>
                    </a:lnTo>
                    <a:lnTo>
                      <a:pt x="4154" y="4908"/>
                    </a:lnTo>
                    <a:lnTo>
                      <a:pt x="4253" y="4789"/>
                    </a:lnTo>
                    <a:lnTo>
                      <a:pt x="4313" y="4670"/>
                    </a:lnTo>
                    <a:lnTo>
                      <a:pt x="4353" y="4551"/>
                    </a:lnTo>
                    <a:lnTo>
                      <a:pt x="4353" y="4431"/>
                    </a:lnTo>
                    <a:lnTo>
                      <a:pt x="4353" y="4312"/>
                    </a:lnTo>
                    <a:lnTo>
                      <a:pt x="4313" y="4193"/>
                    </a:lnTo>
                    <a:lnTo>
                      <a:pt x="4253" y="4094"/>
                    </a:lnTo>
                    <a:lnTo>
                      <a:pt x="4174" y="4014"/>
                    </a:lnTo>
                    <a:lnTo>
                      <a:pt x="4074" y="3935"/>
                    </a:lnTo>
                    <a:lnTo>
                      <a:pt x="3975" y="3875"/>
                    </a:lnTo>
                    <a:lnTo>
                      <a:pt x="3856" y="3835"/>
                    </a:lnTo>
                    <a:lnTo>
                      <a:pt x="3617" y="3835"/>
                    </a:lnTo>
                    <a:lnTo>
                      <a:pt x="2823" y="4034"/>
                    </a:lnTo>
                    <a:lnTo>
                      <a:pt x="2425" y="4113"/>
                    </a:lnTo>
                    <a:lnTo>
                      <a:pt x="2028" y="4173"/>
                    </a:lnTo>
                    <a:lnTo>
                      <a:pt x="1869" y="4173"/>
                    </a:lnTo>
                    <a:lnTo>
                      <a:pt x="1690" y="4153"/>
                    </a:lnTo>
                    <a:lnTo>
                      <a:pt x="1670" y="4153"/>
                    </a:lnTo>
                    <a:lnTo>
                      <a:pt x="1591" y="3776"/>
                    </a:lnTo>
                    <a:lnTo>
                      <a:pt x="1531" y="3398"/>
                    </a:lnTo>
                    <a:lnTo>
                      <a:pt x="1432" y="2464"/>
                    </a:lnTo>
                    <a:lnTo>
                      <a:pt x="1332" y="1491"/>
                    </a:lnTo>
                    <a:lnTo>
                      <a:pt x="1253" y="497"/>
                    </a:lnTo>
                    <a:lnTo>
                      <a:pt x="1233" y="378"/>
                    </a:lnTo>
                    <a:lnTo>
                      <a:pt x="1153" y="278"/>
                    </a:lnTo>
                    <a:lnTo>
                      <a:pt x="1074" y="179"/>
                    </a:lnTo>
                    <a:lnTo>
                      <a:pt x="975" y="100"/>
                    </a:lnTo>
                    <a:lnTo>
                      <a:pt x="895" y="60"/>
                    </a:lnTo>
                    <a:lnTo>
                      <a:pt x="816" y="20"/>
                    </a:lnTo>
                    <a:lnTo>
                      <a:pt x="71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0"/>
              <p:cNvSpPr/>
              <p:nvPr/>
            </p:nvSpPr>
            <p:spPr>
              <a:xfrm>
                <a:off x="5287673" y="308250"/>
                <a:ext cx="205337" cy="220128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5923" extrusionOk="0">
                    <a:moveTo>
                      <a:pt x="2325" y="1"/>
                    </a:moveTo>
                    <a:lnTo>
                      <a:pt x="2206" y="21"/>
                    </a:lnTo>
                    <a:lnTo>
                      <a:pt x="2087" y="60"/>
                    </a:lnTo>
                    <a:lnTo>
                      <a:pt x="1987" y="120"/>
                    </a:lnTo>
                    <a:lnTo>
                      <a:pt x="1908" y="200"/>
                    </a:lnTo>
                    <a:lnTo>
                      <a:pt x="1828" y="279"/>
                    </a:lnTo>
                    <a:lnTo>
                      <a:pt x="1769" y="398"/>
                    </a:lnTo>
                    <a:lnTo>
                      <a:pt x="1749" y="498"/>
                    </a:lnTo>
                    <a:lnTo>
                      <a:pt x="1729" y="617"/>
                    </a:lnTo>
                    <a:lnTo>
                      <a:pt x="1749" y="736"/>
                    </a:lnTo>
                    <a:lnTo>
                      <a:pt x="1769" y="915"/>
                    </a:lnTo>
                    <a:lnTo>
                      <a:pt x="755" y="955"/>
                    </a:lnTo>
                    <a:lnTo>
                      <a:pt x="616" y="974"/>
                    </a:lnTo>
                    <a:lnTo>
                      <a:pt x="477" y="1014"/>
                    </a:lnTo>
                    <a:lnTo>
                      <a:pt x="358" y="1054"/>
                    </a:lnTo>
                    <a:lnTo>
                      <a:pt x="239" y="1153"/>
                    </a:lnTo>
                    <a:lnTo>
                      <a:pt x="139" y="1253"/>
                    </a:lnTo>
                    <a:lnTo>
                      <a:pt x="60" y="1372"/>
                    </a:lnTo>
                    <a:lnTo>
                      <a:pt x="20" y="1491"/>
                    </a:lnTo>
                    <a:lnTo>
                      <a:pt x="0" y="1630"/>
                    </a:lnTo>
                    <a:lnTo>
                      <a:pt x="0" y="1789"/>
                    </a:lnTo>
                    <a:lnTo>
                      <a:pt x="40" y="1928"/>
                    </a:lnTo>
                    <a:lnTo>
                      <a:pt x="100" y="2047"/>
                    </a:lnTo>
                    <a:lnTo>
                      <a:pt x="179" y="2167"/>
                    </a:lnTo>
                    <a:lnTo>
                      <a:pt x="278" y="2246"/>
                    </a:lnTo>
                    <a:lnTo>
                      <a:pt x="398" y="2326"/>
                    </a:lnTo>
                    <a:lnTo>
                      <a:pt x="537" y="2385"/>
                    </a:lnTo>
                    <a:lnTo>
                      <a:pt x="676" y="2405"/>
                    </a:lnTo>
                    <a:lnTo>
                      <a:pt x="1987" y="2345"/>
                    </a:lnTo>
                    <a:lnTo>
                      <a:pt x="2027" y="2604"/>
                    </a:lnTo>
                    <a:lnTo>
                      <a:pt x="1033" y="2703"/>
                    </a:lnTo>
                    <a:lnTo>
                      <a:pt x="894" y="2743"/>
                    </a:lnTo>
                    <a:lnTo>
                      <a:pt x="775" y="2803"/>
                    </a:lnTo>
                    <a:lnTo>
                      <a:pt x="676" y="2902"/>
                    </a:lnTo>
                    <a:lnTo>
                      <a:pt x="596" y="3001"/>
                    </a:lnTo>
                    <a:lnTo>
                      <a:pt x="537" y="3120"/>
                    </a:lnTo>
                    <a:lnTo>
                      <a:pt x="497" y="3240"/>
                    </a:lnTo>
                    <a:lnTo>
                      <a:pt x="497" y="3379"/>
                    </a:lnTo>
                    <a:lnTo>
                      <a:pt x="497" y="3498"/>
                    </a:lnTo>
                    <a:lnTo>
                      <a:pt x="537" y="3637"/>
                    </a:lnTo>
                    <a:lnTo>
                      <a:pt x="616" y="3756"/>
                    </a:lnTo>
                    <a:lnTo>
                      <a:pt x="696" y="3856"/>
                    </a:lnTo>
                    <a:lnTo>
                      <a:pt x="795" y="3935"/>
                    </a:lnTo>
                    <a:lnTo>
                      <a:pt x="954" y="4015"/>
                    </a:lnTo>
                    <a:lnTo>
                      <a:pt x="1133" y="4034"/>
                    </a:lnTo>
                    <a:lnTo>
                      <a:pt x="1312" y="4034"/>
                    </a:lnTo>
                    <a:lnTo>
                      <a:pt x="2265" y="3935"/>
                    </a:lnTo>
                    <a:lnTo>
                      <a:pt x="2305" y="4134"/>
                    </a:lnTo>
                    <a:lnTo>
                      <a:pt x="2444" y="4809"/>
                    </a:lnTo>
                    <a:lnTo>
                      <a:pt x="2504" y="5127"/>
                    </a:lnTo>
                    <a:lnTo>
                      <a:pt x="2544" y="5247"/>
                    </a:lnTo>
                    <a:lnTo>
                      <a:pt x="2623" y="5485"/>
                    </a:lnTo>
                    <a:lnTo>
                      <a:pt x="2742" y="5684"/>
                    </a:lnTo>
                    <a:lnTo>
                      <a:pt x="2822" y="5743"/>
                    </a:lnTo>
                    <a:lnTo>
                      <a:pt x="2901" y="5783"/>
                    </a:lnTo>
                    <a:lnTo>
                      <a:pt x="2981" y="5843"/>
                    </a:lnTo>
                    <a:lnTo>
                      <a:pt x="3060" y="5882"/>
                    </a:lnTo>
                    <a:lnTo>
                      <a:pt x="3259" y="5922"/>
                    </a:lnTo>
                    <a:lnTo>
                      <a:pt x="3477" y="5922"/>
                    </a:lnTo>
                    <a:lnTo>
                      <a:pt x="3696" y="5902"/>
                    </a:lnTo>
                    <a:lnTo>
                      <a:pt x="3895" y="5882"/>
                    </a:lnTo>
                    <a:lnTo>
                      <a:pt x="4292" y="5823"/>
                    </a:lnTo>
                    <a:lnTo>
                      <a:pt x="4650" y="5743"/>
                    </a:lnTo>
                    <a:lnTo>
                      <a:pt x="5007" y="5644"/>
                    </a:lnTo>
                    <a:lnTo>
                      <a:pt x="5127" y="5604"/>
                    </a:lnTo>
                    <a:lnTo>
                      <a:pt x="5246" y="5545"/>
                    </a:lnTo>
                    <a:lnTo>
                      <a:pt x="5325" y="5465"/>
                    </a:lnTo>
                    <a:lnTo>
                      <a:pt x="5425" y="5366"/>
                    </a:lnTo>
                    <a:lnTo>
                      <a:pt x="5464" y="5266"/>
                    </a:lnTo>
                    <a:lnTo>
                      <a:pt x="5504" y="5147"/>
                    </a:lnTo>
                    <a:lnTo>
                      <a:pt x="5524" y="5028"/>
                    </a:lnTo>
                    <a:lnTo>
                      <a:pt x="5504" y="4889"/>
                    </a:lnTo>
                    <a:lnTo>
                      <a:pt x="5464" y="4770"/>
                    </a:lnTo>
                    <a:lnTo>
                      <a:pt x="5405" y="4670"/>
                    </a:lnTo>
                    <a:lnTo>
                      <a:pt x="5325" y="4571"/>
                    </a:lnTo>
                    <a:lnTo>
                      <a:pt x="5226" y="4491"/>
                    </a:lnTo>
                    <a:lnTo>
                      <a:pt x="5107" y="4432"/>
                    </a:lnTo>
                    <a:lnTo>
                      <a:pt x="5007" y="4392"/>
                    </a:lnTo>
                    <a:lnTo>
                      <a:pt x="4868" y="4392"/>
                    </a:lnTo>
                    <a:lnTo>
                      <a:pt x="4749" y="4412"/>
                    </a:lnTo>
                    <a:lnTo>
                      <a:pt x="4193" y="4531"/>
                    </a:lnTo>
                    <a:lnTo>
                      <a:pt x="3656" y="4631"/>
                    </a:lnTo>
                    <a:lnTo>
                      <a:pt x="3517" y="4054"/>
                    </a:lnTo>
                    <a:lnTo>
                      <a:pt x="3477" y="3796"/>
                    </a:lnTo>
                    <a:lnTo>
                      <a:pt x="4093" y="3697"/>
                    </a:lnTo>
                    <a:lnTo>
                      <a:pt x="4690" y="3577"/>
                    </a:lnTo>
                    <a:lnTo>
                      <a:pt x="4829" y="3538"/>
                    </a:lnTo>
                    <a:lnTo>
                      <a:pt x="4928" y="3478"/>
                    </a:lnTo>
                    <a:lnTo>
                      <a:pt x="5027" y="3399"/>
                    </a:lnTo>
                    <a:lnTo>
                      <a:pt x="5107" y="3299"/>
                    </a:lnTo>
                    <a:lnTo>
                      <a:pt x="5147" y="3180"/>
                    </a:lnTo>
                    <a:lnTo>
                      <a:pt x="5186" y="3081"/>
                    </a:lnTo>
                    <a:lnTo>
                      <a:pt x="5206" y="2942"/>
                    </a:lnTo>
                    <a:lnTo>
                      <a:pt x="5186" y="2822"/>
                    </a:lnTo>
                    <a:lnTo>
                      <a:pt x="5147" y="2703"/>
                    </a:lnTo>
                    <a:lnTo>
                      <a:pt x="5087" y="2584"/>
                    </a:lnTo>
                    <a:lnTo>
                      <a:pt x="5007" y="2485"/>
                    </a:lnTo>
                    <a:lnTo>
                      <a:pt x="4908" y="2425"/>
                    </a:lnTo>
                    <a:lnTo>
                      <a:pt x="4829" y="2365"/>
                    </a:lnTo>
                    <a:lnTo>
                      <a:pt x="4749" y="2345"/>
                    </a:lnTo>
                    <a:lnTo>
                      <a:pt x="4650" y="2326"/>
                    </a:lnTo>
                    <a:lnTo>
                      <a:pt x="4431" y="2326"/>
                    </a:lnTo>
                    <a:lnTo>
                      <a:pt x="3239" y="2465"/>
                    </a:lnTo>
                    <a:lnTo>
                      <a:pt x="3219" y="2286"/>
                    </a:lnTo>
                    <a:lnTo>
                      <a:pt x="3934" y="2226"/>
                    </a:lnTo>
                    <a:lnTo>
                      <a:pt x="4650" y="2147"/>
                    </a:lnTo>
                    <a:lnTo>
                      <a:pt x="4749" y="2107"/>
                    </a:lnTo>
                    <a:lnTo>
                      <a:pt x="4848" y="2067"/>
                    </a:lnTo>
                    <a:lnTo>
                      <a:pt x="4948" y="2008"/>
                    </a:lnTo>
                    <a:lnTo>
                      <a:pt x="5027" y="1928"/>
                    </a:lnTo>
                    <a:lnTo>
                      <a:pt x="5087" y="1829"/>
                    </a:lnTo>
                    <a:lnTo>
                      <a:pt x="5127" y="1730"/>
                    </a:lnTo>
                    <a:lnTo>
                      <a:pt x="5166" y="1610"/>
                    </a:lnTo>
                    <a:lnTo>
                      <a:pt x="5186" y="1511"/>
                    </a:lnTo>
                    <a:lnTo>
                      <a:pt x="5186" y="1372"/>
                    </a:lnTo>
                    <a:lnTo>
                      <a:pt x="5147" y="1233"/>
                    </a:lnTo>
                    <a:lnTo>
                      <a:pt x="5087" y="1114"/>
                    </a:lnTo>
                    <a:lnTo>
                      <a:pt x="5007" y="1014"/>
                    </a:lnTo>
                    <a:lnTo>
                      <a:pt x="4908" y="935"/>
                    </a:lnTo>
                    <a:lnTo>
                      <a:pt x="4809" y="855"/>
                    </a:lnTo>
                    <a:lnTo>
                      <a:pt x="4690" y="796"/>
                    </a:lnTo>
                    <a:lnTo>
                      <a:pt x="4550" y="776"/>
                    </a:lnTo>
                    <a:lnTo>
                      <a:pt x="4531" y="776"/>
                    </a:lnTo>
                    <a:lnTo>
                      <a:pt x="2981" y="875"/>
                    </a:lnTo>
                    <a:lnTo>
                      <a:pt x="2921" y="498"/>
                    </a:lnTo>
                    <a:lnTo>
                      <a:pt x="2901" y="378"/>
                    </a:lnTo>
                    <a:lnTo>
                      <a:pt x="2861" y="299"/>
                    </a:lnTo>
                    <a:lnTo>
                      <a:pt x="2782" y="219"/>
                    </a:lnTo>
                    <a:lnTo>
                      <a:pt x="2722" y="140"/>
                    </a:lnTo>
                    <a:lnTo>
                      <a:pt x="2623" y="80"/>
                    </a:lnTo>
                    <a:lnTo>
                      <a:pt x="2524" y="41"/>
                    </a:lnTo>
                    <a:lnTo>
                      <a:pt x="2424" y="21"/>
                    </a:lnTo>
                    <a:lnTo>
                      <a:pt x="232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0"/>
              <p:cNvSpPr/>
              <p:nvPr/>
            </p:nvSpPr>
            <p:spPr>
              <a:xfrm>
                <a:off x="5508466" y="279448"/>
                <a:ext cx="153640" cy="234883"/>
              </a:xfrm>
              <a:custGeom>
                <a:avLst/>
                <a:gdLst/>
                <a:ahLst/>
                <a:cxnLst/>
                <a:rect l="l" t="t" r="r" b="b"/>
                <a:pathLst>
                  <a:path w="4134" h="6320" extrusionOk="0">
                    <a:moveTo>
                      <a:pt x="3517" y="1"/>
                    </a:moveTo>
                    <a:lnTo>
                      <a:pt x="3378" y="21"/>
                    </a:lnTo>
                    <a:lnTo>
                      <a:pt x="2703" y="140"/>
                    </a:lnTo>
                    <a:lnTo>
                      <a:pt x="2027" y="279"/>
                    </a:lnTo>
                    <a:lnTo>
                      <a:pt x="1471" y="398"/>
                    </a:lnTo>
                    <a:lnTo>
                      <a:pt x="1391" y="398"/>
                    </a:lnTo>
                    <a:lnTo>
                      <a:pt x="1312" y="418"/>
                    </a:lnTo>
                    <a:lnTo>
                      <a:pt x="517" y="597"/>
                    </a:lnTo>
                    <a:lnTo>
                      <a:pt x="398" y="657"/>
                    </a:lnTo>
                    <a:lnTo>
                      <a:pt x="279" y="716"/>
                    </a:lnTo>
                    <a:lnTo>
                      <a:pt x="179" y="796"/>
                    </a:lnTo>
                    <a:lnTo>
                      <a:pt x="100" y="895"/>
                    </a:lnTo>
                    <a:lnTo>
                      <a:pt x="40" y="1014"/>
                    </a:lnTo>
                    <a:lnTo>
                      <a:pt x="0" y="1133"/>
                    </a:lnTo>
                    <a:lnTo>
                      <a:pt x="0" y="1273"/>
                    </a:lnTo>
                    <a:lnTo>
                      <a:pt x="0" y="1392"/>
                    </a:lnTo>
                    <a:lnTo>
                      <a:pt x="40" y="1531"/>
                    </a:lnTo>
                    <a:lnTo>
                      <a:pt x="120" y="1630"/>
                    </a:lnTo>
                    <a:lnTo>
                      <a:pt x="199" y="1730"/>
                    </a:lnTo>
                    <a:lnTo>
                      <a:pt x="298" y="1809"/>
                    </a:lnTo>
                    <a:lnTo>
                      <a:pt x="418" y="1869"/>
                    </a:lnTo>
                    <a:lnTo>
                      <a:pt x="537" y="1908"/>
                    </a:lnTo>
                    <a:lnTo>
                      <a:pt x="656" y="1928"/>
                    </a:lnTo>
                    <a:lnTo>
                      <a:pt x="795" y="1908"/>
                    </a:lnTo>
                    <a:lnTo>
                      <a:pt x="1053" y="1849"/>
                    </a:lnTo>
                    <a:lnTo>
                      <a:pt x="1411" y="3736"/>
                    </a:lnTo>
                    <a:lnTo>
                      <a:pt x="1630" y="4829"/>
                    </a:lnTo>
                    <a:lnTo>
                      <a:pt x="1709" y="5286"/>
                    </a:lnTo>
                    <a:lnTo>
                      <a:pt x="1789" y="5565"/>
                    </a:lnTo>
                    <a:lnTo>
                      <a:pt x="1848" y="5783"/>
                    </a:lnTo>
                    <a:lnTo>
                      <a:pt x="1928" y="6002"/>
                    </a:lnTo>
                    <a:lnTo>
                      <a:pt x="2007" y="6121"/>
                    </a:lnTo>
                    <a:lnTo>
                      <a:pt x="2126" y="6220"/>
                    </a:lnTo>
                    <a:lnTo>
                      <a:pt x="2226" y="6280"/>
                    </a:lnTo>
                    <a:lnTo>
                      <a:pt x="2345" y="6320"/>
                    </a:lnTo>
                    <a:lnTo>
                      <a:pt x="2464" y="6320"/>
                    </a:lnTo>
                    <a:lnTo>
                      <a:pt x="2583" y="6300"/>
                    </a:lnTo>
                    <a:lnTo>
                      <a:pt x="2683" y="6280"/>
                    </a:lnTo>
                    <a:lnTo>
                      <a:pt x="2802" y="6220"/>
                    </a:lnTo>
                    <a:lnTo>
                      <a:pt x="2881" y="6141"/>
                    </a:lnTo>
                    <a:lnTo>
                      <a:pt x="2941" y="6041"/>
                    </a:lnTo>
                    <a:lnTo>
                      <a:pt x="3001" y="5942"/>
                    </a:lnTo>
                    <a:lnTo>
                      <a:pt x="3040" y="5843"/>
                    </a:lnTo>
                    <a:lnTo>
                      <a:pt x="3040" y="5723"/>
                    </a:lnTo>
                    <a:lnTo>
                      <a:pt x="3040" y="5604"/>
                    </a:lnTo>
                    <a:lnTo>
                      <a:pt x="2862" y="4591"/>
                    </a:lnTo>
                    <a:lnTo>
                      <a:pt x="2683" y="3578"/>
                    </a:lnTo>
                    <a:lnTo>
                      <a:pt x="2285" y="1571"/>
                    </a:lnTo>
                    <a:lnTo>
                      <a:pt x="2305" y="1571"/>
                    </a:lnTo>
                    <a:lnTo>
                      <a:pt x="2981" y="1412"/>
                    </a:lnTo>
                    <a:lnTo>
                      <a:pt x="3299" y="1332"/>
                    </a:lnTo>
                    <a:lnTo>
                      <a:pt x="3637" y="1233"/>
                    </a:lnTo>
                    <a:lnTo>
                      <a:pt x="3756" y="1173"/>
                    </a:lnTo>
                    <a:lnTo>
                      <a:pt x="3855" y="1133"/>
                    </a:lnTo>
                    <a:lnTo>
                      <a:pt x="3954" y="1054"/>
                    </a:lnTo>
                    <a:lnTo>
                      <a:pt x="4034" y="955"/>
                    </a:lnTo>
                    <a:lnTo>
                      <a:pt x="4094" y="855"/>
                    </a:lnTo>
                    <a:lnTo>
                      <a:pt x="4113" y="736"/>
                    </a:lnTo>
                    <a:lnTo>
                      <a:pt x="4133" y="617"/>
                    </a:lnTo>
                    <a:lnTo>
                      <a:pt x="4113" y="498"/>
                    </a:lnTo>
                    <a:lnTo>
                      <a:pt x="4074" y="378"/>
                    </a:lnTo>
                    <a:lnTo>
                      <a:pt x="4014" y="279"/>
                    </a:lnTo>
                    <a:lnTo>
                      <a:pt x="3935" y="180"/>
                    </a:lnTo>
                    <a:lnTo>
                      <a:pt x="3855" y="100"/>
                    </a:lnTo>
                    <a:lnTo>
                      <a:pt x="3776" y="61"/>
                    </a:lnTo>
                    <a:lnTo>
                      <a:pt x="3676" y="21"/>
                    </a:lnTo>
                    <a:lnTo>
                      <a:pt x="3597" y="21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0"/>
              <p:cNvSpPr/>
              <p:nvPr/>
            </p:nvSpPr>
            <p:spPr>
              <a:xfrm>
                <a:off x="5698227" y="238864"/>
                <a:ext cx="56900" cy="82729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2226" extrusionOk="0">
                    <a:moveTo>
                      <a:pt x="597" y="0"/>
                    </a:moveTo>
                    <a:lnTo>
                      <a:pt x="478" y="20"/>
                    </a:lnTo>
                    <a:lnTo>
                      <a:pt x="359" y="60"/>
                    </a:lnTo>
                    <a:lnTo>
                      <a:pt x="259" y="99"/>
                    </a:lnTo>
                    <a:lnTo>
                      <a:pt x="180" y="179"/>
                    </a:lnTo>
                    <a:lnTo>
                      <a:pt x="100" y="278"/>
                    </a:lnTo>
                    <a:lnTo>
                      <a:pt x="41" y="378"/>
                    </a:lnTo>
                    <a:lnTo>
                      <a:pt x="1" y="497"/>
                    </a:lnTo>
                    <a:lnTo>
                      <a:pt x="1" y="616"/>
                    </a:lnTo>
                    <a:lnTo>
                      <a:pt x="21" y="735"/>
                    </a:lnTo>
                    <a:lnTo>
                      <a:pt x="200" y="1331"/>
                    </a:lnTo>
                    <a:lnTo>
                      <a:pt x="398" y="1908"/>
                    </a:lnTo>
                    <a:lnTo>
                      <a:pt x="498" y="2047"/>
                    </a:lnTo>
                    <a:lnTo>
                      <a:pt x="617" y="2146"/>
                    </a:lnTo>
                    <a:lnTo>
                      <a:pt x="716" y="2186"/>
                    </a:lnTo>
                    <a:lnTo>
                      <a:pt x="816" y="2225"/>
                    </a:lnTo>
                    <a:lnTo>
                      <a:pt x="1054" y="2225"/>
                    </a:lnTo>
                    <a:lnTo>
                      <a:pt x="1173" y="2186"/>
                    </a:lnTo>
                    <a:lnTo>
                      <a:pt x="1273" y="2126"/>
                    </a:lnTo>
                    <a:lnTo>
                      <a:pt x="1352" y="2047"/>
                    </a:lnTo>
                    <a:lnTo>
                      <a:pt x="1432" y="1967"/>
                    </a:lnTo>
                    <a:lnTo>
                      <a:pt x="1471" y="1868"/>
                    </a:lnTo>
                    <a:lnTo>
                      <a:pt x="1511" y="1749"/>
                    </a:lnTo>
                    <a:lnTo>
                      <a:pt x="1531" y="1629"/>
                    </a:lnTo>
                    <a:lnTo>
                      <a:pt x="1511" y="1510"/>
                    </a:lnTo>
                    <a:lnTo>
                      <a:pt x="1193" y="477"/>
                    </a:lnTo>
                    <a:lnTo>
                      <a:pt x="1153" y="378"/>
                    </a:lnTo>
                    <a:lnTo>
                      <a:pt x="1094" y="258"/>
                    </a:lnTo>
                    <a:lnTo>
                      <a:pt x="1034" y="179"/>
                    </a:lnTo>
                    <a:lnTo>
                      <a:pt x="935" y="99"/>
                    </a:lnTo>
                    <a:lnTo>
                      <a:pt x="855" y="60"/>
                    </a:lnTo>
                    <a:lnTo>
                      <a:pt x="776" y="20"/>
                    </a:lnTo>
                    <a:lnTo>
                      <a:pt x="6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0"/>
              <p:cNvSpPr/>
              <p:nvPr/>
            </p:nvSpPr>
            <p:spPr>
              <a:xfrm>
                <a:off x="5779468" y="247709"/>
                <a:ext cx="96034" cy="230423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6200" extrusionOk="0">
                    <a:moveTo>
                      <a:pt x="1809" y="0"/>
                    </a:moveTo>
                    <a:lnTo>
                      <a:pt x="1690" y="20"/>
                    </a:lnTo>
                    <a:lnTo>
                      <a:pt x="1590" y="40"/>
                    </a:lnTo>
                    <a:lnTo>
                      <a:pt x="1471" y="100"/>
                    </a:lnTo>
                    <a:lnTo>
                      <a:pt x="1392" y="179"/>
                    </a:lnTo>
                    <a:lnTo>
                      <a:pt x="1133" y="438"/>
                    </a:lnTo>
                    <a:lnTo>
                      <a:pt x="895" y="696"/>
                    </a:lnTo>
                    <a:lnTo>
                      <a:pt x="676" y="974"/>
                    </a:lnTo>
                    <a:lnTo>
                      <a:pt x="497" y="1272"/>
                    </a:lnTo>
                    <a:lnTo>
                      <a:pt x="418" y="1451"/>
                    </a:lnTo>
                    <a:lnTo>
                      <a:pt x="378" y="1610"/>
                    </a:lnTo>
                    <a:lnTo>
                      <a:pt x="338" y="1789"/>
                    </a:lnTo>
                    <a:lnTo>
                      <a:pt x="319" y="1968"/>
                    </a:lnTo>
                    <a:lnTo>
                      <a:pt x="319" y="2047"/>
                    </a:lnTo>
                    <a:lnTo>
                      <a:pt x="319" y="2186"/>
                    </a:lnTo>
                    <a:lnTo>
                      <a:pt x="338" y="2325"/>
                    </a:lnTo>
                    <a:lnTo>
                      <a:pt x="418" y="2564"/>
                    </a:lnTo>
                    <a:lnTo>
                      <a:pt x="497" y="2802"/>
                    </a:lnTo>
                    <a:lnTo>
                      <a:pt x="557" y="2941"/>
                    </a:lnTo>
                    <a:lnTo>
                      <a:pt x="636" y="3080"/>
                    </a:lnTo>
                    <a:lnTo>
                      <a:pt x="815" y="3319"/>
                    </a:lnTo>
                    <a:lnTo>
                      <a:pt x="994" y="3537"/>
                    </a:lnTo>
                    <a:lnTo>
                      <a:pt x="1312" y="3915"/>
                    </a:lnTo>
                    <a:lnTo>
                      <a:pt x="1312" y="3955"/>
                    </a:lnTo>
                    <a:lnTo>
                      <a:pt x="1352" y="4094"/>
                    </a:lnTo>
                    <a:lnTo>
                      <a:pt x="1332" y="4253"/>
                    </a:lnTo>
                    <a:lnTo>
                      <a:pt x="1312" y="4372"/>
                    </a:lnTo>
                    <a:lnTo>
                      <a:pt x="1233" y="4471"/>
                    </a:lnTo>
                    <a:lnTo>
                      <a:pt x="1093" y="4610"/>
                    </a:lnTo>
                    <a:lnTo>
                      <a:pt x="935" y="4749"/>
                    </a:lnTo>
                    <a:lnTo>
                      <a:pt x="636" y="4928"/>
                    </a:lnTo>
                    <a:lnTo>
                      <a:pt x="319" y="5087"/>
                    </a:lnTo>
                    <a:lnTo>
                      <a:pt x="219" y="5147"/>
                    </a:lnTo>
                    <a:lnTo>
                      <a:pt x="140" y="5226"/>
                    </a:lnTo>
                    <a:lnTo>
                      <a:pt x="80" y="5326"/>
                    </a:lnTo>
                    <a:lnTo>
                      <a:pt x="40" y="5425"/>
                    </a:lnTo>
                    <a:lnTo>
                      <a:pt x="1" y="5544"/>
                    </a:lnTo>
                    <a:lnTo>
                      <a:pt x="1" y="5663"/>
                    </a:lnTo>
                    <a:lnTo>
                      <a:pt x="21" y="5783"/>
                    </a:lnTo>
                    <a:lnTo>
                      <a:pt x="60" y="5882"/>
                    </a:lnTo>
                    <a:lnTo>
                      <a:pt x="140" y="5981"/>
                    </a:lnTo>
                    <a:lnTo>
                      <a:pt x="219" y="6061"/>
                    </a:lnTo>
                    <a:lnTo>
                      <a:pt x="299" y="6120"/>
                    </a:lnTo>
                    <a:lnTo>
                      <a:pt x="418" y="6180"/>
                    </a:lnTo>
                    <a:lnTo>
                      <a:pt x="537" y="6200"/>
                    </a:lnTo>
                    <a:lnTo>
                      <a:pt x="636" y="6200"/>
                    </a:lnTo>
                    <a:lnTo>
                      <a:pt x="756" y="6180"/>
                    </a:lnTo>
                    <a:lnTo>
                      <a:pt x="875" y="6140"/>
                    </a:lnTo>
                    <a:lnTo>
                      <a:pt x="1093" y="6041"/>
                    </a:lnTo>
                    <a:lnTo>
                      <a:pt x="1292" y="5922"/>
                    </a:lnTo>
                    <a:lnTo>
                      <a:pt x="1511" y="5803"/>
                    </a:lnTo>
                    <a:lnTo>
                      <a:pt x="1709" y="5663"/>
                    </a:lnTo>
                    <a:lnTo>
                      <a:pt x="1868" y="5544"/>
                    </a:lnTo>
                    <a:lnTo>
                      <a:pt x="2008" y="5405"/>
                    </a:lnTo>
                    <a:lnTo>
                      <a:pt x="2147" y="5266"/>
                    </a:lnTo>
                    <a:lnTo>
                      <a:pt x="2286" y="5107"/>
                    </a:lnTo>
                    <a:lnTo>
                      <a:pt x="2385" y="4928"/>
                    </a:lnTo>
                    <a:lnTo>
                      <a:pt x="2465" y="4730"/>
                    </a:lnTo>
                    <a:lnTo>
                      <a:pt x="2524" y="4511"/>
                    </a:lnTo>
                    <a:lnTo>
                      <a:pt x="2564" y="4292"/>
                    </a:lnTo>
                    <a:lnTo>
                      <a:pt x="2584" y="4074"/>
                    </a:lnTo>
                    <a:lnTo>
                      <a:pt x="2564" y="3875"/>
                    </a:lnTo>
                    <a:lnTo>
                      <a:pt x="2504" y="3637"/>
                    </a:lnTo>
                    <a:lnTo>
                      <a:pt x="2445" y="3438"/>
                    </a:lnTo>
                    <a:lnTo>
                      <a:pt x="2365" y="3299"/>
                    </a:lnTo>
                    <a:lnTo>
                      <a:pt x="2286" y="3180"/>
                    </a:lnTo>
                    <a:lnTo>
                      <a:pt x="2107" y="2941"/>
                    </a:lnTo>
                    <a:lnTo>
                      <a:pt x="1829" y="2544"/>
                    </a:lnTo>
                    <a:lnTo>
                      <a:pt x="1670" y="2286"/>
                    </a:lnTo>
                    <a:lnTo>
                      <a:pt x="1610" y="2027"/>
                    </a:lnTo>
                    <a:lnTo>
                      <a:pt x="1610" y="2007"/>
                    </a:lnTo>
                    <a:lnTo>
                      <a:pt x="1650" y="1928"/>
                    </a:lnTo>
                    <a:lnTo>
                      <a:pt x="1769" y="1729"/>
                    </a:lnTo>
                    <a:lnTo>
                      <a:pt x="1888" y="1550"/>
                    </a:lnTo>
                    <a:lnTo>
                      <a:pt x="2266" y="1153"/>
                    </a:lnTo>
                    <a:lnTo>
                      <a:pt x="2365" y="1054"/>
                    </a:lnTo>
                    <a:lnTo>
                      <a:pt x="2425" y="954"/>
                    </a:lnTo>
                    <a:lnTo>
                      <a:pt x="2465" y="835"/>
                    </a:lnTo>
                    <a:lnTo>
                      <a:pt x="2484" y="696"/>
                    </a:lnTo>
                    <a:lnTo>
                      <a:pt x="2484" y="577"/>
                    </a:lnTo>
                    <a:lnTo>
                      <a:pt x="2445" y="438"/>
                    </a:lnTo>
                    <a:lnTo>
                      <a:pt x="2385" y="318"/>
                    </a:lnTo>
                    <a:lnTo>
                      <a:pt x="2325" y="219"/>
                    </a:lnTo>
                    <a:lnTo>
                      <a:pt x="2206" y="120"/>
                    </a:lnTo>
                    <a:lnTo>
                      <a:pt x="2087" y="60"/>
                    </a:lnTo>
                    <a:lnTo>
                      <a:pt x="1948" y="20"/>
                    </a:lnTo>
                    <a:lnTo>
                      <a:pt x="18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0"/>
              <p:cNvSpPr/>
              <p:nvPr/>
            </p:nvSpPr>
            <p:spPr>
              <a:xfrm>
                <a:off x="5382925" y="636893"/>
                <a:ext cx="153640" cy="205299"/>
              </a:xfrm>
              <a:custGeom>
                <a:avLst/>
                <a:gdLst/>
                <a:ahLst/>
                <a:cxnLst/>
                <a:rect l="l" t="t" r="r" b="b"/>
                <a:pathLst>
                  <a:path w="4134" h="5524" extrusionOk="0">
                    <a:moveTo>
                      <a:pt x="2405" y="0"/>
                    </a:moveTo>
                    <a:lnTo>
                      <a:pt x="2246" y="20"/>
                    </a:lnTo>
                    <a:lnTo>
                      <a:pt x="2087" y="79"/>
                    </a:lnTo>
                    <a:lnTo>
                      <a:pt x="1888" y="159"/>
                    </a:lnTo>
                    <a:lnTo>
                      <a:pt x="1689" y="258"/>
                    </a:lnTo>
                    <a:lnTo>
                      <a:pt x="1451" y="397"/>
                    </a:lnTo>
                    <a:lnTo>
                      <a:pt x="1232" y="576"/>
                    </a:lnTo>
                    <a:lnTo>
                      <a:pt x="1014" y="735"/>
                    </a:lnTo>
                    <a:lnTo>
                      <a:pt x="815" y="934"/>
                    </a:lnTo>
                    <a:lnTo>
                      <a:pt x="636" y="1133"/>
                    </a:lnTo>
                    <a:lnTo>
                      <a:pt x="457" y="1351"/>
                    </a:lnTo>
                    <a:lnTo>
                      <a:pt x="298" y="1570"/>
                    </a:lnTo>
                    <a:lnTo>
                      <a:pt x="179" y="1788"/>
                    </a:lnTo>
                    <a:lnTo>
                      <a:pt x="100" y="2047"/>
                    </a:lnTo>
                    <a:lnTo>
                      <a:pt x="40" y="2285"/>
                    </a:lnTo>
                    <a:lnTo>
                      <a:pt x="0" y="2444"/>
                    </a:lnTo>
                    <a:lnTo>
                      <a:pt x="0" y="2603"/>
                    </a:lnTo>
                    <a:lnTo>
                      <a:pt x="0" y="2921"/>
                    </a:lnTo>
                    <a:lnTo>
                      <a:pt x="40" y="3120"/>
                    </a:lnTo>
                    <a:lnTo>
                      <a:pt x="100" y="3318"/>
                    </a:lnTo>
                    <a:lnTo>
                      <a:pt x="159" y="3517"/>
                    </a:lnTo>
                    <a:lnTo>
                      <a:pt x="279" y="3736"/>
                    </a:lnTo>
                    <a:lnTo>
                      <a:pt x="398" y="3934"/>
                    </a:lnTo>
                    <a:lnTo>
                      <a:pt x="577" y="4173"/>
                    </a:lnTo>
                    <a:lnTo>
                      <a:pt x="795" y="4391"/>
                    </a:lnTo>
                    <a:lnTo>
                      <a:pt x="974" y="4570"/>
                    </a:lnTo>
                    <a:lnTo>
                      <a:pt x="1193" y="4749"/>
                    </a:lnTo>
                    <a:lnTo>
                      <a:pt x="1292" y="4828"/>
                    </a:lnTo>
                    <a:lnTo>
                      <a:pt x="1411" y="4888"/>
                    </a:lnTo>
                    <a:lnTo>
                      <a:pt x="1650" y="5007"/>
                    </a:lnTo>
                    <a:lnTo>
                      <a:pt x="1908" y="5047"/>
                    </a:lnTo>
                    <a:lnTo>
                      <a:pt x="2246" y="5047"/>
                    </a:lnTo>
                    <a:lnTo>
                      <a:pt x="2484" y="5007"/>
                    </a:lnTo>
                    <a:lnTo>
                      <a:pt x="2703" y="4928"/>
                    </a:lnTo>
                    <a:lnTo>
                      <a:pt x="2842" y="4848"/>
                    </a:lnTo>
                    <a:lnTo>
                      <a:pt x="2981" y="5206"/>
                    </a:lnTo>
                    <a:lnTo>
                      <a:pt x="3021" y="5285"/>
                    </a:lnTo>
                    <a:lnTo>
                      <a:pt x="3100" y="5365"/>
                    </a:lnTo>
                    <a:lnTo>
                      <a:pt x="3180" y="5425"/>
                    </a:lnTo>
                    <a:lnTo>
                      <a:pt x="3259" y="5464"/>
                    </a:lnTo>
                    <a:lnTo>
                      <a:pt x="3358" y="5504"/>
                    </a:lnTo>
                    <a:lnTo>
                      <a:pt x="3458" y="5524"/>
                    </a:lnTo>
                    <a:lnTo>
                      <a:pt x="3557" y="5524"/>
                    </a:lnTo>
                    <a:lnTo>
                      <a:pt x="3657" y="5504"/>
                    </a:lnTo>
                    <a:lnTo>
                      <a:pt x="3776" y="5484"/>
                    </a:lnTo>
                    <a:lnTo>
                      <a:pt x="3875" y="5425"/>
                    </a:lnTo>
                    <a:lnTo>
                      <a:pt x="3955" y="5345"/>
                    </a:lnTo>
                    <a:lnTo>
                      <a:pt x="4034" y="5246"/>
                    </a:lnTo>
                    <a:lnTo>
                      <a:pt x="4094" y="5146"/>
                    </a:lnTo>
                    <a:lnTo>
                      <a:pt x="4114" y="5027"/>
                    </a:lnTo>
                    <a:lnTo>
                      <a:pt x="4133" y="4908"/>
                    </a:lnTo>
                    <a:lnTo>
                      <a:pt x="4114" y="4789"/>
                    </a:lnTo>
                    <a:lnTo>
                      <a:pt x="4054" y="4511"/>
                    </a:lnTo>
                    <a:lnTo>
                      <a:pt x="3974" y="4232"/>
                    </a:lnTo>
                    <a:lnTo>
                      <a:pt x="3796" y="3696"/>
                    </a:lnTo>
                    <a:lnTo>
                      <a:pt x="3358" y="2384"/>
                    </a:lnTo>
                    <a:lnTo>
                      <a:pt x="3299" y="2225"/>
                    </a:lnTo>
                    <a:lnTo>
                      <a:pt x="3219" y="2086"/>
                    </a:lnTo>
                    <a:lnTo>
                      <a:pt x="3080" y="1967"/>
                    </a:lnTo>
                    <a:lnTo>
                      <a:pt x="3001" y="1927"/>
                    </a:lnTo>
                    <a:lnTo>
                      <a:pt x="2921" y="1908"/>
                    </a:lnTo>
                    <a:lnTo>
                      <a:pt x="2822" y="1888"/>
                    </a:lnTo>
                    <a:lnTo>
                      <a:pt x="2742" y="1868"/>
                    </a:lnTo>
                    <a:lnTo>
                      <a:pt x="2603" y="1888"/>
                    </a:lnTo>
                    <a:lnTo>
                      <a:pt x="2484" y="1927"/>
                    </a:lnTo>
                    <a:lnTo>
                      <a:pt x="2365" y="1987"/>
                    </a:lnTo>
                    <a:lnTo>
                      <a:pt x="2285" y="2067"/>
                    </a:lnTo>
                    <a:lnTo>
                      <a:pt x="2206" y="2166"/>
                    </a:lnTo>
                    <a:lnTo>
                      <a:pt x="2146" y="2265"/>
                    </a:lnTo>
                    <a:lnTo>
                      <a:pt x="2107" y="2404"/>
                    </a:lnTo>
                    <a:lnTo>
                      <a:pt x="2087" y="2524"/>
                    </a:lnTo>
                    <a:lnTo>
                      <a:pt x="2107" y="2643"/>
                    </a:lnTo>
                    <a:lnTo>
                      <a:pt x="2425" y="3577"/>
                    </a:lnTo>
                    <a:lnTo>
                      <a:pt x="2345" y="3676"/>
                    </a:lnTo>
                    <a:lnTo>
                      <a:pt x="2285" y="3755"/>
                    </a:lnTo>
                    <a:lnTo>
                      <a:pt x="2246" y="3795"/>
                    </a:lnTo>
                    <a:lnTo>
                      <a:pt x="2206" y="3815"/>
                    </a:lnTo>
                    <a:lnTo>
                      <a:pt x="2087" y="3835"/>
                    </a:lnTo>
                    <a:lnTo>
                      <a:pt x="2027" y="3835"/>
                    </a:lnTo>
                    <a:lnTo>
                      <a:pt x="1908" y="3736"/>
                    </a:lnTo>
                    <a:lnTo>
                      <a:pt x="1689" y="3517"/>
                    </a:lnTo>
                    <a:lnTo>
                      <a:pt x="1471" y="3298"/>
                    </a:lnTo>
                    <a:lnTo>
                      <a:pt x="1371" y="3100"/>
                    </a:lnTo>
                    <a:lnTo>
                      <a:pt x="1292" y="2901"/>
                    </a:lnTo>
                    <a:lnTo>
                      <a:pt x="1272" y="2822"/>
                    </a:lnTo>
                    <a:lnTo>
                      <a:pt x="1272" y="2663"/>
                    </a:lnTo>
                    <a:lnTo>
                      <a:pt x="1292" y="2484"/>
                    </a:lnTo>
                    <a:lnTo>
                      <a:pt x="1352" y="2285"/>
                    </a:lnTo>
                    <a:lnTo>
                      <a:pt x="1451" y="2146"/>
                    </a:lnTo>
                    <a:lnTo>
                      <a:pt x="1550" y="2007"/>
                    </a:lnTo>
                    <a:lnTo>
                      <a:pt x="1809" y="1729"/>
                    </a:lnTo>
                    <a:lnTo>
                      <a:pt x="2107" y="1490"/>
                    </a:lnTo>
                    <a:lnTo>
                      <a:pt x="2385" y="1331"/>
                    </a:lnTo>
                    <a:lnTo>
                      <a:pt x="2683" y="1212"/>
                    </a:lnTo>
                    <a:lnTo>
                      <a:pt x="2782" y="1133"/>
                    </a:lnTo>
                    <a:lnTo>
                      <a:pt x="2862" y="1053"/>
                    </a:lnTo>
                    <a:lnTo>
                      <a:pt x="2941" y="954"/>
                    </a:lnTo>
                    <a:lnTo>
                      <a:pt x="2981" y="835"/>
                    </a:lnTo>
                    <a:lnTo>
                      <a:pt x="3021" y="715"/>
                    </a:lnTo>
                    <a:lnTo>
                      <a:pt x="3021" y="596"/>
                    </a:lnTo>
                    <a:lnTo>
                      <a:pt x="3001" y="457"/>
                    </a:lnTo>
                    <a:lnTo>
                      <a:pt x="2941" y="338"/>
                    </a:lnTo>
                    <a:lnTo>
                      <a:pt x="2882" y="238"/>
                    </a:lnTo>
                    <a:lnTo>
                      <a:pt x="2802" y="159"/>
                    </a:lnTo>
                    <a:lnTo>
                      <a:pt x="2703" y="79"/>
                    </a:lnTo>
                    <a:lnTo>
                      <a:pt x="2584" y="40"/>
                    </a:lnTo>
                    <a:lnTo>
                      <a:pt x="2484" y="20"/>
                    </a:lnTo>
                    <a:lnTo>
                      <a:pt x="24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0"/>
              <p:cNvSpPr/>
              <p:nvPr/>
            </p:nvSpPr>
            <p:spPr>
              <a:xfrm>
                <a:off x="5549830" y="619909"/>
                <a:ext cx="138105" cy="161742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4352" extrusionOk="0">
                    <a:moveTo>
                      <a:pt x="1550" y="1331"/>
                    </a:moveTo>
                    <a:lnTo>
                      <a:pt x="1629" y="1371"/>
                    </a:lnTo>
                    <a:lnTo>
                      <a:pt x="1868" y="1490"/>
                    </a:lnTo>
                    <a:lnTo>
                      <a:pt x="2067" y="1629"/>
                    </a:lnTo>
                    <a:lnTo>
                      <a:pt x="2186" y="1768"/>
                    </a:lnTo>
                    <a:lnTo>
                      <a:pt x="2305" y="1888"/>
                    </a:lnTo>
                    <a:lnTo>
                      <a:pt x="2424" y="2146"/>
                    </a:lnTo>
                    <a:lnTo>
                      <a:pt x="2484" y="2424"/>
                    </a:lnTo>
                    <a:lnTo>
                      <a:pt x="2484" y="2603"/>
                    </a:lnTo>
                    <a:lnTo>
                      <a:pt x="2424" y="2762"/>
                    </a:lnTo>
                    <a:lnTo>
                      <a:pt x="2345" y="2881"/>
                    </a:lnTo>
                    <a:lnTo>
                      <a:pt x="2225" y="2981"/>
                    </a:lnTo>
                    <a:lnTo>
                      <a:pt x="2007" y="3100"/>
                    </a:lnTo>
                    <a:lnTo>
                      <a:pt x="1908" y="3120"/>
                    </a:lnTo>
                    <a:lnTo>
                      <a:pt x="1888" y="3120"/>
                    </a:lnTo>
                    <a:lnTo>
                      <a:pt x="1808" y="3100"/>
                    </a:lnTo>
                    <a:lnTo>
                      <a:pt x="1610" y="2961"/>
                    </a:lnTo>
                    <a:lnTo>
                      <a:pt x="1470" y="2822"/>
                    </a:lnTo>
                    <a:lnTo>
                      <a:pt x="1331" y="2543"/>
                    </a:lnTo>
                    <a:lnTo>
                      <a:pt x="1292" y="2384"/>
                    </a:lnTo>
                    <a:lnTo>
                      <a:pt x="1252" y="2206"/>
                    </a:lnTo>
                    <a:lnTo>
                      <a:pt x="1272" y="2027"/>
                    </a:lnTo>
                    <a:lnTo>
                      <a:pt x="1331" y="1768"/>
                    </a:lnTo>
                    <a:lnTo>
                      <a:pt x="1431" y="1530"/>
                    </a:lnTo>
                    <a:lnTo>
                      <a:pt x="1550" y="1331"/>
                    </a:lnTo>
                    <a:close/>
                    <a:moveTo>
                      <a:pt x="1590" y="0"/>
                    </a:moveTo>
                    <a:lnTo>
                      <a:pt x="1431" y="60"/>
                    </a:lnTo>
                    <a:lnTo>
                      <a:pt x="1292" y="159"/>
                    </a:lnTo>
                    <a:lnTo>
                      <a:pt x="1153" y="139"/>
                    </a:lnTo>
                    <a:lnTo>
                      <a:pt x="1013" y="159"/>
                    </a:lnTo>
                    <a:lnTo>
                      <a:pt x="894" y="219"/>
                    </a:lnTo>
                    <a:lnTo>
                      <a:pt x="795" y="298"/>
                    </a:lnTo>
                    <a:lnTo>
                      <a:pt x="556" y="576"/>
                    </a:lnTo>
                    <a:lnTo>
                      <a:pt x="457" y="735"/>
                    </a:lnTo>
                    <a:lnTo>
                      <a:pt x="358" y="894"/>
                    </a:lnTo>
                    <a:lnTo>
                      <a:pt x="258" y="1093"/>
                    </a:lnTo>
                    <a:lnTo>
                      <a:pt x="179" y="1311"/>
                    </a:lnTo>
                    <a:lnTo>
                      <a:pt x="99" y="1530"/>
                    </a:lnTo>
                    <a:lnTo>
                      <a:pt x="60" y="1749"/>
                    </a:lnTo>
                    <a:lnTo>
                      <a:pt x="20" y="1927"/>
                    </a:lnTo>
                    <a:lnTo>
                      <a:pt x="0" y="2126"/>
                    </a:lnTo>
                    <a:lnTo>
                      <a:pt x="20" y="2365"/>
                    </a:lnTo>
                    <a:lnTo>
                      <a:pt x="60" y="2603"/>
                    </a:lnTo>
                    <a:lnTo>
                      <a:pt x="119" y="2841"/>
                    </a:lnTo>
                    <a:lnTo>
                      <a:pt x="199" y="3060"/>
                    </a:lnTo>
                    <a:lnTo>
                      <a:pt x="278" y="3239"/>
                    </a:lnTo>
                    <a:lnTo>
                      <a:pt x="378" y="3398"/>
                    </a:lnTo>
                    <a:lnTo>
                      <a:pt x="477" y="3537"/>
                    </a:lnTo>
                    <a:lnTo>
                      <a:pt x="576" y="3696"/>
                    </a:lnTo>
                    <a:lnTo>
                      <a:pt x="676" y="3775"/>
                    </a:lnTo>
                    <a:lnTo>
                      <a:pt x="755" y="3875"/>
                    </a:lnTo>
                    <a:lnTo>
                      <a:pt x="954" y="4014"/>
                    </a:lnTo>
                    <a:lnTo>
                      <a:pt x="1133" y="4133"/>
                    </a:lnTo>
                    <a:lnTo>
                      <a:pt x="1351" y="4232"/>
                    </a:lnTo>
                    <a:lnTo>
                      <a:pt x="1510" y="4312"/>
                    </a:lnTo>
                    <a:lnTo>
                      <a:pt x="1768" y="4352"/>
                    </a:lnTo>
                    <a:lnTo>
                      <a:pt x="1967" y="4352"/>
                    </a:lnTo>
                    <a:lnTo>
                      <a:pt x="2146" y="4332"/>
                    </a:lnTo>
                    <a:lnTo>
                      <a:pt x="2325" y="4292"/>
                    </a:lnTo>
                    <a:lnTo>
                      <a:pt x="2563" y="4212"/>
                    </a:lnTo>
                    <a:lnTo>
                      <a:pt x="2663" y="4153"/>
                    </a:lnTo>
                    <a:lnTo>
                      <a:pt x="2782" y="4093"/>
                    </a:lnTo>
                    <a:lnTo>
                      <a:pt x="2981" y="3954"/>
                    </a:lnTo>
                    <a:lnTo>
                      <a:pt x="3140" y="3795"/>
                    </a:lnTo>
                    <a:lnTo>
                      <a:pt x="3298" y="3636"/>
                    </a:lnTo>
                    <a:lnTo>
                      <a:pt x="3398" y="3497"/>
                    </a:lnTo>
                    <a:lnTo>
                      <a:pt x="3477" y="3358"/>
                    </a:lnTo>
                    <a:lnTo>
                      <a:pt x="3557" y="3199"/>
                    </a:lnTo>
                    <a:lnTo>
                      <a:pt x="3616" y="3040"/>
                    </a:lnTo>
                    <a:lnTo>
                      <a:pt x="3656" y="2881"/>
                    </a:lnTo>
                    <a:lnTo>
                      <a:pt x="3696" y="2702"/>
                    </a:lnTo>
                    <a:lnTo>
                      <a:pt x="3716" y="2524"/>
                    </a:lnTo>
                    <a:lnTo>
                      <a:pt x="3716" y="2365"/>
                    </a:lnTo>
                    <a:lnTo>
                      <a:pt x="3696" y="2166"/>
                    </a:lnTo>
                    <a:lnTo>
                      <a:pt x="3656" y="1987"/>
                    </a:lnTo>
                    <a:lnTo>
                      <a:pt x="3616" y="1808"/>
                    </a:lnTo>
                    <a:lnTo>
                      <a:pt x="3557" y="1629"/>
                    </a:lnTo>
                    <a:lnTo>
                      <a:pt x="3497" y="1470"/>
                    </a:lnTo>
                    <a:lnTo>
                      <a:pt x="3418" y="1311"/>
                    </a:lnTo>
                    <a:lnTo>
                      <a:pt x="3318" y="1152"/>
                    </a:lnTo>
                    <a:lnTo>
                      <a:pt x="3219" y="994"/>
                    </a:lnTo>
                    <a:lnTo>
                      <a:pt x="3100" y="854"/>
                    </a:lnTo>
                    <a:lnTo>
                      <a:pt x="2981" y="715"/>
                    </a:lnTo>
                    <a:lnTo>
                      <a:pt x="2702" y="477"/>
                    </a:lnTo>
                    <a:lnTo>
                      <a:pt x="2404" y="278"/>
                    </a:lnTo>
                    <a:lnTo>
                      <a:pt x="2106" y="99"/>
                    </a:lnTo>
                    <a:lnTo>
                      <a:pt x="1947" y="20"/>
                    </a:lnTo>
                    <a:lnTo>
                      <a:pt x="18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0"/>
              <p:cNvSpPr/>
              <p:nvPr/>
            </p:nvSpPr>
            <p:spPr>
              <a:xfrm>
                <a:off x="5752895" y="540861"/>
                <a:ext cx="50247" cy="212732"/>
              </a:xfrm>
              <a:custGeom>
                <a:avLst/>
                <a:gdLst/>
                <a:ahLst/>
                <a:cxnLst/>
                <a:rect l="l" t="t" r="r" b="b"/>
                <a:pathLst>
                  <a:path w="1352" h="5724" extrusionOk="0">
                    <a:moveTo>
                      <a:pt x="636" y="1"/>
                    </a:moveTo>
                    <a:lnTo>
                      <a:pt x="517" y="21"/>
                    </a:lnTo>
                    <a:lnTo>
                      <a:pt x="418" y="61"/>
                    </a:lnTo>
                    <a:lnTo>
                      <a:pt x="298" y="100"/>
                    </a:lnTo>
                    <a:lnTo>
                      <a:pt x="219" y="180"/>
                    </a:lnTo>
                    <a:lnTo>
                      <a:pt x="120" y="259"/>
                    </a:lnTo>
                    <a:lnTo>
                      <a:pt x="60" y="378"/>
                    </a:lnTo>
                    <a:lnTo>
                      <a:pt x="20" y="498"/>
                    </a:lnTo>
                    <a:lnTo>
                      <a:pt x="0" y="617"/>
                    </a:lnTo>
                    <a:lnTo>
                      <a:pt x="60" y="3061"/>
                    </a:lnTo>
                    <a:lnTo>
                      <a:pt x="80" y="4154"/>
                    </a:lnTo>
                    <a:lnTo>
                      <a:pt x="100" y="4710"/>
                    </a:lnTo>
                    <a:lnTo>
                      <a:pt x="139" y="5247"/>
                    </a:lnTo>
                    <a:lnTo>
                      <a:pt x="199" y="5406"/>
                    </a:lnTo>
                    <a:lnTo>
                      <a:pt x="298" y="5525"/>
                    </a:lnTo>
                    <a:lnTo>
                      <a:pt x="378" y="5604"/>
                    </a:lnTo>
                    <a:lnTo>
                      <a:pt x="477" y="5664"/>
                    </a:lnTo>
                    <a:lnTo>
                      <a:pt x="596" y="5704"/>
                    </a:lnTo>
                    <a:lnTo>
                      <a:pt x="696" y="5723"/>
                    </a:lnTo>
                    <a:lnTo>
                      <a:pt x="815" y="5723"/>
                    </a:lnTo>
                    <a:lnTo>
                      <a:pt x="934" y="5704"/>
                    </a:lnTo>
                    <a:lnTo>
                      <a:pt x="1034" y="5644"/>
                    </a:lnTo>
                    <a:lnTo>
                      <a:pt x="1133" y="5584"/>
                    </a:lnTo>
                    <a:lnTo>
                      <a:pt x="1212" y="5485"/>
                    </a:lnTo>
                    <a:lnTo>
                      <a:pt x="1292" y="5386"/>
                    </a:lnTo>
                    <a:lnTo>
                      <a:pt x="1332" y="5286"/>
                    </a:lnTo>
                    <a:lnTo>
                      <a:pt x="1332" y="5167"/>
                    </a:lnTo>
                    <a:lnTo>
                      <a:pt x="1351" y="4035"/>
                    </a:lnTo>
                    <a:lnTo>
                      <a:pt x="1332" y="2922"/>
                    </a:lnTo>
                    <a:lnTo>
                      <a:pt x="1272" y="696"/>
                    </a:lnTo>
                    <a:lnTo>
                      <a:pt x="1272" y="557"/>
                    </a:lnTo>
                    <a:lnTo>
                      <a:pt x="1232" y="438"/>
                    </a:lnTo>
                    <a:lnTo>
                      <a:pt x="1193" y="319"/>
                    </a:lnTo>
                    <a:lnTo>
                      <a:pt x="1113" y="219"/>
                    </a:lnTo>
                    <a:lnTo>
                      <a:pt x="1014" y="140"/>
                    </a:lnTo>
                    <a:lnTo>
                      <a:pt x="914" y="80"/>
                    </a:lnTo>
                    <a:lnTo>
                      <a:pt x="795" y="41"/>
                    </a:lnTo>
                    <a:lnTo>
                      <a:pt x="676" y="21"/>
                    </a:lnTo>
                    <a:lnTo>
                      <a:pt x="6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0"/>
              <p:cNvSpPr/>
              <p:nvPr/>
            </p:nvSpPr>
            <p:spPr>
              <a:xfrm>
                <a:off x="5753638" y="796365"/>
                <a:ext cx="47274" cy="47311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1273" extrusionOk="0">
                    <a:moveTo>
                      <a:pt x="537" y="1"/>
                    </a:moveTo>
                    <a:lnTo>
                      <a:pt x="417" y="41"/>
                    </a:lnTo>
                    <a:lnTo>
                      <a:pt x="318" y="80"/>
                    </a:lnTo>
                    <a:lnTo>
                      <a:pt x="199" y="160"/>
                    </a:lnTo>
                    <a:lnTo>
                      <a:pt x="119" y="259"/>
                    </a:lnTo>
                    <a:lnTo>
                      <a:pt x="60" y="359"/>
                    </a:lnTo>
                    <a:lnTo>
                      <a:pt x="20" y="478"/>
                    </a:lnTo>
                    <a:lnTo>
                      <a:pt x="0" y="597"/>
                    </a:lnTo>
                    <a:lnTo>
                      <a:pt x="0" y="716"/>
                    </a:lnTo>
                    <a:lnTo>
                      <a:pt x="40" y="836"/>
                    </a:lnTo>
                    <a:lnTo>
                      <a:pt x="80" y="955"/>
                    </a:lnTo>
                    <a:lnTo>
                      <a:pt x="159" y="1054"/>
                    </a:lnTo>
                    <a:lnTo>
                      <a:pt x="239" y="1134"/>
                    </a:lnTo>
                    <a:lnTo>
                      <a:pt x="358" y="1213"/>
                    </a:lnTo>
                    <a:lnTo>
                      <a:pt x="477" y="1253"/>
                    </a:lnTo>
                    <a:lnTo>
                      <a:pt x="596" y="1273"/>
                    </a:lnTo>
                    <a:lnTo>
                      <a:pt x="716" y="1253"/>
                    </a:lnTo>
                    <a:lnTo>
                      <a:pt x="855" y="1233"/>
                    </a:lnTo>
                    <a:lnTo>
                      <a:pt x="954" y="1173"/>
                    </a:lnTo>
                    <a:lnTo>
                      <a:pt x="1073" y="1094"/>
                    </a:lnTo>
                    <a:lnTo>
                      <a:pt x="1153" y="1014"/>
                    </a:lnTo>
                    <a:lnTo>
                      <a:pt x="1212" y="915"/>
                    </a:lnTo>
                    <a:lnTo>
                      <a:pt x="1252" y="796"/>
                    </a:lnTo>
                    <a:lnTo>
                      <a:pt x="1272" y="677"/>
                    </a:lnTo>
                    <a:lnTo>
                      <a:pt x="1272" y="537"/>
                    </a:lnTo>
                    <a:lnTo>
                      <a:pt x="1232" y="418"/>
                    </a:lnTo>
                    <a:lnTo>
                      <a:pt x="1173" y="319"/>
                    </a:lnTo>
                    <a:lnTo>
                      <a:pt x="1113" y="200"/>
                    </a:lnTo>
                    <a:lnTo>
                      <a:pt x="1014" y="120"/>
                    </a:lnTo>
                    <a:lnTo>
                      <a:pt x="914" y="61"/>
                    </a:lnTo>
                    <a:lnTo>
                      <a:pt x="7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40" name="Google Shape;1540;p30"/>
          <p:cNvGrpSpPr/>
          <p:nvPr/>
        </p:nvGrpSpPr>
        <p:grpSpPr>
          <a:xfrm>
            <a:off x="5723804" y="345785"/>
            <a:ext cx="2193955" cy="4253650"/>
            <a:chOff x="4224625" y="287225"/>
            <a:chExt cx="1882900" cy="3650575"/>
          </a:xfrm>
        </p:grpSpPr>
        <p:sp>
          <p:nvSpPr>
            <p:cNvPr id="1541" name="Google Shape;1541;p30"/>
            <p:cNvSpPr/>
            <p:nvPr/>
          </p:nvSpPr>
          <p:spPr>
            <a:xfrm>
              <a:off x="4224625" y="832200"/>
              <a:ext cx="365550" cy="339125"/>
            </a:xfrm>
            <a:custGeom>
              <a:avLst/>
              <a:gdLst/>
              <a:ahLst/>
              <a:cxnLst/>
              <a:rect l="l" t="t" r="r" b="b"/>
              <a:pathLst>
                <a:path w="14622" h="13565" extrusionOk="0">
                  <a:moveTo>
                    <a:pt x="7746" y="454"/>
                  </a:moveTo>
                  <a:lnTo>
                    <a:pt x="8010" y="492"/>
                  </a:lnTo>
                  <a:lnTo>
                    <a:pt x="8275" y="530"/>
                  </a:lnTo>
                  <a:lnTo>
                    <a:pt x="8539" y="587"/>
                  </a:lnTo>
                  <a:lnTo>
                    <a:pt x="8803" y="643"/>
                  </a:lnTo>
                  <a:lnTo>
                    <a:pt x="9068" y="738"/>
                  </a:lnTo>
                  <a:lnTo>
                    <a:pt x="9314" y="832"/>
                  </a:lnTo>
                  <a:lnTo>
                    <a:pt x="9559" y="946"/>
                  </a:lnTo>
                  <a:lnTo>
                    <a:pt x="9805" y="1078"/>
                  </a:lnTo>
                  <a:lnTo>
                    <a:pt x="10031" y="1210"/>
                  </a:lnTo>
                  <a:lnTo>
                    <a:pt x="10258" y="1361"/>
                  </a:lnTo>
                  <a:lnTo>
                    <a:pt x="10466" y="1531"/>
                  </a:lnTo>
                  <a:lnTo>
                    <a:pt x="10674" y="1701"/>
                  </a:lnTo>
                  <a:lnTo>
                    <a:pt x="10863" y="1909"/>
                  </a:lnTo>
                  <a:lnTo>
                    <a:pt x="11033" y="2098"/>
                  </a:lnTo>
                  <a:lnTo>
                    <a:pt x="11203" y="2324"/>
                  </a:lnTo>
                  <a:lnTo>
                    <a:pt x="11391" y="2627"/>
                  </a:lnTo>
                  <a:lnTo>
                    <a:pt x="11561" y="2948"/>
                  </a:lnTo>
                  <a:lnTo>
                    <a:pt x="11713" y="3288"/>
                  </a:lnTo>
                  <a:lnTo>
                    <a:pt x="11826" y="3628"/>
                  </a:lnTo>
                  <a:lnTo>
                    <a:pt x="11920" y="3987"/>
                  </a:lnTo>
                  <a:lnTo>
                    <a:pt x="11996" y="4365"/>
                  </a:lnTo>
                  <a:lnTo>
                    <a:pt x="12034" y="4742"/>
                  </a:lnTo>
                  <a:lnTo>
                    <a:pt x="12053" y="5120"/>
                  </a:lnTo>
                  <a:lnTo>
                    <a:pt x="12034" y="5498"/>
                  </a:lnTo>
                  <a:lnTo>
                    <a:pt x="12015" y="5876"/>
                  </a:lnTo>
                  <a:lnTo>
                    <a:pt x="11939" y="6273"/>
                  </a:lnTo>
                  <a:lnTo>
                    <a:pt x="11864" y="6650"/>
                  </a:lnTo>
                  <a:lnTo>
                    <a:pt x="11750" y="7028"/>
                  </a:lnTo>
                  <a:lnTo>
                    <a:pt x="11599" y="7406"/>
                  </a:lnTo>
                  <a:lnTo>
                    <a:pt x="11448" y="7784"/>
                  </a:lnTo>
                  <a:lnTo>
                    <a:pt x="11240" y="8143"/>
                  </a:lnTo>
                  <a:lnTo>
                    <a:pt x="11089" y="8388"/>
                  </a:lnTo>
                  <a:lnTo>
                    <a:pt x="10919" y="8653"/>
                  </a:lnTo>
                  <a:lnTo>
                    <a:pt x="10749" y="8879"/>
                  </a:lnTo>
                  <a:lnTo>
                    <a:pt x="10560" y="9125"/>
                  </a:lnTo>
                  <a:lnTo>
                    <a:pt x="10352" y="9352"/>
                  </a:lnTo>
                  <a:lnTo>
                    <a:pt x="10145" y="9578"/>
                  </a:lnTo>
                  <a:lnTo>
                    <a:pt x="9918" y="9805"/>
                  </a:lnTo>
                  <a:lnTo>
                    <a:pt x="9691" y="10013"/>
                  </a:lnTo>
                  <a:lnTo>
                    <a:pt x="9200" y="10032"/>
                  </a:lnTo>
                  <a:lnTo>
                    <a:pt x="8747" y="9994"/>
                  </a:lnTo>
                  <a:lnTo>
                    <a:pt x="8293" y="9956"/>
                  </a:lnTo>
                  <a:lnTo>
                    <a:pt x="7859" y="9881"/>
                  </a:lnTo>
                  <a:lnTo>
                    <a:pt x="7500" y="9805"/>
                  </a:lnTo>
                  <a:lnTo>
                    <a:pt x="7122" y="9711"/>
                  </a:lnTo>
                  <a:lnTo>
                    <a:pt x="6763" y="9578"/>
                  </a:lnTo>
                  <a:lnTo>
                    <a:pt x="6404" y="9427"/>
                  </a:lnTo>
                  <a:lnTo>
                    <a:pt x="6046" y="9257"/>
                  </a:lnTo>
                  <a:lnTo>
                    <a:pt x="5687" y="9068"/>
                  </a:lnTo>
                  <a:lnTo>
                    <a:pt x="5347" y="8842"/>
                  </a:lnTo>
                  <a:lnTo>
                    <a:pt x="5025" y="8615"/>
                  </a:lnTo>
                  <a:lnTo>
                    <a:pt x="4704" y="8350"/>
                  </a:lnTo>
                  <a:lnTo>
                    <a:pt x="4421" y="8067"/>
                  </a:lnTo>
                  <a:lnTo>
                    <a:pt x="4138" y="7765"/>
                  </a:lnTo>
                  <a:lnTo>
                    <a:pt x="3892" y="7444"/>
                  </a:lnTo>
                  <a:lnTo>
                    <a:pt x="3684" y="7085"/>
                  </a:lnTo>
                  <a:lnTo>
                    <a:pt x="3495" y="6726"/>
                  </a:lnTo>
                  <a:lnTo>
                    <a:pt x="3344" y="6329"/>
                  </a:lnTo>
                  <a:lnTo>
                    <a:pt x="3212" y="5933"/>
                  </a:lnTo>
                  <a:lnTo>
                    <a:pt x="3136" y="5555"/>
                  </a:lnTo>
                  <a:lnTo>
                    <a:pt x="3118" y="5177"/>
                  </a:lnTo>
                  <a:lnTo>
                    <a:pt x="3118" y="4799"/>
                  </a:lnTo>
                  <a:lnTo>
                    <a:pt x="3136" y="4402"/>
                  </a:lnTo>
                  <a:lnTo>
                    <a:pt x="3212" y="4025"/>
                  </a:lnTo>
                  <a:lnTo>
                    <a:pt x="3306" y="3666"/>
                  </a:lnTo>
                  <a:lnTo>
                    <a:pt x="3439" y="3307"/>
                  </a:lnTo>
                  <a:lnTo>
                    <a:pt x="3590" y="2948"/>
                  </a:lnTo>
                  <a:lnTo>
                    <a:pt x="3779" y="2608"/>
                  </a:lnTo>
                  <a:lnTo>
                    <a:pt x="3986" y="2287"/>
                  </a:lnTo>
                  <a:lnTo>
                    <a:pt x="4213" y="1984"/>
                  </a:lnTo>
                  <a:lnTo>
                    <a:pt x="4478" y="1701"/>
                  </a:lnTo>
                  <a:lnTo>
                    <a:pt x="4761" y="1437"/>
                  </a:lnTo>
                  <a:lnTo>
                    <a:pt x="5063" y="1210"/>
                  </a:lnTo>
                  <a:lnTo>
                    <a:pt x="5384" y="1002"/>
                  </a:lnTo>
                  <a:lnTo>
                    <a:pt x="5705" y="832"/>
                  </a:lnTo>
                  <a:lnTo>
                    <a:pt x="5932" y="738"/>
                  </a:lnTo>
                  <a:lnTo>
                    <a:pt x="6140" y="662"/>
                  </a:lnTo>
                  <a:lnTo>
                    <a:pt x="6348" y="605"/>
                  </a:lnTo>
                  <a:lnTo>
                    <a:pt x="6574" y="549"/>
                  </a:lnTo>
                  <a:lnTo>
                    <a:pt x="6801" y="511"/>
                  </a:lnTo>
                  <a:lnTo>
                    <a:pt x="7028" y="473"/>
                  </a:lnTo>
                  <a:lnTo>
                    <a:pt x="7254" y="454"/>
                  </a:lnTo>
                  <a:close/>
                  <a:moveTo>
                    <a:pt x="7160" y="1"/>
                  </a:moveTo>
                  <a:lnTo>
                    <a:pt x="6744" y="39"/>
                  </a:lnTo>
                  <a:lnTo>
                    <a:pt x="6329" y="133"/>
                  </a:lnTo>
                  <a:lnTo>
                    <a:pt x="5913" y="247"/>
                  </a:lnTo>
                  <a:lnTo>
                    <a:pt x="5517" y="398"/>
                  </a:lnTo>
                  <a:lnTo>
                    <a:pt x="5139" y="587"/>
                  </a:lnTo>
                  <a:lnTo>
                    <a:pt x="4780" y="813"/>
                  </a:lnTo>
                  <a:lnTo>
                    <a:pt x="4440" y="1078"/>
                  </a:lnTo>
                  <a:lnTo>
                    <a:pt x="4138" y="1361"/>
                  </a:lnTo>
                  <a:lnTo>
                    <a:pt x="3854" y="1682"/>
                  </a:lnTo>
                  <a:lnTo>
                    <a:pt x="3590" y="2003"/>
                  </a:lnTo>
                  <a:lnTo>
                    <a:pt x="3363" y="2362"/>
                  </a:lnTo>
                  <a:lnTo>
                    <a:pt x="3155" y="2740"/>
                  </a:lnTo>
                  <a:lnTo>
                    <a:pt x="2985" y="3118"/>
                  </a:lnTo>
                  <a:lnTo>
                    <a:pt x="2853" y="3515"/>
                  </a:lnTo>
                  <a:lnTo>
                    <a:pt x="2740" y="3930"/>
                  </a:lnTo>
                  <a:lnTo>
                    <a:pt x="2683" y="4346"/>
                  </a:lnTo>
                  <a:lnTo>
                    <a:pt x="2645" y="4761"/>
                  </a:lnTo>
                  <a:lnTo>
                    <a:pt x="2645" y="5196"/>
                  </a:lnTo>
                  <a:lnTo>
                    <a:pt x="2683" y="5611"/>
                  </a:lnTo>
                  <a:lnTo>
                    <a:pt x="2759" y="6027"/>
                  </a:lnTo>
                  <a:lnTo>
                    <a:pt x="2872" y="6424"/>
                  </a:lnTo>
                  <a:lnTo>
                    <a:pt x="3023" y="6801"/>
                  </a:lnTo>
                  <a:lnTo>
                    <a:pt x="3212" y="7179"/>
                  </a:lnTo>
                  <a:lnTo>
                    <a:pt x="3420" y="7538"/>
                  </a:lnTo>
                  <a:lnTo>
                    <a:pt x="3646" y="7878"/>
                  </a:lnTo>
                  <a:lnTo>
                    <a:pt x="3911" y="8199"/>
                  </a:lnTo>
                  <a:lnTo>
                    <a:pt x="4213" y="8521"/>
                  </a:lnTo>
                  <a:lnTo>
                    <a:pt x="4534" y="8804"/>
                  </a:lnTo>
                  <a:lnTo>
                    <a:pt x="4874" y="9087"/>
                  </a:lnTo>
                  <a:lnTo>
                    <a:pt x="5233" y="9333"/>
                  </a:lnTo>
                  <a:lnTo>
                    <a:pt x="5611" y="9559"/>
                  </a:lnTo>
                  <a:lnTo>
                    <a:pt x="6008" y="9767"/>
                  </a:lnTo>
                  <a:lnTo>
                    <a:pt x="6423" y="9956"/>
                  </a:lnTo>
                  <a:lnTo>
                    <a:pt x="6858" y="10107"/>
                  </a:lnTo>
                  <a:lnTo>
                    <a:pt x="7311" y="10240"/>
                  </a:lnTo>
                  <a:lnTo>
                    <a:pt x="7765" y="10353"/>
                  </a:lnTo>
                  <a:lnTo>
                    <a:pt x="8105" y="10391"/>
                  </a:lnTo>
                  <a:lnTo>
                    <a:pt x="8426" y="10447"/>
                  </a:lnTo>
                  <a:lnTo>
                    <a:pt x="8766" y="10466"/>
                  </a:lnTo>
                  <a:lnTo>
                    <a:pt x="9106" y="10485"/>
                  </a:lnTo>
                  <a:lnTo>
                    <a:pt x="8803" y="10693"/>
                  </a:lnTo>
                  <a:lnTo>
                    <a:pt x="8501" y="10901"/>
                  </a:lnTo>
                  <a:lnTo>
                    <a:pt x="8180" y="11090"/>
                  </a:lnTo>
                  <a:lnTo>
                    <a:pt x="7859" y="11278"/>
                  </a:lnTo>
                  <a:lnTo>
                    <a:pt x="7519" y="11449"/>
                  </a:lnTo>
                  <a:lnTo>
                    <a:pt x="7160" y="11619"/>
                  </a:lnTo>
                  <a:lnTo>
                    <a:pt x="6801" y="11770"/>
                  </a:lnTo>
                  <a:lnTo>
                    <a:pt x="6423" y="11902"/>
                  </a:lnTo>
                  <a:lnTo>
                    <a:pt x="5687" y="12166"/>
                  </a:lnTo>
                  <a:lnTo>
                    <a:pt x="4931" y="12374"/>
                  </a:lnTo>
                  <a:lnTo>
                    <a:pt x="4175" y="12544"/>
                  </a:lnTo>
                  <a:lnTo>
                    <a:pt x="3401" y="12695"/>
                  </a:lnTo>
                  <a:lnTo>
                    <a:pt x="2607" y="12827"/>
                  </a:lnTo>
                  <a:lnTo>
                    <a:pt x="1814" y="12922"/>
                  </a:lnTo>
                  <a:lnTo>
                    <a:pt x="208" y="13111"/>
                  </a:lnTo>
                  <a:lnTo>
                    <a:pt x="133" y="13130"/>
                  </a:lnTo>
                  <a:lnTo>
                    <a:pt x="57" y="13186"/>
                  </a:lnTo>
                  <a:lnTo>
                    <a:pt x="20" y="13262"/>
                  </a:lnTo>
                  <a:lnTo>
                    <a:pt x="1" y="13356"/>
                  </a:lnTo>
                  <a:lnTo>
                    <a:pt x="38" y="13432"/>
                  </a:lnTo>
                  <a:lnTo>
                    <a:pt x="76" y="13508"/>
                  </a:lnTo>
                  <a:lnTo>
                    <a:pt x="152" y="13545"/>
                  </a:lnTo>
                  <a:lnTo>
                    <a:pt x="227" y="13564"/>
                  </a:lnTo>
                  <a:lnTo>
                    <a:pt x="265" y="13564"/>
                  </a:lnTo>
                  <a:lnTo>
                    <a:pt x="1890" y="13394"/>
                  </a:lnTo>
                  <a:lnTo>
                    <a:pt x="2702" y="13281"/>
                  </a:lnTo>
                  <a:lnTo>
                    <a:pt x="3495" y="13149"/>
                  </a:lnTo>
                  <a:lnTo>
                    <a:pt x="4289" y="12998"/>
                  </a:lnTo>
                  <a:lnTo>
                    <a:pt x="5063" y="12827"/>
                  </a:lnTo>
                  <a:lnTo>
                    <a:pt x="5838" y="12601"/>
                  </a:lnTo>
                  <a:lnTo>
                    <a:pt x="6593" y="12355"/>
                  </a:lnTo>
                  <a:lnTo>
                    <a:pt x="7047" y="12166"/>
                  </a:lnTo>
                  <a:lnTo>
                    <a:pt x="7500" y="11959"/>
                  </a:lnTo>
                  <a:lnTo>
                    <a:pt x="7935" y="11751"/>
                  </a:lnTo>
                  <a:lnTo>
                    <a:pt x="8350" y="11524"/>
                  </a:lnTo>
                  <a:lnTo>
                    <a:pt x="8766" y="11278"/>
                  </a:lnTo>
                  <a:lnTo>
                    <a:pt x="9144" y="11033"/>
                  </a:lnTo>
                  <a:lnTo>
                    <a:pt x="9521" y="10768"/>
                  </a:lnTo>
                  <a:lnTo>
                    <a:pt x="9861" y="10485"/>
                  </a:lnTo>
                  <a:lnTo>
                    <a:pt x="10390" y="10447"/>
                  </a:lnTo>
                  <a:lnTo>
                    <a:pt x="10938" y="10372"/>
                  </a:lnTo>
                  <a:lnTo>
                    <a:pt x="11486" y="10277"/>
                  </a:lnTo>
                  <a:lnTo>
                    <a:pt x="12053" y="10164"/>
                  </a:lnTo>
                  <a:lnTo>
                    <a:pt x="12638" y="10013"/>
                  </a:lnTo>
                  <a:lnTo>
                    <a:pt x="13224" y="9824"/>
                  </a:lnTo>
                  <a:lnTo>
                    <a:pt x="13847" y="9635"/>
                  </a:lnTo>
                  <a:lnTo>
                    <a:pt x="14471" y="9389"/>
                  </a:lnTo>
                  <a:lnTo>
                    <a:pt x="14546" y="9352"/>
                  </a:lnTo>
                  <a:lnTo>
                    <a:pt x="14603" y="9276"/>
                  </a:lnTo>
                  <a:lnTo>
                    <a:pt x="14622" y="9182"/>
                  </a:lnTo>
                  <a:lnTo>
                    <a:pt x="14603" y="9087"/>
                  </a:lnTo>
                  <a:lnTo>
                    <a:pt x="14546" y="9012"/>
                  </a:lnTo>
                  <a:lnTo>
                    <a:pt x="14471" y="8974"/>
                  </a:lnTo>
                  <a:lnTo>
                    <a:pt x="14395" y="8955"/>
                  </a:lnTo>
                  <a:lnTo>
                    <a:pt x="14301" y="8955"/>
                  </a:lnTo>
                  <a:lnTo>
                    <a:pt x="13772" y="9163"/>
                  </a:lnTo>
                  <a:lnTo>
                    <a:pt x="13262" y="9333"/>
                  </a:lnTo>
                  <a:lnTo>
                    <a:pt x="12770" y="9484"/>
                  </a:lnTo>
                  <a:lnTo>
                    <a:pt x="12279" y="9616"/>
                  </a:lnTo>
                  <a:lnTo>
                    <a:pt x="11788" y="9748"/>
                  </a:lnTo>
                  <a:lnTo>
                    <a:pt x="11316" y="9843"/>
                  </a:lnTo>
                  <a:lnTo>
                    <a:pt x="10863" y="9918"/>
                  </a:lnTo>
                  <a:lnTo>
                    <a:pt x="10409" y="9975"/>
                  </a:lnTo>
                  <a:lnTo>
                    <a:pt x="10768" y="9597"/>
                  </a:lnTo>
                  <a:lnTo>
                    <a:pt x="11089" y="9201"/>
                  </a:lnTo>
                  <a:lnTo>
                    <a:pt x="11391" y="8785"/>
                  </a:lnTo>
                  <a:lnTo>
                    <a:pt x="11656" y="8369"/>
                  </a:lnTo>
                  <a:lnTo>
                    <a:pt x="11864" y="7973"/>
                  </a:lnTo>
                  <a:lnTo>
                    <a:pt x="12034" y="7576"/>
                  </a:lnTo>
                  <a:lnTo>
                    <a:pt x="12185" y="7179"/>
                  </a:lnTo>
                  <a:lnTo>
                    <a:pt x="12317" y="6764"/>
                  </a:lnTo>
                  <a:lnTo>
                    <a:pt x="12393" y="6348"/>
                  </a:lnTo>
                  <a:lnTo>
                    <a:pt x="12468" y="5933"/>
                  </a:lnTo>
                  <a:lnTo>
                    <a:pt x="12506" y="5517"/>
                  </a:lnTo>
                  <a:lnTo>
                    <a:pt x="12506" y="5082"/>
                  </a:lnTo>
                  <a:lnTo>
                    <a:pt x="12487" y="4686"/>
                  </a:lnTo>
                  <a:lnTo>
                    <a:pt x="12449" y="4270"/>
                  </a:lnTo>
                  <a:lnTo>
                    <a:pt x="12374" y="3873"/>
                  </a:lnTo>
                  <a:lnTo>
                    <a:pt x="12279" y="3477"/>
                  </a:lnTo>
                  <a:lnTo>
                    <a:pt x="12147" y="3099"/>
                  </a:lnTo>
                  <a:lnTo>
                    <a:pt x="11977" y="2740"/>
                  </a:lnTo>
                  <a:lnTo>
                    <a:pt x="11788" y="2381"/>
                  </a:lnTo>
                  <a:lnTo>
                    <a:pt x="11580" y="2060"/>
                  </a:lnTo>
                  <a:lnTo>
                    <a:pt x="11316" y="1720"/>
                  </a:lnTo>
                  <a:lnTo>
                    <a:pt x="11033" y="1418"/>
                  </a:lnTo>
                  <a:lnTo>
                    <a:pt x="10711" y="1134"/>
                  </a:lnTo>
                  <a:lnTo>
                    <a:pt x="10371" y="889"/>
                  </a:lnTo>
                  <a:lnTo>
                    <a:pt x="10012" y="662"/>
                  </a:lnTo>
                  <a:lnTo>
                    <a:pt x="9635" y="473"/>
                  </a:lnTo>
                  <a:lnTo>
                    <a:pt x="9238" y="303"/>
                  </a:lnTo>
                  <a:lnTo>
                    <a:pt x="8841" y="171"/>
                  </a:lnTo>
                  <a:lnTo>
                    <a:pt x="8426" y="77"/>
                  </a:lnTo>
                  <a:lnTo>
                    <a:pt x="8010" y="20"/>
                  </a:lnTo>
                  <a:lnTo>
                    <a:pt x="757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0"/>
            <p:cNvSpPr/>
            <p:nvPr/>
          </p:nvSpPr>
          <p:spPr>
            <a:xfrm>
              <a:off x="5845875" y="1166575"/>
              <a:ext cx="261650" cy="588925"/>
            </a:xfrm>
            <a:custGeom>
              <a:avLst/>
              <a:gdLst/>
              <a:ahLst/>
              <a:cxnLst/>
              <a:rect l="l" t="t" r="r" b="b"/>
              <a:pathLst>
                <a:path w="10466" h="23557" extrusionOk="0">
                  <a:moveTo>
                    <a:pt x="3873" y="0"/>
                  </a:moveTo>
                  <a:lnTo>
                    <a:pt x="1" y="7443"/>
                  </a:lnTo>
                  <a:lnTo>
                    <a:pt x="435" y="8463"/>
                  </a:lnTo>
                  <a:lnTo>
                    <a:pt x="851" y="9502"/>
                  </a:lnTo>
                  <a:lnTo>
                    <a:pt x="1229" y="10541"/>
                  </a:lnTo>
                  <a:lnTo>
                    <a:pt x="1606" y="11542"/>
                  </a:lnTo>
                  <a:lnTo>
                    <a:pt x="1928" y="12543"/>
                  </a:lnTo>
                  <a:lnTo>
                    <a:pt x="2249" y="13507"/>
                  </a:lnTo>
                  <a:lnTo>
                    <a:pt x="2532" y="14432"/>
                  </a:lnTo>
                  <a:lnTo>
                    <a:pt x="2778" y="15283"/>
                  </a:lnTo>
                  <a:lnTo>
                    <a:pt x="3212" y="16813"/>
                  </a:lnTo>
                  <a:lnTo>
                    <a:pt x="3514" y="18003"/>
                  </a:lnTo>
                  <a:lnTo>
                    <a:pt x="3779" y="19061"/>
                  </a:lnTo>
                  <a:lnTo>
                    <a:pt x="10032" y="23557"/>
                  </a:lnTo>
                  <a:lnTo>
                    <a:pt x="10126" y="23386"/>
                  </a:lnTo>
                  <a:lnTo>
                    <a:pt x="10202" y="23198"/>
                  </a:lnTo>
                  <a:lnTo>
                    <a:pt x="10277" y="23009"/>
                  </a:lnTo>
                  <a:lnTo>
                    <a:pt x="10334" y="22801"/>
                  </a:lnTo>
                  <a:lnTo>
                    <a:pt x="10372" y="22593"/>
                  </a:lnTo>
                  <a:lnTo>
                    <a:pt x="10409" y="22385"/>
                  </a:lnTo>
                  <a:lnTo>
                    <a:pt x="10447" y="21913"/>
                  </a:lnTo>
                  <a:lnTo>
                    <a:pt x="10466" y="21384"/>
                  </a:lnTo>
                  <a:lnTo>
                    <a:pt x="10428" y="20855"/>
                  </a:lnTo>
                  <a:lnTo>
                    <a:pt x="10372" y="20270"/>
                  </a:lnTo>
                  <a:lnTo>
                    <a:pt x="10277" y="19646"/>
                  </a:lnTo>
                  <a:lnTo>
                    <a:pt x="10145" y="19004"/>
                  </a:lnTo>
                  <a:lnTo>
                    <a:pt x="9994" y="18343"/>
                  </a:lnTo>
                  <a:lnTo>
                    <a:pt x="9824" y="17625"/>
                  </a:lnTo>
                  <a:lnTo>
                    <a:pt x="9616" y="16907"/>
                  </a:lnTo>
                  <a:lnTo>
                    <a:pt x="9389" y="16170"/>
                  </a:lnTo>
                  <a:lnTo>
                    <a:pt x="9144" y="15396"/>
                  </a:lnTo>
                  <a:lnTo>
                    <a:pt x="8615" y="13790"/>
                  </a:lnTo>
                  <a:lnTo>
                    <a:pt x="8029" y="12147"/>
                  </a:lnTo>
                  <a:lnTo>
                    <a:pt x="7406" y="10428"/>
                  </a:lnTo>
                  <a:lnTo>
                    <a:pt x="6121" y="6933"/>
                  </a:lnTo>
                  <a:lnTo>
                    <a:pt x="5498" y="5176"/>
                  </a:lnTo>
                  <a:lnTo>
                    <a:pt x="4912" y="3419"/>
                  </a:lnTo>
                  <a:lnTo>
                    <a:pt x="4364" y="1700"/>
                  </a:lnTo>
                  <a:lnTo>
                    <a:pt x="4100" y="850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0"/>
            <p:cNvSpPr/>
            <p:nvPr/>
          </p:nvSpPr>
          <p:spPr>
            <a:xfrm>
              <a:off x="5778825" y="1152400"/>
              <a:ext cx="298500" cy="439225"/>
            </a:xfrm>
            <a:custGeom>
              <a:avLst/>
              <a:gdLst/>
              <a:ahLst/>
              <a:cxnLst/>
              <a:rect l="l" t="t" r="r" b="b"/>
              <a:pathLst>
                <a:path w="11940" h="17569" extrusionOk="0">
                  <a:moveTo>
                    <a:pt x="6631" y="1"/>
                  </a:moveTo>
                  <a:lnTo>
                    <a:pt x="0" y="4194"/>
                  </a:lnTo>
                  <a:lnTo>
                    <a:pt x="5800" y="17569"/>
                  </a:lnTo>
                  <a:lnTo>
                    <a:pt x="11939" y="14943"/>
                  </a:lnTo>
                  <a:lnTo>
                    <a:pt x="66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0"/>
            <p:cNvSpPr/>
            <p:nvPr/>
          </p:nvSpPr>
          <p:spPr>
            <a:xfrm>
              <a:off x="5893575" y="1457000"/>
              <a:ext cx="205450" cy="165325"/>
            </a:xfrm>
            <a:custGeom>
              <a:avLst/>
              <a:gdLst/>
              <a:ahLst/>
              <a:cxnLst/>
              <a:rect l="l" t="t" r="r" b="b"/>
              <a:pathLst>
                <a:path w="8218" h="6613" extrusionOk="0">
                  <a:moveTo>
                    <a:pt x="6707" y="1"/>
                  </a:moveTo>
                  <a:lnTo>
                    <a:pt x="1" y="2891"/>
                  </a:lnTo>
                  <a:lnTo>
                    <a:pt x="1493" y="6612"/>
                  </a:lnTo>
                  <a:lnTo>
                    <a:pt x="8218" y="4024"/>
                  </a:lnTo>
                  <a:lnTo>
                    <a:pt x="6707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0"/>
            <p:cNvSpPr/>
            <p:nvPr/>
          </p:nvSpPr>
          <p:spPr>
            <a:xfrm>
              <a:off x="5898300" y="1457000"/>
              <a:ext cx="156825" cy="69925"/>
            </a:xfrm>
            <a:custGeom>
              <a:avLst/>
              <a:gdLst/>
              <a:ahLst/>
              <a:cxnLst/>
              <a:rect l="l" t="t" r="r" b="b"/>
              <a:pathLst>
                <a:path w="6273" h="2797" extrusionOk="0">
                  <a:moveTo>
                    <a:pt x="6102" y="1"/>
                  </a:moveTo>
                  <a:lnTo>
                    <a:pt x="6027" y="20"/>
                  </a:lnTo>
                  <a:lnTo>
                    <a:pt x="114" y="2457"/>
                  </a:lnTo>
                  <a:lnTo>
                    <a:pt x="57" y="2494"/>
                  </a:lnTo>
                  <a:lnTo>
                    <a:pt x="20" y="2551"/>
                  </a:lnTo>
                  <a:lnTo>
                    <a:pt x="1" y="2627"/>
                  </a:lnTo>
                  <a:lnTo>
                    <a:pt x="20" y="2683"/>
                  </a:lnTo>
                  <a:lnTo>
                    <a:pt x="57" y="2740"/>
                  </a:lnTo>
                  <a:lnTo>
                    <a:pt x="95" y="2778"/>
                  </a:lnTo>
                  <a:lnTo>
                    <a:pt x="133" y="2797"/>
                  </a:lnTo>
                  <a:lnTo>
                    <a:pt x="190" y="2797"/>
                  </a:lnTo>
                  <a:lnTo>
                    <a:pt x="246" y="2778"/>
                  </a:lnTo>
                  <a:lnTo>
                    <a:pt x="6159" y="341"/>
                  </a:lnTo>
                  <a:lnTo>
                    <a:pt x="6216" y="303"/>
                  </a:lnTo>
                  <a:lnTo>
                    <a:pt x="6253" y="246"/>
                  </a:lnTo>
                  <a:lnTo>
                    <a:pt x="6272" y="171"/>
                  </a:lnTo>
                  <a:lnTo>
                    <a:pt x="6253" y="114"/>
                  </a:lnTo>
                  <a:lnTo>
                    <a:pt x="6216" y="58"/>
                  </a:lnTo>
                  <a:lnTo>
                    <a:pt x="6159" y="20"/>
                  </a:lnTo>
                  <a:lnTo>
                    <a:pt x="610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0"/>
            <p:cNvSpPr/>
            <p:nvPr/>
          </p:nvSpPr>
          <p:spPr>
            <a:xfrm>
              <a:off x="5754275" y="2804350"/>
              <a:ext cx="238500" cy="1133450"/>
            </a:xfrm>
            <a:custGeom>
              <a:avLst/>
              <a:gdLst/>
              <a:ahLst/>
              <a:cxnLst/>
              <a:rect l="l" t="t" r="r" b="b"/>
              <a:pathLst>
                <a:path w="9540" h="45338" extrusionOk="0">
                  <a:moveTo>
                    <a:pt x="0" y="1"/>
                  </a:moveTo>
                  <a:lnTo>
                    <a:pt x="1568" y="11562"/>
                  </a:lnTo>
                  <a:lnTo>
                    <a:pt x="1417" y="12317"/>
                  </a:lnTo>
                  <a:lnTo>
                    <a:pt x="1096" y="14112"/>
                  </a:lnTo>
                  <a:lnTo>
                    <a:pt x="926" y="15151"/>
                  </a:lnTo>
                  <a:lnTo>
                    <a:pt x="775" y="16171"/>
                  </a:lnTo>
                  <a:lnTo>
                    <a:pt x="661" y="17059"/>
                  </a:lnTo>
                  <a:lnTo>
                    <a:pt x="642" y="17418"/>
                  </a:lnTo>
                  <a:lnTo>
                    <a:pt x="623" y="17720"/>
                  </a:lnTo>
                  <a:lnTo>
                    <a:pt x="661" y="18136"/>
                  </a:lnTo>
                  <a:lnTo>
                    <a:pt x="775" y="18853"/>
                  </a:lnTo>
                  <a:lnTo>
                    <a:pt x="945" y="19817"/>
                  </a:lnTo>
                  <a:lnTo>
                    <a:pt x="1152" y="20988"/>
                  </a:lnTo>
                  <a:lnTo>
                    <a:pt x="1662" y="23784"/>
                  </a:lnTo>
                  <a:lnTo>
                    <a:pt x="2267" y="26844"/>
                  </a:lnTo>
                  <a:lnTo>
                    <a:pt x="3381" y="32435"/>
                  </a:lnTo>
                  <a:lnTo>
                    <a:pt x="3891" y="34929"/>
                  </a:lnTo>
                  <a:lnTo>
                    <a:pt x="3967" y="45338"/>
                  </a:lnTo>
                  <a:lnTo>
                    <a:pt x="8538" y="45338"/>
                  </a:lnTo>
                  <a:lnTo>
                    <a:pt x="7745" y="35005"/>
                  </a:lnTo>
                  <a:lnTo>
                    <a:pt x="8028" y="32568"/>
                  </a:lnTo>
                  <a:lnTo>
                    <a:pt x="8652" y="27090"/>
                  </a:lnTo>
                  <a:lnTo>
                    <a:pt x="8973" y="24067"/>
                  </a:lnTo>
                  <a:lnTo>
                    <a:pt x="9256" y="21309"/>
                  </a:lnTo>
                  <a:lnTo>
                    <a:pt x="9464" y="19156"/>
                  </a:lnTo>
                  <a:lnTo>
                    <a:pt x="9521" y="18419"/>
                  </a:lnTo>
                  <a:lnTo>
                    <a:pt x="9540" y="17947"/>
                  </a:lnTo>
                  <a:lnTo>
                    <a:pt x="9540" y="17607"/>
                  </a:lnTo>
                  <a:lnTo>
                    <a:pt x="9502" y="17210"/>
                  </a:lnTo>
                  <a:lnTo>
                    <a:pt x="9370" y="16265"/>
                  </a:lnTo>
                  <a:lnTo>
                    <a:pt x="9200" y="15208"/>
                  </a:lnTo>
                  <a:lnTo>
                    <a:pt x="9011" y="14150"/>
                  </a:lnTo>
                  <a:lnTo>
                    <a:pt x="8633" y="12317"/>
                  </a:lnTo>
                  <a:lnTo>
                    <a:pt x="8463" y="11562"/>
                  </a:lnTo>
                  <a:lnTo>
                    <a:pt x="93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0"/>
            <p:cNvSpPr/>
            <p:nvPr/>
          </p:nvSpPr>
          <p:spPr>
            <a:xfrm>
              <a:off x="5750025" y="2800100"/>
              <a:ext cx="247000" cy="1005950"/>
            </a:xfrm>
            <a:custGeom>
              <a:avLst/>
              <a:gdLst/>
              <a:ahLst/>
              <a:cxnLst/>
              <a:rect l="l" t="t" r="r" b="b"/>
              <a:pathLst>
                <a:path w="9880" h="40238" extrusionOk="0">
                  <a:moveTo>
                    <a:pt x="170" y="1"/>
                  </a:moveTo>
                  <a:lnTo>
                    <a:pt x="113" y="20"/>
                  </a:lnTo>
                  <a:lnTo>
                    <a:pt x="38" y="58"/>
                  </a:lnTo>
                  <a:lnTo>
                    <a:pt x="0" y="133"/>
                  </a:lnTo>
                  <a:lnTo>
                    <a:pt x="0" y="209"/>
                  </a:lnTo>
                  <a:lnTo>
                    <a:pt x="1568" y="11713"/>
                  </a:lnTo>
                  <a:lnTo>
                    <a:pt x="1379" y="12676"/>
                  </a:lnTo>
                  <a:lnTo>
                    <a:pt x="1058" y="14452"/>
                  </a:lnTo>
                  <a:lnTo>
                    <a:pt x="888" y="15453"/>
                  </a:lnTo>
                  <a:lnTo>
                    <a:pt x="756" y="16416"/>
                  </a:lnTo>
                  <a:lnTo>
                    <a:pt x="661" y="17248"/>
                  </a:lnTo>
                  <a:lnTo>
                    <a:pt x="623" y="17607"/>
                  </a:lnTo>
                  <a:lnTo>
                    <a:pt x="623" y="17890"/>
                  </a:lnTo>
                  <a:lnTo>
                    <a:pt x="661" y="18306"/>
                  </a:lnTo>
                  <a:lnTo>
                    <a:pt x="756" y="19004"/>
                  </a:lnTo>
                  <a:lnTo>
                    <a:pt x="926" y="19949"/>
                  </a:lnTo>
                  <a:lnTo>
                    <a:pt x="1115" y="21082"/>
                  </a:lnTo>
                  <a:lnTo>
                    <a:pt x="1625" y="23784"/>
                  </a:lnTo>
                  <a:lnTo>
                    <a:pt x="2210" y="26787"/>
                  </a:lnTo>
                  <a:lnTo>
                    <a:pt x="3325" y="32341"/>
                  </a:lnTo>
                  <a:lnTo>
                    <a:pt x="3891" y="35099"/>
                  </a:lnTo>
                  <a:lnTo>
                    <a:pt x="3929" y="40067"/>
                  </a:lnTo>
                  <a:lnTo>
                    <a:pt x="3948" y="40143"/>
                  </a:lnTo>
                  <a:lnTo>
                    <a:pt x="3986" y="40199"/>
                  </a:lnTo>
                  <a:lnTo>
                    <a:pt x="4043" y="40237"/>
                  </a:lnTo>
                  <a:lnTo>
                    <a:pt x="4175" y="40237"/>
                  </a:lnTo>
                  <a:lnTo>
                    <a:pt x="4232" y="40199"/>
                  </a:lnTo>
                  <a:lnTo>
                    <a:pt x="4269" y="40143"/>
                  </a:lnTo>
                  <a:lnTo>
                    <a:pt x="4269" y="40067"/>
                  </a:lnTo>
                  <a:lnTo>
                    <a:pt x="4232" y="35061"/>
                  </a:lnTo>
                  <a:lnTo>
                    <a:pt x="3721" y="32511"/>
                  </a:lnTo>
                  <a:lnTo>
                    <a:pt x="2607" y="26920"/>
                  </a:lnTo>
                  <a:lnTo>
                    <a:pt x="2002" y="23878"/>
                  </a:lnTo>
                  <a:lnTo>
                    <a:pt x="1492" y="21120"/>
                  </a:lnTo>
                  <a:lnTo>
                    <a:pt x="1285" y="19968"/>
                  </a:lnTo>
                  <a:lnTo>
                    <a:pt x="1115" y="19004"/>
                  </a:lnTo>
                  <a:lnTo>
                    <a:pt x="1001" y="18306"/>
                  </a:lnTo>
                  <a:lnTo>
                    <a:pt x="964" y="17890"/>
                  </a:lnTo>
                  <a:lnTo>
                    <a:pt x="982" y="17588"/>
                  </a:lnTo>
                  <a:lnTo>
                    <a:pt x="1001" y="17229"/>
                  </a:lnTo>
                  <a:lnTo>
                    <a:pt x="1115" y="16360"/>
                  </a:lnTo>
                  <a:lnTo>
                    <a:pt x="1266" y="15359"/>
                  </a:lnTo>
                  <a:lnTo>
                    <a:pt x="1436" y="14320"/>
                  </a:lnTo>
                  <a:lnTo>
                    <a:pt x="1757" y="12544"/>
                  </a:lnTo>
                  <a:lnTo>
                    <a:pt x="1908" y="11751"/>
                  </a:lnTo>
                  <a:lnTo>
                    <a:pt x="1908" y="11694"/>
                  </a:lnTo>
                  <a:lnTo>
                    <a:pt x="378" y="360"/>
                  </a:lnTo>
                  <a:lnTo>
                    <a:pt x="9294" y="360"/>
                  </a:lnTo>
                  <a:lnTo>
                    <a:pt x="8463" y="11713"/>
                  </a:lnTo>
                  <a:lnTo>
                    <a:pt x="8463" y="11769"/>
                  </a:lnTo>
                  <a:lnTo>
                    <a:pt x="8633" y="12544"/>
                  </a:lnTo>
                  <a:lnTo>
                    <a:pt x="9011" y="14357"/>
                  </a:lnTo>
                  <a:lnTo>
                    <a:pt x="9200" y="15415"/>
                  </a:lnTo>
                  <a:lnTo>
                    <a:pt x="9370" y="16454"/>
                  </a:lnTo>
                  <a:lnTo>
                    <a:pt x="9502" y="17399"/>
                  </a:lnTo>
                  <a:lnTo>
                    <a:pt x="9521" y="17795"/>
                  </a:lnTo>
                  <a:lnTo>
                    <a:pt x="9540" y="18117"/>
                  </a:lnTo>
                  <a:lnTo>
                    <a:pt x="9521" y="18570"/>
                  </a:lnTo>
                  <a:lnTo>
                    <a:pt x="9464" y="19307"/>
                  </a:lnTo>
                  <a:lnTo>
                    <a:pt x="9256" y="21441"/>
                  </a:lnTo>
                  <a:lnTo>
                    <a:pt x="8973" y="24180"/>
                  </a:lnTo>
                  <a:lnTo>
                    <a:pt x="8652" y="27184"/>
                  </a:lnTo>
                  <a:lnTo>
                    <a:pt x="8028" y="32662"/>
                  </a:lnTo>
                  <a:lnTo>
                    <a:pt x="7745" y="35193"/>
                  </a:lnTo>
                  <a:lnTo>
                    <a:pt x="8104" y="39935"/>
                  </a:lnTo>
                  <a:lnTo>
                    <a:pt x="8123" y="39992"/>
                  </a:lnTo>
                  <a:lnTo>
                    <a:pt x="8161" y="40048"/>
                  </a:lnTo>
                  <a:lnTo>
                    <a:pt x="8236" y="40086"/>
                  </a:lnTo>
                  <a:lnTo>
                    <a:pt x="8293" y="40086"/>
                  </a:lnTo>
                  <a:lnTo>
                    <a:pt x="8368" y="40067"/>
                  </a:lnTo>
                  <a:lnTo>
                    <a:pt x="8406" y="40029"/>
                  </a:lnTo>
                  <a:lnTo>
                    <a:pt x="8444" y="39973"/>
                  </a:lnTo>
                  <a:lnTo>
                    <a:pt x="8463" y="39897"/>
                  </a:lnTo>
                  <a:lnTo>
                    <a:pt x="8085" y="35193"/>
                  </a:lnTo>
                  <a:lnTo>
                    <a:pt x="8406" y="32492"/>
                  </a:lnTo>
                  <a:lnTo>
                    <a:pt x="9011" y="27033"/>
                  </a:lnTo>
                  <a:lnTo>
                    <a:pt x="9332" y="24067"/>
                  </a:lnTo>
                  <a:lnTo>
                    <a:pt x="9615" y="21385"/>
                  </a:lnTo>
                  <a:lnTo>
                    <a:pt x="9823" y="19288"/>
                  </a:lnTo>
                  <a:lnTo>
                    <a:pt x="9861" y="18570"/>
                  </a:lnTo>
                  <a:lnTo>
                    <a:pt x="9880" y="18117"/>
                  </a:lnTo>
                  <a:lnTo>
                    <a:pt x="9880" y="17795"/>
                  </a:lnTo>
                  <a:lnTo>
                    <a:pt x="9842" y="17399"/>
                  </a:lnTo>
                  <a:lnTo>
                    <a:pt x="9729" y="16511"/>
                  </a:lnTo>
                  <a:lnTo>
                    <a:pt x="9577" y="15510"/>
                  </a:lnTo>
                  <a:lnTo>
                    <a:pt x="9389" y="14471"/>
                  </a:lnTo>
                  <a:lnTo>
                    <a:pt x="9200" y="13507"/>
                  </a:lnTo>
                  <a:lnTo>
                    <a:pt x="9011" y="12657"/>
                  </a:lnTo>
                  <a:lnTo>
                    <a:pt x="8803" y="11713"/>
                  </a:lnTo>
                  <a:lnTo>
                    <a:pt x="9653" y="190"/>
                  </a:lnTo>
                  <a:lnTo>
                    <a:pt x="9653" y="114"/>
                  </a:lnTo>
                  <a:lnTo>
                    <a:pt x="9615" y="58"/>
                  </a:lnTo>
                  <a:lnTo>
                    <a:pt x="9559" y="20"/>
                  </a:lnTo>
                  <a:lnTo>
                    <a:pt x="948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0"/>
            <p:cNvSpPr/>
            <p:nvPr/>
          </p:nvSpPr>
          <p:spPr>
            <a:xfrm>
              <a:off x="5851550" y="3787125"/>
              <a:ext cx="120925" cy="150675"/>
            </a:xfrm>
            <a:custGeom>
              <a:avLst/>
              <a:gdLst/>
              <a:ahLst/>
              <a:cxnLst/>
              <a:rect l="l" t="t" r="r" b="b"/>
              <a:pathLst>
                <a:path w="4837" h="6027" extrusionOk="0">
                  <a:moveTo>
                    <a:pt x="38" y="1"/>
                  </a:moveTo>
                  <a:lnTo>
                    <a:pt x="0" y="6027"/>
                  </a:lnTo>
                  <a:lnTo>
                    <a:pt x="4836" y="6027"/>
                  </a:lnTo>
                  <a:lnTo>
                    <a:pt x="4194" y="1"/>
                  </a:lnTo>
                  <a:lnTo>
                    <a:pt x="4194" y="4969"/>
                  </a:lnTo>
                  <a:lnTo>
                    <a:pt x="4043" y="4893"/>
                  </a:lnTo>
                  <a:lnTo>
                    <a:pt x="3665" y="4761"/>
                  </a:lnTo>
                  <a:lnTo>
                    <a:pt x="3420" y="4704"/>
                  </a:lnTo>
                  <a:lnTo>
                    <a:pt x="3117" y="4629"/>
                  </a:lnTo>
                  <a:lnTo>
                    <a:pt x="2815" y="4591"/>
                  </a:lnTo>
                  <a:lnTo>
                    <a:pt x="2475" y="4572"/>
                  </a:lnTo>
                  <a:lnTo>
                    <a:pt x="2116" y="4591"/>
                  </a:lnTo>
                  <a:lnTo>
                    <a:pt x="1776" y="4648"/>
                  </a:lnTo>
                  <a:lnTo>
                    <a:pt x="1436" y="4742"/>
                  </a:lnTo>
                  <a:lnTo>
                    <a:pt x="1115" y="4836"/>
                  </a:lnTo>
                  <a:lnTo>
                    <a:pt x="624" y="5025"/>
                  </a:lnTo>
                  <a:lnTo>
                    <a:pt x="435" y="510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0"/>
            <p:cNvSpPr/>
            <p:nvPr/>
          </p:nvSpPr>
          <p:spPr>
            <a:xfrm>
              <a:off x="5284375" y="2804350"/>
              <a:ext cx="305100" cy="1132025"/>
            </a:xfrm>
            <a:custGeom>
              <a:avLst/>
              <a:gdLst/>
              <a:ahLst/>
              <a:cxnLst/>
              <a:rect l="l" t="t" r="r" b="b"/>
              <a:pathLst>
                <a:path w="12204" h="45281" extrusionOk="0">
                  <a:moveTo>
                    <a:pt x="1984" y="1"/>
                  </a:moveTo>
                  <a:lnTo>
                    <a:pt x="5271" y="35571"/>
                  </a:lnTo>
                  <a:lnTo>
                    <a:pt x="0" y="45281"/>
                  </a:lnTo>
                  <a:lnTo>
                    <a:pt x="4515" y="45016"/>
                  </a:lnTo>
                  <a:lnTo>
                    <a:pt x="9899" y="39255"/>
                  </a:lnTo>
                  <a:lnTo>
                    <a:pt x="9408" y="35326"/>
                  </a:lnTo>
                  <a:lnTo>
                    <a:pt x="9861" y="32776"/>
                  </a:lnTo>
                  <a:lnTo>
                    <a:pt x="10333" y="30131"/>
                  </a:lnTo>
                  <a:lnTo>
                    <a:pt x="10862" y="27071"/>
                  </a:lnTo>
                  <a:lnTo>
                    <a:pt x="11391" y="23954"/>
                  </a:lnTo>
                  <a:lnTo>
                    <a:pt x="11826" y="21120"/>
                  </a:lnTo>
                  <a:lnTo>
                    <a:pt x="11996" y="19930"/>
                  </a:lnTo>
                  <a:lnTo>
                    <a:pt x="12128" y="18967"/>
                  </a:lnTo>
                  <a:lnTo>
                    <a:pt x="12185" y="18230"/>
                  </a:lnTo>
                  <a:lnTo>
                    <a:pt x="12203" y="17984"/>
                  </a:lnTo>
                  <a:lnTo>
                    <a:pt x="12203" y="17814"/>
                  </a:lnTo>
                  <a:lnTo>
                    <a:pt x="12147" y="17531"/>
                  </a:lnTo>
                  <a:lnTo>
                    <a:pt x="12033" y="17153"/>
                  </a:lnTo>
                  <a:lnTo>
                    <a:pt x="11882" y="16738"/>
                  </a:lnTo>
                  <a:lnTo>
                    <a:pt x="11693" y="16265"/>
                  </a:lnTo>
                  <a:lnTo>
                    <a:pt x="11240" y="15245"/>
                  </a:lnTo>
                  <a:lnTo>
                    <a:pt x="10730" y="14169"/>
                  </a:lnTo>
                  <a:lnTo>
                    <a:pt x="10220" y="13186"/>
                  </a:lnTo>
                  <a:lnTo>
                    <a:pt x="9804" y="12336"/>
                  </a:lnTo>
                  <a:lnTo>
                    <a:pt x="9370" y="11562"/>
                  </a:lnTo>
                  <a:lnTo>
                    <a:pt x="120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0"/>
            <p:cNvSpPr/>
            <p:nvPr/>
          </p:nvSpPr>
          <p:spPr>
            <a:xfrm>
              <a:off x="5301850" y="2800100"/>
              <a:ext cx="291875" cy="1100400"/>
            </a:xfrm>
            <a:custGeom>
              <a:avLst/>
              <a:gdLst/>
              <a:ahLst/>
              <a:cxnLst/>
              <a:rect l="l" t="t" r="r" b="b"/>
              <a:pathLst>
                <a:path w="11675" h="44016" extrusionOk="0">
                  <a:moveTo>
                    <a:pt x="1285" y="1"/>
                  </a:moveTo>
                  <a:lnTo>
                    <a:pt x="1209" y="20"/>
                  </a:lnTo>
                  <a:lnTo>
                    <a:pt x="1153" y="58"/>
                  </a:lnTo>
                  <a:lnTo>
                    <a:pt x="1115" y="114"/>
                  </a:lnTo>
                  <a:lnTo>
                    <a:pt x="1115" y="190"/>
                  </a:lnTo>
                  <a:lnTo>
                    <a:pt x="4383" y="35703"/>
                  </a:lnTo>
                  <a:lnTo>
                    <a:pt x="19" y="43770"/>
                  </a:lnTo>
                  <a:lnTo>
                    <a:pt x="0" y="43826"/>
                  </a:lnTo>
                  <a:lnTo>
                    <a:pt x="0" y="43902"/>
                  </a:lnTo>
                  <a:lnTo>
                    <a:pt x="38" y="43959"/>
                  </a:lnTo>
                  <a:lnTo>
                    <a:pt x="95" y="43996"/>
                  </a:lnTo>
                  <a:lnTo>
                    <a:pt x="170" y="44015"/>
                  </a:lnTo>
                  <a:lnTo>
                    <a:pt x="208" y="44015"/>
                  </a:lnTo>
                  <a:lnTo>
                    <a:pt x="265" y="43996"/>
                  </a:lnTo>
                  <a:lnTo>
                    <a:pt x="303" y="43977"/>
                  </a:lnTo>
                  <a:lnTo>
                    <a:pt x="321" y="43940"/>
                  </a:lnTo>
                  <a:lnTo>
                    <a:pt x="4723" y="35817"/>
                  </a:lnTo>
                  <a:lnTo>
                    <a:pt x="4742" y="35760"/>
                  </a:lnTo>
                  <a:lnTo>
                    <a:pt x="4742" y="35722"/>
                  </a:lnTo>
                  <a:lnTo>
                    <a:pt x="1474" y="360"/>
                  </a:lnTo>
                  <a:lnTo>
                    <a:pt x="11089" y="360"/>
                  </a:lnTo>
                  <a:lnTo>
                    <a:pt x="8501" y="11675"/>
                  </a:lnTo>
                  <a:lnTo>
                    <a:pt x="8501" y="11751"/>
                  </a:lnTo>
                  <a:lnTo>
                    <a:pt x="8520" y="11807"/>
                  </a:lnTo>
                  <a:lnTo>
                    <a:pt x="8954" y="12620"/>
                  </a:lnTo>
                  <a:lnTo>
                    <a:pt x="9389" y="13451"/>
                  </a:lnTo>
                  <a:lnTo>
                    <a:pt x="9880" y="14433"/>
                  </a:lnTo>
                  <a:lnTo>
                    <a:pt x="10371" y="15491"/>
                  </a:lnTo>
                  <a:lnTo>
                    <a:pt x="10824" y="16492"/>
                  </a:lnTo>
                  <a:lnTo>
                    <a:pt x="11013" y="16945"/>
                  </a:lnTo>
                  <a:lnTo>
                    <a:pt x="11164" y="17361"/>
                  </a:lnTo>
                  <a:lnTo>
                    <a:pt x="11278" y="17720"/>
                  </a:lnTo>
                  <a:lnTo>
                    <a:pt x="11334" y="18003"/>
                  </a:lnTo>
                  <a:lnTo>
                    <a:pt x="11334" y="18136"/>
                  </a:lnTo>
                  <a:lnTo>
                    <a:pt x="11334" y="18324"/>
                  </a:lnTo>
                  <a:lnTo>
                    <a:pt x="11278" y="18834"/>
                  </a:lnTo>
                  <a:lnTo>
                    <a:pt x="11202" y="19533"/>
                  </a:lnTo>
                  <a:lnTo>
                    <a:pt x="11089" y="20402"/>
                  </a:lnTo>
                  <a:lnTo>
                    <a:pt x="10768" y="22518"/>
                  </a:lnTo>
                  <a:lnTo>
                    <a:pt x="10371" y="25030"/>
                  </a:lnTo>
                  <a:lnTo>
                    <a:pt x="9899" y="27770"/>
                  </a:lnTo>
                  <a:lnTo>
                    <a:pt x="9426" y="30528"/>
                  </a:lnTo>
                  <a:lnTo>
                    <a:pt x="8539" y="35458"/>
                  </a:lnTo>
                  <a:lnTo>
                    <a:pt x="8539" y="35515"/>
                  </a:lnTo>
                  <a:lnTo>
                    <a:pt x="8784" y="37517"/>
                  </a:lnTo>
                  <a:lnTo>
                    <a:pt x="8803" y="37593"/>
                  </a:lnTo>
                  <a:lnTo>
                    <a:pt x="8841" y="37630"/>
                  </a:lnTo>
                  <a:lnTo>
                    <a:pt x="8916" y="37668"/>
                  </a:lnTo>
                  <a:lnTo>
                    <a:pt x="8973" y="37668"/>
                  </a:lnTo>
                  <a:lnTo>
                    <a:pt x="9049" y="37649"/>
                  </a:lnTo>
                  <a:lnTo>
                    <a:pt x="9105" y="37611"/>
                  </a:lnTo>
                  <a:lnTo>
                    <a:pt x="9124" y="37555"/>
                  </a:lnTo>
                  <a:lnTo>
                    <a:pt x="9124" y="37479"/>
                  </a:lnTo>
                  <a:lnTo>
                    <a:pt x="8898" y="35496"/>
                  </a:lnTo>
                  <a:lnTo>
                    <a:pt x="9426" y="32530"/>
                  </a:lnTo>
                  <a:lnTo>
                    <a:pt x="9880" y="29885"/>
                  </a:lnTo>
                  <a:lnTo>
                    <a:pt x="10409" y="26882"/>
                  </a:lnTo>
                  <a:lnTo>
                    <a:pt x="10900" y="23859"/>
                  </a:lnTo>
                  <a:lnTo>
                    <a:pt x="11334" y="21139"/>
                  </a:lnTo>
                  <a:lnTo>
                    <a:pt x="11486" y="20006"/>
                  </a:lnTo>
                  <a:lnTo>
                    <a:pt x="11599" y="19061"/>
                  </a:lnTo>
                  <a:lnTo>
                    <a:pt x="11674" y="18381"/>
                  </a:lnTo>
                  <a:lnTo>
                    <a:pt x="11674" y="18136"/>
                  </a:lnTo>
                  <a:lnTo>
                    <a:pt x="11674" y="17966"/>
                  </a:lnTo>
                  <a:lnTo>
                    <a:pt x="11618" y="17682"/>
                  </a:lnTo>
                  <a:lnTo>
                    <a:pt x="11523" y="17342"/>
                  </a:lnTo>
                  <a:lnTo>
                    <a:pt x="11372" y="16945"/>
                  </a:lnTo>
                  <a:lnTo>
                    <a:pt x="11202" y="16511"/>
                  </a:lnTo>
                  <a:lnTo>
                    <a:pt x="10805" y="15566"/>
                  </a:lnTo>
                  <a:lnTo>
                    <a:pt x="10333" y="14565"/>
                  </a:lnTo>
                  <a:lnTo>
                    <a:pt x="9842" y="13583"/>
                  </a:lnTo>
                  <a:lnTo>
                    <a:pt x="9408" y="12733"/>
                  </a:lnTo>
                  <a:lnTo>
                    <a:pt x="8860" y="11694"/>
                  </a:lnTo>
                  <a:lnTo>
                    <a:pt x="11486" y="209"/>
                  </a:lnTo>
                  <a:lnTo>
                    <a:pt x="11486" y="133"/>
                  </a:lnTo>
                  <a:lnTo>
                    <a:pt x="11448" y="76"/>
                  </a:lnTo>
                  <a:lnTo>
                    <a:pt x="11391" y="20"/>
                  </a:lnTo>
                  <a:lnTo>
                    <a:pt x="1131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0"/>
            <p:cNvSpPr/>
            <p:nvPr/>
          </p:nvSpPr>
          <p:spPr>
            <a:xfrm>
              <a:off x="5265950" y="3742725"/>
              <a:ext cx="278650" cy="195075"/>
            </a:xfrm>
            <a:custGeom>
              <a:avLst/>
              <a:gdLst/>
              <a:ahLst/>
              <a:cxnLst/>
              <a:rect l="l" t="t" r="r" b="b"/>
              <a:pathLst>
                <a:path w="11146" h="7803" extrusionOk="0">
                  <a:moveTo>
                    <a:pt x="10428" y="1"/>
                  </a:moveTo>
                  <a:lnTo>
                    <a:pt x="4818" y="6254"/>
                  </a:lnTo>
                  <a:lnTo>
                    <a:pt x="4383" y="6178"/>
                  </a:lnTo>
                  <a:lnTo>
                    <a:pt x="3968" y="6121"/>
                  </a:lnTo>
                  <a:lnTo>
                    <a:pt x="3590" y="6102"/>
                  </a:lnTo>
                  <a:lnTo>
                    <a:pt x="3231" y="6084"/>
                  </a:lnTo>
                  <a:lnTo>
                    <a:pt x="2910" y="6065"/>
                  </a:lnTo>
                  <a:lnTo>
                    <a:pt x="2607" y="6084"/>
                  </a:lnTo>
                  <a:lnTo>
                    <a:pt x="2305" y="6102"/>
                  </a:lnTo>
                  <a:lnTo>
                    <a:pt x="2041" y="6140"/>
                  </a:lnTo>
                  <a:lnTo>
                    <a:pt x="1814" y="6178"/>
                  </a:lnTo>
                  <a:lnTo>
                    <a:pt x="1587" y="6235"/>
                  </a:lnTo>
                  <a:lnTo>
                    <a:pt x="1380" y="6291"/>
                  </a:lnTo>
                  <a:lnTo>
                    <a:pt x="1191" y="6367"/>
                  </a:lnTo>
                  <a:lnTo>
                    <a:pt x="1021" y="6442"/>
                  </a:lnTo>
                  <a:lnTo>
                    <a:pt x="870" y="6537"/>
                  </a:lnTo>
                  <a:lnTo>
                    <a:pt x="737" y="6612"/>
                  </a:lnTo>
                  <a:lnTo>
                    <a:pt x="624" y="6707"/>
                  </a:lnTo>
                  <a:lnTo>
                    <a:pt x="416" y="6896"/>
                  </a:lnTo>
                  <a:lnTo>
                    <a:pt x="265" y="7085"/>
                  </a:lnTo>
                  <a:lnTo>
                    <a:pt x="152" y="7274"/>
                  </a:lnTo>
                  <a:lnTo>
                    <a:pt x="76" y="7444"/>
                  </a:lnTo>
                  <a:lnTo>
                    <a:pt x="38" y="7576"/>
                  </a:lnTo>
                  <a:lnTo>
                    <a:pt x="1" y="7689"/>
                  </a:lnTo>
                  <a:lnTo>
                    <a:pt x="1" y="7803"/>
                  </a:lnTo>
                  <a:lnTo>
                    <a:pt x="5214" y="7803"/>
                  </a:lnTo>
                  <a:lnTo>
                    <a:pt x="9502" y="2910"/>
                  </a:lnTo>
                  <a:lnTo>
                    <a:pt x="10485" y="7803"/>
                  </a:lnTo>
                  <a:lnTo>
                    <a:pt x="10598" y="6915"/>
                  </a:lnTo>
                  <a:lnTo>
                    <a:pt x="10862" y="4912"/>
                  </a:lnTo>
                  <a:lnTo>
                    <a:pt x="10995" y="3798"/>
                  </a:lnTo>
                  <a:lnTo>
                    <a:pt x="11089" y="2759"/>
                  </a:lnTo>
                  <a:lnTo>
                    <a:pt x="11127" y="2305"/>
                  </a:lnTo>
                  <a:lnTo>
                    <a:pt x="11146" y="1909"/>
                  </a:lnTo>
                  <a:lnTo>
                    <a:pt x="11146" y="1588"/>
                  </a:lnTo>
                  <a:lnTo>
                    <a:pt x="11127" y="1380"/>
                  </a:lnTo>
                  <a:lnTo>
                    <a:pt x="11051" y="1059"/>
                  </a:lnTo>
                  <a:lnTo>
                    <a:pt x="10938" y="775"/>
                  </a:lnTo>
                  <a:lnTo>
                    <a:pt x="10825" y="549"/>
                  </a:lnTo>
                  <a:lnTo>
                    <a:pt x="10711" y="341"/>
                  </a:lnTo>
                  <a:lnTo>
                    <a:pt x="10598" y="190"/>
                  </a:lnTo>
                  <a:lnTo>
                    <a:pt x="10504" y="95"/>
                  </a:lnTo>
                  <a:lnTo>
                    <a:pt x="104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0"/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extrusionOk="0">
                  <a:moveTo>
                    <a:pt x="8803" y="1"/>
                  </a:move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0"/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fill="none" extrusionOk="0">
                  <a:moveTo>
                    <a:pt x="14678" y="1"/>
                  </a:moveTo>
                  <a:lnTo>
                    <a:pt x="8803" y="1"/>
                  </a:lnTo>
                  <a:lnTo>
                    <a:pt x="8803" y="1"/>
                  </a:ln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0"/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extrusionOk="0">
                  <a:moveTo>
                    <a:pt x="26768" y="0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0"/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fill="none" extrusionOk="0">
                  <a:moveTo>
                    <a:pt x="3514" y="1247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lnTo>
                    <a:pt x="3514" y="12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0"/>
            <p:cNvSpPr/>
            <p:nvPr/>
          </p:nvSpPr>
          <p:spPr>
            <a:xfrm>
              <a:off x="5306100" y="537050"/>
              <a:ext cx="69925" cy="170500"/>
            </a:xfrm>
            <a:custGeom>
              <a:avLst/>
              <a:gdLst/>
              <a:ahLst/>
              <a:cxnLst/>
              <a:rect l="l" t="t" r="r" b="b"/>
              <a:pathLst>
                <a:path w="2797" h="6820" extrusionOk="0">
                  <a:moveTo>
                    <a:pt x="0" y="1"/>
                  </a:moveTo>
                  <a:lnTo>
                    <a:pt x="0" y="5176"/>
                  </a:lnTo>
                  <a:lnTo>
                    <a:pt x="114" y="5309"/>
                  </a:lnTo>
                  <a:lnTo>
                    <a:pt x="246" y="5460"/>
                  </a:lnTo>
                  <a:lnTo>
                    <a:pt x="435" y="5649"/>
                  </a:lnTo>
                  <a:lnTo>
                    <a:pt x="718" y="5875"/>
                  </a:lnTo>
                  <a:lnTo>
                    <a:pt x="1058" y="6121"/>
                  </a:lnTo>
                  <a:lnTo>
                    <a:pt x="1266" y="6234"/>
                  </a:lnTo>
                  <a:lnTo>
                    <a:pt x="1493" y="6348"/>
                  </a:lnTo>
                  <a:lnTo>
                    <a:pt x="1757" y="6461"/>
                  </a:lnTo>
                  <a:lnTo>
                    <a:pt x="2040" y="6574"/>
                  </a:lnTo>
                  <a:lnTo>
                    <a:pt x="2720" y="6820"/>
                  </a:lnTo>
                  <a:lnTo>
                    <a:pt x="2796" y="6820"/>
                  </a:lnTo>
                  <a:lnTo>
                    <a:pt x="2720" y="6782"/>
                  </a:lnTo>
                  <a:lnTo>
                    <a:pt x="2437" y="6650"/>
                  </a:lnTo>
                  <a:lnTo>
                    <a:pt x="2267" y="6574"/>
                  </a:lnTo>
                  <a:lnTo>
                    <a:pt x="226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0"/>
            <p:cNvSpPr/>
            <p:nvPr/>
          </p:nvSpPr>
          <p:spPr>
            <a:xfrm>
              <a:off x="4786625" y="1144850"/>
              <a:ext cx="642275" cy="538400"/>
            </a:xfrm>
            <a:custGeom>
              <a:avLst/>
              <a:gdLst/>
              <a:ahLst/>
              <a:cxnLst/>
              <a:rect l="l" t="t" r="r" b="b"/>
              <a:pathLst>
                <a:path w="25691" h="21536" extrusionOk="0">
                  <a:moveTo>
                    <a:pt x="3929" y="0"/>
                  </a:moveTo>
                  <a:lnTo>
                    <a:pt x="0" y="1757"/>
                  </a:lnTo>
                  <a:lnTo>
                    <a:pt x="302" y="2343"/>
                  </a:lnTo>
                  <a:lnTo>
                    <a:pt x="718" y="3231"/>
                  </a:lnTo>
                  <a:lnTo>
                    <a:pt x="1832" y="5705"/>
                  </a:lnTo>
                  <a:lnTo>
                    <a:pt x="3211" y="8803"/>
                  </a:lnTo>
                  <a:lnTo>
                    <a:pt x="3967" y="10484"/>
                  </a:lnTo>
                  <a:lnTo>
                    <a:pt x="4741" y="12203"/>
                  </a:lnTo>
                  <a:lnTo>
                    <a:pt x="5554" y="13904"/>
                  </a:lnTo>
                  <a:lnTo>
                    <a:pt x="6347" y="15528"/>
                  </a:lnTo>
                  <a:lnTo>
                    <a:pt x="7141" y="17058"/>
                  </a:lnTo>
                  <a:lnTo>
                    <a:pt x="7518" y="17757"/>
                  </a:lnTo>
                  <a:lnTo>
                    <a:pt x="7896" y="18418"/>
                  </a:lnTo>
                  <a:lnTo>
                    <a:pt x="8255" y="19042"/>
                  </a:lnTo>
                  <a:lnTo>
                    <a:pt x="8595" y="19608"/>
                  </a:lnTo>
                  <a:lnTo>
                    <a:pt x="8935" y="20100"/>
                  </a:lnTo>
                  <a:lnTo>
                    <a:pt x="9256" y="20534"/>
                  </a:lnTo>
                  <a:lnTo>
                    <a:pt x="9558" y="20912"/>
                  </a:lnTo>
                  <a:lnTo>
                    <a:pt x="9842" y="21195"/>
                  </a:lnTo>
                  <a:lnTo>
                    <a:pt x="9974" y="21309"/>
                  </a:lnTo>
                  <a:lnTo>
                    <a:pt x="10106" y="21403"/>
                  </a:lnTo>
                  <a:lnTo>
                    <a:pt x="10239" y="21460"/>
                  </a:lnTo>
                  <a:lnTo>
                    <a:pt x="10352" y="21516"/>
                  </a:lnTo>
                  <a:lnTo>
                    <a:pt x="10427" y="21535"/>
                  </a:lnTo>
                  <a:lnTo>
                    <a:pt x="10522" y="21535"/>
                  </a:lnTo>
                  <a:lnTo>
                    <a:pt x="10730" y="21498"/>
                  </a:lnTo>
                  <a:lnTo>
                    <a:pt x="10994" y="21422"/>
                  </a:lnTo>
                  <a:lnTo>
                    <a:pt x="11277" y="21309"/>
                  </a:lnTo>
                  <a:lnTo>
                    <a:pt x="11580" y="21157"/>
                  </a:lnTo>
                  <a:lnTo>
                    <a:pt x="11920" y="20969"/>
                  </a:lnTo>
                  <a:lnTo>
                    <a:pt x="12298" y="20723"/>
                  </a:lnTo>
                  <a:lnTo>
                    <a:pt x="12713" y="20477"/>
                  </a:lnTo>
                  <a:lnTo>
                    <a:pt x="13582" y="19854"/>
                  </a:lnTo>
                  <a:lnTo>
                    <a:pt x="14545" y="19136"/>
                  </a:lnTo>
                  <a:lnTo>
                    <a:pt x="15584" y="18343"/>
                  </a:lnTo>
                  <a:lnTo>
                    <a:pt x="16661" y="17455"/>
                  </a:lnTo>
                  <a:lnTo>
                    <a:pt x="17795" y="16529"/>
                  </a:lnTo>
                  <a:lnTo>
                    <a:pt x="18966" y="15566"/>
                  </a:lnTo>
                  <a:lnTo>
                    <a:pt x="21308" y="13582"/>
                  </a:lnTo>
                  <a:lnTo>
                    <a:pt x="23594" y="11675"/>
                  </a:lnTo>
                  <a:lnTo>
                    <a:pt x="24671" y="10787"/>
                  </a:lnTo>
                  <a:lnTo>
                    <a:pt x="25691" y="9956"/>
                  </a:lnTo>
                  <a:lnTo>
                    <a:pt x="23159" y="605"/>
                  </a:lnTo>
                  <a:lnTo>
                    <a:pt x="11561" y="13469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0"/>
            <p:cNvSpPr/>
            <p:nvPr/>
          </p:nvSpPr>
          <p:spPr>
            <a:xfrm>
              <a:off x="4880600" y="1140600"/>
              <a:ext cx="230950" cy="345725"/>
            </a:xfrm>
            <a:custGeom>
              <a:avLst/>
              <a:gdLst/>
              <a:ahLst/>
              <a:cxnLst/>
              <a:rect l="l" t="t" r="r" b="b"/>
              <a:pathLst>
                <a:path w="9238" h="13829" extrusionOk="0">
                  <a:moveTo>
                    <a:pt x="151" y="0"/>
                  </a:moveTo>
                  <a:lnTo>
                    <a:pt x="95" y="19"/>
                  </a:lnTo>
                  <a:lnTo>
                    <a:pt x="38" y="76"/>
                  </a:lnTo>
                  <a:lnTo>
                    <a:pt x="0" y="133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7651" y="13734"/>
                  </a:lnTo>
                  <a:lnTo>
                    <a:pt x="7707" y="13790"/>
                  </a:lnTo>
                  <a:lnTo>
                    <a:pt x="7783" y="13828"/>
                  </a:lnTo>
                  <a:lnTo>
                    <a:pt x="7802" y="13828"/>
                  </a:lnTo>
                  <a:lnTo>
                    <a:pt x="7859" y="13809"/>
                  </a:lnTo>
                  <a:lnTo>
                    <a:pt x="7915" y="13771"/>
                  </a:lnTo>
                  <a:lnTo>
                    <a:pt x="9200" y="12355"/>
                  </a:lnTo>
                  <a:lnTo>
                    <a:pt x="9237" y="12279"/>
                  </a:lnTo>
                  <a:lnTo>
                    <a:pt x="9237" y="12222"/>
                  </a:lnTo>
                  <a:lnTo>
                    <a:pt x="9237" y="12166"/>
                  </a:lnTo>
                  <a:lnTo>
                    <a:pt x="9181" y="12109"/>
                  </a:lnTo>
                  <a:lnTo>
                    <a:pt x="9124" y="12071"/>
                  </a:lnTo>
                  <a:lnTo>
                    <a:pt x="9067" y="12052"/>
                  </a:lnTo>
                  <a:lnTo>
                    <a:pt x="8992" y="12071"/>
                  </a:lnTo>
                  <a:lnTo>
                    <a:pt x="8935" y="12109"/>
                  </a:lnTo>
                  <a:lnTo>
                    <a:pt x="7821" y="13356"/>
                  </a:lnTo>
                  <a:lnTo>
                    <a:pt x="321" y="95"/>
                  </a:lnTo>
                  <a:lnTo>
                    <a:pt x="284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0"/>
            <p:cNvSpPr/>
            <p:nvPr/>
          </p:nvSpPr>
          <p:spPr>
            <a:xfrm>
              <a:off x="4782375" y="1184525"/>
              <a:ext cx="424100" cy="502975"/>
            </a:xfrm>
            <a:custGeom>
              <a:avLst/>
              <a:gdLst/>
              <a:ahLst/>
              <a:cxnLst/>
              <a:rect l="l" t="t" r="r" b="b"/>
              <a:pathLst>
                <a:path w="16964" h="20119" extrusionOk="0">
                  <a:moveTo>
                    <a:pt x="151" y="0"/>
                  </a:moveTo>
                  <a:lnTo>
                    <a:pt x="94" y="19"/>
                  </a:lnTo>
                  <a:lnTo>
                    <a:pt x="38" y="76"/>
                  </a:lnTo>
                  <a:lnTo>
                    <a:pt x="0" y="132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170" y="548"/>
                  </a:lnTo>
                  <a:lnTo>
                    <a:pt x="359" y="907"/>
                  </a:lnTo>
                  <a:lnTo>
                    <a:pt x="831" y="1908"/>
                  </a:lnTo>
                  <a:lnTo>
                    <a:pt x="2078" y="4723"/>
                  </a:lnTo>
                  <a:lnTo>
                    <a:pt x="3325" y="7500"/>
                  </a:lnTo>
                  <a:lnTo>
                    <a:pt x="4553" y="10201"/>
                  </a:lnTo>
                  <a:lnTo>
                    <a:pt x="5138" y="11485"/>
                  </a:lnTo>
                  <a:lnTo>
                    <a:pt x="5743" y="12732"/>
                  </a:lnTo>
                  <a:lnTo>
                    <a:pt x="6309" y="13903"/>
                  </a:lnTo>
                  <a:lnTo>
                    <a:pt x="6876" y="15018"/>
                  </a:lnTo>
                  <a:lnTo>
                    <a:pt x="7424" y="16038"/>
                  </a:lnTo>
                  <a:lnTo>
                    <a:pt x="7934" y="16964"/>
                  </a:lnTo>
                  <a:lnTo>
                    <a:pt x="8444" y="17795"/>
                  </a:lnTo>
                  <a:lnTo>
                    <a:pt x="8916" y="18513"/>
                  </a:lnTo>
                  <a:lnTo>
                    <a:pt x="9124" y="18834"/>
                  </a:lnTo>
                  <a:lnTo>
                    <a:pt x="9351" y="19117"/>
                  </a:lnTo>
                  <a:lnTo>
                    <a:pt x="9558" y="19382"/>
                  </a:lnTo>
                  <a:lnTo>
                    <a:pt x="9766" y="19589"/>
                  </a:lnTo>
                  <a:lnTo>
                    <a:pt x="9955" y="19778"/>
                  </a:lnTo>
                  <a:lnTo>
                    <a:pt x="10144" y="19911"/>
                  </a:lnTo>
                  <a:lnTo>
                    <a:pt x="10314" y="20024"/>
                  </a:lnTo>
                  <a:lnTo>
                    <a:pt x="10484" y="20099"/>
                  </a:lnTo>
                  <a:lnTo>
                    <a:pt x="10654" y="20118"/>
                  </a:lnTo>
                  <a:lnTo>
                    <a:pt x="10824" y="20099"/>
                  </a:lnTo>
                  <a:lnTo>
                    <a:pt x="11032" y="20062"/>
                  </a:lnTo>
                  <a:lnTo>
                    <a:pt x="11259" y="19986"/>
                  </a:lnTo>
                  <a:lnTo>
                    <a:pt x="11504" y="19873"/>
                  </a:lnTo>
                  <a:lnTo>
                    <a:pt x="11788" y="19741"/>
                  </a:lnTo>
                  <a:lnTo>
                    <a:pt x="12090" y="19570"/>
                  </a:lnTo>
                  <a:lnTo>
                    <a:pt x="12430" y="19382"/>
                  </a:lnTo>
                  <a:lnTo>
                    <a:pt x="12808" y="19136"/>
                  </a:lnTo>
                  <a:lnTo>
                    <a:pt x="13620" y="18569"/>
                  </a:lnTo>
                  <a:lnTo>
                    <a:pt x="14583" y="17870"/>
                  </a:lnTo>
                  <a:lnTo>
                    <a:pt x="15679" y="17020"/>
                  </a:lnTo>
                  <a:lnTo>
                    <a:pt x="16907" y="16038"/>
                  </a:lnTo>
                  <a:lnTo>
                    <a:pt x="16945" y="15981"/>
                  </a:lnTo>
                  <a:lnTo>
                    <a:pt x="16963" y="15925"/>
                  </a:lnTo>
                  <a:lnTo>
                    <a:pt x="16963" y="15849"/>
                  </a:lnTo>
                  <a:lnTo>
                    <a:pt x="16926" y="15792"/>
                  </a:lnTo>
                  <a:lnTo>
                    <a:pt x="16888" y="15755"/>
                  </a:lnTo>
                  <a:lnTo>
                    <a:pt x="16812" y="15736"/>
                  </a:lnTo>
                  <a:lnTo>
                    <a:pt x="16756" y="15736"/>
                  </a:lnTo>
                  <a:lnTo>
                    <a:pt x="16680" y="15774"/>
                  </a:lnTo>
                  <a:lnTo>
                    <a:pt x="15320" y="16869"/>
                  </a:lnTo>
                  <a:lnTo>
                    <a:pt x="14432" y="17549"/>
                  </a:lnTo>
                  <a:lnTo>
                    <a:pt x="13488" y="18248"/>
                  </a:lnTo>
                  <a:lnTo>
                    <a:pt x="13034" y="18569"/>
                  </a:lnTo>
                  <a:lnTo>
                    <a:pt x="12581" y="18872"/>
                  </a:lnTo>
                  <a:lnTo>
                    <a:pt x="12146" y="19155"/>
                  </a:lnTo>
                  <a:lnTo>
                    <a:pt x="11731" y="19382"/>
                  </a:lnTo>
                  <a:lnTo>
                    <a:pt x="11372" y="19570"/>
                  </a:lnTo>
                  <a:lnTo>
                    <a:pt x="11051" y="19703"/>
                  </a:lnTo>
                  <a:lnTo>
                    <a:pt x="10900" y="19741"/>
                  </a:lnTo>
                  <a:lnTo>
                    <a:pt x="10786" y="19759"/>
                  </a:lnTo>
                  <a:lnTo>
                    <a:pt x="10673" y="19778"/>
                  </a:lnTo>
                  <a:lnTo>
                    <a:pt x="10579" y="19759"/>
                  </a:lnTo>
                  <a:lnTo>
                    <a:pt x="10409" y="19684"/>
                  </a:lnTo>
                  <a:lnTo>
                    <a:pt x="10220" y="19570"/>
                  </a:lnTo>
                  <a:lnTo>
                    <a:pt x="10031" y="19400"/>
                  </a:lnTo>
                  <a:lnTo>
                    <a:pt x="9842" y="19174"/>
                  </a:lnTo>
                  <a:lnTo>
                    <a:pt x="9615" y="18928"/>
                  </a:lnTo>
                  <a:lnTo>
                    <a:pt x="9388" y="18626"/>
                  </a:lnTo>
                  <a:lnTo>
                    <a:pt x="9162" y="18305"/>
                  </a:lnTo>
                  <a:lnTo>
                    <a:pt x="8916" y="17927"/>
                  </a:lnTo>
                  <a:lnTo>
                    <a:pt x="8406" y="17115"/>
                  </a:lnTo>
                  <a:lnTo>
                    <a:pt x="7877" y="16170"/>
                  </a:lnTo>
                  <a:lnTo>
                    <a:pt x="7329" y="15131"/>
                  </a:lnTo>
                  <a:lnTo>
                    <a:pt x="6763" y="14017"/>
                  </a:lnTo>
                  <a:lnTo>
                    <a:pt x="6177" y="12864"/>
                  </a:lnTo>
                  <a:lnTo>
                    <a:pt x="5592" y="11655"/>
                  </a:lnTo>
                  <a:lnTo>
                    <a:pt x="4458" y="9181"/>
                  </a:lnTo>
                  <a:lnTo>
                    <a:pt x="3362" y="6782"/>
                  </a:lnTo>
                  <a:lnTo>
                    <a:pt x="2399" y="4572"/>
                  </a:lnTo>
                  <a:lnTo>
                    <a:pt x="1133" y="1757"/>
                  </a:lnTo>
                  <a:lnTo>
                    <a:pt x="661" y="756"/>
                  </a:lnTo>
                  <a:lnTo>
                    <a:pt x="472" y="378"/>
                  </a:lnTo>
                  <a:lnTo>
                    <a:pt x="321" y="95"/>
                  </a:lnTo>
                  <a:lnTo>
                    <a:pt x="283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0"/>
            <p:cNvSpPr/>
            <p:nvPr/>
          </p:nvSpPr>
          <p:spPr>
            <a:xfrm>
              <a:off x="5102550" y="1152400"/>
              <a:ext cx="375475" cy="395300"/>
            </a:xfrm>
            <a:custGeom>
              <a:avLst/>
              <a:gdLst/>
              <a:ahLst/>
              <a:cxnLst/>
              <a:rect l="l" t="t" r="r" b="b"/>
              <a:pathLst>
                <a:path w="15019" h="15812" extrusionOk="0">
                  <a:moveTo>
                    <a:pt x="10806" y="1"/>
                  </a:moveTo>
                  <a:lnTo>
                    <a:pt x="1" y="11637"/>
                  </a:lnTo>
                  <a:lnTo>
                    <a:pt x="5989" y="15812"/>
                  </a:lnTo>
                  <a:lnTo>
                    <a:pt x="7160" y="14905"/>
                  </a:lnTo>
                  <a:lnTo>
                    <a:pt x="8331" y="13979"/>
                  </a:lnTo>
                  <a:lnTo>
                    <a:pt x="8917" y="13507"/>
                  </a:lnTo>
                  <a:lnTo>
                    <a:pt x="9502" y="13035"/>
                  </a:lnTo>
                  <a:lnTo>
                    <a:pt x="10069" y="12525"/>
                  </a:lnTo>
                  <a:lnTo>
                    <a:pt x="10655" y="12015"/>
                  </a:lnTo>
                  <a:lnTo>
                    <a:pt x="11221" y="11467"/>
                  </a:lnTo>
                  <a:lnTo>
                    <a:pt x="11788" y="10881"/>
                  </a:lnTo>
                  <a:lnTo>
                    <a:pt x="12336" y="10277"/>
                  </a:lnTo>
                  <a:lnTo>
                    <a:pt x="12903" y="9635"/>
                  </a:lnTo>
                  <a:lnTo>
                    <a:pt x="13450" y="8955"/>
                  </a:lnTo>
                  <a:lnTo>
                    <a:pt x="13979" y="8218"/>
                  </a:lnTo>
                  <a:lnTo>
                    <a:pt x="14508" y="7443"/>
                  </a:lnTo>
                  <a:lnTo>
                    <a:pt x="15018" y="6612"/>
                  </a:lnTo>
                  <a:lnTo>
                    <a:pt x="108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0"/>
            <p:cNvSpPr/>
            <p:nvPr/>
          </p:nvSpPr>
          <p:spPr>
            <a:xfrm>
              <a:off x="5372675" y="946025"/>
              <a:ext cx="571925" cy="782075"/>
            </a:xfrm>
            <a:custGeom>
              <a:avLst/>
              <a:gdLst/>
              <a:ahLst/>
              <a:cxnLst/>
              <a:rect l="l" t="t" r="r" b="b"/>
              <a:pathLst>
                <a:path w="22877" h="31283" extrusionOk="0">
                  <a:moveTo>
                    <a:pt x="8596" y="1"/>
                  </a:moveTo>
                  <a:lnTo>
                    <a:pt x="8596" y="7557"/>
                  </a:lnTo>
                  <a:lnTo>
                    <a:pt x="1" y="8256"/>
                  </a:lnTo>
                  <a:lnTo>
                    <a:pt x="1569" y="15094"/>
                  </a:lnTo>
                  <a:lnTo>
                    <a:pt x="1493" y="15585"/>
                  </a:lnTo>
                  <a:lnTo>
                    <a:pt x="1304" y="16700"/>
                  </a:lnTo>
                  <a:lnTo>
                    <a:pt x="1210" y="17361"/>
                  </a:lnTo>
                  <a:lnTo>
                    <a:pt x="1134" y="18003"/>
                  </a:lnTo>
                  <a:lnTo>
                    <a:pt x="1115" y="18305"/>
                  </a:lnTo>
                  <a:lnTo>
                    <a:pt x="1115" y="18570"/>
                  </a:lnTo>
                  <a:lnTo>
                    <a:pt x="1115" y="18815"/>
                  </a:lnTo>
                  <a:lnTo>
                    <a:pt x="1153" y="19004"/>
                  </a:lnTo>
                  <a:lnTo>
                    <a:pt x="1191" y="19193"/>
                  </a:lnTo>
                  <a:lnTo>
                    <a:pt x="1285" y="19382"/>
                  </a:lnTo>
                  <a:lnTo>
                    <a:pt x="1380" y="19571"/>
                  </a:lnTo>
                  <a:lnTo>
                    <a:pt x="1512" y="19779"/>
                  </a:lnTo>
                  <a:lnTo>
                    <a:pt x="1663" y="19986"/>
                  </a:lnTo>
                  <a:lnTo>
                    <a:pt x="1814" y="20175"/>
                  </a:lnTo>
                  <a:lnTo>
                    <a:pt x="2154" y="20572"/>
                  </a:lnTo>
                  <a:lnTo>
                    <a:pt x="2494" y="20912"/>
                  </a:lnTo>
                  <a:lnTo>
                    <a:pt x="2778" y="21177"/>
                  </a:lnTo>
                  <a:lnTo>
                    <a:pt x="3042" y="21441"/>
                  </a:lnTo>
                  <a:lnTo>
                    <a:pt x="5328" y="31283"/>
                  </a:lnTo>
                  <a:lnTo>
                    <a:pt x="17550" y="31283"/>
                  </a:lnTo>
                  <a:lnTo>
                    <a:pt x="22877" y="8256"/>
                  </a:lnTo>
                  <a:lnTo>
                    <a:pt x="14282" y="7557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0"/>
            <p:cNvSpPr/>
            <p:nvPr/>
          </p:nvSpPr>
          <p:spPr>
            <a:xfrm>
              <a:off x="5372675" y="1134925"/>
              <a:ext cx="571925" cy="743350"/>
            </a:xfrm>
            <a:custGeom>
              <a:avLst/>
              <a:gdLst/>
              <a:ahLst/>
              <a:cxnLst/>
              <a:rect l="l" t="t" r="r" b="b"/>
              <a:pathLst>
                <a:path w="22877" h="29734" extrusionOk="0">
                  <a:moveTo>
                    <a:pt x="8596" y="1"/>
                  </a:moveTo>
                  <a:lnTo>
                    <a:pt x="1" y="700"/>
                  </a:lnTo>
                  <a:lnTo>
                    <a:pt x="284" y="2116"/>
                  </a:lnTo>
                  <a:lnTo>
                    <a:pt x="662" y="3779"/>
                  </a:lnTo>
                  <a:lnTo>
                    <a:pt x="1096" y="5592"/>
                  </a:lnTo>
                  <a:lnTo>
                    <a:pt x="1569" y="7538"/>
                  </a:lnTo>
                  <a:lnTo>
                    <a:pt x="1436" y="8086"/>
                  </a:lnTo>
                  <a:lnTo>
                    <a:pt x="1285" y="8671"/>
                  </a:lnTo>
                  <a:lnTo>
                    <a:pt x="1134" y="9370"/>
                  </a:lnTo>
                  <a:lnTo>
                    <a:pt x="983" y="10107"/>
                  </a:lnTo>
                  <a:lnTo>
                    <a:pt x="870" y="10806"/>
                  </a:lnTo>
                  <a:lnTo>
                    <a:pt x="832" y="11127"/>
                  </a:lnTo>
                  <a:lnTo>
                    <a:pt x="813" y="11429"/>
                  </a:lnTo>
                  <a:lnTo>
                    <a:pt x="813" y="11675"/>
                  </a:lnTo>
                  <a:lnTo>
                    <a:pt x="832" y="11864"/>
                  </a:lnTo>
                  <a:lnTo>
                    <a:pt x="889" y="12053"/>
                  </a:lnTo>
                  <a:lnTo>
                    <a:pt x="983" y="12279"/>
                  </a:lnTo>
                  <a:lnTo>
                    <a:pt x="1115" y="12525"/>
                  </a:lnTo>
                  <a:lnTo>
                    <a:pt x="1285" y="12771"/>
                  </a:lnTo>
                  <a:lnTo>
                    <a:pt x="1682" y="13318"/>
                  </a:lnTo>
                  <a:lnTo>
                    <a:pt x="2117" y="13885"/>
                  </a:lnTo>
                  <a:lnTo>
                    <a:pt x="2551" y="14376"/>
                  </a:lnTo>
                  <a:lnTo>
                    <a:pt x="2929" y="14811"/>
                  </a:lnTo>
                  <a:lnTo>
                    <a:pt x="3288" y="15188"/>
                  </a:lnTo>
                  <a:lnTo>
                    <a:pt x="5233" y="23727"/>
                  </a:lnTo>
                  <a:lnTo>
                    <a:pt x="1739" y="28676"/>
                  </a:lnTo>
                  <a:lnTo>
                    <a:pt x="10296" y="29526"/>
                  </a:lnTo>
                  <a:lnTo>
                    <a:pt x="11184" y="26164"/>
                  </a:lnTo>
                  <a:lnTo>
                    <a:pt x="11807" y="29734"/>
                  </a:lnTo>
                  <a:lnTo>
                    <a:pt x="21800" y="28714"/>
                  </a:lnTo>
                  <a:lnTo>
                    <a:pt x="17550" y="23727"/>
                  </a:lnTo>
                  <a:lnTo>
                    <a:pt x="17720" y="23066"/>
                  </a:lnTo>
                  <a:lnTo>
                    <a:pt x="17909" y="22405"/>
                  </a:lnTo>
                  <a:lnTo>
                    <a:pt x="18305" y="21101"/>
                  </a:lnTo>
                  <a:lnTo>
                    <a:pt x="18721" y="19854"/>
                  </a:lnTo>
                  <a:lnTo>
                    <a:pt x="19155" y="18626"/>
                  </a:lnTo>
                  <a:lnTo>
                    <a:pt x="20043" y="16190"/>
                  </a:lnTo>
                  <a:lnTo>
                    <a:pt x="20478" y="14943"/>
                  </a:lnTo>
                  <a:lnTo>
                    <a:pt x="20912" y="13677"/>
                  </a:lnTo>
                  <a:lnTo>
                    <a:pt x="21309" y="12355"/>
                  </a:lnTo>
                  <a:lnTo>
                    <a:pt x="21498" y="11675"/>
                  </a:lnTo>
                  <a:lnTo>
                    <a:pt x="21687" y="10976"/>
                  </a:lnTo>
                  <a:lnTo>
                    <a:pt x="21857" y="10258"/>
                  </a:lnTo>
                  <a:lnTo>
                    <a:pt x="22027" y="9521"/>
                  </a:lnTo>
                  <a:lnTo>
                    <a:pt x="22178" y="8766"/>
                  </a:lnTo>
                  <a:lnTo>
                    <a:pt x="22329" y="7991"/>
                  </a:lnTo>
                  <a:lnTo>
                    <a:pt x="22442" y="7179"/>
                  </a:lnTo>
                  <a:lnTo>
                    <a:pt x="22556" y="6348"/>
                  </a:lnTo>
                  <a:lnTo>
                    <a:pt x="22669" y="5498"/>
                  </a:lnTo>
                  <a:lnTo>
                    <a:pt x="22745" y="4591"/>
                  </a:lnTo>
                  <a:lnTo>
                    <a:pt x="22801" y="3684"/>
                  </a:lnTo>
                  <a:lnTo>
                    <a:pt x="22858" y="2721"/>
                  </a:lnTo>
                  <a:lnTo>
                    <a:pt x="22877" y="1720"/>
                  </a:lnTo>
                  <a:lnTo>
                    <a:pt x="22877" y="700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0"/>
            <p:cNvSpPr/>
            <p:nvPr/>
          </p:nvSpPr>
          <p:spPr>
            <a:xfrm>
              <a:off x="5394875" y="1285100"/>
              <a:ext cx="21275" cy="94475"/>
            </a:xfrm>
            <a:custGeom>
              <a:avLst/>
              <a:gdLst/>
              <a:ahLst/>
              <a:cxnLst/>
              <a:rect l="l" t="t" r="r" b="b"/>
              <a:pathLst>
                <a:path w="851" h="3779" extrusionOk="0">
                  <a:moveTo>
                    <a:pt x="341" y="1"/>
                  </a:moveTo>
                  <a:lnTo>
                    <a:pt x="265" y="39"/>
                  </a:lnTo>
                  <a:lnTo>
                    <a:pt x="227" y="76"/>
                  </a:lnTo>
                  <a:lnTo>
                    <a:pt x="208" y="152"/>
                  </a:lnTo>
                  <a:lnTo>
                    <a:pt x="208" y="209"/>
                  </a:lnTo>
                  <a:lnTo>
                    <a:pt x="511" y="1531"/>
                  </a:lnTo>
                  <a:lnTo>
                    <a:pt x="303" y="2343"/>
                  </a:lnTo>
                  <a:lnTo>
                    <a:pt x="1" y="3571"/>
                  </a:lnTo>
                  <a:lnTo>
                    <a:pt x="1" y="3647"/>
                  </a:lnTo>
                  <a:lnTo>
                    <a:pt x="38" y="3703"/>
                  </a:lnTo>
                  <a:lnTo>
                    <a:pt x="76" y="3760"/>
                  </a:lnTo>
                  <a:lnTo>
                    <a:pt x="133" y="3779"/>
                  </a:lnTo>
                  <a:lnTo>
                    <a:pt x="227" y="3779"/>
                  </a:lnTo>
                  <a:lnTo>
                    <a:pt x="284" y="3741"/>
                  </a:lnTo>
                  <a:lnTo>
                    <a:pt x="322" y="3703"/>
                  </a:lnTo>
                  <a:lnTo>
                    <a:pt x="341" y="3647"/>
                  </a:lnTo>
                  <a:lnTo>
                    <a:pt x="681" y="2305"/>
                  </a:lnTo>
                  <a:lnTo>
                    <a:pt x="851" y="1588"/>
                  </a:lnTo>
                  <a:lnTo>
                    <a:pt x="851" y="1493"/>
                  </a:lnTo>
                  <a:lnTo>
                    <a:pt x="548" y="133"/>
                  </a:lnTo>
                  <a:lnTo>
                    <a:pt x="511" y="76"/>
                  </a:lnTo>
                  <a:lnTo>
                    <a:pt x="473" y="39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0"/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extrusionOk="0">
                  <a:moveTo>
                    <a:pt x="11505" y="0"/>
                  </a:move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0"/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fill="none" extrusionOk="0">
                  <a:moveTo>
                    <a:pt x="10636" y="29526"/>
                  </a:move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0"/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extrusionOk="0">
                  <a:moveTo>
                    <a:pt x="12185" y="359"/>
                  </a:moveTo>
                  <a:lnTo>
                    <a:pt x="12732" y="378"/>
                  </a:lnTo>
                  <a:lnTo>
                    <a:pt x="13413" y="435"/>
                  </a:lnTo>
                  <a:lnTo>
                    <a:pt x="14074" y="510"/>
                  </a:lnTo>
                  <a:lnTo>
                    <a:pt x="14697" y="605"/>
                  </a:lnTo>
                  <a:lnTo>
                    <a:pt x="15320" y="737"/>
                  </a:lnTo>
                  <a:lnTo>
                    <a:pt x="15925" y="888"/>
                  </a:lnTo>
                  <a:lnTo>
                    <a:pt x="16492" y="1058"/>
                  </a:lnTo>
                  <a:lnTo>
                    <a:pt x="17058" y="1247"/>
                  </a:lnTo>
                  <a:lnTo>
                    <a:pt x="17587" y="1474"/>
                  </a:lnTo>
                  <a:lnTo>
                    <a:pt x="18116" y="1719"/>
                  </a:lnTo>
                  <a:lnTo>
                    <a:pt x="18607" y="1984"/>
                  </a:lnTo>
                  <a:lnTo>
                    <a:pt x="19080" y="2267"/>
                  </a:lnTo>
                  <a:lnTo>
                    <a:pt x="19552" y="2588"/>
                  </a:lnTo>
                  <a:lnTo>
                    <a:pt x="19986" y="2928"/>
                  </a:lnTo>
                  <a:lnTo>
                    <a:pt x="20383" y="3287"/>
                  </a:lnTo>
                  <a:lnTo>
                    <a:pt x="20780" y="3665"/>
                  </a:lnTo>
                  <a:lnTo>
                    <a:pt x="21157" y="4080"/>
                  </a:lnTo>
                  <a:lnTo>
                    <a:pt x="21460" y="4439"/>
                  </a:lnTo>
                  <a:lnTo>
                    <a:pt x="21724" y="4798"/>
                  </a:lnTo>
                  <a:lnTo>
                    <a:pt x="21989" y="5176"/>
                  </a:lnTo>
                  <a:lnTo>
                    <a:pt x="22215" y="5554"/>
                  </a:lnTo>
                  <a:lnTo>
                    <a:pt x="22423" y="5951"/>
                  </a:lnTo>
                  <a:lnTo>
                    <a:pt x="22631" y="6347"/>
                  </a:lnTo>
                  <a:lnTo>
                    <a:pt x="22801" y="6725"/>
                  </a:lnTo>
                  <a:lnTo>
                    <a:pt x="22971" y="7122"/>
                  </a:lnTo>
                  <a:lnTo>
                    <a:pt x="23122" y="7518"/>
                  </a:lnTo>
                  <a:lnTo>
                    <a:pt x="23254" y="7915"/>
                  </a:lnTo>
                  <a:lnTo>
                    <a:pt x="23368" y="8293"/>
                  </a:lnTo>
                  <a:lnTo>
                    <a:pt x="23481" y="8671"/>
                  </a:lnTo>
                  <a:lnTo>
                    <a:pt x="23651" y="9426"/>
                  </a:lnTo>
                  <a:lnTo>
                    <a:pt x="23783" y="10144"/>
                  </a:lnTo>
                  <a:lnTo>
                    <a:pt x="23878" y="10824"/>
                  </a:lnTo>
                  <a:lnTo>
                    <a:pt x="23934" y="11448"/>
                  </a:lnTo>
                  <a:lnTo>
                    <a:pt x="23953" y="11995"/>
                  </a:lnTo>
                  <a:lnTo>
                    <a:pt x="23972" y="12487"/>
                  </a:lnTo>
                  <a:lnTo>
                    <a:pt x="23972" y="12902"/>
                  </a:lnTo>
                  <a:lnTo>
                    <a:pt x="23953" y="13223"/>
                  </a:lnTo>
                  <a:lnTo>
                    <a:pt x="23934" y="13544"/>
                  </a:lnTo>
                  <a:lnTo>
                    <a:pt x="23878" y="13922"/>
                  </a:lnTo>
                  <a:lnTo>
                    <a:pt x="23802" y="14432"/>
                  </a:lnTo>
                  <a:lnTo>
                    <a:pt x="23689" y="15037"/>
                  </a:lnTo>
                  <a:lnTo>
                    <a:pt x="23538" y="15717"/>
                  </a:lnTo>
                  <a:lnTo>
                    <a:pt x="23349" y="16454"/>
                  </a:lnTo>
                  <a:lnTo>
                    <a:pt x="23122" y="17266"/>
                  </a:lnTo>
                  <a:lnTo>
                    <a:pt x="22877" y="18097"/>
                  </a:lnTo>
                  <a:lnTo>
                    <a:pt x="22593" y="18966"/>
                  </a:lnTo>
                  <a:lnTo>
                    <a:pt x="22291" y="19835"/>
                  </a:lnTo>
                  <a:lnTo>
                    <a:pt x="21951" y="20704"/>
                  </a:lnTo>
                  <a:lnTo>
                    <a:pt x="21592" y="21573"/>
                  </a:lnTo>
                  <a:lnTo>
                    <a:pt x="21214" y="22385"/>
                  </a:lnTo>
                  <a:lnTo>
                    <a:pt x="21006" y="22782"/>
                  </a:lnTo>
                  <a:lnTo>
                    <a:pt x="20799" y="23160"/>
                  </a:lnTo>
                  <a:lnTo>
                    <a:pt x="20591" y="23537"/>
                  </a:lnTo>
                  <a:lnTo>
                    <a:pt x="20364" y="23877"/>
                  </a:lnTo>
                  <a:lnTo>
                    <a:pt x="20137" y="24217"/>
                  </a:lnTo>
                  <a:lnTo>
                    <a:pt x="19911" y="24520"/>
                  </a:lnTo>
                  <a:lnTo>
                    <a:pt x="19684" y="24803"/>
                  </a:lnTo>
                  <a:lnTo>
                    <a:pt x="19438" y="25068"/>
                  </a:lnTo>
                  <a:lnTo>
                    <a:pt x="19193" y="25313"/>
                  </a:lnTo>
                  <a:lnTo>
                    <a:pt x="18928" y="25559"/>
                  </a:lnTo>
                  <a:lnTo>
                    <a:pt x="18381" y="26031"/>
                  </a:lnTo>
                  <a:lnTo>
                    <a:pt x="17795" y="26465"/>
                  </a:lnTo>
                  <a:lnTo>
                    <a:pt x="17172" y="26881"/>
                  </a:lnTo>
                  <a:lnTo>
                    <a:pt x="16548" y="27259"/>
                  </a:lnTo>
                  <a:lnTo>
                    <a:pt x="15925" y="27618"/>
                  </a:lnTo>
                  <a:lnTo>
                    <a:pt x="15283" y="27958"/>
                  </a:lnTo>
                  <a:lnTo>
                    <a:pt x="14640" y="28260"/>
                  </a:lnTo>
                  <a:lnTo>
                    <a:pt x="14036" y="28543"/>
                  </a:lnTo>
                  <a:lnTo>
                    <a:pt x="13431" y="28770"/>
                  </a:lnTo>
                  <a:lnTo>
                    <a:pt x="12865" y="28978"/>
                  </a:lnTo>
                  <a:lnTo>
                    <a:pt x="12336" y="29167"/>
                  </a:lnTo>
                  <a:lnTo>
                    <a:pt x="11864" y="29299"/>
                  </a:lnTo>
                  <a:lnTo>
                    <a:pt x="11429" y="29412"/>
                  </a:lnTo>
                  <a:lnTo>
                    <a:pt x="11070" y="29488"/>
                  </a:lnTo>
                  <a:lnTo>
                    <a:pt x="10787" y="29526"/>
                  </a:lnTo>
                  <a:lnTo>
                    <a:pt x="10485" y="29526"/>
                  </a:lnTo>
                  <a:lnTo>
                    <a:pt x="10088" y="29488"/>
                  </a:lnTo>
                  <a:lnTo>
                    <a:pt x="9616" y="29393"/>
                  </a:lnTo>
                  <a:lnTo>
                    <a:pt x="9049" y="29261"/>
                  </a:lnTo>
                  <a:lnTo>
                    <a:pt x="8444" y="29072"/>
                  </a:lnTo>
                  <a:lnTo>
                    <a:pt x="7783" y="28808"/>
                  </a:lnTo>
                  <a:lnTo>
                    <a:pt x="7065" y="28506"/>
                  </a:lnTo>
                  <a:lnTo>
                    <a:pt x="6706" y="28336"/>
                  </a:lnTo>
                  <a:lnTo>
                    <a:pt x="6348" y="28128"/>
                  </a:lnTo>
                  <a:lnTo>
                    <a:pt x="5970" y="27920"/>
                  </a:lnTo>
                  <a:lnTo>
                    <a:pt x="5592" y="27693"/>
                  </a:lnTo>
                  <a:lnTo>
                    <a:pt x="5214" y="27448"/>
                  </a:lnTo>
                  <a:lnTo>
                    <a:pt x="4836" y="27183"/>
                  </a:lnTo>
                  <a:lnTo>
                    <a:pt x="4459" y="26900"/>
                  </a:lnTo>
                  <a:lnTo>
                    <a:pt x="4100" y="26598"/>
                  </a:lnTo>
                  <a:lnTo>
                    <a:pt x="3722" y="26276"/>
                  </a:lnTo>
                  <a:lnTo>
                    <a:pt x="3363" y="25936"/>
                  </a:lnTo>
                  <a:lnTo>
                    <a:pt x="3004" y="25578"/>
                  </a:lnTo>
                  <a:lnTo>
                    <a:pt x="2664" y="25181"/>
                  </a:lnTo>
                  <a:lnTo>
                    <a:pt x="2324" y="24784"/>
                  </a:lnTo>
                  <a:lnTo>
                    <a:pt x="2003" y="24350"/>
                  </a:lnTo>
                  <a:lnTo>
                    <a:pt x="1682" y="23896"/>
                  </a:lnTo>
                  <a:lnTo>
                    <a:pt x="1398" y="23424"/>
                  </a:lnTo>
                  <a:lnTo>
                    <a:pt x="1115" y="22933"/>
                  </a:lnTo>
                  <a:lnTo>
                    <a:pt x="850" y="22404"/>
                  </a:lnTo>
                  <a:lnTo>
                    <a:pt x="718" y="22083"/>
                  </a:lnTo>
                  <a:lnTo>
                    <a:pt x="624" y="21762"/>
                  </a:lnTo>
                  <a:lnTo>
                    <a:pt x="548" y="21422"/>
                  </a:lnTo>
                  <a:lnTo>
                    <a:pt x="510" y="21101"/>
                  </a:lnTo>
                  <a:lnTo>
                    <a:pt x="473" y="20761"/>
                  </a:lnTo>
                  <a:lnTo>
                    <a:pt x="473" y="20439"/>
                  </a:lnTo>
                  <a:lnTo>
                    <a:pt x="473" y="20118"/>
                  </a:lnTo>
                  <a:lnTo>
                    <a:pt x="492" y="19797"/>
                  </a:lnTo>
                  <a:lnTo>
                    <a:pt x="529" y="19476"/>
                  </a:lnTo>
                  <a:lnTo>
                    <a:pt x="567" y="19174"/>
                  </a:lnTo>
                  <a:lnTo>
                    <a:pt x="680" y="18569"/>
                  </a:lnTo>
                  <a:lnTo>
                    <a:pt x="794" y="18021"/>
                  </a:lnTo>
                  <a:lnTo>
                    <a:pt x="926" y="17530"/>
                  </a:lnTo>
                  <a:lnTo>
                    <a:pt x="1058" y="16982"/>
                  </a:lnTo>
                  <a:lnTo>
                    <a:pt x="1096" y="16756"/>
                  </a:lnTo>
                  <a:lnTo>
                    <a:pt x="1134" y="16567"/>
                  </a:lnTo>
                  <a:lnTo>
                    <a:pt x="1134" y="16340"/>
                  </a:lnTo>
                  <a:lnTo>
                    <a:pt x="1115" y="16095"/>
                  </a:lnTo>
                  <a:lnTo>
                    <a:pt x="1096" y="15811"/>
                  </a:lnTo>
                  <a:lnTo>
                    <a:pt x="1039" y="15509"/>
                  </a:lnTo>
                  <a:lnTo>
                    <a:pt x="907" y="14867"/>
                  </a:lnTo>
                  <a:lnTo>
                    <a:pt x="756" y="14168"/>
                  </a:lnTo>
                  <a:lnTo>
                    <a:pt x="624" y="13526"/>
                  </a:lnTo>
                  <a:lnTo>
                    <a:pt x="492" y="12883"/>
                  </a:lnTo>
                  <a:lnTo>
                    <a:pt x="397" y="12298"/>
                  </a:lnTo>
                  <a:lnTo>
                    <a:pt x="378" y="12033"/>
                  </a:lnTo>
                  <a:lnTo>
                    <a:pt x="359" y="11788"/>
                  </a:lnTo>
                  <a:lnTo>
                    <a:pt x="340" y="11504"/>
                  </a:lnTo>
                  <a:lnTo>
                    <a:pt x="340" y="11164"/>
                  </a:lnTo>
                  <a:lnTo>
                    <a:pt x="359" y="10768"/>
                  </a:lnTo>
                  <a:lnTo>
                    <a:pt x="397" y="10314"/>
                  </a:lnTo>
                  <a:lnTo>
                    <a:pt x="454" y="9842"/>
                  </a:lnTo>
                  <a:lnTo>
                    <a:pt x="529" y="9313"/>
                  </a:lnTo>
                  <a:lnTo>
                    <a:pt x="643" y="8765"/>
                  </a:lnTo>
                  <a:lnTo>
                    <a:pt x="775" y="8180"/>
                  </a:lnTo>
                  <a:lnTo>
                    <a:pt x="964" y="7594"/>
                  </a:lnTo>
                  <a:lnTo>
                    <a:pt x="1172" y="6971"/>
                  </a:lnTo>
                  <a:lnTo>
                    <a:pt x="1417" y="6366"/>
                  </a:lnTo>
                  <a:lnTo>
                    <a:pt x="1719" y="5743"/>
                  </a:lnTo>
                  <a:lnTo>
                    <a:pt x="1889" y="5440"/>
                  </a:lnTo>
                  <a:lnTo>
                    <a:pt x="2078" y="5138"/>
                  </a:lnTo>
                  <a:lnTo>
                    <a:pt x="2267" y="4836"/>
                  </a:lnTo>
                  <a:lnTo>
                    <a:pt x="2475" y="4534"/>
                  </a:lnTo>
                  <a:lnTo>
                    <a:pt x="2683" y="4250"/>
                  </a:lnTo>
                  <a:lnTo>
                    <a:pt x="2910" y="3948"/>
                  </a:lnTo>
                  <a:lnTo>
                    <a:pt x="3155" y="3665"/>
                  </a:lnTo>
                  <a:lnTo>
                    <a:pt x="3420" y="3400"/>
                  </a:lnTo>
                  <a:lnTo>
                    <a:pt x="3797" y="3023"/>
                  </a:lnTo>
                  <a:lnTo>
                    <a:pt x="4194" y="2683"/>
                  </a:lnTo>
                  <a:lnTo>
                    <a:pt x="4610" y="2361"/>
                  </a:lnTo>
                  <a:lnTo>
                    <a:pt x="5044" y="2059"/>
                  </a:lnTo>
                  <a:lnTo>
                    <a:pt x="5497" y="1795"/>
                  </a:lnTo>
                  <a:lnTo>
                    <a:pt x="5970" y="1549"/>
                  </a:lnTo>
                  <a:lnTo>
                    <a:pt x="6461" y="1322"/>
                  </a:lnTo>
                  <a:lnTo>
                    <a:pt x="6952" y="1115"/>
                  </a:lnTo>
                  <a:lnTo>
                    <a:pt x="7481" y="945"/>
                  </a:lnTo>
                  <a:lnTo>
                    <a:pt x="8029" y="775"/>
                  </a:lnTo>
                  <a:lnTo>
                    <a:pt x="8577" y="642"/>
                  </a:lnTo>
                  <a:lnTo>
                    <a:pt x="9162" y="548"/>
                  </a:lnTo>
                  <a:lnTo>
                    <a:pt x="9748" y="453"/>
                  </a:lnTo>
                  <a:lnTo>
                    <a:pt x="10371" y="397"/>
                  </a:lnTo>
                  <a:lnTo>
                    <a:pt x="10995" y="359"/>
                  </a:lnTo>
                  <a:close/>
                  <a:moveTo>
                    <a:pt x="11240" y="0"/>
                  </a:moveTo>
                  <a:lnTo>
                    <a:pt x="10522" y="38"/>
                  </a:lnTo>
                  <a:lnTo>
                    <a:pt x="9823" y="95"/>
                  </a:lnTo>
                  <a:lnTo>
                    <a:pt x="9162" y="189"/>
                  </a:lnTo>
                  <a:lnTo>
                    <a:pt x="8501" y="302"/>
                  </a:lnTo>
                  <a:lnTo>
                    <a:pt x="7859" y="453"/>
                  </a:lnTo>
                  <a:lnTo>
                    <a:pt x="7254" y="642"/>
                  </a:lnTo>
                  <a:lnTo>
                    <a:pt x="6669" y="850"/>
                  </a:lnTo>
                  <a:lnTo>
                    <a:pt x="6102" y="1096"/>
                  </a:lnTo>
                  <a:lnTo>
                    <a:pt x="5554" y="1360"/>
                  </a:lnTo>
                  <a:lnTo>
                    <a:pt x="5025" y="1662"/>
                  </a:lnTo>
                  <a:lnTo>
                    <a:pt x="4534" y="1984"/>
                  </a:lnTo>
                  <a:lnTo>
                    <a:pt x="4062" y="2342"/>
                  </a:lnTo>
                  <a:lnTo>
                    <a:pt x="3608" y="2739"/>
                  </a:lnTo>
                  <a:lnTo>
                    <a:pt x="3174" y="3155"/>
                  </a:lnTo>
                  <a:lnTo>
                    <a:pt x="2910" y="3438"/>
                  </a:lnTo>
                  <a:lnTo>
                    <a:pt x="2645" y="3721"/>
                  </a:lnTo>
                  <a:lnTo>
                    <a:pt x="2418" y="4024"/>
                  </a:lnTo>
                  <a:lnTo>
                    <a:pt x="2192" y="4326"/>
                  </a:lnTo>
                  <a:lnTo>
                    <a:pt x="1984" y="4647"/>
                  </a:lnTo>
                  <a:lnTo>
                    <a:pt x="1776" y="4949"/>
                  </a:lnTo>
                  <a:lnTo>
                    <a:pt x="1587" y="5270"/>
                  </a:lnTo>
                  <a:lnTo>
                    <a:pt x="1417" y="5573"/>
                  </a:lnTo>
                  <a:lnTo>
                    <a:pt x="1115" y="6215"/>
                  </a:lnTo>
                  <a:lnTo>
                    <a:pt x="850" y="6857"/>
                  </a:lnTo>
                  <a:lnTo>
                    <a:pt x="624" y="7481"/>
                  </a:lnTo>
                  <a:lnTo>
                    <a:pt x="454" y="8085"/>
                  </a:lnTo>
                  <a:lnTo>
                    <a:pt x="303" y="8690"/>
                  </a:lnTo>
                  <a:lnTo>
                    <a:pt x="189" y="9256"/>
                  </a:lnTo>
                  <a:lnTo>
                    <a:pt x="95" y="9804"/>
                  </a:lnTo>
                  <a:lnTo>
                    <a:pt x="38" y="10295"/>
                  </a:lnTo>
                  <a:lnTo>
                    <a:pt x="0" y="10749"/>
                  </a:lnTo>
                  <a:lnTo>
                    <a:pt x="0" y="11164"/>
                  </a:lnTo>
                  <a:lnTo>
                    <a:pt x="0" y="11523"/>
                  </a:lnTo>
                  <a:lnTo>
                    <a:pt x="0" y="11807"/>
                  </a:lnTo>
                  <a:lnTo>
                    <a:pt x="19" y="12071"/>
                  </a:lnTo>
                  <a:lnTo>
                    <a:pt x="57" y="12335"/>
                  </a:lnTo>
                  <a:lnTo>
                    <a:pt x="152" y="12940"/>
                  </a:lnTo>
                  <a:lnTo>
                    <a:pt x="284" y="13582"/>
                  </a:lnTo>
                  <a:lnTo>
                    <a:pt x="416" y="14243"/>
                  </a:lnTo>
                  <a:lnTo>
                    <a:pt x="567" y="14905"/>
                  </a:lnTo>
                  <a:lnTo>
                    <a:pt x="699" y="15528"/>
                  </a:lnTo>
                  <a:lnTo>
                    <a:pt x="737" y="15830"/>
                  </a:lnTo>
                  <a:lnTo>
                    <a:pt x="775" y="16095"/>
                  </a:lnTo>
                  <a:lnTo>
                    <a:pt x="794" y="16321"/>
                  </a:lnTo>
                  <a:lnTo>
                    <a:pt x="775" y="16529"/>
                  </a:lnTo>
                  <a:lnTo>
                    <a:pt x="756" y="16699"/>
                  </a:lnTo>
                  <a:lnTo>
                    <a:pt x="699" y="16926"/>
                  </a:lnTo>
                  <a:lnTo>
                    <a:pt x="586" y="17436"/>
                  </a:lnTo>
                  <a:lnTo>
                    <a:pt x="454" y="17965"/>
                  </a:lnTo>
                  <a:lnTo>
                    <a:pt x="322" y="18531"/>
                  </a:lnTo>
                  <a:lnTo>
                    <a:pt x="208" y="19136"/>
                  </a:lnTo>
                  <a:lnTo>
                    <a:pt x="170" y="19457"/>
                  </a:lnTo>
                  <a:lnTo>
                    <a:pt x="133" y="19797"/>
                  </a:lnTo>
                  <a:lnTo>
                    <a:pt x="114" y="20118"/>
                  </a:lnTo>
                  <a:lnTo>
                    <a:pt x="114" y="20458"/>
                  </a:lnTo>
                  <a:lnTo>
                    <a:pt x="133" y="20817"/>
                  </a:lnTo>
                  <a:lnTo>
                    <a:pt x="170" y="21157"/>
                  </a:lnTo>
                  <a:lnTo>
                    <a:pt x="208" y="21497"/>
                  </a:lnTo>
                  <a:lnTo>
                    <a:pt x="303" y="21856"/>
                  </a:lnTo>
                  <a:lnTo>
                    <a:pt x="397" y="22196"/>
                  </a:lnTo>
                  <a:lnTo>
                    <a:pt x="529" y="22555"/>
                  </a:lnTo>
                  <a:lnTo>
                    <a:pt x="794" y="23084"/>
                  </a:lnTo>
                  <a:lnTo>
                    <a:pt x="1077" y="23575"/>
                  </a:lnTo>
                  <a:lnTo>
                    <a:pt x="1379" y="24066"/>
                  </a:lnTo>
                  <a:lnTo>
                    <a:pt x="1682" y="24520"/>
                  </a:lnTo>
                  <a:lnTo>
                    <a:pt x="2003" y="24954"/>
                  </a:lnTo>
                  <a:lnTo>
                    <a:pt x="2343" y="25351"/>
                  </a:lnTo>
                  <a:lnTo>
                    <a:pt x="2683" y="25748"/>
                  </a:lnTo>
                  <a:lnTo>
                    <a:pt x="3042" y="26125"/>
                  </a:lnTo>
                  <a:lnTo>
                    <a:pt x="3401" y="26465"/>
                  </a:lnTo>
                  <a:lnTo>
                    <a:pt x="3760" y="26787"/>
                  </a:lnTo>
                  <a:lnTo>
                    <a:pt x="4137" y="27108"/>
                  </a:lnTo>
                  <a:lnTo>
                    <a:pt x="4496" y="27391"/>
                  </a:lnTo>
                  <a:lnTo>
                    <a:pt x="4874" y="27655"/>
                  </a:lnTo>
                  <a:lnTo>
                    <a:pt x="5252" y="27920"/>
                  </a:lnTo>
                  <a:lnTo>
                    <a:pt x="5630" y="28147"/>
                  </a:lnTo>
                  <a:lnTo>
                    <a:pt x="6008" y="28373"/>
                  </a:lnTo>
                  <a:lnTo>
                    <a:pt x="6366" y="28562"/>
                  </a:lnTo>
                  <a:lnTo>
                    <a:pt x="6725" y="28751"/>
                  </a:lnTo>
                  <a:lnTo>
                    <a:pt x="7084" y="28921"/>
                  </a:lnTo>
                  <a:lnTo>
                    <a:pt x="7443" y="29072"/>
                  </a:lnTo>
                  <a:lnTo>
                    <a:pt x="8123" y="29337"/>
                  </a:lnTo>
                  <a:lnTo>
                    <a:pt x="8766" y="29545"/>
                  </a:lnTo>
                  <a:lnTo>
                    <a:pt x="9332" y="29696"/>
                  </a:lnTo>
                  <a:lnTo>
                    <a:pt x="9861" y="29809"/>
                  </a:lnTo>
                  <a:lnTo>
                    <a:pt x="10296" y="29866"/>
                  </a:lnTo>
                  <a:lnTo>
                    <a:pt x="10655" y="29885"/>
                  </a:lnTo>
                  <a:lnTo>
                    <a:pt x="10806" y="29866"/>
                  </a:lnTo>
                  <a:lnTo>
                    <a:pt x="11108" y="29828"/>
                  </a:lnTo>
                  <a:lnTo>
                    <a:pt x="11486" y="29752"/>
                  </a:lnTo>
                  <a:lnTo>
                    <a:pt x="11939" y="29658"/>
                  </a:lnTo>
                  <a:lnTo>
                    <a:pt x="12430" y="29507"/>
                  </a:lnTo>
                  <a:lnTo>
                    <a:pt x="12959" y="29337"/>
                  </a:lnTo>
                  <a:lnTo>
                    <a:pt x="13545" y="29110"/>
                  </a:lnTo>
                  <a:lnTo>
                    <a:pt x="14149" y="28864"/>
                  </a:lnTo>
                  <a:lnTo>
                    <a:pt x="14773" y="28600"/>
                  </a:lnTo>
                  <a:lnTo>
                    <a:pt x="15415" y="28279"/>
                  </a:lnTo>
                  <a:lnTo>
                    <a:pt x="16076" y="27939"/>
                  </a:lnTo>
                  <a:lnTo>
                    <a:pt x="16718" y="27580"/>
                  </a:lnTo>
                  <a:lnTo>
                    <a:pt x="17361" y="27183"/>
                  </a:lnTo>
                  <a:lnTo>
                    <a:pt x="17984" y="26749"/>
                  </a:lnTo>
                  <a:lnTo>
                    <a:pt x="18588" y="26295"/>
                  </a:lnTo>
                  <a:lnTo>
                    <a:pt x="19155" y="25823"/>
                  </a:lnTo>
                  <a:lnTo>
                    <a:pt x="19420" y="25578"/>
                  </a:lnTo>
                  <a:lnTo>
                    <a:pt x="19684" y="25313"/>
                  </a:lnTo>
                  <a:lnTo>
                    <a:pt x="19930" y="25049"/>
                  </a:lnTo>
                  <a:lnTo>
                    <a:pt x="20175" y="24746"/>
                  </a:lnTo>
                  <a:lnTo>
                    <a:pt x="20402" y="24425"/>
                  </a:lnTo>
                  <a:lnTo>
                    <a:pt x="20647" y="24104"/>
                  </a:lnTo>
                  <a:lnTo>
                    <a:pt x="20874" y="23745"/>
                  </a:lnTo>
                  <a:lnTo>
                    <a:pt x="21082" y="23367"/>
                  </a:lnTo>
                  <a:lnTo>
                    <a:pt x="21290" y="22971"/>
                  </a:lnTo>
                  <a:lnTo>
                    <a:pt x="21498" y="22574"/>
                  </a:lnTo>
                  <a:lnTo>
                    <a:pt x="21894" y="21743"/>
                  </a:lnTo>
                  <a:lnTo>
                    <a:pt x="22272" y="20874"/>
                  </a:lnTo>
                  <a:lnTo>
                    <a:pt x="22612" y="19986"/>
                  </a:lnTo>
                  <a:lnTo>
                    <a:pt x="22914" y="19098"/>
                  </a:lnTo>
                  <a:lnTo>
                    <a:pt x="23198" y="18210"/>
                  </a:lnTo>
                  <a:lnTo>
                    <a:pt x="23462" y="17360"/>
                  </a:lnTo>
                  <a:lnTo>
                    <a:pt x="23670" y="16548"/>
                  </a:lnTo>
                  <a:lnTo>
                    <a:pt x="23859" y="15773"/>
                  </a:lnTo>
                  <a:lnTo>
                    <a:pt x="24029" y="15093"/>
                  </a:lnTo>
                  <a:lnTo>
                    <a:pt x="24142" y="14470"/>
                  </a:lnTo>
                  <a:lnTo>
                    <a:pt x="24237" y="13960"/>
                  </a:lnTo>
                  <a:lnTo>
                    <a:pt x="24274" y="13563"/>
                  </a:lnTo>
                  <a:lnTo>
                    <a:pt x="24312" y="13148"/>
                  </a:lnTo>
                  <a:lnTo>
                    <a:pt x="24331" y="12789"/>
                  </a:lnTo>
                  <a:lnTo>
                    <a:pt x="24331" y="12335"/>
                  </a:lnTo>
                  <a:lnTo>
                    <a:pt x="24312" y="11825"/>
                  </a:lnTo>
                  <a:lnTo>
                    <a:pt x="24274" y="11240"/>
                  </a:lnTo>
                  <a:lnTo>
                    <a:pt x="24218" y="10616"/>
                  </a:lnTo>
                  <a:lnTo>
                    <a:pt x="24104" y="9936"/>
                  </a:lnTo>
                  <a:lnTo>
                    <a:pt x="23972" y="9200"/>
                  </a:lnTo>
                  <a:lnTo>
                    <a:pt x="23802" y="8463"/>
                  </a:lnTo>
                  <a:lnTo>
                    <a:pt x="23689" y="8066"/>
                  </a:lnTo>
                  <a:lnTo>
                    <a:pt x="23557" y="7688"/>
                  </a:lnTo>
                  <a:lnTo>
                    <a:pt x="23424" y="7292"/>
                  </a:lnTo>
                  <a:lnTo>
                    <a:pt x="23273" y="6914"/>
                  </a:lnTo>
                  <a:lnTo>
                    <a:pt x="23103" y="6517"/>
                  </a:lnTo>
                  <a:lnTo>
                    <a:pt x="22914" y="6121"/>
                  </a:lnTo>
                  <a:lnTo>
                    <a:pt x="22706" y="5724"/>
                  </a:lnTo>
                  <a:lnTo>
                    <a:pt x="22499" y="5346"/>
                  </a:lnTo>
                  <a:lnTo>
                    <a:pt x="22253" y="4968"/>
                  </a:lnTo>
                  <a:lnTo>
                    <a:pt x="22008" y="4590"/>
                  </a:lnTo>
                  <a:lnTo>
                    <a:pt x="21724" y="4213"/>
                  </a:lnTo>
                  <a:lnTo>
                    <a:pt x="21422" y="3854"/>
                  </a:lnTo>
                  <a:lnTo>
                    <a:pt x="21044" y="3419"/>
                  </a:lnTo>
                  <a:lnTo>
                    <a:pt x="20629" y="3023"/>
                  </a:lnTo>
                  <a:lnTo>
                    <a:pt x="20213" y="2664"/>
                  </a:lnTo>
                  <a:lnTo>
                    <a:pt x="19760" y="2305"/>
                  </a:lnTo>
                  <a:lnTo>
                    <a:pt x="19287" y="1984"/>
                  </a:lnTo>
                  <a:lnTo>
                    <a:pt x="18796" y="1681"/>
                  </a:lnTo>
                  <a:lnTo>
                    <a:pt x="18286" y="1398"/>
                  </a:lnTo>
                  <a:lnTo>
                    <a:pt x="17757" y="1152"/>
                  </a:lnTo>
                  <a:lnTo>
                    <a:pt x="17191" y="926"/>
                  </a:lnTo>
                  <a:lnTo>
                    <a:pt x="16624" y="718"/>
                  </a:lnTo>
                  <a:lnTo>
                    <a:pt x="16019" y="548"/>
                  </a:lnTo>
                  <a:lnTo>
                    <a:pt x="15415" y="397"/>
                  </a:lnTo>
                  <a:lnTo>
                    <a:pt x="14773" y="265"/>
                  </a:lnTo>
                  <a:lnTo>
                    <a:pt x="14130" y="170"/>
                  </a:lnTo>
                  <a:lnTo>
                    <a:pt x="13450" y="95"/>
                  </a:lnTo>
                  <a:lnTo>
                    <a:pt x="12751" y="38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0"/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fill="none" extrusionOk="0">
                  <a:moveTo>
                    <a:pt x="10655" y="29885"/>
                  </a:moveTo>
                  <a:lnTo>
                    <a:pt x="10655" y="29885"/>
                  </a:lnTo>
                  <a:lnTo>
                    <a:pt x="10296" y="29866"/>
                  </a:lnTo>
                  <a:lnTo>
                    <a:pt x="9861" y="29809"/>
                  </a:lnTo>
                  <a:lnTo>
                    <a:pt x="9332" y="29696"/>
                  </a:lnTo>
                  <a:lnTo>
                    <a:pt x="8766" y="29545"/>
                  </a:lnTo>
                  <a:lnTo>
                    <a:pt x="8123" y="29337"/>
                  </a:lnTo>
                  <a:lnTo>
                    <a:pt x="7443" y="29072"/>
                  </a:lnTo>
                  <a:lnTo>
                    <a:pt x="7084" y="28921"/>
                  </a:lnTo>
                  <a:lnTo>
                    <a:pt x="6725" y="28751"/>
                  </a:lnTo>
                  <a:lnTo>
                    <a:pt x="6366" y="28562"/>
                  </a:lnTo>
                  <a:lnTo>
                    <a:pt x="6008" y="28373"/>
                  </a:lnTo>
                  <a:lnTo>
                    <a:pt x="5630" y="28147"/>
                  </a:lnTo>
                  <a:lnTo>
                    <a:pt x="5252" y="27920"/>
                  </a:lnTo>
                  <a:lnTo>
                    <a:pt x="4874" y="27655"/>
                  </a:lnTo>
                  <a:lnTo>
                    <a:pt x="4496" y="27391"/>
                  </a:lnTo>
                  <a:lnTo>
                    <a:pt x="4137" y="27108"/>
                  </a:lnTo>
                  <a:lnTo>
                    <a:pt x="3760" y="26787"/>
                  </a:lnTo>
                  <a:lnTo>
                    <a:pt x="3401" y="26465"/>
                  </a:lnTo>
                  <a:lnTo>
                    <a:pt x="3042" y="26125"/>
                  </a:lnTo>
                  <a:lnTo>
                    <a:pt x="2683" y="25748"/>
                  </a:lnTo>
                  <a:lnTo>
                    <a:pt x="2343" y="25351"/>
                  </a:lnTo>
                  <a:lnTo>
                    <a:pt x="2003" y="24954"/>
                  </a:lnTo>
                  <a:lnTo>
                    <a:pt x="1682" y="24520"/>
                  </a:lnTo>
                  <a:lnTo>
                    <a:pt x="1379" y="24066"/>
                  </a:lnTo>
                  <a:lnTo>
                    <a:pt x="1077" y="23575"/>
                  </a:lnTo>
                  <a:lnTo>
                    <a:pt x="794" y="23084"/>
                  </a:lnTo>
                  <a:lnTo>
                    <a:pt x="529" y="22555"/>
                  </a:lnTo>
                  <a:lnTo>
                    <a:pt x="529" y="22555"/>
                  </a:lnTo>
                  <a:lnTo>
                    <a:pt x="397" y="22196"/>
                  </a:lnTo>
                  <a:lnTo>
                    <a:pt x="303" y="21856"/>
                  </a:lnTo>
                  <a:lnTo>
                    <a:pt x="208" y="21497"/>
                  </a:lnTo>
                  <a:lnTo>
                    <a:pt x="170" y="21157"/>
                  </a:lnTo>
                  <a:lnTo>
                    <a:pt x="133" y="20817"/>
                  </a:lnTo>
                  <a:lnTo>
                    <a:pt x="114" y="20458"/>
                  </a:lnTo>
                  <a:lnTo>
                    <a:pt x="114" y="20118"/>
                  </a:lnTo>
                  <a:lnTo>
                    <a:pt x="133" y="19797"/>
                  </a:lnTo>
                  <a:lnTo>
                    <a:pt x="170" y="19457"/>
                  </a:lnTo>
                  <a:lnTo>
                    <a:pt x="208" y="19136"/>
                  </a:lnTo>
                  <a:lnTo>
                    <a:pt x="322" y="18531"/>
                  </a:lnTo>
                  <a:lnTo>
                    <a:pt x="454" y="17965"/>
                  </a:lnTo>
                  <a:lnTo>
                    <a:pt x="586" y="17436"/>
                  </a:lnTo>
                  <a:lnTo>
                    <a:pt x="586" y="17436"/>
                  </a:lnTo>
                  <a:lnTo>
                    <a:pt x="699" y="16926"/>
                  </a:lnTo>
                  <a:lnTo>
                    <a:pt x="756" y="16699"/>
                  </a:lnTo>
                  <a:lnTo>
                    <a:pt x="775" y="16529"/>
                  </a:lnTo>
                  <a:lnTo>
                    <a:pt x="775" y="16529"/>
                  </a:lnTo>
                  <a:lnTo>
                    <a:pt x="794" y="16321"/>
                  </a:lnTo>
                  <a:lnTo>
                    <a:pt x="775" y="16095"/>
                  </a:lnTo>
                  <a:lnTo>
                    <a:pt x="737" y="15830"/>
                  </a:lnTo>
                  <a:lnTo>
                    <a:pt x="699" y="15528"/>
                  </a:lnTo>
                  <a:lnTo>
                    <a:pt x="567" y="14905"/>
                  </a:lnTo>
                  <a:lnTo>
                    <a:pt x="416" y="14243"/>
                  </a:lnTo>
                  <a:lnTo>
                    <a:pt x="416" y="14243"/>
                  </a:lnTo>
                  <a:lnTo>
                    <a:pt x="284" y="13582"/>
                  </a:lnTo>
                  <a:lnTo>
                    <a:pt x="152" y="12940"/>
                  </a:lnTo>
                  <a:lnTo>
                    <a:pt x="57" y="12335"/>
                  </a:lnTo>
                  <a:lnTo>
                    <a:pt x="19" y="12071"/>
                  </a:lnTo>
                  <a:lnTo>
                    <a:pt x="0" y="11807"/>
                  </a:lnTo>
                  <a:lnTo>
                    <a:pt x="0" y="11807"/>
                  </a:lnTo>
                  <a:lnTo>
                    <a:pt x="0" y="11523"/>
                  </a:lnTo>
                  <a:lnTo>
                    <a:pt x="0" y="11164"/>
                  </a:lnTo>
                  <a:lnTo>
                    <a:pt x="0" y="10749"/>
                  </a:lnTo>
                  <a:lnTo>
                    <a:pt x="38" y="10295"/>
                  </a:lnTo>
                  <a:lnTo>
                    <a:pt x="95" y="9804"/>
                  </a:lnTo>
                  <a:lnTo>
                    <a:pt x="189" y="9256"/>
                  </a:lnTo>
                  <a:lnTo>
                    <a:pt x="303" y="8690"/>
                  </a:lnTo>
                  <a:lnTo>
                    <a:pt x="454" y="8085"/>
                  </a:lnTo>
                  <a:lnTo>
                    <a:pt x="624" y="7481"/>
                  </a:lnTo>
                  <a:lnTo>
                    <a:pt x="850" y="6857"/>
                  </a:lnTo>
                  <a:lnTo>
                    <a:pt x="1115" y="6215"/>
                  </a:lnTo>
                  <a:lnTo>
                    <a:pt x="1417" y="5573"/>
                  </a:lnTo>
                  <a:lnTo>
                    <a:pt x="1587" y="5270"/>
                  </a:lnTo>
                  <a:lnTo>
                    <a:pt x="1776" y="4949"/>
                  </a:lnTo>
                  <a:lnTo>
                    <a:pt x="1984" y="4647"/>
                  </a:lnTo>
                  <a:lnTo>
                    <a:pt x="2192" y="4326"/>
                  </a:lnTo>
                  <a:lnTo>
                    <a:pt x="2418" y="4024"/>
                  </a:lnTo>
                  <a:lnTo>
                    <a:pt x="2645" y="3721"/>
                  </a:lnTo>
                  <a:lnTo>
                    <a:pt x="2910" y="3438"/>
                  </a:lnTo>
                  <a:lnTo>
                    <a:pt x="3174" y="3155"/>
                  </a:lnTo>
                  <a:lnTo>
                    <a:pt x="3174" y="3155"/>
                  </a:lnTo>
                  <a:lnTo>
                    <a:pt x="3608" y="2739"/>
                  </a:lnTo>
                  <a:lnTo>
                    <a:pt x="4062" y="2342"/>
                  </a:lnTo>
                  <a:lnTo>
                    <a:pt x="4534" y="1984"/>
                  </a:lnTo>
                  <a:lnTo>
                    <a:pt x="5025" y="1662"/>
                  </a:lnTo>
                  <a:lnTo>
                    <a:pt x="5554" y="1360"/>
                  </a:lnTo>
                  <a:lnTo>
                    <a:pt x="6102" y="1096"/>
                  </a:lnTo>
                  <a:lnTo>
                    <a:pt x="6669" y="850"/>
                  </a:lnTo>
                  <a:lnTo>
                    <a:pt x="7254" y="642"/>
                  </a:lnTo>
                  <a:lnTo>
                    <a:pt x="7859" y="453"/>
                  </a:lnTo>
                  <a:lnTo>
                    <a:pt x="8501" y="302"/>
                  </a:lnTo>
                  <a:lnTo>
                    <a:pt x="9162" y="189"/>
                  </a:lnTo>
                  <a:lnTo>
                    <a:pt x="9823" y="95"/>
                  </a:lnTo>
                  <a:lnTo>
                    <a:pt x="10522" y="38"/>
                  </a:lnTo>
                  <a:lnTo>
                    <a:pt x="11240" y="0"/>
                  </a:lnTo>
                  <a:lnTo>
                    <a:pt x="11996" y="0"/>
                  </a:lnTo>
                  <a:lnTo>
                    <a:pt x="12751" y="38"/>
                  </a:lnTo>
                  <a:lnTo>
                    <a:pt x="12751" y="38"/>
                  </a:lnTo>
                  <a:lnTo>
                    <a:pt x="13450" y="95"/>
                  </a:lnTo>
                  <a:lnTo>
                    <a:pt x="14130" y="170"/>
                  </a:lnTo>
                  <a:lnTo>
                    <a:pt x="14773" y="265"/>
                  </a:lnTo>
                  <a:lnTo>
                    <a:pt x="15415" y="397"/>
                  </a:lnTo>
                  <a:lnTo>
                    <a:pt x="16019" y="548"/>
                  </a:lnTo>
                  <a:lnTo>
                    <a:pt x="16624" y="718"/>
                  </a:lnTo>
                  <a:lnTo>
                    <a:pt x="17191" y="926"/>
                  </a:lnTo>
                  <a:lnTo>
                    <a:pt x="17757" y="1152"/>
                  </a:lnTo>
                  <a:lnTo>
                    <a:pt x="18286" y="1398"/>
                  </a:lnTo>
                  <a:lnTo>
                    <a:pt x="18796" y="1681"/>
                  </a:lnTo>
                  <a:lnTo>
                    <a:pt x="19287" y="1984"/>
                  </a:lnTo>
                  <a:lnTo>
                    <a:pt x="19760" y="2305"/>
                  </a:lnTo>
                  <a:lnTo>
                    <a:pt x="20213" y="2664"/>
                  </a:lnTo>
                  <a:lnTo>
                    <a:pt x="20629" y="3023"/>
                  </a:lnTo>
                  <a:lnTo>
                    <a:pt x="21044" y="3419"/>
                  </a:lnTo>
                  <a:lnTo>
                    <a:pt x="21422" y="3854"/>
                  </a:lnTo>
                  <a:lnTo>
                    <a:pt x="21422" y="3854"/>
                  </a:lnTo>
                  <a:lnTo>
                    <a:pt x="21724" y="4213"/>
                  </a:lnTo>
                  <a:lnTo>
                    <a:pt x="22008" y="4590"/>
                  </a:lnTo>
                  <a:lnTo>
                    <a:pt x="22253" y="4968"/>
                  </a:lnTo>
                  <a:lnTo>
                    <a:pt x="22499" y="5346"/>
                  </a:lnTo>
                  <a:lnTo>
                    <a:pt x="22706" y="5724"/>
                  </a:lnTo>
                  <a:lnTo>
                    <a:pt x="22914" y="6121"/>
                  </a:lnTo>
                  <a:lnTo>
                    <a:pt x="23103" y="6517"/>
                  </a:lnTo>
                  <a:lnTo>
                    <a:pt x="23273" y="6914"/>
                  </a:lnTo>
                  <a:lnTo>
                    <a:pt x="23424" y="7292"/>
                  </a:lnTo>
                  <a:lnTo>
                    <a:pt x="23557" y="7688"/>
                  </a:lnTo>
                  <a:lnTo>
                    <a:pt x="23689" y="8066"/>
                  </a:lnTo>
                  <a:lnTo>
                    <a:pt x="23802" y="8463"/>
                  </a:lnTo>
                  <a:lnTo>
                    <a:pt x="23972" y="9200"/>
                  </a:lnTo>
                  <a:lnTo>
                    <a:pt x="24104" y="9936"/>
                  </a:lnTo>
                  <a:lnTo>
                    <a:pt x="24218" y="10616"/>
                  </a:lnTo>
                  <a:lnTo>
                    <a:pt x="24274" y="11240"/>
                  </a:lnTo>
                  <a:lnTo>
                    <a:pt x="24312" y="11825"/>
                  </a:lnTo>
                  <a:lnTo>
                    <a:pt x="24331" y="12335"/>
                  </a:lnTo>
                  <a:lnTo>
                    <a:pt x="24331" y="12789"/>
                  </a:lnTo>
                  <a:lnTo>
                    <a:pt x="24312" y="13148"/>
                  </a:lnTo>
                  <a:lnTo>
                    <a:pt x="24274" y="13563"/>
                  </a:lnTo>
                  <a:lnTo>
                    <a:pt x="24274" y="13563"/>
                  </a:lnTo>
                  <a:lnTo>
                    <a:pt x="24237" y="13960"/>
                  </a:lnTo>
                  <a:lnTo>
                    <a:pt x="24142" y="14470"/>
                  </a:lnTo>
                  <a:lnTo>
                    <a:pt x="24029" y="15093"/>
                  </a:lnTo>
                  <a:lnTo>
                    <a:pt x="23859" y="15773"/>
                  </a:lnTo>
                  <a:lnTo>
                    <a:pt x="23670" y="16548"/>
                  </a:lnTo>
                  <a:lnTo>
                    <a:pt x="23462" y="17360"/>
                  </a:lnTo>
                  <a:lnTo>
                    <a:pt x="23198" y="18210"/>
                  </a:lnTo>
                  <a:lnTo>
                    <a:pt x="22914" y="19098"/>
                  </a:lnTo>
                  <a:lnTo>
                    <a:pt x="22612" y="19986"/>
                  </a:lnTo>
                  <a:lnTo>
                    <a:pt x="22272" y="20874"/>
                  </a:lnTo>
                  <a:lnTo>
                    <a:pt x="21894" y="21743"/>
                  </a:lnTo>
                  <a:lnTo>
                    <a:pt x="21498" y="22574"/>
                  </a:lnTo>
                  <a:lnTo>
                    <a:pt x="21290" y="22971"/>
                  </a:lnTo>
                  <a:lnTo>
                    <a:pt x="21082" y="23367"/>
                  </a:lnTo>
                  <a:lnTo>
                    <a:pt x="20874" y="23745"/>
                  </a:lnTo>
                  <a:lnTo>
                    <a:pt x="20647" y="24104"/>
                  </a:lnTo>
                  <a:lnTo>
                    <a:pt x="20402" y="24425"/>
                  </a:lnTo>
                  <a:lnTo>
                    <a:pt x="20175" y="24746"/>
                  </a:lnTo>
                  <a:lnTo>
                    <a:pt x="19930" y="25049"/>
                  </a:lnTo>
                  <a:lnTo>
                    <a:pt x="19684" y="25313"/>
                  </a:lnTo>
                  <a:lnTo>
                    <a:pt x="19684" y="25313"/>
                  </a:lnTo>
                  <a:lnTo>
                    <a:pt x="19420" y="25578"/>
                  </a:lnTo>
                  <a:lnTo>
                    <a:pt x="19155" y="25823"/>
                  </a:lnTo>
                  <a:lnTo>
                    <a:pt x="18588" y="26295"/>
                  </a:lnTo>
                  <a:lnTo>
                    <a:pt x="17984" y="26749"/>
                  </a:lnTo>
                  <a:lnTo>
                    <a:pt x="17361" y="27183"/>
                  </a:lnTo>
                  <a:lnTo>
                    <a:pt x="16718" y="27580"/>
                  </a:lnTo>
                  <a:lnTo>
                    <a:pt x="16076" y="27939"/>
                  </a:lnTo>
                  <a:lnTo>
                    <a:pt x="15415" y="28279"/>
                  </a:lnTo>
                  <a:lnTo>
                    <a:pt x="14773" y="28600"/>
                  </a:lnTo>
                  <a:lnTo>
                    <a:pt x="14149" y="28864"/>
                  </a:lnTo>
                  <a:lnTo>
                    <a:pt x="13545" y="29110"/>
                  </a:lnTo>
                  <a:lnTo>
                    <a:pt x="12959" y="29337"/>
                  </a:lnTo>
                  <a:lnTo>
                    <a:pt x="12430" y="29507"/>
                  </a:lnTo>
                  <a:lnTo>
                    <a:pt x="11939" y="29658"/>
                  </a:lnTo>
                  <a:lnTo>
                    <a:pt x="11486" y="29752"/>
                  </a:lnTo>
                  <a:lnTo>
                    <a:pt x="11108" y="29828"/>
                  </a:lnTo>
                  <a:lnTo>
                    <a:pt x="10806" y="29866"/>
                  </a:lnTo>
                  <a:lnTo>
                    <a:pt x="10806" y="29866"/>
                  </a:lnTo>
                  <a:lnTo>
                    <a:pt x="10655" y="298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0"/>
            <p:cNvSpPr/>
            <p:nvPr/>
          </p:nvSpPr>
          <p:spPr>
            <a:xfrm>
              <a:off x="5331125" y="315575"/>
              <a:ext cx="590825" cy="729175"/>
            </a:xfrm>
            <a:custGeom>
              <a:avLst/>
              <a:gdLst/>
              <a:ahLst/>
              <a:cxnLst/>
              <a:rect l="l" t="t" r="r" b="b"/>
              <a:pathLst>
                <a:path w="23633" h="29167" fill="none" extrusionOk="0">
                  <a:moveTo>
                    <a:pt x="11297" y="0"/>
                  </a:moveTo>
                  <a:lnTo>
                    <a:pt x="11297" y="0"/>
                  </a:lnTo>
                  <a:lnTo>
                    <a:pt x="10655" y="0"/>
                  </a:lnTo>
                  <a:lnTo>
                    <a:pt x="10031" y="38"/>
                  </a:lnTo>
                  <a:lnTo>
                    <a:pt x="9408" y="94"/>
                  </a:lnTo>
                  <a:lnTo>
                    <a:pt x="8822" y="189"/>
                  </a:lnTo>
                  <a:lnTo>
                    <a:pt x="8237" y="283"/>
                  </a:lnTo>
                  <a:lnTo>
                    <a:pt x="7689" y="416"/>
                  </a:lnTo>
                  <a:lnTo>
                    <a:pt x="7141" y="586"/>
                  </a:lnTo>
                  <a:lnTo>
                    <a:pt x="6612" y="756"/>
                  </a:lnTo>
                  <a:lnTo>
                    <a:pt x="6121" y="963"/>
                  </a:lnTo>
                  <a:lnTo>
                    <a:pt x="5630" y="1190"/>
                  </a:lnTo>
                  <a:lnTo>
                    <a:pt x="5157" y="1436"/>
                  </a:lnTo>
                  <a:lnTo>
                    <a:pt x="4704" y="1700"/>
                  </a:lnTo>
                  <a:lnTo>
                    <a:pt x="4270" y="2002"/>
                  </a:lnTo>
                  <a:lnTo>
                    <a:pt x="3854" y="2324"/>
                  </a:lnTo>
                  <a:lnTo>
                    <a:pt x="3457" y="2664"/>
                  </a:lnTo>
                  <a:lnTo>
                    <a:pt x="3080" y="3041"/>
                  </a:lnTo>
                  <a:lnTo>
                    <a:pt x="3080" y="3041"/>
                  </a:lnTo>
                  <a:lnTo>
                    <a:pt x="2815" y="3306"/>
                  </a:lnTo>
                  <a:lnTo>
                    <a:pt x="2570" y="3589"/>
                  </a:lnTo>
                  <a:lnTo>
                    <a:pt x="2343" y="3891"/>
                  </a:lnTo>
                  <a:lnTo>
                    <a:pt x="2135" y="4175"/>
                  </a:lnTo>
                  <a:lnTo>
                    <a:pt x="1927" y="4477"/>
                  </a:lnTo>
                  <a:lnTo>
                    <a:pt x="1738" y="4779"/>
                  </a:lnTo>
                  <a:lnTo>
                    <a:pt x="1549" y="5081"/>
                  </a:lnTo>
                  <a:lnTo>
                    <a:pt x="1379" y="5384"/>
                  </a:lnTo>
                  <a:lnTo>
                    <a:pt x="1077" y="6007"/>
                  </a:lnTo>
                  <a:lnTo>
                    <a:pt x="832" y="6612"/>
                  </a:lnTo>
                  <a:lnTo>
                    <a:pt x="624" y="7235"/>
                  </a:lnTo>
                  <a:lnTo>
                    <a:pt x="435" y="7821"/>
                  </a:lnTo>
                  <a:lnTo>
                    <a:pt x="303" y="8406"/>
                  </a:lnTo>
                  <a:lnTo>
                    <a:pt x="189" y="8954"/>
                  </a:lnTo>
                  <a:lnTo>
                    <a:pt x="114" y="9483"/>
                  </a:lnTo>
                  <a:lnTo>
                    <a:pt x="57" y="9955"/>
                  </a:lnTo>
                  <a:lnTo>
                    <a:pt x="19" y="10409"/>
                  </a:lnTo>
                  <a:lnTo>
                    <a:pt x="0" y="10805"/>
                  </a:lnTo>
                  <a:lnTo>
                    <a:pt x="0" y="11145"/>
                  </a:lnTo>
                  <a:lnTo>
                    <a:pt x="19" y="11429"/>
                  </a:lnTo>
                  <a:lnTo>
                    <a:pt x="19" y="11429"/>
                  </a:lnTo>
                  <a:lnTo>
                    <a:pt x="38" y="11674"/>
                  </a:lnTo>
                  <a:lnTo>
                    <a:pt x="57" y="11939"/>
                  </a:lnTo>
                  <a:lnTo>
                    <a:pt x="152" y="12524"/>
                  </a:lnTo>
                  <a:lnTo>
                    <a:pt x="284" y="13167"/>
                  </a:lnTo>
                  <a:lnTo>
                    <a:pt x="416" y="13809"/>
                  </a:lnTo>
                  <a:lnTo>
                    <a:pt x="416" y="13809"/>
                  </a:lnTo>
                  <a:lnTo>
                    <a:pt x="567" y="14508"/>
                  </a:lnTo>
                  <a:lnTo>
                    <a:pt x="699" y="15150"/>
                  </a:lnTo>
                  <a:lnTo>
                    <a:pt x="756" y="15452"/>
                  </a:lnTo>
                  <a:lnTo>
                    <a:pt x="775" y="15736"/>
                  </a:lnTo>
                  <a:lnTo>
                    <a:pt x="794" y="15981"/>
                  </a:lnTo>
                  <a:lnTo>
                    <a:pt x="794" y="16208"/>
                  </a:lnTo>
                  <a:lnTo>
                    <a:pt x="794" y="16208"/>
                  </a:lnTo>
                  <a:lnTo>
                    <a:pt x="756" y="16397"/>
                  </a:lnTo>
                  <a:lnTo>
                    <a:pt x="718" y="16623"/>
                  </a:lnTo>
                  <a:lnTo>
                    <a:pt x="586" y="17171"/>
                  </a:lnTo>
                  <a:lnTo>
                    <a:pt x="586" y="17171"/>
                  </a:lnTo>
                  <a:lnTo>
                    <a:pt x="454" y="17662"/>
                  </a:lnTo>
                  <a:lnTo>
                    <a:pt x="340" y="18210"/>
                  </a:lnTo>
                  <a:lnTo>
                    <a:pt x="227" y="18815"/>
                  </a:lnTo>
                  <a:lnTo>
                    <a:pt x="189" y="19117"/>
                  </a:lnTo>
                  <a:lnTo>
                    <a:pt x="152" y="19438"/>
                  </a:lnTo>
                  <a:lnTo>
                    <a:pt x="133" y="19759"/>
                  </a:lnTo>
                  <a:lnTo>
                    <a:pt x="133" y="20080"/>
                  </a:lnTo>
                  <a:lnTo>
                    <a:pt x="133" y="20402"/>
                  </a:lnTo>
                  <a:lnTo>
                    <a:pt x="170" y="20742"/>
                  </a:lnTo>
                  <a:lnTo>
                    <a:pt x="208" y="21063"/>
                  </a:lnTo>
                  <a:lnTo>
                    <a:pt x="284" y="21403"/>
                  </a:lnTo>
                  <a:lnTo>
                    <a:pt x="378" y="21724"/>
                  </a:lnTo>
                  <a:lnTo>
                    <a:pt x="510" y="22045"/>
                  </a:lnTo>
                  <a:lnTo>
                    <a:pt x="510" y="22045"/>
                  </a:lnTo>
                  <a:lnTo>
                    <a:pt x="775" y="22574"/>
                  </a:lnTo>
                  <a:lnTo>
                    <a:pt x="1058" y="23065"/>
                  </a:lnTo>
                  <a:lnTo>
                    <a:pt x="1342" y="23537"/>
                  </a:lnTo>
                  <a:lnTo>
                    <a:pt x="1663" y="23991"/>
                  </a:lnTo>
                  <a:lnTo>
                    <a:pt x="1984" y="24425"/>
                  </a:lnTo>
                  <a:lnTo>
                    <a:pt x="2324" y="24822"/>
                  </a:lnTo>
                  <a:lnTo>
                    <a:pt x="2664" y="25219"/>
                  </a:lnTo>
                  <a:lnTo>
                    <a:pt x="3023" y="25577"/>
                  </a:lnTo>
                  <a:lnTo>
                    <a:pt x="3382" y="25917"/>
                  </a:lnTo>
                  <a:lnTo>
                    <a:pt x="3760" y="26239"/>
                  </a:lnTo>
                  <a:lnTo>
                    <a:pt x="4119" y="26541"/>
                  </a:lnTo>
                  <a:lnTo>
                    <a:pt x="4496" y="26824"/>
                  </a:lnTo>
                  <a:lnTo>
                    <a:pt x="4874" y="27089"/>
                  </a:lnTo>
                  <a:lnTo>
                    <a:pt x="5252" y="27334"/>
                  </a:lnTo>
                  <a:lnTo>
                    <a:pt x="5630" y="27561"/>
                  </a:lnTo>
                  <a:lnTo>
                    <a:pt x="6008" y="27769"/>
                  </a:lnTo>
                  <a:lnTo>
                    <a:pt x="6366" y="27977"/>
                  </a:lnTo>
                  <a:lnTo>
                    <a:pt x="6725" y="28147"/>
                  </a:lnTo>
                  <a:lnTo>
                    <a:pt x="7443" y="28449"/>
                  </a:lnTo>
                  <a:lnTo>
                    <a:pt x="8104" y="28713"/>
                  </a:lnTo>
                  <a:lnTo>
                    <a:pt x="8709" y="28902"/>
                  </a:lnTo>
                  <a:lnTo>
                    <a:pt x="9276" y="29034"/>
                  </a:lnTo>
                  <a:lnTo>
                    <a:pt x="9748" y="29129"/>
                  </a:lnTo>
                  <a:lnTo>
                    <a:pt x="10145" y="29167"/>
                  </a:lnTo>
                  <a:lnTo>
                    <a:pt x="10447" y="29167"/>
                  </a:lnTo>
                  <a:lnTo>
                    <a:pt x="10447" y="29167"/>
                  </a:lnTo>
                  <a:lnTo>
                    <a:pt x="10730" y="29129"/>
                  </a:lnTo>
                  <a:lnTo>
                    <a:pt x="11089" y="29053"/>
                  </a:lnTo>
                  <a:lnTo>
                    <a:pt x="11524" y="28940"/>
                  </a:lnTo>
                  <a:lnTo>
                    <a:pt x="11996" y="28808"/>
                  </a:lnTo>
                  <a:lnTo>
                    <a:pt x="12525" y="28619"/>
                  </a:lnTo>
                  <a:lnTo>
                    <a:pt x="13091" y="28411"/>
                  </a:lnTo>
                  <a:lnTo>
                    <a:pt x="13696" y="28184"/>
                  </a:lnTo>
                  <a:lnTo>
                    <a:pt x="14300" y="27901"/>
                  </a:lnTo>
                  <a:lnTo>
                    <a:pt x="14943" y="27599"/>
                  </a:lnTo>
                  <a:lnTo>
                    <a:pt x="15585" y="27259"/>
                  </a:lnTo>
                  <a:lnTo>
                    <a:pt x="16208" y="26900"/>
                  </a:lnTo>
                  <a:lnTo>
                    <a:pt x="16832" y="26522"/>
                  </a:lnTo>
                  <a:lnTo>
                    <a:pt x="17455" y="26106"/>
                  </a:lnTo>
                  <a:lnTo>
                    <a:pt x="18041" y="25672"/>
                  </a:lnTo>
                  <a:lnTo>
                    <a:pt x="18588" y="25200"/>
                  </a:lnTo>
                  <a:lnTo>
                    <a:pt x="18853" y="24954"/>
                  </a:lnTo>
                  <a:lnTo>
                    <a:pt x="19098" y="24709"/>
                  </a:lnTo>
                  <a:lnTo>
                    <a:pt x="19098" y="24709"/>
                  </a:lnTo>
                  <a:lnTo>
                    <a:pt x="19344" y="24444"/>
                  </a:lnTo>
                  <a:lnTo>
                    <a:pt x="19571" y="24161"/>
                  </a:lnTo>
                  <a:lnTo>
                    <a:pt x="19797" y="23858"/>
                  </a:lnTo>
                  <a:lnTo>
                    <a:pt x="20024" y="23518"/>
                  </a:lnTo>
                  <a:lnTo>
                    <a:pt x="20251" y="23178"/>
                  </a:lnTo>
                  <a:lnTo>
                    <a:pt x="20459" y="22801"/>
                  </a:lnTo>
                  <a:lnTo>
                    <a:pt x="20666" y="22423"/>
                  </a:lnTo>
                  <a:lnTo>
                    <a:pt x="20874" y="22026"/>
                  </a:lnTo>
                  <a:lnTo>
                    <a:pt x="21252" y="21214"/>
                  </a:lnTo>
                  <a:lnTo>
                    <a:pt x="21611" y="20345"/>
                  </a:lnTo>
                  <a:lnTo>
                    <a:pt x="21951" y="19476"/>
                  </a:lnTo>
                  <a:lnTo>
                    <a:pt x="22253" y="18607"/>
                  </a:lnTo>
                  <a:lnTo>
                    <a:pt x="22537" y="17738"/>
                  </a:lnTo>
                  <a:lnTo>
                    <a:pt x="22782" y="16907"/>
                  </a:lnTo>
                  <a:lnTo>
                    <a:pt x="23009" y="16095"/>
                  </a:lnTo>
                  <a:lnTo>
                    <a:pt x="23198" y="15358"/>
                  </a:lnTo>
                  <a:lnTo>
                    <a:pt x="23349" y="14678"/>
                  </a:lnTo>
                  <a:lnTo>
                    <a:pt x="23462" y="14073"/>
                  </a:lnTo>
                  <a:lnTo>
                    <a:pt x="23538" y="13563"/>
                  </a:lnTo>
                  <a:lnTo>
                    <a:pt x="23594" y="13185"/>
                  </a:lnTo>
                  <a:lnTo>
                    <a:pt x="23594" y="13185"/>
                  </a:lnTo>
                  <a:lnTo>
                    <a:pt x="23613" y="12864"/>
                  </a:lnTo>
                  <a:lnTo>
                    <a:pt x="23632" y="12543"/>
                  </a:lnTo>
                  <a:lnTo>
                    <a:pt x="23632" y="12128"/>
                  </a:lnTo>
                  <a:lnTo>
                    <a:pt x="23613" y="11636"/>
                  </a:lnTo>
                  <a:lnTo>
                    <a:pt x="23594" y="11089"/>
                  </a:lnTo>
                  <a:lnTo>
                    <a:pt x="23538" y="10465"/>
                  </a:lnTo>
                  <a:lnTo>
                    <a:pt x="23443" y="9785"/>
                  </a:lnTo>
                  <a:lnTo>
                    <a:pt x="23311" y="9067"/>
                  </a:lnTo>
                  <a:lnTo>
                    <a:pt x="23141" y="8312"/>
                  </a:lnTo>
                  <a:lnTo>
                    <a:pt x="23028" y="7934"/>
                  </a:lnTo>
                  <a:lnTo>
                    <a:pt x="22914" y="7556"/>
                  </a:lnTo>
                  <a:lnTo>
                    <a:pt x="22782" y="7159"/>
                  </a:lnTo>
                  <a:lnTo>
                    <a:pt x="22631" y="6763"/>
                  </a:lnTo>
                  <a:lnTo>
                    <a:pt x="22461" y="6366"/>
                  </a:lnTo>
                  <a:lnTo>
                    <a:pt x="22291" y="5988"/>
                  </a:lnTo>
                  <a:lnTo>
                    <a:pt x="22083" y="5592"/>
                  </a:lnTo>
                  <a:lnTo>
                    <a:pt x="21875" y="5195"/>
                  </a:lnTo>
                  <a:lnTo>
                    <a:pt x="21649" y="4817"/>
                  </a:lnTo>
                  <a:lnTo>
                    <a:pt x="21384" y="4439"/>
                  </a:lnTo>
                  <a:lnTo>
                    <a:pt x="21120" y="4080"/>
                  </a:lnTo>
                  <a:lnTo>
                    <a:pt x="20817" y="3721"/>
                  </a:lnTo>
                  <a:lnTo>
                    <a:pt x="20817" y="3721"/>
                  </a:lnTo>
                  <a:lnTo>
                    <a:pt x="20440" y="3306"/>
                  </a:lnTo>
                  <a:lnTo>
                    <a:pt x="20043" y="2928"/>
                  </a:lnTo>
                  <a:lnTo>
                    <a:pt x="19646" y="2569"/>
                  </a:lnTo>
                  <a:lnTo>
                    <a:pt x="19212" y="2229"/>
                  </a:lnTo>
                  <a:lnTo>
                    <a:pt x="18740" y="1908"/>
                  </a:lnTo>
                  <a:lnTo>
                    <a:pt x="18267" y="1625"/>
                  </a:lnTo>
                  <a:lnTo>
                    <a:pt x="17776" y="1360"/>
                  </a:lnTo>
                  <a:lnTo>
                    <a:pt x="17247" y="1115"/>
                  </a:lnTo>
                  <a:lnTo>
                    <a:pt x="16718" y="888"/>
                  </a:lnTo>
                  <a:lnTo>
                    <a:pt x="16152" y="699"/>
                  </a:lnTo>
                  <a:lnTo>
                    <a:pt x="15585" y="529"/>
                  </a:lnTo>
                  <a:lnTo>
                    <a:pt x="14980" y="378"/>
                  </a:lnTo>
                  <a:lnTo>
                    <a:pt x="14357" y="246"/>
                  </a:lnTo>
                  <a:lnTo>
                    <a:pt x="13734" y="151"/>
                  </a:lnTo>
                  <a:lnTo>
                    <a:pt x="13073" y="76"/>
                  </a:lnTo>
                  <a:lnTo>
                    <a:pt x="12392" y="19"/>
                  </a:lnTo>
                  <a:lnTo>
                    <a:pt x="12392" y="19"/>
                  </a:lnTo>
                  <a:lnTo>
                    <a:pt x="11845" y="0"/>
                  </a:lnTo>
                  <a:lnTo>
                    <a:pt x="1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0"/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extrusionOk="0">
                  <a:moveTo>
                    <a:pt x="13601" y="1"/>
                  </a:move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0"/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fill="none" extrusionOk="0">
                  <a:moveTo>
                    <a:pt x="17965" y="5630"/>
                  </a:move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0"/>
            <p:cNvSpPr/>
            <p:nvPr/>
          </p:nvSpPr>
          <p:spPr>
            <a:xfrm>
              <a:off x="5837850" y="682500"/>
              <a:ext cx="170975" cy="198375"/>
            </a:xfrm>
            <a:custGeom>
              <a:avLst/>
              <a:gdLst/>
              <a:ahLst/>
              <a:cxnLst/>
              <a:rect l="l" t="t" r="r" b="b"/>
              <a:pathLst>
                <a:path w="6839" h="7935" extrusionOk="0">
                  <a:moveTo>
                    <a:pt x="4024" y="1"/>
                  </a:moveTo>
                  <a:lnTo>
                    <a:pt x="3835" y="20"/>
                  </a:lnTo>
                  <a:lnTo>
                    <a:pt x="3665" y="57"/>
                  </a:lnTo>
                  <a:lnTo>
                    <a:pt x="3495" y="76"/>
                  </a:lnTo>
                  <a:lnTo>
                    <a:pt x="3212" y="171"/>
                  </a:lnTo>
                  <a:lnTo>
                    <a:pt x="2966" y="246"/>
                  </a:lnTo>
                  <a:lnTo>
                    <a:pt x="2721" y="341"/>
                  </a:lnTo>
                  <a:lnTo>
                    <a:pt x="2475" y="435"/>
                  </a:lnTo>
                  <a:lnTo>
                    <a:pt x="2211" y="567"/>
                  </a:lnTo>
                  <a:lnTo>
                    <a:pt x="1946" y="719"/>
                  </a:lnTo>
                  <a:lnTo>
                    <a:pt x="1682" y="889"/>
                  </a:lnTo>
                  <a:lnTo>
                    <a:pt x="1455" y="1078"/>
                  </a:lnTo>
                  <a:lnTo>
                    <a:pt x="1229" y="1285"/>
                  </a:lnTo>
                  <a:lnTo>
                    <a:pt x="1059" y="1512"/>
                  </a:lnTo>
                  <a:lnTo>
                    <a:pt x="964" y="1758"/>
                  </a:lnTo>
                  <a:lnTo>
                    <a:pt x="756" y="2400"/>
                  </a:lnTo>
                  <a:lnTo>
                    <a:pt x="492" y="3325"/>
                  </a:lnTo>
                  <a:lnTo>
                    <a:pt x="360" y="3854"/>
                  </a:lnTo>
                  <a:lnTo>
                    <a:pt x="246" y="4421"/>
                  </a:lnTo>
                  <a:lnTo>
                    <a:pt x="133" y="4969"/>
                  </a:lnTo>
                  <a:lnTo>
                    <a:pt x="57" y="5536"/>
                  </a:lnTo>
                  <a:lnTo>
                    <a:pt x="20" y="6046"/>
                  </a:lnTo>
                  <a:lnTo>
                    <a:pt x="1" y="6310"/>
                  </a:lnTo>
                  <a:lnTo>
                    <a:pt x="20" y="6537"/>
                  </a:lnTo>
                  <a:lnTo>
                    <a:pt x="20" y="6763"/>
                  </a:lnTo>
                  <a:lnTo>
                    <a:pt x="57" y="6971"/>
                  </a:lnTo>
                  <a:lnTo>
                    <a:pt x="95" y="7160"/>
                  </a:lnTo>
                  <a:lnTo>
                    <a:pt x="171" y="7330"/>
                  </a:lnTo>
                  <a:lnTo>
                    <a:pt x="246" y="7481"/>
                  </a:lnTo>
                  <a:lnTo>
                    <a:pt x="341" y="7595"/>
                  </a:lnTo>
                  <a:lnTo>
                    <a:pt x="454" y="7708"/>
                  </a:lnTo>
                  <a:lnTo>
                    <a:pt x="586" y="7765"/>
                  </a:lnTo>
                  <a:lnTo>
                    <a:pt x="870" y="7859"/>
                  </a:lnTo>
                  <a:lnTo>
                    <a:pt x="1191" y="7916"/>
                  </a:lnTo>
                  <a:lnTo>
                    <a:pt x="1550" y="7935"/>
                  </a:lnTo>
                  <a:lnTo>
                    <a:pt x="1890" y="7935"/>
                  </a:lnTo>
                  <a:lnTo>
                    <a:pt x="2268" y="7897"/>
                  </a:lnTo>
                  <a:lnTo>
                    <a:pt x="2626" y="7821"/>
                  </a:lnTo>
                  <a:lnTo>
                    <a:pt x="3004" y="7727"/>
                  </a:lnTo>
                  <a:lnTo>
                    <a:pt x="3382" y="7614"/>
                  </a:lnTo>
                  <a:lnTo>
                    <a:pt x="3760" y="7462"/>
                  </a:lnTo>
                  <a:lnTo>
                    <a:pt x="4100" y="7292"/>
                  </a:lnTo>
                  <a:lnTo>
                    <a:pt x="4459" y="7104"/>
                  </a:lnTo>
                  <a:lnTo>
                    <a:pt x="4780" y="6896"/>
                  </a:lnTo>
                  <a:lnTo>
                    <a:pt x="5082" y="6669"/>
                  </a:lnTo>
                  <a:lnTo>
                    <a:pt x="5347" y="6442"/>
                  </a:lnTo>
                  <a:lnTo>
                    <a:pt x="5592" y="6178"/>
                  </a:lnTo>
                  <a:lnTo>
                    <a:pt x="5800" y="5913"/>
                  </a:lnTo>
                  <a:lnTo>
                    <a:pt x="5989" y="5630"/>
                  </a:lnTo>
                  <a:lnTo>
                    <a:pt x="6159" y="5347"/>
                  </a:lnTo>
                  <a:lnTo>
                    <a:pt x="6310" y="5026"/>
                  </a:lnTo>
                  <a:lnTo>
                    <a:pt x="6461" y="4704"/>
                  </a:lnTo>
                  <a:lnTo>
                    <a:pt x="6574" y="4383"/>
                  </a:lnTo>
                  <a:lnTo>
                    <a:pt x="6688" y="4043"/>
                  </a:lnTo>
                  <a:lnTo>
                    <a:pt x="6763" y="3684"/>
                  </a:lnTo>
                  <a:lnTo>
                    <a:pt x="6820" y="3344"/>
                  </a:lnTo>
                  <a:lnTo>
                    <a:pt x="6839" y="3004"/>
                  </a:lnTo>
                  <a:lnTo>
                    <a:pt x="6839" y="2664"/>
                  </a:lnTo>
                  <a:lnTo>
                    <a:pt x="6801" y="2343"/>
                  </a:lnTo>
                  <a:lnTo>
                    <a:pt x="6726" y="2022"/>
                  </a:lnTo>
                  <a:lnTo>
                    <a:pt x="6631" y="1720"/>
                  </a:lnTo>
                  <a:lnTo>
                    <a:pt x="6480" y="1418"/>
                  </a:lnTo>
                  <a:lnTo>
                    <a:pt x="6386" y="1285"/>
                  </a:lnTo>
                  <a:lnTo>
                    <a:pt x="6291" y="1134"/>
                  </a:lnTo>
                  <a:lnTo>
                    <a:pt x="6178" y="1021"/>
                  </a:lnTo>
                  <a:lnTo>
                    <a:pt x="6064" y="889"/>
                  </a:lnTo>
                  <a:lnTo>
                    <a:pt x="5800" y="662"/>
                  </a:lnTo>
                  <a:lnTo>
                    <a:pt x="5554" y="473"/>
                  </a:lnTo>
                  <a:lnTo>
                    <a:pt x="5309" y="322"/>
                  </a:lnTo>
                  <a:lnTo>
                    <a:pt x="5082" y="209"/>
                  </a:lnTo>
                  <a:lnTo>
                    <a:pt x="4855" y="133"/>
                  </a:lnTo>
                  <a:lnTo>
                    <a:pt x="4629" y="57"/>
                  </a:lnTo>
                  <a:lnTo>
                    <a:pt x="4421" y="20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5861475" y="759000"/>
              <a:ext cx="108175" cy="56225"/>
            </a:xfrm>
            <a:custGeom>
              <a:avLst/>
              <a:gdLst/>
              <a:ahLst/>
              <a:cxnLst/>
              <a:rect l="l" t="t" r="r" b="b"/>
              <a:pathLst>
                <a:path w="4327" h="2249" extrusionOk="0">
                  <a:moveTo>
                    <a:pt x="4156" y="1"/>
                  </a:moveTo>
                  <a:lnTo>
                    <a:pt x="4080" y="20"/>
                  </a:lnTo>
                  <a:lnTo>
                    <a:pt x="95" y="1909"/>
                  </a:lnTo>
                  <a:lnTo>
                    <a:pt x="38" y="1947"/>
                  </a:lnTo>
                  <a:lnTo>
                    <a:pt x="19" y="2003"/>
                  </a:lnTo>
                  <a:lnTo>
                    <a:pt x="0" y="2079"/>
                  </a:lnTo>
                  <a:lnTo>
                    <a:pt x="19" y="2136"/>
                  </a:lnTo>
                  <a:lnTo>
                    <a:pt x="38" y="2192"/>
                  </a:lnTo>
                  <a:lnTo>
                    <a:pt x="76" y="2211"/>
                  </a:lnTo>
                  <a:lnTo>
                    <a:pt x="132" y="2230"/>
                  </a:lnTo>
                  <a:lnTo>
                    <a:pt x="170" y="2249"/>
                  </a:lnTo>
                  <a:lnTo>
                    <a:pt x="246" y="2230"/>
                  </a:lnTo>
                  <a:lnTo>
                    <a:pt x="4232" y="322"/>
                  </a:lnTo>
                  <a:lnTo>
                    <a:pt x="4288" y="284"/>
                  </a:lnTo>
                  <a:lnTo>
                    <a:pt x="4326" y="228"/>
                  </a:lnTo>
                  <a:lnTo>
                    <a:pt x="4326" y="171"/>
                  </a:lnTo>
                  <a:lnTo>
                    <a:pt x="4326" y="95"/>
                  </a:lnTo>
                  <a:lnTo>
                    <a:pt x="4269" y="39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0"/>
            <p:cNvSpPr/>
            <p:nvPr/>
          </p:nvSpPr>
          <p:spPr>
            <a:xfrm>
              <a:off x="5885550" y="730200"/>
              <a:ext cx="63300" cy="101100"/>
            </a:xfrm>
            <a:custGeom>
              <a:avLst/>
              <a:gdLst/>
              <a:ahLst/>
              <a:cxnLst/>
              <a:rect l="l" t="t" r="r" b="b"/>
              <a:pathLst>
                <a:path w="2532" h="4044" extrusionOk="0">
                  <a:moveTo>
                    <a:pt x="152" y="1"/>
                  </a:moveTo>
                  <a:lnTo>
                    <a:pt x="76" y="20"/>
                  </a:lnTo>
                  <a:lnTo>
                    <a:pt x="38" y="76"/>
                  </a:lnTo>
                  <a:lnTo>
                    <a:pt x="1" y="133"/>
                  </a:lnTo>
                  <a:lnTo>
                    <a:pt x="1" y="190"/>
                  </a:lnTo>
                  <a:lnTo>
                    <a:pt x="19" y="265"/>
                  </a:lnTo>
                  <a:lnTo>
                    <a:pt x="2211" y="3968"/>
                  </a:lnTo>
                  <a:lnTo>
                    <a:pt x="2249" y="4005"/>
                  </a:lnTo>
                  <a:lnTo>
                    <a:pt x="2286" y="4024"/>
                  </a:lnTo>
                  <a:lnTo>
                    <a:pt x="2362" y="4043"/>
                  </a:lnTo>
                  <a:lnTo>
                    <a:pt x="2419" y="4043"/>
                  </a:lnTo>
                  <a:lnTo>
                    <a:pt x="2456" y="4024"/>
                  </a:lnTo>
                  <a:lnTo>
                    <a:pt x="2513" y="3987"/>
                  </a:lnTo>
                  <a:lnTo>
                    <a:pt x="2532" y="3930"/>
                  </a:lnTo>
                  <a:lnTo>
                    <a:pt x="2532" y="3854"/>
                  </a:lnTo>
                  <a:lnTo>
                    <a:pt x="2513" y="3798"/>
                  </a:lnTo>
                  <a:lnTo>
                    <a:pt x="322" y="76"/>
                  </a:lnTo>
                  <a:lnTo>
                    <a:pt x="284" y="38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0"/>
            <p:cNvSpPr/>
            <p:nvPr/>
          </p:nvSpPr>
          <p:spPr>
            <a:xfrm>
              <a:off x="5846350" y="679675"/>
              <a:ext cx="165325" cy="204050"/>
            </a:xfrm>
            <a:custGeom>
              <a:avLst/>
              <a:gdLst/>
              <a:ahLst/>
              <a:cxnLst/>
              <a:rect l="l" t="t" r="r" b="b"/>
              <a:pathLst>
                <a:path w="6613" h="8162" extrusionOk="0">
                  <a:moveTo>
                    <a:pt x="3760" y="0"/>
                  </a:moveTo>
                  <a:lnTo>
                    <a:pt x="3571" y="19"/>
                  </a:lnTo>
                  <a:lnTo>
                    <a:pt x="3382" y="38"/>
                  </a:lnTo>
                  <a:lnTo>
                    <a:pt x="3212" y="57"/>
                  </a:lnTo>
                  <a:lnTo>
                    <a:pt x="2910" y="152"/>
                  </a:lnTo>
                  <a:lnTo>
                    <a:pt x="2645" y="227"/>
                  </a:lnTo>
                  <a:lnTo>
                    <a:pt x="2589" y="246"/>
                  </a:lnTo>
                  <a:lnTo>
                    <a:pt x="2211" y="397"/>
                  </a:lnTo>
                  <a:lnTo>
                    <a:pt x="1946" y="510"/>
                  </a:lnTo>
                  <a:lnTo>
                    <a:pt x="1682" y="662"/>
                  </a:lnTo>
                  <a:lnTo>
                    <a:pt x="1380" y="832"/>
                  </a:lnTo>
                  <a:lnTo>
                    <a:pt x="1096" y="1039"/>
                  </a:lnTo>
                  <a:lnTo>
                    <a:pt x="964" y="1153"/>
                  </a:lnTo>
                  <a:lnTo>
                    <a:pt x="832" y="1285"/>
                  </a:lnTo>
                  <a:lnTo>
                    <a:pt x="719" y="1417"/>
                  </a:lnTo>
                  <a:lnTo>
                    <a:pt x="605" y="1549"/>
                  </a:lnTo>
                  <a:lnTo>
                    <a:pt x="586" y="1587"/>
                  </a:lnTo>
                  <a:lnTo>
                    <a:pt x="586" y="1644"/>
                  </a:lnTo>
                  <a:lnTo>
                    <a:pt x="605" y="1682"/>
                  </a:lnTo>
                  <a:lnTo>
                    <a:pt x="643" y="1719"/>
                  </a:lnTo>
                  <a:lnTo>
                    <a:pt x="681" y="1738"/>
                  </a:lnTo>
                  <a:lnTo>
                    <a:pt x="737" y="1738"/>
                  </a:lnTo>
                  <a:lnTo>
                    <a:pt x="775" y="1719"/>
                  </a:lnTo>
                  <a:lnTo>
                    <a:pt x="813" y="1682"/>
                  </a:lnTo>
                  <a:lnTo>
                    <a:pt x="907" y="1549"/>
                  </a:lnTo>
                  <a:lnTo>
                    <a:pt x="1021" y="1436"/>
                  </a:lnTo>
                  <a:lnTo>
                    <a:pt x="1266" y="1209"/>
                  </a:lnTo>
                  <a:lnTo>
                    <a:pt x="1531" y="1020"/>
                  </a:lnTo>
                  <a:lnTo>
                    <a:pt x="1795" y="850"/>
                  </a:lnTo>
                  <a:lnTo>
                    <a:pt x="2060" y="718"/>
                  </a:lnTo>
                  <a:lnTo>
                    <a:pt x="2305" y="605"/>
                  </a:lnTo>
                  <a:lnTo>
                    <a:pt x="2645" y="473"/>
                  </a:lnTo>
                  <a:lnTo>
                    <a:pt x="2721" y="454"/>
                  </a:lnTo>
                  <a:lnTo>
                    <a:pt x="2985" y="359"/>
                  </a:lnTo>
                  <a:lnTo>
                    <a:pt x="3269" y="284"/>
                  </a:lnTo>
                  <a:lnTo>
                    <a:pt x="3590" y="246"/>
                  </a:lnTo>
                  <a:lnTo>
                    <a:pt x="3760" y="227"/>
                  </a:lnTo>
                  <a:lnTo>
                    <a:pt x="3949" y="246"/>
                  </a:lnTo>
                  <a:lnTo>
                    <a:pt x="4138" y="265"/>
                  </a:lnTo>
                  <a:lnTo>
                    <a:pt x="4327" y="303"/>
                  </a:lnTo>
                  <a:lnTo>
                    <a:pt x="4534" y="359"/>
                  </a:lnTo>
                  <a:lnTo>
                    <a:pt x="4742" y="454"/>
                  </a:lnTo>
                  <a:lnTo>
                    <a:pt x="4950" y="567"/>
                  </a:lnTo>
                  <a:lnTo>
                    <a:pt x="5177" y="699"/>
                  </a:lnTo>
                  <a:lnTo>
                    <a:pt x="5403" y="869"/>
                  </a:lnTo>
                  <a:lnTo>
                    <a:pt x="5630" y="1077"/>
                  </a:lnTo>
                  <a:lnTo>
                    <a:pt x="5857" y="1323"/>
                  </a:lnTo>
                  <a:lnTo>
                    <a:pt x="6027" y="1568"/>
                  </a:lnTo>
                  <a:lnTo>
                    <a:pt x="6159" y="1833"/>
                  </a:lnTo>
                  <a:lnTo>
                    <a:pt x="6272" y="2135"/>
                  </a:lnTo>
                  <a:lnTo>
                    <a:pt x="6329" y="2437"/>
                  </a:lnTo>
                  <a:lnTo>
                    <a:pt x="6367" y="2740"/>
                  </a:lnTo>
                  <a:lnTo>
                    <a:pt x="6386" y="3061"/>
                  </a:lnTo>
                  <a:lnTo>
                    <a:pt x="6367" y="3401"/>
                  </a:lnTo>
                  <a:lnTo>
                    <a:pt x="6310" y="3722"/>
                  </a:lnTo>
                  <a:lnTo>
                    <a:pt x="6253" y="4062"/>
                  </a:lnTo>
                  <a:lnTo>
                    <a:pt x="6159" y="4383"/>
                  </a:lnTo>
                  <a:lnTo>
                    <a:pt x="6027" y="4723"/>
                  </a:lnTo>
                  <a:lnTo>
                    <a:pt x="5894" y="5044"/>
                  </a:lnTo>
                  <a:lnTo>
                    <a:pt x="5743" y="5365"/>
                  </a:lnTo>
                  <a:lnTo>
                    <a:pt x="5554" y="5668"/>
                  </a:lnTo>
                  <a:lnTo>
                    <a:pt x="5366" y="5970"/>
                  </a:lnTo>
                  <a:lnTo>
                    <a:pt x="5158" y="6215"/>
                  </a:lnTo>
                  <a:lnTo>
                    <a:pt x="4912" y="6461"/>
                  </a:lnTo>
                  <a:lnTo>
                    <a:pt x="4648" y="6706"/>
                  </a:lnTo>
                  <a:lnTo>
                    <a:pt x="4345" y="6914"/>
                  </a:lnTo>
                  <a:lnTo>
                    <a:pt x="4024" y="7122"/>
                  </a:lnTo>
                  <a:lnTo>
                    <a:pt x="3665" y="7311"/>
                  </a:lnTo>
                  <a:lnTo>
                    <a:pt x="3306" y="7462"/>
                  </a:lnTo>
                  <a:lnTo>
                    <a:pt x="2948" y="7613"/>
                  </a:lnTo>
                  <a:lnTo>
                    <a:pt x="2570" y="7727"/>
                  </a:lnTo>
                  <a:lnTo>
                    <a:pt x="2192" y="7821"/>
                  </a:lnTo>
                  <a:lnTo>
                    <a:pt x="1814" y="7878"/>
                  </a:lnTo>
                  <a:lnTo>
                    <a:pt x="1455" y="7915"/>
                  </a:lnTo>
                  <a:lnTo>
                    <a:pt x="1096" y="7934"/>
                  </a:lnTo>
                  <a:lnTo>
                    <a:pt x="756" y="7915"/>
                  </a:lnTo>
                  <a:lnTo>
                    <a:pt x="454" y="7859"/>
                  </a:lnTo>
                  <a:lnTo>
                    <a:pt x="152" y="7764"/>
                  </a:lnTo>
                  <a:lnTo>
                    <a:pt x="76" y="7764"/>
                  </a:lnTo>
                  <a:lnTo>
                    <a:pt x="38" y="7802"/>
                  </a:lnTo>
                  <a:lnTo>
                    <a:pt x="20" y="7840"/>
                  </a:lnTo>
                  <a:lnTo>
                    <a:pt x="1" y="7878"/>
                  </a:lnTo>
                  <a:lnTo>
                    <a:pt x="20" y="7915"/>
                  </a:lnTo>
                  <a:lnTo>
                    <a:pt x="38" y="7953"/>
                  </a:lnTo>
                  <a:lnTo>
                    <a:pt x="76" y="7991"/>
                  </a:lnTo>
                  <a:lnTo>
                    <a:pt x="322" y="8067"/>
                  </a:lnTo>
                  <a:lnTo>
                    <a:pt x="586" y="8123"/>
                  </a:lnTo>
                  <a:lnTo>
                    <a:pt x="870" y="8161"/>
                  </a:lnTo>
                  <a:lnTo>
                    <a:pt x="1474" y="8161"/>
                  </a:lnTo>
                  <a:lnTo>
                    <a:pt x="1776" y="8123"/>
                  </a:lnTo>
                  <a:lnTo>
                    <a:pt x="2079" y="8085"/>
                  </a:lnTo>
                  <a:lnTo>
                    <a:pt x="2400" y="8010"/>
                  </a:lnTo>
                  <a:lnTo>
                    <a:pt x="2721" y="7934"/>
                  </a:lnTo>
                  <a:lnTo>
                    <a:pt x="3023" y="7821"/>
                  </a:lnTo>
                  <a:lnTo>
                    <a:pt x="3344" y="7708"/>
                  </a:lnTo>
                  <a:lnTo>
                    <a:pt x="3647" y="7575"/>
                  </a:lnTo>
                  <a:lnTo>
                    <a:pt x="3930" y="7443"/>
                  </a:lnTo>
                  <a:lnTo>
                    <a:pt x="4213" y="7273"/>
                  </a:lnTo>
                  <a:lnTo>
                    <a:pt x="4478" y="7103"/>
                  </a:lnTo>
                  <a:lnTo>
                    <a:pt x="4742" y="6933"/>
                  </a:lnTo>
                  <a:lnTo>
                    <a:pt x="4969" y="6725"/>
                  </a:lnTo>
                  <a:lnTo>
                    <a:pt x="5196" y="6536"/>
                  </a:lnTo>
                  <a:lnTo>
                    <a:pt x="5384" y="6310"/>
                  </a:lnTo>
                  <a:lnTo>
                    <a:pt x="5554" y="6102"/>
                  </a:lnTo>
                  <a:lnTo>
                    <a:pt x="5762" y="5781"/>
                  </a:lnTo>
                  <a:lnTo>
                    <a:pt x="5951" y="5460"/>
                  </a:lnTo>
                  <a:lnTo>
                    <a:pt x="6102" y="5139"/>
                  </a:lnTo>
                  <a:lnTo>
                    <a:pt x="6253" y="4780"/>
                  </a:lnTo>
                  <a:lnTo>
                    <a:pt x="6386" y="4440"/>
                  </a:lnTo>
                  <a:lnTo>
                    <a:pt x="6480" y="4081"/>
                  </a:lnTo>
                  <a:lnTo>
                    <a:pt x="6556" y="3722"/>
                  </a:lnTo>
                  <a:lnTo>
                    <a:pt x="6593" y="3382"/>
                  </a:lnTo>
                  <a:lnTo>
                    <a:pt x="6612" y="3023"/>
                  </a:lnTo>
                  <a:lnTo>
                    <a:pt x="6593" y="2683"/>
                  </a:lnTo>
                  <a:lnTo>
                    <a:pt x="6556" y="2362"/>
                  </a:lnTo>
                  <a:lnTo>
                    <a:pt x="6480" y="2041"/>
                  </a:lnTo>
                  <a:lnTo>
                    <a:pt x="6367" y="1719"/>
                  </a:lnTo>
                  <a:lnTo>
                    <a:pt x="6216" y="1436"/>
                  </a:lnTo>
                  <a:lnTo>
                    <a:pt x="6027" y="1172"/>
                  </a:lnTo>
                  <a:lnTo>
                    <a:pt x="5913" y="1039"/>
                  </a:lnTo>
                  <a:lnTo>
                    <a:pt x="5800" y="926"/>
                  </a:lnTo>
                  <a:lnTo>
                    <a:pt x="5536" y="699"/>
                  </a:lnTo>
                  <a:lnTo>
                    <a:pt x="5290" y="510"/>
                  </a:lnTo>
                  <a:lnTo>
                    <a:pt x="5063" y="359"/>
                  </a:lnTo>
                  <a:lnTo>
                    <a:pt x="4818" y="227"/>
                  </a:lnTo>
                  <a:lnTo>
                    <a:pt x="4591" y="133"/>
                  </a:lnTo>
                  <a:lnTo>
                    <a:pt x="4364" y="76"/>
                  </a:lnTo>
                  <a:lnTo>
                    <a:pt x="4157" y="19"/>
                  </a:lnTo>
                  <a:lnTo>
                    <a:pt x="394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0"/>
            <p:cNvSpPr/>
            <p:nvPr/>
          </p:nvSpPr>
          <p:spPr>
            <a:xfrm>
              <a:off x="5738200" y="354300"/>
              <a:ext cx="76550" cy="67550"/>
            </a:xfrm>
            <a:custGeom>
              <a:avLst/>
              <a:gdLst/>
              <a:ahLst/>
              <a:cxnLst/>
              <a:rect l="l" t="t" r="r" b="b"/>
              <a:pathLst>
                <a:path w="3062" h="2702" extrusionOk="0">
                  <a:moveTo>
                    <a:pt x="2891" y="0"/>
                  </a:moveTo>
                  <a:lnTo>
                    <a:pt x="2815" y="19"/>
                  </a:lnTo>
                  <a:lnTo>
                    <a:pt x="2570" y="132"/>
                  </a:lnTo>
                  <a:lnTo>
                    <a:pt x="2324" y="283"/>
                  </a:lnTo>
                  <a:lnTo>
                    <a:pt x="2079" y="453"/>
                  </a:lnTo>
                  <a:lnTo>
                    <a:pt x="1852" y="623"/>
                  </a:lnTo>
                  <a:lnTo>
                    <a:pt x="1380" y="1020"/>
                  </a:lnTo>
                  <a:lnTo>
                    <a:pt x="964" y="1417"/>
                  </a:lnTo>
                  <a:lnTo>
                    <a:pt x="605" y="1795"/>
                  </a:lnTo>
                  <a:lnTo>
                    <a:pt x="303" y="2097"/>
                  </a:lnTo>
                  <a:lnTo>
                    <a:pt x="39" y="2418"/>
                  </a:lnTo>
                  <a:lnTo>
                    <a:pt x="1" y="2494"/>
                  </a:lnTo>
                  <a:lnTo>
                    <a:pt x="1" y="2550"/>
                  </a:lnTo>
                  <a:lnTo>
                    <a:pt x="20" y="2626"/>
                  </a:lnTo>
                  <a:lnTo>
                    <a:pt x="58" y="2664"/>
                  </a:lnTo>
                  <a:lnTo>
                    <a:pt x="114" y="2701"/>
                  </a:lnTo>
                  <a:lnTo>
                    <a:pt x="246" y="2701"/>
                  </a:lnTo>
                  <a:lnTo>
                    <a:pt x="303" y="2645"/>
                  </a:lnTo>
                  <a:lnTo>
                    <a:pt x="549" y="2361"/>
                  </a:lnTo>
                  <a:lnTo>
                    <a:pt x="832" y="2059"/>
                  </a:lnTo>
                  <a:lnTo>
                    <a:pt x="1172" y="1700"/>
                  </a:lnTo>
                  <a:lnTo>
                    <a:pt x="1588" y="1303"/>
                  </a:lnTo>
                  <a:lnTo>
                    <a:pt x="2041" y="926"/>
                  </a:lnTo>
                  <a:lnTo>
                    <a:pt x="2268" y="756"/>
                  </a:lnTo>
                  <a:lnTo>
                    <a:pt x="2494" y="586"/>
                  </a:lnTo>
                  <a:lnTo>
                    <a:pt x="2740" y="453"/>
                  </a:lnTo>
                  <a:lnTo>
                    <a:pt x="2967" y="340"/>
                  </a:lnTo>
                  <a:lnTo>
                    <a:pt x="3023" y="283"/>
                  </a:lnTo>
                  <a:lnTo>
                    <a:pt x="3061" y="227"/>
                  </a:lnTo>
                  <a:lnTo>
                    <a:pt x="3061" y="170"/>
                  </a:lnTo>
                  <a:lnTo>
                    <a:pt x="3042" y="94"/>
                  </a:lnTo>
                  <a:lnTo>
                    <a:pt x="3004" y="38"/>
                  </a:lnTo>
                  <a:lnTo>
                    <a:pt x="2948" y="19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0"/>
            <p:cNvSpPr/>
            <p:nvPr/>
          </p:nvSpPr>
          <p:spPr>
            <a:xfrm>
              <a:off x="5304200" y="595150"/>
              <a:ext cx="27425" cy="67550"/>
            </a:xfrm>
            <a:custGeom>
              <a:avLst/>
              <a:gdLst/>
              <a:ahLst/>
              <a:cxnLst/>
              <a:rect l="l" t="t" r="r" b="b"/>
              <a:pathLst>
                <a:path w="1097" h="2702" extrusionOk="0">
                  <a:moveTo>
                    <a:pt x="926" y="0"/>
                  </a:moveTo>
                  <a:lnTo>
                    <a:pt x="851" y="19"/>
                  </a:lnTo>
                  <a:lnTo>
                    <a:pt x="794" y="38"/>
                  </a:lnTo>
                  <a:lnTo>
                    <a:pt x="756" y="95"/>
                  </a:lnTo>
                  <a:lnTo>
                    <a:pt x="662" y="208"/>
                  </a:lnTo>
                  <a:lnTo>
                    <a:pt x="530" y="397"/>
                  </a:lnTo>
                  <a:lnTo>
                    <a:pt x="379" y="661"/>
                  </a:lnTo>
                  <a:lnTo>
                    <a:pt x="246" y="1001"/>
                  </a:lnTo>
                  <a:lnTo>
                    <a:pt x="171" y="1209"/>
                  </a:lnTo>
                  <a:lnTo>
                    <a:pt x="114" y="1436"/>
                  </a:lnTo>
                  <a:lnTo>
                    <a:pt x="76" y="1681"/>
                  </a:lnTo>
                  <a:lnTo>
                    <a:pt x="38" y="1946"/>
                  </a:lnTo>
                  <a:lnTo>
                    <a:pt x="1" y="2229"/>
                  </a:lnTo>
                  <a:lnTo>
                    <a:pt x="1" y="2531"/>
                  </a:lnTo>
                  <a:lnTo>
                    <a:pt x="20" y="2607"/>
                  </a:lnTo>
                  <a:lnTo>
                    <a:pt x="38" y="2664"/>
                  </a:lnTo>
                  <a:lnTo>
                    <a:pt x="95" y="2701"/>
                  </a:lnTo>
                  <a:lnTo>
                    <a:pt x="246" y="2701"/>
                  </a:lnTo>
                  <a:lnTo>
                    <a:pt x="303" y="2664"/>
                  </a:lnTo>
                  <a:lnTo>
                    <a:pt x="322" y="2607"/>
                  </a:lnTo>
                  <a:lnTo>
                    <a:pt x="341" y="2531"/>
                  </a:lnTo>
                  <a:lnTo>
                    <a:pt x="360" y="2248"/>
                  </a:lnTo>
                  <a:lnTo>
                    <a:pt x="379" y="2002"/>
                  </a:lnTo>
                  <a:lnTo>
                    <a:pt x="416" y="1757"/>
                  </a:lnTo>
                  <a:lnTo>
                    <a:pt x="454" y="1530"/>
                  </a:lnTo>
                  <a:lnTo>
                    <a:pt x="511" y="1322"/>
                  </a:lnTo>
                  <a:lnTo>
                    <a:pt x="567" y="1152"/>
                  </a:lnTo>
                  <a:lnTo>
                    <a:pt x="681" y="831"/>
                  </a:lnTo>
                  <a:lnTo>
                    <a:pt x="813" y="605"/>
                  </a:lnTo>
                  <a:lnTo>
                    <a:pt x="926" y="435"/>
                  </a:lnTo>
                  <a:lnTo>
                    <a:pt x="1040" y="302"/>
                  </a:lnTo>
                  <a:lnTo>
                    <a:pt x="1077" y="246"/>
                  </a:lnTo>
                  <a:lnTo>
                    <a:pt x="1096" y="170"/>
                  </a:lnTo>
                  <a:lnTo>
                    <a:pt x="1077" y="113"/>
                  </a:lnTo>
                  <a:lnTo>
                    <a:pt x="1040" y="57"/>
                  </a:lnTo>
                  <a:lnTo>
                    <a:pt x="983" y="19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0"/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extrusionOk="0">
                  <a:moveTo>
                    <a:pt x="95" y="1"/>
                  </a:moveTo>
                  <a:lnTo>
                    <a:pt x="19" y="303"/>
                  </a:lnTo>
                  <a:lnTo>
                    <a:pt x="0" y="62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544D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0"/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19" y="303"/>
                  </a:lnTo>
                  <a:lnTo>
                    <a:pt x="0" y="624"/>
                  </a:lnTo>
                  <a:lnTo>
                    <a:pt x="0" y="624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extrusionOk="0">
                  <a:moveTo>
                    <a:pt x="2211" y="1"/>
                  </a:move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fill="none" extrusionOk="0">
                  <a:moveTo>
                    <a:pt x="2381" y="1"/>
                  </a:moveTo>
                  <a:lnTo>
                    <a:pt x="2381" y="1"/>
                  </a:lnTo>
                  <a:lnTo>
                    <a:pt x="2211" y="1"/>
                  </a:ln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lnTo>
                    <a:pt x="23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5460050" y="834575"/>
              <a:ext cx="155400" cy="104875"/>
            </a:xfrm>
            <a:custGeom>
              <a:avLst/>
              <a:gdLst/>
              <a:ahLst/>
              <a:cxnLst/>
              <a:rect l="l" t="t" r="r" b="b"/>
              <a:pathLst>
                <a:path w="6216" h="4195" extrusionOk="0">
                  <a:moveTo>
                    <a:pt x="6159" y="0"/>
                  </a:moveTo>
                  <a:lnTo>
                    <a:pt x="0" y="851"/>
                  </a:lnTo>
                  <a:lnTo>
                    <a:pt x="38" y="1002"/>
                  </a:lnTo>
                  <a:lnTo>
                    <a:pt x="152" y="1436"/>
                  </a:lnTo>
                  <a:lnTo>
                    <a:pt x="246" y="1719"/>
                  </a:lnTo>
                  <a:lnTo>
                    <a:pt x="359" y="2022"/>
                  </a:lnTo>
                  <a:lnTo>
                    <a:pt x="511" y="2362"/>
                  </a:lnTo>
                  <a:lnTo>
                    <a:pt x="699" y="2702"/>
                  </a:lnTo>
                  <a:lnTo>
                    <a:pt x="926" y="3023"/>
                  </a:lnTo>
                  <a:lnTo>
                    <a:pt x="1039" y="3174"/>
                  </a:lnTo>
                  <a:lnTo>
                    <a:pt x="1191" y="3344"/>
                  </a:lnTo>
                  <a:lnTo>
                    <a:pt x="1323" y="3476"/>
                  </a:lnTo>
                  <a:lnTo>
                    <a:pt x="1474" y="3608"/>
                  </a:lnTo>
                  <a:lnTo>
                    <a:pt x="1644" y="3741"/>
                  </a:lnTo>
                  <a:lnTo>
                    <a:pt x="1833" y="3854"/>
                  </a:lnTo>
                  <a:lnTo>
                    <a:pt x="2022" y="3949"/>
                  </a:lnTo>
                  <a:lnTo>
                    <a:pt x="2211" y="4043"/>
                  </a:lnTo>
                  <a:lnTo>
                    <a:pt x="2437" y="4100"/>
                  </a:lnTo>
                  <a:lnTo>
                    <a:pt x="2664" y="4156"/>
                  </a:lnTo>
                  <a:lnTo>
                    <a:pt x="2891" y="4194"/>
                  </a:lnTo>
                  <a:lnTo>
                    <a:pt x="3420" y="4194"/>
                  </a:lnTo>
                  <a:lnTo>
                    <a:pt x="3703" y="4156"/>
                  </a:lnTo>
                  <a:lnTo>
                    <a:pt x="3967" y="4100"/>
                  </a:lnTo>
                  <a:lnTo>
                    <a:pt x="4232" y="4024"/>
                  </a:lnTo>
                  <a:lnTo>
                    <a:pt x="4459" y="3930"/>
                  </a:lnTo>
                  <a:lnTo>
                    <a:pt x="4685" y="3816"/>
                  </a:lnTo>
                  <a:lnTo>
                    <a:pt x="4874" y="3703"/>
                  </a:lnTo>
                  <a:lnTo>
                    <a:pt x="5063" y="3571"/>
                  </a:lnTo>
                  <a:lnTo>
                    <a:pt x="5214" y="3438"/>
                  </a:lnTo>
                  <a:lnTo>
                    <a:pt x="5365" y="3287"/>
                  </a:lnTo>
                  <a:lnTo>
                    <a:pt x="5498" y="3117"/>
                  </a:lnTo>
                  <a:lnTo>
                    <a:pt x="5630" y="2947"/>
                  </a:lnTo>
                  <a:lnTo>
                    <a:pt x="5724" y="2777"/>
                  </a:lnTo>
                  <a:lnTo>
                    <a:pt x="5819" y="2607"/>
                  </a:lnTo>
                  <a:lnTo>
                    <a:pt x="5894" y="2437"/>
                  </a:lnTo>
                  <a:lnTo>
                    <a:pt x="5970" y="2248"/>
                  </a:lnTo>
                  <a:lnTo>
                    <a:pt x="6083" y="1889"/>
                  </a:lnTo>
                  <a:lnTo>
                    <a:pt x="6140" y="1531"/>
                  </a:lnTo>
                  <a:lnTo>
                    <a:pt x="6196" y="1172"/>
                  </a:lnTo>
                  <a:lnTo>
                    <a:pt x="6215" y="869"/>
                  </a:lnTo>
                  <a:lnTo>
                    <a:pt x="6215" y="586"/>
                  </a:lnTo>
                  <a:lnTo>
                    <a:pt x="6178" y="170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5591800" y="663625"/>
              <a:ext cx="68050" cy="68025"/>
            </a:xfrm>
            <a:custGeom>
              <a:avLst/>
              <a:gdLst/>
              <a:ahLst/>
              <a:cxnLst/>
              <a:rect l="l" t="t" r="r" b="b"/>
              <a:pathLst>
                <a:path w="2722" h="2721" extrusionOk="0">
                  <a:moveTo>
                    <a:pt x="1380" y="0"/>
                  </a:moveTo>
                  <a:lnTo>
                    <a:pt x="1248" y="19"/>
                  </a:lnTo>
                  <a:lnTo>
                    <a:pt x="1115" y="38"/>
                  </a:lnTo>
                  <a:lnTo>
                    <a:pt x="983" y="57"/>
                  </a:lnTo>
                  <a:lnTo>
                    <a:pt x="851" y="113"/>
                  </a:lnTo>
                  <a:lnTo>
                    <a:pt x="738" y="151"/>
                  </a:lnTo>
                  <a:lnTo>
                    <a:pt x="624" y="227"/>
                  </a:lnTo>
                  <a:lnTo>
                    <a:pt x="511" y="302"/>
                  </a:lnTo>
                  <a:lnTo>
                    <a:pt x="416" y="397"/>
                  </a:lnTo>
                  <a:lnTo>
                    <a:pt x="341" y="491"/>
                  </a:lnTo>
                  <a:lnTo>
                    <a:pt x="246" y="586"/>
                  </a:lnTo>
                  <a:lnTo>
                    <a:pt x="190" y="699"/>
                  </a:lnTo>
                  <a:lnTo>
                    <a:pt x="114" y="812"/>
                  </a:lnTo>
                  <a:lnTo>
                    <a:pt x="76" y="945"/>
                  </a:lnTo>
                  <a:lnTo>
                    <a:pt x="39" y="1058"/>
                  </a:lnTo>
                  <a:lnTo>
                    <a:pt x="20" y="1209"/>
                  </a:lnTo>
                  <a:lnTo>
                    <a:pt x="1" y="1341"/>
                  </a:lnTo>
                  <a:lnTo>
                    <a:pt x="20" y="1474"/>
                  </a:lnTo>
                  <a:lnTo>
                    <a:pt x="39" y="1606"/>
                  </a:lnTo>
                  <a:lnTo>
                    <a:pt x="58" y="1738"/>
                  </a:lnTo>
                  <a:lnTo>
                    <a:pt x="114" y="1870"/>
                  </a:lnTo>
                  <a:lnTo>
                    <a:pt x="152" y="1984"/>
                  </a:lnTo>
                  <a:lnTo>
                    <a:pt x="228" y="2097"/>
                  </a:lnTo>
                  <a:lnTo>
                    <a:pt x="303" y="2210"/>
                  </a:lnTo>
                  <a:lnTo>
                    <a:pt x="398" y="2305"/>
                  </a:lnTo>
                  <a:lnTo>
                    <a:pt x="492" y="2399"/>
                  </a:lnTo>
                  <a:lnTo>
                    <a:pt x="586" y="2475"/>
                  </a:lnTo>
                  <a:lnTo>
                    <a:pt x="700" y="2550"/>
                  </a:lnTo>
                  <a:lnTo>
                    <a:pt x="813" y="2607"/>
                  </a:lnTo>
                  <a:lnTo>
                    <a:pt x="945" y="2645"/>
                  </a:lnTo>
                  <a:lnTo>
                    <a:pt x="1059" y="2683"/>
                  </a:lnTo>
                  <a:lnTo>
                    <a:pt x="1210" y="2701"/>
                  </a:lnTo>
                  <a:lnTo>
                    <a:pt x="1342" y="2720"/>
                  </a:lnTo>
                  <a:lnTo>
                    <a:pt x="1474" y="2701"/>
                  </a:lnTo>
                  <a:lnTo>
                    <a:pt x="1607" y="2701"/>
                  </a:lnTo>
                  <a:lnTo>
                    <a:pt x="1739" y="2664"/>
                  </a:lnTo>
                  <a:lnTo>
                    <a:pt x="1871" y="2626"/>
                  </a:lnTo>
                  <a:lnTo>
                    <a:pt x="1984" y="2569"/>
                  </a:lnTo>
                  <a:lnTo>
                    <a:pt x="2098" y="2494"/>
                  </a:lnTo>
                  <a:lnTo>
                    <a:pt x="2211" y="2418"/>
                  </a:lnTo>
                  <a:lnTo>
                    <a:pt x="2305" y="2343"/>
                  </a:lnTo>
                  <a:lnTo>
                    <a:pt x="2400" y="2248"/>
                  </a:lnTo>
                  <a:lnTo>
                    <a:pt x="2475" y="2135"/>
                  </a:lnTo>
                  <a:lnTo>
                    <a:pt x="2551" y="2021"/>
                  </a:lnTo>
                  <a:lnTo>
                    <a:pt x="2608" y="1908"/>
                  </a:lnTo>
                  <a:lnTo>
                    <a:pt x="2646" y="1776"/>
                  </a:lnTo>
                  <a:lnTo>
                    <a:pt x="2683" y="1662"/>
                  </a:lnTo>
                  <a:lnTo>
                    <a:pt x="2702" y="1530"/>
                  </a:lnTo>
                  <a:lnTo>
                    <a:pt x="2721" y="1379"/>
                  </a:lnTo>
                  <a:lnTo>
                    <a:pt x="2702" y="1247"/>
                  </a:lnTo>
                  <a:lnTo>
                    <a:pt x="2702" y="1115"/>
                  </a:lnTo>
                  <a:lnTo>
                    <a:pt x="2664" y="982"/>
                  </a:lnTo>
                  <a:lnTo>
                    <a:pt x="2627" y="850"/>
                  </a:lnTo>
                  <a:lnTo>
                    <a:pt x="2570" y="737"/>
                  </a:lnTo>
                  <a:lnTo>
                    <a:pt x="2494" y="624"/>
                  </a:lnTo>
                  <a:lnTo>
                    <a:pt x="2419" y="510"/>
                  </a:lnTo>
                  <a:lnTo>
                    <a:pt x="2343" y="416"/>
                  </a:lnTo>
                  <a:lnTo>
                    <a:pt x="2249" y="340"/>
                  </a:lnTo>
                  <a:lnTo>
                    <a:pt x="2135" y="246"/>
                  </a:lnTo>
                  <a:lnTo>
                    <a:pt x="2022" y="189"/>
                  </a:lnTo>
                  <a:lnTo>
                    <a:pt x="1909" y="113"/>
                  </a:lnTo>
                  <a:lnTo>
                    <a:pt x="1777" y="76"/>
                  </a:lnTo>
                  <a:lnTo>
                    <a:pt x="1663" y="38"/>
                  </a:lnTo>
                  <a:lnTo>
                    <a:pt x="1531" y="19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5375525" y="660300"/>
              <a:ext cx="67550" cy="67575"/>
            </a:xfrm>
            <a:custGeom>
              <a:avLst/>
              <a:gdLst/>
              <a:ahLst/>
              <a:cxnLst/>
              <a:rect l="l" t="t" r="r" b="b"/>
              <a:pathLst>
                <a:path w="2702" h="2703" extrusionOk="0">
                  <a:moveTo>
                    <a:pt x="1228" y="1"/>
                  </a:moveTo>
                  <a:lnTo>
                    <a:pt x="1096" y="20"/>
                  </a:lnTo>
                  <a:lnTo>
                    <a:pt x="964" y="39"/>
                  </a:lnTo>
                  <a:lnTo>
                    <a:pt x="831" y="95"/>
                  </a:lnTo>
                  <a:lnTo>
                    <a:pt x="718" y="152"/>
                  </a:lnTo>
                  <a:lnTo>
                    <a:pt x="605" y="209"/>
                  </a:lnTo>
                  <a:lnTo>
                    <a:pt x="510" y="284"/>
                  </a:lnTo>
                  <a:lnTo>
                    <a:pt x="397" y="379"/>
                  </a:lnTo>
                  <a:lnTo>
                    <a:pt x="321" y="473"/>
                  </a:lnTo>
                  <a:lnTo>
                    <a:pt x="246" y="568"/>
                  </a:lnTo>
                  <a:lnTo>
                    <a:pt x="170" y="681"/>
                  </a:lnTo>
                  <a:lnTo>
                    <a:pt x="113" y="794"/>
                  </a:lnTo>
                  <a:lnTo>
                    <a:pt x="57" y="927"/>
                  </a:lnTo>
                  <a:lnTo>
                    <a:pt x="19" y="1059"/>
                  </a:lnTo>
                  <a:lnTo>
                    <a:pt x="0" y="1191"/>
                  </a:lnTo>
                  <a:lnTo>
                    <a:pt x="0" y="1323"/>
                  </a:lnTo>
                  <a:lnTo>
                    <a:pt x="0" y="1455"/>
                  </a:lnTo>
                  <a:lnTo>
                    <a:pt x="19" y="1607"/>
                  </a:lnTo>
                  <a:lnTo>
                    <a:pt x="38" y="1720"/>
                  </a:lnTo>
                  <a:lnTo>
                    <a:pt x="95" y="1852"/>
                  </a:lnTo>
                  <a:lnTo>
                    <a:pt x="151" y="1966"/>
                  </a:lnTo>
                  <a:lnTo>
                    <a:pt x="208" y="2079"/>
                  </a:lnTo>
                  <a:lnTo>
                    <a:pt x="283" y="2192"/>
                  </a:lnTo>
                  <a:lnTo>
                    <a:pt x="378" y="2287"/>
                  </a:lnTo>
                  <a:lnTo>
                    <a:pt x="472" y="2381"/>
                  </a:lnTo>
                  <a:lnTo>
                    <a:pt x="567" y="2457"/>
                  </a:lnTo>
                  <a:lnTo>
                    <a:pt x="680" y="2532"/>
                  </a:lnTo>
                  <a:lnTo>
                    <a:pt x="794" y="2589"/>
                  </a:lnTo>
                  <a:lnTo>
                    <a:pt x="926" y="2627"/>
                  </a:lnTo>
                  <a:lnTo>
                    <a:pt x="1058" y="2664"/>
                  </a:lnTo>
                  <a:lnTo>
                    <a:pt x="1190" y="2683"/>
                  </a:lnTo>
                  <a:lnTo>
                    <a:pt x="1322" y="2702"/>
                  </a:lnTo>
                  <a:lnTo>
                    <a:pt x="1455" y="2702"/>
                  </a:lnTo>
                  <a:lnTo>
                    <a:pt x="1606" y="2683"/>
                  </a:lnTo>
                  <a:lnTo>
                    <a:pt x="1719" y="2646"/>
                  </a:lnTo>
                  <a:lnTo>
                    <a:pt x="1851" y="2608"/>
                  </a:lnTo>
                  <a:lnTo>
                    <a:pt x="1965" y="2551"/>
                  </a:lnTo>
                  <a:lnTo>
                    <a:pt x="2078" y="2476"/>
                  </a:lnTo>
                  <a:lnTo>
                    <a:pt x="2191" y="2400"/>
                  </a:lnTo>
                  <a:lnTo>
                    <a:pt x="2286" y="2324"/>
                  </a:lnTo>
                  <a:lnTo>
                    <a:pt x="2380" y="2230"/>
                  </a:lnTo>
                  <a:lnTo>
                    <a:pt x="2456" y="2117"/>
                  </a:lnTo>
                  <a:lnTo>
                    <a:pt x="2531" y="2003"/>
                  </a:lnTo>
                  <a:lnTo>
                    <a:pt x="2588" y="1890"/>
                  </a:lnTo>
                  <a:lnTo>
                    <a:pt x="2626" y="1777"/>
                  </a:lnTo>
                  <a:lnTo>
                    <a:pt x="2664" y="1644"/>
                  </a:lnTo>
                  <a:lnTo>
                    <a:pt x="2683" y="1512"/>
                  </a:lnTo>
                  <a:lnTo>
                    <a:pt x="2701" y="1361"/>
                  </a:lnTo>
                  <a:lnTo>
                    <a:pt x="2701" y="1229"/>
                  </a:lnTo>
                  <a:lnTo>
                    <a:pt x="2683" y="1097"/>
                  </a:lnTo>
                  <a:lnTo>
                    <a:pt x="2645" y="964"/>
                  </a:lnTo>
                  <a:lnTo>
                    <a:pt x="2607" y="832"/>
                  </a:lnTo>
                  <a:lnTo>
                    <a:pt x="2550" y="719"/>
                  </a:lnTo>
                  <a:lnTo>
                    <a:pt x="2475" y="605"/>
                  </a:lnTo>
                  <a:lnTo>
                    <a:pt x="2399" y="511"/>
                  </a:lnTo>
                  <a:lnTo>
                    <a:pt x="2324" y="398"/>
                  </a:lnTo>
                  <a:lnTo>
                    <a:pt x="2229" y="322"/>
                  </a:lnTo>
                  <a:lnTo>
                    <a:pt x="2116" y="246"/>
                  </a:lnTo>
                  <a:lnTo>
                    <a:pt x="2003" y="171"/>
                  </a:lnTo>
                  <a:lnTo>
                    <a:pt x="1889" y="114"/>
                  </a:lnTo>
                  <a:lnTo>
                    <a:pt x="1776" y="58"/>
                  </a:lnTo>
                  <a:lnTo>
                    <a:pt x="1644" y="20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5588025" y="577200"/>
              <a:ext cx="111000" cy="43000"/>
            </a:xfrm>
            <a:custGeom>
              <a:avLst/>
              <a:gdLst/>
              <a:ahLst/>
              <a:cxnLst/>
              <a:rect l="l" t="t" r="r" b="b"/>
              <a:pathLst>
                <a:path w="4440" h="1720" extrusionOk="0">
                  <a:moveTo>
                    <a:pt x="1304" y="0"/>
                  </a:moveTo>
                  <a:lnTo>
                    <a:pt x="1096" y="19"/>
                  </a:lnTo>
                  <a:lnTo>
                    <a:pt x="851" y="38"/>
                  </a:lnTo>
                  <a:lnTo>
                    <a:pt x="624" y="76"/>
                  </a:lnTo>
                  <a:lnTo>
                    <a:pt x="379" y="132"/>
                  </a:lnTo>
                  <a:lnTo>
                    <a:pt x="114" y="208"/>
                  </a:lnTo>
                  <a:lnTo>
                    <a:pt x="57" y="227"/>
                  </a:lnTo>
                  <a:lnTo>
                    <a:pt x="20" y="284"/>
                  </a:lnTo>
                  <a:lnTo>
                    <a:pt x="1" y="359"/>
                  </a:lnTo>
                  <a:lnTo>
                    <a:pt x="1" y="416"/>
                  </a:lnTo>
                  <a:lnTo>
                    <a:pt x="39" y="472"/>
                  </a:lnTo>
                  <a:lnTo>
                    <a:pt x="95" y="529"/>
                  </a:lnTo>
                  <a:lnTo>
                    <a:pt x="152" y="548"/>
                  </a:lnTo>
                  <a:lnTo>
                    <a:pt x="227" y="529"/>
                  </a:lnTo>
                  <a:lnTo>
                    <a:pt x="454" y="472"/>
                  </a:lnTo>
                  <a:lnTo>
                    <a:pt x="681" y="416"/>
                  </a:lnTo>
                  <a:lnTo>
                    <a:pt x="889" y="378"/>
                  </a:lnTo>
                  <a:lnTo>
                    <a:pt x="1096" y="359"/>
                  </a:lnTo>
                  <a:lnTo>
                    <a:pt x="1493" y="340"/>
                  </a:lnTo>
                  <a:lnTo>
                    <a:pt x="1871" y="378"/>
                  </a:lnTo>
                  <a:lnTo>
                    <a:pt x="2211" y="435"/>
                  </a:lnTo>
                  <a:lnTo>
                    <a:pt x="2532" y="529"/>
                  </a:lnTo>
                  <a:lnTo>
                    <a:pt x="2815" y="642"/>
                  </a:lnTo>
                  <a:lnTo>
                    <a:pt x="3080" y="775"/>
                  </a:lnTo>
                  <a:lnTo>
                    <a:pt x="3325" y="907"/>
                  </a:lnTo>
                  <a:lnTo>
                    <a:pt x="3514" y="1058"/>
                  </a:lnTo>
                  <a:lnTo>
                    <a:pt x="3703" y="1190"/>
                  </a:lnTo>
                  <a:lnTo>
                    <a:pt x="3835" y="1323"/>
                  </a:lnTo>
                  <a:lnTo>
                    <a:pt x="4043" y="1530"/>
                  </a:lnTo>
                  <a:lnTo>
                    <a:pt x="4119" y="1644"/>
                  </a:lnTo>
                  <a:lnTo>
                    <a:pt x="4194" y="1700"/>
                  </a:lnTo>
                  <a:lnTo>
                    <a:pt x="4270" y="1719"/>
                  </a:lnTo>
                  <a:lnTo>
                    <a:pt x="4327" y="1700"/>
                  </a:lnTo>
                  <a:lnTo>
                    <a:pt x="4364" y="1681"/>
                  </a:lnTo>
                  <a:lnTo>
                    <a:pt x="4421" y="1625"/>
                  </a:lnTo>
                  <a:lnTo>
                    <a:pt x="4440" y="1568"/>
                  </a:lnTo>
                  <a:lnTo>
                    <a:pt x="4440" y="1493"/>
                  </a:lnTo>
                  <a:lnTo>
                    <a:pt x="4402" y="1436"/>
                  </a:lnTo>
                  <a:lnTo>
                    <a:pt x="4327" y="1341"/>
                  </a:lnTo>
                  <a:lnTo>
                    <a:pt x="4119" y="1115"/>
                  </a:lnTo>
                  <a:lnTo>
                    <a:pt x="3949" y="964"/>
                  </a:lnTo>
                  <a:lnTo>
                    <a:pt x="3760" y="813"/>
                  </a:lnTo>
                  <a:lnTo>
                    <a:pt x="3533" y="661"/>
                  </a:lnTo>
                  <a:lnTo>
                    <a:pt x="3288" y="491"/>
                  </a:lnTo>
                  <a:lnTo>
                    <a:pt x="2985" y="359"/>
                  </a:lnTo>
                  <a:lnTo>
                    <a:pt x="2664" y="227"/>
                  </a:lnTo>
                  <a:lnTo>
                    <a:pt x="2324" y="114"/>
                  </a:lnTo>
                  <a:lnTo>
                    <a:pt x="1946" y="38"/>
                  </a:lnTo>
                  <a:lnTo>
                    <a:pt x="1739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5355675" y="579075"/>
              <a:ext cx="102500" cy="43950"/>
            </a:xfrm>
            <a:custGeom>
              <a:avLst/>
              <a:gdLst/>
              <a:ahLst/>
              <a:cxnLst/>
              <a:rect l="l" t="t" r="r" b="b"/>
              <a:pathLst>
                <a:path w="4100" h="1758" extrusionOk="0">
                  <a:moveTo>
                    <a:pt x="2400" y="1"/>
                  </a:moveTo>
                  <a:lnTo>
                    <a:pt x="2211" y="39"/>
                  </a:lnTo>
                  <a:lnTo>
                    <a:pt x="2041" y="57"/>
                  </a:lnTo>
                  <a:lnTo>
                    <a:pt x="1720" y="171"/>
                  </a:lnTo>
                  <a:lnTo>
                    <a:pt x="1418" y="303"/>
                  </a:lnTo>
                  <a:lnTo>
                    <a:pt x="1134" y="454"/>
                  </a:lnTo>
                  <a:lnTo>
                    <a:pt x="889" y="624"/>
                  </a:lnTo>
                  <a:lnTo>
                    <a:pt x="662" y="794"/>
                  </a:lnTo>
                  <a:lnTo>
                    <a:pt x="473" y="964"/>
                  </a:lnTo>
                  <a:lnTo>
                    <a:pt x="322" y="1134"/>
                  </a:lnTo>
                  <a:lnTo>
                    <a:pt x="95" y="1380"/>
                  </a:lnTo>
                  <a:lnTo>
                    <a:pt x="20" y="1493"/>
                  </a:lnTo>
                  <a:lnTo>
                    <a:pt x="1" y="1550"/>
                  </a:lnTo>
                  <a:lnTo>
                    <a:pt x="1" y="1625"/>
                  </a:lnTo>
                  <a:lnTo>
                    <a:pt x="20" y="1682"/>
                  </a:lnTo>
                  <a:lnTo>
                    <a:pt x="76" y="1739"/>
                  </a:lnTo>
                  <a:lnTo>
                    <a:pt x="114" y="1758"/>
                  </a:lnTo>
                  <a:lnTo>
                    <a:pt x="171" y="1758"/>
                  </a:lnTo>
                  <a:lnTo>
                    <a:pt x="246" y="1739"/>
                  </a:lnTo>
                  <a:lnTo>
                    <a:pt x="303" y="1682"/>
                  </a:lnTo>
                  <a:lnTo>
                    <a:pt x="397" y="1569"/>
                  </a:lnTo>
                  <a:lnTo>
                    <a:pt x="605" y="1342"/>
                  </a:lnTo>
                  <a:lnTo>
                    <a:pt x="737" y="1191"/>
                  </a:lnTo>
                  <a:lnTo>
                    <a:pt x="907" y="1040"/>
                  </a:lnTo>
                  <a:lnTo>
                    <a:pt x="1096" y="889"/>
                  </a:lnTo>
                  <a:lnTo>
                    <a:pt x="1323" y="738"/>
                  </a:lnTo>
                  <a:lnTo>
                    <a:pt x="1569" y="605"/>
                  </a:lnTo>
                  <a:lnTo>
                    <a:pt x="1833" y="492"/>
                  </a:lnTo>
                  <a:lnTo>
                    <a:pt x="2116" y="397"/>
                  </a:lnTo>
                  <a:lnTo>
                    <a:pt x="2419" y="360"/>
                  </a:lnTo>
                  <a:lnTo>
                    <a:pt x="2589" y="341"/>
                  </a:lnTo>
                  <a:lnTo>
                    <a:pt x="2759" y="341"/>
                  </a:lnTo>
                  <a:lnTo>
                    <a:pt x="2929" y="360"/>
                  </a:lnTo>
                  <a:lnTo>
                    <a:pt x="3099" y="397"/>
                  </a:lnTo>
                  <a:lnTo>
                    <a:pt x="3269" y="435"/>
                  </a:lnTo>
                  <a:lnTo>
                    <a:pt x="3458" y="492"/>
                  </a:lnTo>
                  <a:lnTo>
                    <a:pt x="3647" y="567"/>
                  </a:lnTo>
                  <a:lnTo>
                    <a:pt x="3835" y="662"/>
                  </a:lnTo>
                  <a:lnTo>
                    <a:pt x="3911" y="681"/>
                  </a:lnTo>
                  <a:lnTo>
                    <a:pt x="3968" y="681"/>
                  </a:lnTo>
                  <a:lnTo>
                    <a:pt x="4024" y="643"/>
                  </a:lnTo>
                  <a:lnTo>
                    <a:pt x="4081" y="586"/>
                  </a:lnTo>
                  <a:lnTo>
                    <a:pt x="4100" y="530"/>
                  </a:lnTo>
                  <a:lnTo>
                    <a:pt x="4081" y="454"/>
                  </a:lnTo>
                  <a:lnTo>
                    <a:pt x="4062" y="397"/>
                  </a:lnTo>
                  <a:lnTo>
                    <a:pt x="4005" y="360"/>
                  </a:lnTo>
                  <a:lnTo>
                    <a:pt x="3779" y="246"/>
                  </a:lnTo>
                  <a:lnTo>
                    <a:pt x="3571" y="171"/>
                  </a:lnTo>
                  <a:lnTo>
                    <a:pt x="3363" y="95"/>
                  </a:lnTo>
                  <a:lnTo>
                    <a:pt x="3155" y="39"/>
                  </a:lnTo>
                  <a:lnTo>
                    <a:pt x="2967" y="20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5648475" y="663625"/>
              <a:ext cx="26950" cy="33550"/>
            </a:xfrm>
            <a:custGeom>
              <a:avLst/>
              <a:gdLst/>
              <a:ahLst/>
              <a:cxnLst/>
              <a:rect l="l" t="t" r="r" b="b"/>
              <a:pathLst>
                <a:path w="1078" h="1342" extrusionOk="0">
                  <a:moveTo>
                    <a:pt x="1077" y="0"/>
                  </a:moveTo>
                  <a:lnTo>
                    <a:pt x="1" y="529"/>
                  </a:lnTo>
                  <a:lnTo>
                    <a:pt x="38" y="1341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5354275" y="666450"/>
              <a:ext cx="30700" cy="26950"/>
            </a:xfrm>
            <a:custGeom>
              <a:avLst/>
              <a:gdLst/>
              <a:ahLst/>
              <a:cxnLst/>
              <a:rect l="l" t="t" r="r" b="b"/>
              <a:pathLst>
                <a:path w="1228" h="1078" extrusionOk="0">
                  <a:moveTo>
                    <a:pt x="0" y="0"/>
                  </a:moveTo>
                  <a:lnTo>
                    <a:pt x="1077" y="1077"/>
                  </a:lnTo>
                  <a:lnTo>
                    <a:pt x="1228" y="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5460050" y="834575"/>
              <a:ext cx="153975" cy="87400"/>
            </a:xfrm>
            <a:custGeom>
              <a:avLst/>
              <a:gdLst/>
              <a:ahLst/>
              <a:cxnLst/>
              <a:rect l="l" t="t" r="r" b="b"/>
              <a:pathLst>
                <a:path w="6159" h="3496" extrusionOk="0">
                  <a:moveTo>
                    <a:pt x="6159" y="0"/>
                  </a:moveTo>
                  <a:lnTo>
                    <a:pt x="0" y="851"/>
                  </a:lnTo>
                  <a:lnTo>
                    <a:pt x="57" y="964"/>
                  </a:lnTo>
                  <a:lnTo>
                    <a:pt x="208" y="1304"/>
                  </a:lnTo>
                  <a:lnTo>
                    <a:pt x="341" y="1531"/>
                  </a:lnTo>
                  <a:lnTo>
                    <a:pt x="492" y="1776"/>
                  </a:lnTo>
                  <a:lnTo>
                    <a:pt x="662" y="2041"/>
                  </a:lnTo>
                  <a:lnTo>
                    <a:pt x="869" y="2305"/>
                  </a:lnTo>
                  <a:lnTo>
                    <a:pt x="1115" y="2570"/>
                  </a:lnTo>
                  <a:lnTo>
                    <a:pt x="1379" y="2815"/>
                  </a:lnTo>
                  <a:lnTo>
                    <a:pt x="1682" y="3023"/>
                  </a:lnTo>
                  <a:lnTo>
                    <a:pt x="1833" y="3136"/>
                  </a:lnTo>
                  <a:lnTo>
                    <a:pt x="2003" y="3212"/>
                  </a:lnTo>
                  <a:lnTo>
                    <a:pt x="2192" y="3287"/>
                  </a:lnTo>
                  <a:lnTo>
                    <a:pt x="2362" y="3363"/>
                  </a:lnTo>
                  <a:lnTo>
                    <a:pt x="2570" y="3420"/>
                  </a:lnTo>
                  <a:lnTo>
                    <a:pt x="2758" y="3457"/>
                  </a:lnTo>
                  <a:lnTo>
                    <a:pt x="2966" y="3476"/>
                  </a:lnTo>
                  <a:lnTo>
                    <a:pt x="3193" y="3495"/>
                  </a:lnTo>
                  <a:lnTo>
                    <a:pt x="3420" y="3476"/>
                  </a:lnTo>
                  <a:lnTo>
                    <a:pt x="3646" y="3438"/>
                  </a:lnTo>
                  <a:lnTo>
                    <a:pt x="3873" y="3401"/>
                  </a:lnTo>
                  <a:lnTo>
                    <a:pt x="4081" y="3344"/>
                  </a:lnTo>
                  <a:lnTo>
                    <a:pt x="4289" y="3268"/>
                  </a:lnTo>
                  <a:lnTo>
                    <a:pt x="4477" y="3174"/>
                  </a:lnTo>
                  <a:lnTo>
                    <a:pt x="4647" y="3080"/>
                  </a:lnTo>
                  <a:lnTo>
                    <a:pt x="4818" y="2985"/>
                  </a:lnTo>
                  <a:lnTo>
                    <a:pt x="4969" y="2853"/>
                  </a:lnTo>
                  <a:lnTo>
                    <a:pt x="5101" y="2740"/>
                  </a:lnTo>
                  <a:lnTo>
                    <a:pt x="5233" y="2607"/>
                  </a:lnTo>
                  <a:lnTo>
                    <a:pt x="5346" y="2475"/>
                  </a:lnTo>
                  <a:lnTo>
                    <a:pt x="5554" y="2173"/>
                  </a:lnTo>
                  <a:lnTo>
                    <a:pt x="5724" y="1871"/>
                  </a:lnTo>
                  <a:lnTo>
                    <a:pt x="5856" y="1568"/>
                  </a:lnTo>
                  <a:lnTo>
                    <a:pt x="5951" y="1266"/>
                  </a:lnTo>
                  <a:lnTo>
                    <a:pt x="6026" y="983"/>
                  </a:lnTo>
                  <a:lnTo>
                    <a:pt x="6083" y="718"/>
                  </a:lnTo>
                  <a:lnTo>
                    <a:pt x="6121" y="492"/>
                  </a:lnTo>
                  <a:lnTo>
                    <a:pt x="6159" y="133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5455800" y="830325"/>
              <a:ext cx="162950" cy="95900"/>
            </a:xfrm>
            <a:custGeom>
              <a:avLst/>
              <a:gdLst/>
              <a:ahLst/>
              <a:cxnLst/>
              <a:rect l="l" t="t" r="r" b="b"/>
              <a:pathLst>
                <a:path w="6518" h="3836" extrusionOk="0">
                  <a:moveTo>
                    <a:pt x="6159" y="378"/>
                  </a:moveTo>
                  <a:lnTo>
                    <a:pt x="6121" y="680"/>
                  </a:lnTo>
                  <a:lnTo>
                    <a:pt x="6045" y="1096"/>
                  </a:lnTo>
                  <a:lnTo>
                    <a:pt x="5989" y="1323"/>
                  </a:lnTo>
                  <a:lnTo>
                    <a:pt x="5913" y="1549"/>
                  </a:lnTo>
                  <a:lnTo>
                    <a:pt x="5819" y="1795"/>
                  </a:lnTo>
                  <a:lnTo>
                    <a:pt x="5705" y="2041"/>
                  </a:lnTo>
                  <a:lnTo>
                    <a:pt x="5573" y="2267"/>
                  </a:lnTo>
                  <a:lnTo>
                    <a:pt x="5403" y="2513"/>
                  </a:lnTo>
                  <a:lnTo>
                    <a:pt x="5214" y="2721"/>
                  </a:lnTo>
                  <a:lnTo>
                    <a:pt x="5006" y="2928"/>
                  </a:lnTo>
                  <a:lnTo>
                    <a:pt x="4742" y="3098"/>
                  </a:lnTo>
                  <a:lnTo>
                    <a:pt x="4459" y="3250"/>
                  </a:lnTo>
                  <a:lnTo>
                    <a:pt x="4307" y="3306"/>
                  </a:lnTo>
                  <a:lnTo>
                    <a:pt x="4137" y="3363"/>
                  </a:lnTo>
                  <a:lnTo>
                    <a:pt x="3967" y="3401"/>
                  </a:lnTo>
                  <a:lnTo>
                    <a:pt x="3779" y="3438"/>
                  </a:lnTo>
                  <a:lnTo>
                    <a:pt x="3609" y="3476"/>
                  </a:lnTo>
                  <a:lnTo>
                    <a:pt x="3080" y="3476"/>
                  </a:lnTo>
                  <a:lnTo>
                    <a:pt x="2758" y="3420"/>
                  </a:lnTo>
                  <a:lnTo>
                    <a:pt x="2475" y="3325"/>
                  </a:lnTo>
                  <a:lnTo>
                    <a:pt x="2192" y="3193"/>
                  </a:lnTo>
                  <a:lnTo>
                    <a:pt x="1927" y="3042"/>
                  </a:lnTo>
                  <a:lnTo>
                    <a:pt x="1682" y="2853"/>
                  </a:lnTo>
                  <a:lnTo>
                    <a:pt x="1474" y="2664"/>
                  </a:lnTo>
                  <a:lnTo>
                    <a:pt x="1266" y="2456"/>
                  </a:lnTo>
                  <a:lnTo>
                    <a:pt x="1096" y="2248"/>
                  </a:lnTo>
                  <a:lnTo>
                    <a:pt x="926" y="2041"/>
                  </a:lnTo>
                  <a:lnTo>
                    <a:pt x="794" y="1833"/>
                  </a:lnTo>
                  <a:lnTo>
                    <a:pt x="567" y="1455"/>
                  </a:lnTo>
                  <a:lnTo>
                    <a:pt x="416" y="1153"/>
                  </a:lnTo>
                  <a:lnTo>
                    <a:pt x="6159" y="378"/>
                  </a:lnTo>
                  <a:close/>
                  <a:moveTo>
                    <a:pt x="6310" y="0"/>
                  </a:moveTo>
                  <a:lnTo>
                    <a:pt x="152" y="832"/>
                  </a:lnTo>
                  <a:lnTo>
                    <a:pt x="76" y="869"/>
                  </a:lnTo>
                  <a:lnTo>
                    <a:pt x="19" y="926"/>
                  </a:lnTo>
                  <a:lnTo>
                    <a:pt x="0" y="1002"/>
                  </a:lnTo>
                  <a:lnTo>
                    <a:pt x="0" y="1077"/>
                  </a:lnTo>
                  <a:lnTo>
                    <a:pt x="57" y="1209"/>
                  </a:lnTo>
                  <a:lnTo>
                    <a:pt x="208" y="1512"/>
                  </a:lnTo>
                  <a:lnTo>
                    <a:pt x="322" y="1719"/>
                  </a:lnTo>
                  <a:lnTo>
                    <a:pt x="473" y="1965"/>
                  </a:lnTo>
                  <a:lnTo>
                    <a:pt x="624" y="2211"/>
                  </a:lnTo>
                  <a:lnTo>
                    <a:pt x="813" y="2456"/>
                  </a:lnTo>
                  <a:lnTo>
                    <a:pt x="1039" y="2721"/>
                  </a:lnTo>
                  <a:lnTo>
                    <a:pt x="1285" y="2966"/>
                  </a:lnTo>
                  <a:lnTo>
                    <a:pt x="1549" y="3193"/>
                  </a:lnTo>
                  <a:lnTo>
                    <a:pt x="1852" y="3401"/>
                  </a:lnTo>
                  <a:lnTo>
                    <a:pt x="2022" y="3495"/>
                  </a:lnTo>
                  <a:lnTo>
                    <a:pt x="2192" y="3571"/>
                  </a:lnTo>
                  <a:lnTo>
                    <a:pt x="2362" y="3646"/>
                  </a:lnTo>
                  <a:lnTo>
                    <a:pt x="2551" y="3722"/>
                  </a:lnTo>
                  <a:lnTo>
                    <a:pt x="2740" y="3760"/>
                  </a:lnTo>
                  <a:lnTo>
                    <a:pt x="2928" y="3797"/>
                  </a:lnTo>
                  <a:lnTo>
                    <a:pt x="3136" y="3816"/>
                  </a:lnTo>
                  <a:lnTo>
                    <a:pt x="3344" y="3835"/>
                  </a:lnTo>
                  <a:lnTo>
                    <a:pt x="3590" y="3816"/>
                  </a:lnTo>
                  <a:lnTo>
                    <a:pt x="3835" y="3797"/>
                  </a:lnTo>
                  <a:lnTo>
                    <a:pt x="4081" y="3741"/>
                  </a:lnTo>
                  <a:lnTo>
                    <a:pt x="4307" y="3684"/>
                  </a:lnTo>
                  <a:lnTo>
                    <a:pt x="4515" y="3608"/>
                  </a:lnTo>
                  <a:lnTo>
                    <a:pt x="4723" y="3514"/>
                  </a:lnTo>
                  <a:lnTo>
                    <a:pt x="4893" y="3401"/>
                  </a:lnTo>
                  <a:lnTo>
                    <a:pt x="5063" y="3306"/>
                  </a:lnTo>
                  <a:lnTo>
                    <a:pt x="5233" y="3174"/>
                  </a:lnTo>
                  <a:lnTo>
                    <a:pt x="5384" y="3042"/>
                  </a:lnTo>
                  <a:lnTo>
                    <a:pt x="5516" y="2910"/>
                  </a:lnTo>
                  <a:lnTo>
                    <a:pt x="5630" y="2758"/>
                  </a:lnTo>
                  <a:lnTo>
                    <a:pt x="5856" y="2456"/>
                  </a:lnTo>
                  <a:lnTo>
                    <a:pt x="6026" y="2154"/>
                  </a:lnTo>
                  <a:lnTo>
                    <a:pt x="6178" y="1833"/>
                  </a:lnTo>
                  <a:lnTo>
                    <a:pt x="6272" y="1512"/>
                  </a:lnTo>
                  <a:lnTo>
                    <a:pt x="6366" y="1228"/>
                  </a:lnTo>
                  <a:lnTo>
                    <a:pt x="6423" y="945"/>
                  </a:lnTo>
                  <a:lnTo>
                    <a:pt x="6461" y="699"/>
                  </a:lnTo>
                  <a:lnTo>
                    <a:pt x="6499" y="322"/>
                  </a:lnTo>
                  <a:lnTo>
                    <a:pt x="6518" y="170"/>
                  </a:lnTo>
                  <a:lnTo>
                    <a:pt x="6499" y="114"/>
                  </a:lnTo>
                  <a:lnTo>
                    <a:pt x="6442" y="57"/>
                  </a:lnTo>
                  <a:lnTo>
                    <a:pt x="6385" y="19"/>
                  </a:lnTo>
                  <a:lnTo>
                    <a:pt x="631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5430775" y="722175"/>
              <a:ext cx="57175" cy="76050"/>
            </a:xfrm>
            <a:custGeom>
              <a:avLst/>
              <a:gdLst/>
              <a:ahLst/>
              <a:cxnLst/>
              <a:rect l="l" t="t" r="r" b="b"/>
              <a:pathLst>
                <a:path w="2287" h="3042" extrusionOk="0">
                  <a:moveTo>
                    <a:pt x="2286" y="1"/>
                  </a:moveTo>
                  <a:lnTo>
                    <a:pt x="0" y="1890"/>
                  </a:lnTo>
                  <a:lnTo>
                    <a:pt x="2286" y="3042"/>
                  </a:lnTo>
                  <a:lnTo>
                    <a:pt x="22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5430775" y="660300"/>
              <a:ext cx="57175" cy="137925"/>
            </a:xfrm>
            <a:custGeom>
              <a:avLst/>
              <a:gdLst/>
              <a:ahLst/>
              <a:cxnLst/>
              <a:rect l="l" t="t" r="r" b="b"/>
              <a:pathLst>
                <a:path w="2287" h="5517" fill="none" extrusionOk="0">
                  <a:moveTo>
                    <a:pt x="2286" y="1"/>
                  </a:moveTo>
                  <a:lnTo>
                    <a:pt x="2286" y="2476"/>
                  </a:lnTo>
                  <a:lnTo>
                    <a:pt x="0" y="4365"/>
                  </a:lnTo>
                  <a:lnTo>
                    <a:pt x="2286" y="55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5426525" y="655600"/>
              <a:ext cx="66125" cy="147350"/>
            </a:xfrm>
            <a:custGeom>
              <a:avLst/>
              <a:gdLst/>
              <a:ahLst/>
              <a:cxnLst/>
              <a:rect l="l" t="t" r="r" b="b"/>
              <a:pathLst>
                <a:path w="2645" h="5894" extrusionOk="0">
                  <a:moveTo>
                    <a:pt x="2456" y="0"/>
                  </a:moveTo>
                  <a:lnTo>
                    <a:pt x="2399" y="19"/>
                  </a:lnTo>
                  <a:lnTo>
                    <a:pt x="2343" y="57"/>
                  </a:lnTo>
                  <a:lnTo>
                    <a:pt x="2305" y="113"/>
                  </a:lnTo>
                  <a:lnTo>
                    <a:pt x="2286" y="189"/>
                  </a:lnTo>
                  <a:lnTo>
                    <a:pt x="2286" y="2588"/>
                  </a:lnTo>
                  <a:lnTo>
                    <a:pt x="57" y="4401"/>
                  </a:lnTo>
                  <a:lnTo>
                    <a:pt x="0" y="4477"/>
                  </a:lnTo>
                  <a:lnTo>
                    <a:pt x="0" y="4553"/>
                  </a:lnTo>
                  <a:lnTo>
                    <a:pt x="19" y="4647"/>
                  </a:lnTo>
                  <a:lnTo>
                    <a:pt x="95" y="4704"/>
                  </a:lnTo>
                  <a:lnTo>
                    <a:pt x="2380" y="5856"/>
                  </a:lnTo>
                  <a:lnTo>
                    <a:pt x="2456" y="5894"/>
                  </a:lnTo>
                  <a:lnTo>
                    <a:pt x="2513" y="5875"/>
                  </a:lnTo>
                  <a:lnTo>
                    <a:pt x="2550" y="5856"/>
                  </a:lnTo>
                  <a:lnTo>
                    <a:pt x="2588" y="5837"/>
                  </a:lnTo>
                  <a:lnTo>
                    <a:pt x="2626" y="5780"/>
                  </a:lnTo>
                  <a:lnTo>
                    <a:pt x="2645" y="5724"/>
                  </a:lnTo>
                  <a:lnTo>
                    <a:pt x="2626" y="5648"/>
                  </a:lnTo>
                  <a:lnTo>
                    <a:pt x="2588" y="5592"/>
                  </a:lnTo>
                  <a:lnTo>
                    <a:pt x="2550" y="5554"/>
                  </a:lnTo>
                  <a:lnTo>
                    <a:pt x="491" y="4515"/>
                  </a:lnTo>
                  <a:lnTo>
                    <a:pt x="2569" y="2796"/>
                  </a:lnTo>
                  <a:lnTo>
                    <a:pt x="2626" y="2739"/>
                  </a:lnTo>
                  <a:lnTo>
                    <a:pt x="2645" y="2664"/>
                  </a:lnTo>
                  <a:lnTo>
                    <a:pt x="2645" y="189"/>
                  </a:lnTo>
                  <a:lnTo>
                    <a:pt x="2626" y="113"/>
                  </a:lnTo>
                  <a:lnTo>
                    <a:pt x="2588" y="57"/>
                  </a:lnTo>
                  <a:lnTo>
                    <a:pt x="2532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5849200" y="848750"/>
              <a:ext cx="33075" cy="70850"/>
            </a:xfrm>
            <a:custGeom>
              <a:avLst/>
              <a:gdLst/>
              <a:ahLst/>
              <a:cxnLst/>
              <a:rect l="l" t="t" r="r" b="b"/>
              <a:pathLst>
                <a:path w="1323" h="2834" extrusionOk="0">
                  <a:moveTo>
                    <a:pt x="661" y="0"/>
                  </a:moveTo>
                  <a:lnTo>
                    <a:pt x="605" y="132"/>
                  </a:lnTo>
                  <a:lnTo>
                    <a:pt x="453" y="454"/>
                  </a:lnTo>
                  <a:lnTo>
                    <a:pt x="265" y="907"/>
                  </a:lnTo>
                  <a:lnTo>
                    <a:pt x="189" y="1152"/>
                  </a:lnTo>
                  <a:lnTo>
                    <a:pt x="113" y="1417"/>
                  </a:lnTo>
                  <a:lnTo>
                    <a:pt x="57" y="1681"/>
                  </a:lnTo>
                  <a:lnTo>
                    <a:pt x="19" y="1946"/>
                  </a:lnTo>
                  <a:lnTo>
                    <a:pt x="0" y="2191"/>
                  </a:lnTo>
                  <a:lnTo>
                    <a:pt x="19" y="2286"/>
                  </a:lnTo>
                  <a:lnTo>
                    <a:pt x="38" y="2399"/>
                  </a:lnTo>
                  <a:lnTo>
                    <a:pt x="76" y="2494"/>
                  </a:lnTo>
                  <a:lnTo>
                    <a:pt x="113" y="2588"/>
                  </a:lnTo>
                  <a:lnTo>
                    <a:pt x="170" y="2664"/>
                  </a:lnTo>
                  <a:lnTo>
                    <a:pt x="246" y="2720"/>
                  </a:lnTo>
                  <a:lnTo>
                    <a:pt x="321" y="2777"/>
                  </a:lnTo>
                  <a:lnTo>
                    <a:pt x="416" y="2815"/>
                  </a:lnTo>
                  <a:lnTo>
                    <a:pt x="529" y="2834"/>
                  </a:lnTo>
                  <a:lnTo>
                    <a:pt x="793" y="2834"/>
                  </a:lnTo>
                  <a:lnTo>
                    <a:pt x="907" y="2815"/>
                  </a:lnTo>
                  <a:lnTo>
                    <a:pt x="1001" y="2777"/>
                  </a:lnTo>
                  <a:lnTo>
                    <a:pt x="1096" y="2720"/>
                  </a:lnTo>
                  <a:lnTo>
                    <a:pt x="1171" y="2664"/>
                  </a:lnTo>
                  <a:lnTo>
                    <a:pt x="1209" y="2588"/>
                  </a:lnTo>
                  <a:lnTo>
                    <a:pt x="1266" y="2494"/>
                  </a:lnTo>
                  <a:lnTo>
                    <a:pt x="1285" y="2399"/>
                  </a:lnTo>
                  <a:lnTo>
                    <a:pt x="1322" y="2286"/>
                  </a:lnTo>
                  <a:lnTo>
                    <a:pt x="1322" y="2191"/>
                  </a:lnTo>
                  <a:lnTo>
                    <a:pt x="1322" y="1946"/>
                  </a:lnTo>
                  <a:lnTo>
                    <a:pt x="1285" y="1681"/>
                  </a:lnTo>
                  <a:lnTo>
                    <a:pt x="1228" y="1417"/>
                  </a:lnTo>
                  <a:lnTo>
                    <a:pt x="1152" y="1152"/>
                  </a:lnTo>
                  <a:lnTo>
                    <a:pt x="1058" y="907"/>
                  </a:lnTo>
                  <a:lnTo>
                    <a:pt x="869" y="454"/>
                  </a:lnTo>
                  <a:lnTo>
                    <a:pt x="718" y="132"/>
                  </a:lnTo>
                  <a:lnTo>
                    <a:pt x="6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5587550" y="1119825"/>
              <a:ext cx="142175" cy="319725"/>
            </a:xfrm>
            <a:custGeom>
              <a:avLst/>
              <a:gdLst/>
              <a:ahLst/>
              <a:cxnLst/>
              <a:rect l="l" t="t" r="r" b="b"/>
              <a:pathLst>
                <a:path w="5687" h="12789" extrusionOk="0">
                  <a:moveTo>
                    <a:pt x="2834" y="0"/>
                  </a:moveTo>
                  <a:lnTo>
                    <a:pt x="1" y="605"/>
                  </a:lnTo>
                  <a:lnTo>
                    <a:pt x="2343" y="12789"/>
                  </a:lnTo>
                  <a:lnTo>
                    <a:pt x="5687" y="605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547515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1399" y="0"/>
                  </a:moveTo>
                  <a:lnTo>
                    <a:pt x="1342" y="38"/>
                  </a:lnTo>
                  <a:lnTo>
                    <a:pt x="1286" y="76"/>
                  </a:lnTo>
                  <a:lnTo>
                    <a:pt x="1267" y="132"/>
                  </a:lnTo>
                  <a:lnTo>
                    <a:pt x="1" y="5686"/>
                  </a:lnTo>
                  <a:lnTo>
                    <a:pt x="1" y="5743"/>
                  </a:lnTo>
                  <a:lnTo>
                    <a:pt x="20" y="5800"/>
                  </a:lnTo>
                  <a:lnTo>
                    <a:pt x="58" y="5837"/>
                  </a:lnTo>
                  <a:lnTo>
                    <a:pt x="114" y="5875"/>
                  </a:lnTo>
                  <a:lnTo>
                    <a:pt x="3552" y="7330"/>
                  </a:lnTo>
                  <a:lnTo>
                    <a:pt x="2079" y="9143"/>
                  </a:lnTo>
                  <a:lnTo>
                    <a:pt x="2041" y="9219"/>
                  </a:lnTo>
                  <a:lnTo>
                    <a:pt x="2041" y="9294"/>
                  </a:lnTo>
                  <a:lnTo>
                    <a:pt x="2060" y="9351"/>
                  </a:lnTo>
                  <a:lnTo>
                    <a:pt x="2117" y="9408"/>
                  </a:lnTo>
                  <a:lnTo>
                    <a:pt x="6631" y="12562"/>
                  </a:lnTo>
                  <a:lnTo>
                    <a:pt x="6688" y="12600"/>
                  </a:lnTo>
                  <a:lnTo>
                    <a:pt x="6726" y="12600"/>
                  </a:lnTo>
                  <a:lnTo>
                    <a:pt x="6801" y="12581"/>
                  </a:lnTo>
                  <a:lnTo>
                    <a:pt x="6877" y="12524"/>
                  </a:lnTo>
                  <a:lnTo>
                    <a:pt x="6896" y="12468"/>
                  </a:lnTo>
                  <a:lnTo>
                    <a:pt x="6896" y="12392"/>
                  </a:lnTo>
                  <a:lnTo>
                    <a:pt x="6877" y="12336"/>
                  </a:lnTo>
                  <a:lnTo>
                    <a:pt x="6839" y="12279"/>
                  </a:lnTo>
                  <a:lnTo>
                    <a:pt x="2476" y="9219"/>
                  </a:lnTo>
                  <a:lnTo>
                    <a:pt x="3968" y="7367"/>
                  </a:lnTo>
                  <a:lnTo>
                    <a:pt x="4006" y="7292"/>
                  </a:lnTo>
                  <a:lnTo>
                    <a:pt x="4006" y="7216"/>
                  </a:lnTo>
                  <a:lnTo>
                    <a:pt x="3968" y="7141"/>
                  </a:lnTo>
                  <a:lnTo>
                    <a:pt x="3911" y="7103"/>
                  </a:lnTo>
                  <a:lnTo>
                    <a:pt x="379" y="5611"/>
                  </a:lnTo>
                  <a:lnTo>
                    <a:pt x="1607" y="208"/>
                  </a:lnTo>
                  <a:lnTo>
                    <a:pt x="1607" y="151"/>
                  </a:lnTo>
                  <a:lnTo>
                    <a:pt x="1588" y="76"/>
                  </a:lnTo>
                  <a:lnTo>
                    <a:pt x="1531" y="38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564800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5422" y="0"/>
                  </a:moveTo>
                  <a:lnTo>
                    <a:pt x="5366" y="38"/>
                  </a:lnTo>
                  <a:lnTo>
                    <a:pt x="5309" y="76"/>
                  </a:lnTo>
                  <a:lnTo>
                    <a:pt x="5290" y="151"/>
                  </a:lnTo>
                  <a:lnTo>
                    <a:pt x="5290" y="208"/>
                  </a:lnTo>
                  <a:lnTo>
                    <a:pt x="6518" y="5611"/>
                  </a:lnTo>
                  <a:lnTo>
                    <a:pt x="2985" y="7103"/>
                  </a:lnTo>
                  <a:lnTo>
                    <a:pt x="2929" y="7141"/>
                  </a:lnTo>
                  <a:lnTo>
                    <a:pt x="2891" y="7216"/>
                  </a:lnTo>
                  <a:lnTo>
                    <a:pt x="2891" y="7292"/>
                  </a:lnTo>
                  <a:lnTo>
                    <a:pt x="2910" y="7367"/>
                  </a:lnTo>
                  <a:lnTo>
                    <a:pt x="4421" y="9219"/>
                  </a:lnTo>
                  <a:lnTo>
                    <a:pt x="57" y="12279"/>
                  </a:lnTo>
                  <a:lnTo>
                    <a:pt x="20" y="12336"/>
                  </a:lnTo>
                  <a:lnTo>
                    <a:pt x="1" y="12392"/>
                  </a:lnTo>
                  <a:lnTo>
                    <a:pt x="1" y="12468"/>
                  </a:lnTo>
                  <a:lnTo>
                    <a:pt x="20" y="12524"/>
                  </a:lnTo>
                  <a:lnTo>
                    <a:pt x="76" y="12581"/>
                  </a:lnTo>
                  <a:lnTo>
                    <a:pt x="171" y="12600"/>
                  </a:lnTo>
                  <a:lnTo>
                    <a:pt x="209" y="12600"/>
                  </a:lnTo>
                  <a:lnTo>
                    <a:pt x="265" y="12562"/>
                  </a:lnTo>
                  <a:lnTo>
                    <a:pt x="4780" y="9408"/>
                  </a:lnTo>
                  <a:lnTo>
                    <a:pt x="4837" y="9351"/>
                  </a:lnTo>
                  <a:lnTo>
                    <a:pt x="4856" y="9294"/>
                  </a:lnTo>
                  <a:lnTo>
                    <a:pt x="4856" y="9219"/>
                  </a:lnTo>
                  <a:lnTo>
                    <a:pt x="4818" y="9143"/>
                  </a:lnTo>
                  <a:lnTo>
                    <a:pt x="3344" y="7330"/>
                  </a:lnTo>
                  <a:lnTo>
                    <a:pt x="6782" y="5875"/>
                  </a:lnTo>
                  <a:lnTo>
                    <a:pt x="6839" y="5837"/>
                  </a:lnTo>
                  <a:lnTo>
                    <a:pt x="6877" y="5800"/>
                  </a:lnTo>
                  <a:lnTo>
                    <a:pt x="6896" y="5743"/>
                  </a:lnTo>
                  <a:lnTo>
                    <a:pt x="6896" y="5686"/>
                  </a:lnTo>
                  <a:lnTo>
                    <a:pt x="5630" y="132"/>
                  </a:lnTo>
                  <a:lnTo>
                    <a:pt x="5611" y="76"/>
                  </a:lnTo>
                  <a:lnTo>
                    <a:pt x="5555" y="38"/>
                  </a:lnTo>
                  <a:lnTo>
                    <a:pt x="549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5470900" y="1109900"/>
              <a:ext cx="362725" cy="337700"/>
            </a:xfrm>
            <a:custGeom>
              <a:avLst/>
              <a:gdLst/>
              <a:ahLst/>
              <a:cxnLst/>
              <a:rect l="l" t="t" r="r" b="b"/>
              <a:pathLst>
                <a:path w="14509" h="13508" extrusionOk="0">
                  <a:moveTo>
                    <a:pt x="4667" y="0"/>
                  </a:moveTo>
                  <a:lnTo>
                    <a:pt x="4043" y="322"/>
                  </a:lnTo>
                  <a:lnTo>
                    <a:pt x="3477" y="643"/>
                  </a:lnTo>
                  <a:lnTo>
                    <a:pt x="2986" y="983"/>
                  </a:lnTo>
                  <a:lnTo>
                    <a:pt x="2570" y="1323"/>
                  </a:lnTo>
                  <a:lnTo>
                    <a:pt x="2192" y="1663"/>
                  </a:lnTo>
                  <a:lnTo>
                    <a:pt x="1871" y="2003"/>
                  </a:lnTo>
                  <a:lnTo>
                    <a:pt x="1588" y="2343"/>
                  </a:lnTo>
                  <a:lnTo>
                    <a:pt x="1342" y="2683"/>
                  </a:lnTo>
                  <a:lnTo>
                    <a:pt x="1134" y="3023"/>
                  </a:lnTo>
                  <a:lnTo>
                    <a:pt x="945" y="3363"/>
                  </a:lnTo>
                  <a:lnTo>
                    <a:pt x="775" y="3703"/>
                  </a:lnTo>
                  <a:lnTo>
                    <a:pt x="624" y="4024"/>
                  </a:lnTo>
                  <a:lnTo>
                    <a:pt x="322" y="4685"/>
                  </a:lnTo>
                  <a:lnTo>
                    <a:pt x="171" y="4988"/>
                  </a:lnTo>
                  <a:lnTo>
                    <a:pt x="1" y="5290"/>
                  </a:lnTo>
                  <a:lnTo>
                    <a:pt x="3666" y="5762"/>
                  </a:lnTo>
                  <a:lnTo>
                    <a:pt x="7047" y="13507"/>
                  </a:lnTo>
                  <a:lnTo>
                    <a:pt x="10523" y="5970"/>
                  </a:lnTo>
                  <a:lnTo>
                    <a:pt x="14509" y="5158"/>
                  </a:lnTo>
                  <a:lnTo>
                    <a:pt x="14339" y="4780"/>
                  </a:lnTo>
                  <a:lnTo>
                    <a:pt x="14169" y="4402"/>
                  </a:lnTo>
                  <a:lnTo>
                    <a:pt x="13980" y="4024"/>
                  </a:lnTo>
                  <a:lnTo>
                    <a:pt x="13772" y="3627"/>
                  </a:lnTo>
                  <a:lnTo>
                    <a:pt x="13545" y="3250"/>
                  </a:lnTo>
                  <a:lnTo>
                    <a:pt x="13300" y="2872"/>
                  </a:lnTo>
                  <a:lnTo>
                    <a:pt x="13035" y="2494"/>
                  </a:lnTo>
                  <a:lnTo>
                    <a:pt x="12771" y="2116"/>
                  </a:lnTo>
                  <a:lnTo>
                    <a:pt x="12487" y="1757"/>
                  </a:lnTo>
                  <a:lnTo>
                    <a:pt x="12204" y="1436"/>
                  </a:lnTo>
                  <a:lnTo>
                    <a:pt x="11921" y="1115"/>
                  </a:lnTo>
                  <a:lnTo>
                    <a:pt x="11618" y="832"/>
                  </a:lnTo>
                  <a:lnTo>
                    <a:pt x="11316" y="567"/>
                  </a:lnTo>
                  <a:lnTo>
                    <a:pt x="11014" y="341"/>
                  </a:lnTo>
                  <a:lnTo>
                    <a:pt x="10693" y="152"/>
                  </a:lnTo>
                  <a:lnTo>
                    <a:pt x="10391" y="0"/>
                  </a:lnTo>
                  <a:lnTo>
                    <a:pt x="7255" y="6763"/>
                  </a:lnTo>
                  <a:lnTo>
                    <a:pt x="4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5582825" y="1105650"/>
              <a:ext cx="151150" cy="177600"/>
            </a:xfrm>
            <a:custGeom>
              <a:avLst/>
              <a:gdLst/>
              <a:ahLst/>
              <a:cxnLst/>
              <a:rect l="l" t="t" r="r" b="b"/>
              <a:pathLst>
                <a:path w="6046" h="7104" extrusionOk="0">
                  <a:moveTo>
                    <a:pt x="190" y="0"/>
                  </a:moveTo>
                  <a:lnTo>
                    <a:pt x="114" y="19"/>
                  </a:lnTo>
                  <a:lnTo>
                    <a:pt x="58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1" y="1172"/>
                  </a:lnTo>
                  <a:lnTo>
                    <a:pt x="20" y="1247"/>
                  </a:lnTo>
                  <a:lnTo>
                    <a:pt x="2608" y="7009"/>
                  </a:lnTo>
                  <a:lnTo>
                    <a:pt x="2646" y="7047"/>
                  </a:lnTo>
                  <a:lnTo>
                    <a:pt x="2683" y="7084"/>
                  </a:lnTo>
                  <a:lnTo>
                    <a:pt x="2721" y="7103"/>
                  </a:lnTo>
                  <a:lnTo>
                    <a:pt x="2816" y="7103"/>
                  </a:lnTo>
                  <a:lnTo>
                    <a:pt x="2853" y="7084"/>
                  </a:lnTo>
                  <a:lnTo>
                    <a:pt x="2891" y="7065"/>
                  </a:lnTo>
                  <a:lnTo>
                    <a:pt x="2929" y="7028"/>
                  </a:lnTo>
                  <a:lnTo>
                    <a:pt x="6027" y="1266"/>
                  </a:lnTo>
                  <a:lnTo>
                    <a:pt x="6046" y="1172"/>
                  </a:lnTo>
                  <a:lnTo>
                    <a:pt x="6046" y="170"/>
                  </a:lnTo>
                  <a:lnTo>
                    <a:pt x="6046" y="114"/>
                  </a:lnTo>
                  <a:lnTo>
                    <a:pt x="6008" y="57"/>
                  </a:lnTo>
                  <a:lnTo>
                    <a:pt x="5951" y="19"/>
                  </a:lnTo>
                  <a:lnTo>
                    <a:pt x="5876" y="0"/>
                  </a:lnTo>
                  <a:lnTo>
                    <a:pt x="5819" y="19"/>
                  </a:lnTo>
                  <a:lnTo>
                    <a:pt x="5762" y="57"/>
                  </a:lnTo>
                  <a:lnTo>
                    <a:pt x="5725" y="114"/>
                  </a:lnTo>
                  <a:lnTo>
                    <a:pt x="5706" y="170"/>
                  </a:lnTo>
                  <a:lnTo>
                    <a:pt x="5706" y="1134"/>
                  </a:lnTo>
                  <a:lnTo>
                    <a:pt x="2778" y="6537"/>
                  </a:lnTo>
                  <a:lnTo>
                    <a:pt x="360" y="1134"/>
                  </a:lnTo>
                  <a:lnTo>
                    <a:pt x="360" y="170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7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5466650" y="1234100"/>
              <a:ext cx="371225" cy="58600"/>
            </a:xfrm>
            <a:custGeom>
              <a:avLst/>
              <a:gdLst/>
              <a:ahLst/>
              <a:cxnLst/>
              <a:rect l="l" t="t" r="r" b="b"/>
              <a:pathLst>
                <a:path w="14849" h="2344" extrusionOk="0">
                  <a:moveTo>
                    <a:pt x="14641" y="1"/>
                  </a:moveTo>
                  <a:lnTo>
                    <a:pt x="13980" y="114"/>
                  </a:lnTo>
                  <a:lnTo>
                    <a:pt x="13243" y="246"/>
                  </a:lnTo>
                  <a:lnTo>
                    <a:pt x="12299" y="435"/>
                  </a:lnTo>
                  <a:lnTo>
                    <a:pt x="11203" y="700"/>
                  </a:lnTo>
                  <a:lnTo>
                    <a:pt x="10617" y="851"/>
                  </a:lnTo>
                  <a:lnTo>
                    <a:pt x="10013" y="1040"/>
                  </a:lnTo>
                  <a:lnTo>
                    <a:pt x="9408" y="1247"/>
                  </a:lnTo>
                  <a:lnTo>
                    <a:pt x="8785" y="1455"/>
                  </a:lnTo>
                  <a:lnTo>
                    <a:pt x="8162" y="1701"/>
                  </a:lnTo>
                  <a:lnTo>
                    <a:pt x="7557" y="1965"/>
                  </a:lnTo>
                  <a:lnTo>
                    <a:pt x="7160" y="1795"/>
                  </a:lnTo>
                  <a:lnTo>
                    <a:pt x="6499" y="1512"/>
                  </a:lnTo>
                  <a:lnTo>
                    <a:pt x="5611" y="1191"/>
                  </a:lnTo>
                  <a:lnTo>
                    <a:pt x="5101" y="1002"/>
                  </a:lnTo>
                  <a:lnTo>
                    <a:pt x="4572" y="832"/>
                  </a:lnTo>
                  <a:lnTo>
                    <a:pt x="4025" y="662"/>
                  </a:lnTo>
                  <a:lnTo>
                    <a:pt x="3439" y="511"/>
                  </a:lnTo>
                  <a:lnTo>
                    <a:pt x="2872" y="360"/>
                  </a:lnTo>
                  <a:lnTo>
                    <a:pt x="2287" y="265"/>
                  </a:lnTo>
                  <a:lnTo>
                    <a:pt x="1720" y="171"/>
                  </a:lnTo>
                  <a:lnTo>
                    <a:pt x="1172" y="133"/>
                  </a:lnTo>
                  <a:lnTo>
                    <a:pt x="643" y="114"/>
                  </a:lnTo>
                  <a:lnTo>
                    <a:pt x="398" y="133"/>
                  </a:lnTo>
                  <a:lnTo>
                    <a:pt x="152" y="152"/>
                  </a:lnTo>
                  <a:lnTo>
                    <a:pt x="77" y="171"/>
                  </a:lnTo>
                  <a:lnTo>
                    <a:pt x="20" y="227"/>
                  </a:lnTo>
                  <a:lnTo>
                    <a:pt x="1" y="284"/>
                  </a:lnTo>
                  <a:lnTo>
                    <a:pt x="1" y="360"/>
                  </a:lnTo>
                  <a:lnTo>
                    <a:pt x="20" y="416"/>
                  </a:lnTo>
                  <a:lnTo>
                    <a:pt x="58" y="473"/>
                  </a:lnTo>
                  <a:lnTo>
                    <a:pt x="114" y="492"/>
                  </a:lnTo>
                  <a:lnTo>
                    <a:pt x="190" y="511"/>
                  </a:lnTo>
                  <a:lnTo>
                    <a:pt x="435" y="473"/>
                  </a:lnTo>
                  <a:lnTo>
                    <a:pt x="1248" y="473"/>
                  </a:lnTo>
                  <a:lnTo>
                    <a:pt x="1833" y="548"/>
                  </a:lnTo>
                  <a:lnTo>
                    <a:pt x="2419" y="643"/>
                  </a:lnTo>
                  <a:lnTo>
                    <a:pt x="3023" y="775"/>
                  </a:lnTo>
                  <a:lnTo>
                    <a:pt x="3628" y="926"/>
                  </a:lnTo>
                  <a:lnTo>
                    <a:pt x="4232" y="1096"/>
                  </a:lnTo>
                  <a:lnTo>
                    <a:pt x="4799" y="1266"/>
                  </a:lnTo>
                  <a:lnTo>
                    <a:pt x="5347" y="1455"/>
                  </a:lnTo>
                  <a:lnTo>
                    <a:pt x="5838" y="1644"/>
                  </a:lnTo>
                  <a:lnTo>
                    <a:pt x="6688" y="1984"/>
                  </a:lnTo>
                  <a:lnTo>
                    <a:pt x="7255" y="2230"/>
                  </a:lnTo>
                  <a:lnTo>
                    <a:pt x="7481" y="2324"/>
                  </a:lnTo>
                  <a:lnTo>
                    <a:pt x="7557" y="2343"/>
                  </a:lnTo>
                  <a:lnTo>
                    <a:pt x="7633" y="2324"/>
                  </a:lnTo>
                  <a:lnTo>
                    <a:pt x="8237" y="2060"/>
                  </a:lnTo>
                  <a:lnTo>
                    <a:pt x="8842" y="1814"/>
                  </a:lnTo>
                  <a:lnTo>
                    <a:pt x="9465" y="1587"/>
                  </a:lnTo>
                  <a:lnTo>
                    <a:pt x="10069" y="1380"/>
                  </a:lnTo>
                  <a:lnTo>
                    <a:pt x="10674" y="1210"/>
                  </a:lnTo>
                  <a:lnTo>
                    <a:pt x="11260" y="1040"/>
                  </a:lnTo>
                  <a:lnTo>
                    <a:pt x="12336" y="775"/>
                  </a:lnTo>
                  <a:lnTo>
                    <a:pt x="13281" y="586"/>
                  </a:lnTo>
                  <a:lnTo>
                    <a:pt x="14018" y="454"/>
                  </a:lnTo>
                  <a:lnTo>
                    <a:pt x="14698" y="360"/>
                  </a:lnTo>
                  <a:lnTo>
                    <a:pt x="14754" y="341"/>
                  </a:lnTo>
                  <a:lnTo>
                    <a:pt x="14811" y="284"/>
                  </a:lnTo>
                  <a:lnTo>
                    <a:pt x="14830" y="227"/>
                  </a:lnTo>
                  <a:lnTo>
                    <a:pt x="14849" y="171"/>
                  </a:lnTo>
                  <a:lnTo>
                    <a:pt x="14830" y="95"/>
                  </a:lnTo>
                  <a:lnTo>
                    <a:pt x="14773" y="38"/>
                  </a:lnTo>
                  <a:lnTo>
                    <a:pt x="14716" y="20"/>
                  </a:lnTo>
                  <a:lnTo>
                    <a:pt x="1464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5642825" y="1287000"/>
              <a:ext cx="13700" cy="164850"/>
            </a:xfrm>
            <a:custGeom>
              <a:avLst/>
              <a:gdLst/>
              <a:ahLst/>
              <a:cxnLst/>
              <a:rect l="l" t="t" r="r" b="b"/>
              <a:pathLst>
                <a:path w="548" h="6594" extrusionOk="0">
                  <a:moveTo>
                    <a:pt x="302" y="0"/>
                  </a:moveTo>
                  <a:lnTo>
                    <a:pt x="246" y="38"/>
                  </a:lnTo>
                  <a:lnTo>
                    <a:pt x="208" y="95"/>
                  </a:lnTo>
                  <a:lnTo>
                    <a:pt x="189" y="170"/>
                  </a:lnTo>
                  <a:lnTo>
                    <a:pt x="0" y="6404"/>
                  </a:lnTo>
                  <a:lnTo>
                    <a:pt x="0" y="6480"/>
                  </a:lnTo>
                  <a:lnTo>
                    <a:pt x="38" y="6536"/>
                  </a:lnTo>
                  <a:lnTo>
                    <a:pt x="94" y="6574"/>
                  </a:lnTo>
                  <a:lnTo>
                    <a:pt x="170" y="6593"/>
                  </a:lnTo>
                  <a:lnTo>
                    <a:pt x="227" y="6574"/>
                  </a:lnTo>
                  <a:lnTo>
                    <a:pt x="283" y="6536"/>
                  </a:lnTo>
                  <a:lnTo>
                    <a:pt x="321" y="6499"/>
                  </a:lnTo>
                  <a:lnTo>
                    <a:pt x="340" y="6423"/>
                  </a:lnTo>
                  <a:lnTo>
                    <a:pt x="548" y="170"/>
                  </a:lnTo>
                  <a:lnTo>
                    <a:pt x="529" y="114"/>
                  </a:lnTo>
                  <a:lnTo>
                    <a:pt x="491" y="57"/>
                  </a:lnTo>
                  <a:lnTo>
                    <a:pt x="453" y="19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5642825" y="1443325"/>
              <a:ext cx="13700" cy="350425"/>
            </a:xfrm>
            <a:custGeom>
              <a:avLst/>
              <a:gdLst/>
              <a:ahLst/>
              <a:cxnLst/>
              <a:rect l="l" t="t" r="r" b="b"/>
              <a:pathLst>
                <a:path w="548" h="14017" extrusionOk="0">
                  <a:moveTo>
                    <a:pt x="94" y="0"/>
                  </a:moveTo>
                  <a:lnTo>
                    <a:pt x="38" y="38"/>
                  </a:lnTo>
                  <a:lnTo>
                    <a:pt x="0" y="94"/>
                  </a:lnTo>
                  <a:lnTo>
                    <a:pt x="0" y="170"/>
                  </a:lnTo>
                  <a:lnTo>
                    <a:pt x="189" y="13847"/>
                  </a:lnTo>
                  <a:lnTo>
                    <a:pt x="208" y="13903"/>
                  </a:lnTo>
                  <a:lnTo>
                    <a:pt x="246" y="13960"/>
                  </a:lnTo>
                  <a:lnTo>
                    <a:pt x="302" y="13998"/>
                  </a:lnTo>
                  <a:lnTo>
                    <a:pt x="378" y="14017"/>
                  </a:lnTo>
                  <a:lnTo>
                    <a:pt x="434" y="13998"/>
                  </a:lnTo>
                  <a:lnTo>
                    <a:pt x="491" y="13960"/>
                  </a:lnTo>
                  <a:lnTo>
                    <a:pt x="529" y="13903"/>
                  </a:lnTo>
                  <a:lnTo>
                    <a:pt x="548" y="13828"/>
                  </a:lnTo>
                  <a:lnTo>
                    <a:pt x="340" y="170"/>
                  </a:lnTo>
                  <a:lnTo>
                    <a:pt x="321" y="94"/>
                  </a:lnTo>
                  <a:lnTo>
                    <a:pt x="302" y="3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663600" y="1469750"/>
              <a:ext cx="36850" cy="36875"/>
            </a:xfrm>
            <a:custGeom>
              <a:avLst/>
              <a:gdLst/>
              <a:ahLst/>
              <a:cxnLst/>
              <a:rect l="l" t="t" r="r" b="b"/>
              <a:pathLst>
                <a:path w="1474" h="1475" extrusionOk="0">
                  <a:moveTo>
                    <a:pt x="586" y="1"/>
                  </a:moveTo>
                  <a:lnTo>
                    <a:pt x="435" y="58"/>
                  </a:lnTo>
                  <a:lnTo>
                    <a:pt x="321" y="114"/>
                  </a:lnTo>
                  <a:lnTo>
                    <a:pt x="208" y="209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7"/>
                  </a:lnTo>
                  <a:lnTo>
                    <a:pt x="321" y="1342"/>
                  </a:lnTo>
                  <a:lnTo>
                    <a:pt x="435" y="1418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8"/>
                  </a:lnTo>
                  <a:lnTo>
                    <a:pt x="1152" y="1342"/>
                  </a:lnTo>
                  <a:lnTo>
                    <a:pt x="1247" y="1267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9"/>
                  </a:lnTo>
                  <a:lnTo>
                    <a:pt x="1152" y="114"/>
                  </a:lnTo>
                  <a:lnTo>
                    <a:pt x="1020" y="58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5665950" y="1675675"/>
              <a:ext cx="37325" cy="37325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56" y="0"/>
                  </a:moveTo>
                  <a:lnTo>
                    <a:pt x="605" y="19"/>
                  </a:lnTo>
                  <a:lnTo>
                    <a:pt x="454" y="57"/>
                  </a:lnTo>
                  <a:lnTo>
                    <a:pt x="341" y="132"/>
                  </a:lnTo>
                  <a:lnTo>
                    <a:pt x="227" y="227"/>
                  </a:lnTo>
                  <a:lnTo>
                    <a:pt x="133" y="340"/>
                  </a:lnTo>
                  <a:lnTo>
                    <a:pt x="57" y="453"/>
                  </a:lnTo>
                  <a:lnTo>
                    <a:pt x="20" y="605"/>
                  </a:lnTo>
                  <a:lnTo>
                    <a:pt x="1" y="756"/>
                  </a:lnTo>
                  <a:lnTo>
                    <a:pt x="20" y="888"/>
                  </a:lnTo>
                  <a:lnTo>
                    <a:pt x="57" y="1039"/>
                  </a:lnTo>
                  <a:lnTo>
                    <a:pt x="133" y="1171"/>
                  </a:lnTo>
                  <a:lnTo>
                    <a:pt x="227" y="1266"/>
                  </a:lnTo>
                  <a:lnTo>
                    <a:pt x="341" y="1360"/>
                  </a:lnTo>
                  <a:lnTo>
                    <a:pt x="454" y="1436"/>
                  </a:lnTo>
                  <a:lnTo>
                    <a:pt x="605" y="1473"/>
                  </a:lnTo>
                  <a:lnTo>
                    <a:pt x="756" y="1492"/>
                  </a:lnTo>
                  <a:lnTo>
                    <a:pt x="888" y="1473"/>
                  </a:lnTo>
                  <a:lnTo>
                    <a:pt x="1040" y="1436"/>
                  </a:lnTo>
                  <a:lnTo>
                    <a:pt x="1153" y="1360"/>
                  </a:lnTo>
                  <a:lnTo>
                    <a:pt x="1266" y="1266"/>
                  </a:lnTo>
                  <a:lnTo>
                    <a:pt x="1361" y="1171"/>
                  </a:lnTo>
                  <a:lnTo>
                    <a:pt x="1436" y="1039"/>
                  </a:lnTo>
                  <a:lnTo>
                    <a:pt x="1474" y="888"/>
                  </a:lnTo>
                  <a:lnTo>
                    <a:pt x="1493" y="756"/>
                  </a:lnTo>
                  <a:lnTo>
                    <a:pt x="1474" y="605"/>
                  </a:lnTo>
                  <a:lnTo>
                    <a:pt x="1436" y="453"/>
                  </a:lnTo>
                  <a:lnTo>
                    <a:pt x="1361" y="340"/>
                  </a:lnTo>
                  <a:lnTo>
                    <a:pt x="1266" y="227"/>
                  </a:lnTo>
                  <a:lnTo>
                    <a:pt x="1153" y="132"/>
                  </a:lnTo>
                  <a:lnTo>
                    <a:pt x="1040" y="57"/>
                  </a:lnTo>
                  <a:lnTo>
                    <a:pt x="888" y="19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5668325" y="1775775"/>
              <a:ext cx="36850" cy="37350"/>
            </a:xfrm>
            <a:custGeom>
              <a:avLst/>
              <a:gdLst/>
              <a:ahLst/>
              <a:cxnLst/>
              <a:rect l="l" t="t" r="r" b="b"/>
              <a:pathLst>
                <a:path w="1474" h="1494" extrusionOk="0">
                  <a:moveTo>
                    <a:pt x="737" y="1"/>
                  </a:moveTo>
                  <a:lnTo>
                    <a:pt x="586" y="20"/>
                  </a:lnTo>
                  <a:lnTo>
                    <a:pt x="435" y="57"/>
                  </a:lnTo>
                  <a:lnTo>
                    <a:pt x="321" y="133"/>
                  </a:lnTo>
                  <a:lnTo>
                    <a:pt x="208" y="227"/>
                  </a:lnTo>
                  <a:lnTo>
                    <a:pt x="113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40"/>
                  </a:lnTo>
                  <a:lnTo>
                    <a:pt x="113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8"/>
                  </a:lnTo>
                  <a:lnTo>
                    <a:pt x="586" y="1474"/>
                  </a:lnTo>
                  <a:lnTo>
                    <a:pt x="737" y="1493"/>
                  </a:lnTo>
                  <a:lnTo>
                    <a:pt x="888" y="1474"/>
                  </a:lnTo>
                  <a:lnTo>
                    <a:pt x="1020" y="1418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40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27"/>
                  </a:lnTo>
                  <a:lnTo>
                    <a:pt x="1152" y="133"/>
                  </a:lnTo>
                  <a:lnTo>
                    <a:pt x="1020" y="57"/>
                  </a:lnTo>
                  <a:lnTo>
                    <a:pt x="888" y="20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5663600" y="1574600"/>
              <a:ext cx="36850" cy="36850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737" y="1"/>
                  </a:moveTo>
                  <a:lnTo>
                    <a:pt x="586" y="19"/>
                  </a:lnTo>
                  <a:lnTo>
                    <a:pt x="435" y="57"/>
                  </a:lnTo>
                  <a:lnTo>
                    <a:pt x="321" y="114"/>
                  </a:lnTo>
                  <a:lnTo>
                    <a:pt x="208" y="208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7"/>
                  </a:lnTo>
                  <a:lnTo>
                    <a:pt x="0" y="888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7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7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8"/>
                  </a:lnTo>
                  <a:lnTo>
                    <a:pt x="1474" y="737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8"/>
                  </a:lnTo>
                  <a:lnTo>
                    <a:pt x="1152" y="114"/>
                  </a:lnTo>
                  <a:lnTo>
                    <a:pt x="1020" y="57"/>
                  </a:lnTo>
                  <a:lnTo>
                    <a:pt x="888" y="19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5443050" y="1784750"/>
              <a:ext cx="448675" cy="97775"/>
            </a:xfrm>
            <a:custGeom>
              <a:avLst/>
              <a:gdLst/>
              <a:ahLst/>
              <a:cxnLst/>
              <a:rect l="l" t="t" r="r" b="b"/>
              <a:pathLst>
                <a:path w="17947" h="3911" extrusionOk="0">
                  <a:moveTo>
                    <a:pt x="8369" y="1"/>
                  </a:moveTo>
                  <a:lnTo>
                    <a:pt x="8312" y="20"/>
                  </a:lnTo>
                  <a:lnTo>
                    <a:pt x="8255" y="38"/>
                  </a:lnTo>
                  <a:lnTo>
                    <a:pt x="8218" y="76"/>
                  </a:lnTo>
                  <a:lnTo>
                    <a:pt x="8199" y="133"/>
                  </a:lnTo>
                  <a:lnTo>
                    <a:pt x="7349" y="3344"/>
                  </a:lnTo>
                  <a:lnTo>
                    <a:pt x="189" y="2626"/>
                  </a:lnTo>
                  <a:lnTo>
                    <a:pt x="114" y="2645"/>
                  </a:lnTo>
                  <a:lnTo>
                    <a:pt x="57" y="2664"/>
                  </a:lnTo>
                  <a:lnTo>
                    <a:pt x="19" y="2721"/>
                  </a:lnTo>
                  <a:lnTo>
                    <a:pt x="0" y="2796"/>
                  </a:lnTo>
                  <a:lnTo>
                    <a:pt x="0" y="2853"/>
                  </a:lnTo>
                  <a:lnTo>
                    <a:pt x="38" y="2910"/>
                  </a:lnTo>
                  <a:lnTo>
                    <a:pt x="95" y="2966"/>
                  </a:lnTo>
                  <a:lnTo>
                    <a:pt x="152" y="2985"/>
                  </a:lnTo>
                  <a:lnTo>
                    <a:pt x="7462" y="3703"/>
                  </a:lnTo>
                  <a:lnTo>
                    <a:pt x="7519" y="3703"/>
                  </a:lnTo>
                  <a:lnTo>
                    <a:pt x="7575" y="3665"/>
                  </a:lnTo>
                  <a:lnTo>
                    <a:pt x="7613" y="3628"/>
                  </a:lnTo>
                  <a:lnTo>
                    <a:pt x="7651" y="3571"/>
                  </a:lnTo>
                  <a:lnTo>
                    <a:pt x="8331" y="983"/>
                  </a:lnTo>
                  <a:lnTo>
                    <a:pt x="8822" y="3760"/>
                  </a:lnTo>
                  <a:lnTo>
                    <a:pt x="8841" y="3817"/>
                  </a:lnTo>
                  <a:lnTo>
                    <a:pt x="8879" y="3873"/>
                  </a:lnTo>
                  <a:lnTo>
                    <a:pt x="8936" y="3892"/>
                  </a:lnTo>
                  <a:lnTo>
                    <a:pt x="8992" y="3911"/>
                  </a:lnTo>
                  <a:lnTo>
                    <a:pt x="9011" y="3911"/>
                  </a:lnTo>
                  <a:lnTo>
                    <a:pt x="17795" y="3023"/>
                  </a:lnTo>
                  <a:lnTo>
                    <a:pt x="17852" y="3004"/>
                  </a:lnTo>
                  <a:lnTo>
                    <a:pt x="17908" y="2948"/>
                  </a:lnTo>
                  <a:lnTo>
                    <a:pt x="17927" y="2891"/>
                  </a:lnTo>
                  <a:lnTo>
                    <a:pt x="17946" y="2834"/>
                  </a:lnTo>
                  <a:lnTo>
                    <a:pt x="17927" y="2759"/>
                  </a:lnTo>
                  <a:lnTo>
                    <a:pt x="17889" y="2702"/>
                  </a:lnTo>
                  <a:lnTo>
                    <a:pt x="17814" y="2683"/>
                  </a:lnTo>
                  <a:lnTo>
                    <a:pt x="17757" y="2664"/>
                  </a:lnTo>
                  <a:lnTo>
                    <a:pt x="9124" y="3552"/>
                  </a:lnTo>
                  <a:lnTo>
                    <a:pt x="8539" y="152"/>
                  </a:lnTo>
                  <a:lnTo>
                    <a:pt x="8520" y="95"/>
                  </a:lnTo>
                  <a:lnTo>
                    <a:pt x="8482" y="57"/>
                  </a:lnTo>
                  <a:lnTo>
                    <a:pt x="8425" y="20"/>
                  </a:lnTo>
                  <a:lnTo>
                    <a:pt x="836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5087450" y="1382875"/>
              <a:ext cx="194100" cy="213475"/>
            </a:xfrm>
            <a:custGeom>
              <a:avLst/>
              <a:gdLst/>
              <a:ahLst/>
              <a:cxnLst/>
              <a:rect l="l" t="t" r="r" b="b"/>
              <a:pathLst>
                <a:path w="7764" h="8539" extrusionOk="0">
                  <a:moveTo>
                    <a:pt x="2418" y="0"/>
                  </a:moveTo>
                  <a:lnTo>
                    <a:pt x="0" y="2682"/>
                  </a:lnTo>
                  <a:lnTo>
                    <a:pt x="4534" y="8538"/>
                  </a:lnTo>
                  <a:lnTo>
                    <a:pt x="7764" y="6121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5152150" y="1395150"/>
              <a:ext cx="125150" cy="136025"/>
            </a:xfrm>
            <a:custGeom>
              <a:avLst/>
              <a:gdLst/>
              <a:ahLst/>
              <a:cxnLst/>
              <a:rect l="l" t="t" r="r" b="b"/>
              <a:pathLst>
                <a:path w="5006" h="5441" extrusionOk="0">
                  <a:moveTo>
                    <a:pt x="113" y="0"/>
                  </a:moveTo>
                  <a:lnTo>
                    <a:pt x="57" y="38"/>
                  </a:lnTo>
                  <a:lnTo>
                    <a:pt x="0" y="95"/>
                  </a:lnTo>
                  <a:lnTo>
                    <a:pt x="0" y="151"/>
                  </a:lnTo>
                  <a:lnTo>
                    <a:pt x="0" y="227"/>
                  </a:lnTo>
                  <a:lnTo>
                    <a:pt x="38" y="284"/>
                  </a:lnTo>
                  <a:lnTo>
                    <a:pt x="4704" y="5384"/>
                  </a:lnTo>
                  <a:lnTo>
                    <a:pt x="4760" y="5441"/>
                  </a:lnTo>
                  <a:lnTo>
                    <a:pt x="4893" y="5441"/>
                  </a:lnTo>
                  <a:lnTo>
                    <a:pt x="4949" y="5403"/>
                  </a:lnTo>
                  <a:lnTo>
                    <a:pt x="4987" y="5346"/>
                  </a:lnTo>
                  <a:lnTo>
                    <a:pt x="5006" y="5289"/>
                  </a:lnTo>
                  <a:lnTo>
                    <a:pt x="5006" y="5214"/>
                  </a:lnTo>
                  <a:lnTo>
                    <a:pt x="4968" y="5157"/>
                  </a:lnTo>
                  <a:lnTo>
                    <a:pt x="302" y="5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5884600" y="1293125"/>
              <a:ext cx="29300" cy="208300"/>
            </a:xfrm>
            <a:custGeom>
              <a:avLst/>
              <a:gdLst/>
              <a:ahLst/>
              <a:cxnLst/>
              <a:rect l="l" t="t" r="r" b="b"/>
              <a:pathLst>
                <a:path w="1172" h="8332" extrusionOk="0">
                  <a:moveTo>
                    <a:pt x="945" y="1"/>
                  </a:moveTo>
                  <a:lnTo>
                    <a:pt x="889" y="39"/>
                  </a:lnTo>
                  <a:lnTo>
                    <a:pt x="851" y="95"/>
                  </a:lnTo>
                  <a:lnTo>
                    <a:pt x="832" y="152"/>
                  </a:lnTo>
                  <a:lnTo>
                    <a:pt x="1" y="8143"/>
                  </a:lnTo>
                  <a:lnTo>
                    <a:pt x="1" y="8218"/>
                  </a:lnTo>
                  <a:lnTo>
                    <a:pt x="39" y="8275"/>
                  </a:lnTo>
                  <a:lnTo>
                    <a:pt x="95" y="8313"/>
                  </a:lnTo>
                  <a:lnTo>
                    <a:pt x="152" y="8332"/>
                  </a:lnTo>
                  <a:lnTo>
                    <a:pt x="171" y="8332"/>
                  </a:lnTo>
                  <a:lnTo>
                    <a:pt x="246" y="8313"/>
                  </a:lnTo>
                  <a:lnTo>
                    <a:pt x="284" y="8294"/>
                  </a:lnTo>
                  <a:lnTo>
                    <a:pt x="322" y="8237"/>
                  </a:lnTo>
                  <a:lnTo>
                    <a:pt x="341" y="8180"/>
                  </a:lnTo>
                  <a:lnTo>
                    <a:pt x="1172" y="190"/>
                  </a:lnTo>
                  <a:lnTo>
                    <a:pt x="1172" y="133"/>
                  </a:lnTo>
                  <a:lnTo>
                    <a:pt x="1134" y="58"/>
                  </a:lnTo>
                  <a:lnTo>
                    <a:pt x="1078" y="20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5466650" y="1248750"/>
              <a:ext cx="319275" cy="141225"/>
            </a:xfrm>
            <a:custGeom>
              <a:avLst/>
              <a:gdLst/>
              <a:ahLst/>
              <a:cxnLst/>
              <a:rect l="l" t="t" r="r" b="b"/>
              <a:pathLst>
                <a:path w="12771" h="5649" extrusionOk="0">
                  <a:moveTo>
                    <a:pt x="6405" y="737"/>
                  </a:moveTo>
                  <a:lnTo>
                    <a:pt x="6575" y="756"/>
                  </a:lnTo>
                  <a:lnTo>
                    <a:pt x="6745" y="813"/>
                  </a:lnTo>
                  <a:lnTo>
                    <a:pt x="6877" y="888"/>
                  </a:lnTo>
                  <a:lnTo>
                    <a:pt x="7009" y="1001"/>
                  </a:lnTo>
                  <a:lnTo>
                    <a:pt x="7123" y="1134"/>
                  </a:lnTo>
                  <a:lnTo>
                    <a:pt x="7198" y="1285"/>
                  </a:lnTo>
                  <a:lnTo>
                    <a:pt x="7236" y="1455"/>
                  </a:lnTo>
                  <a:lnTo>
                    <a:pt x="7255" y="1625"/>
                  </a:lnTo>
                  <a:lnTo>
                    <a:pt x="7236" y="1795"/>
                  </a:lnTo>
                  <a:lnTo>
                    <a:pt x="7179" y="1965"/>
                  </a:lnTo>
                  <a:lnTo>
                    <a:pt x="7085" y="2097"/>
                  </a:lnTo>
                  <a:lnTo>
                    <a:pt x="6990" y="2229"/>
                  </a:lnTo>
                  <a:lnTo>
                    <a:pt x="6858" y="2324"/>
                  </a:lnTo>
                  <a:lnTo>
                    <a:pt x="6707" y="2399"/>
                  </a:lnTo>
                  <a:lnTo>
                    <a:pt x="6537" y="2456"/>
                  </a:lnTo>
                  <a:lnTo>
                    <a:pt x="6367" y="2475"/>
                  </a:lnTo>
                  <a:lnTo>
                    <a:pt x="6197" y="2456"/>
                  </a:lnTo>
                  <a:lnTo>
                    <a:pt x="6027" y="2399"/>
                  </a:lnTo>
                  <a:lnTo>
                    <a:pt x="5895" y="2305"/>
                  </a:lnTo>
                  <a:lnTo>
                    <a:pt x="5762" y="2210"/>
                  </a:lnTo>
                  <a:lnTo>
                    <a:pt x="5649" y="2078"/>
                  </a:lnTo>
                  <a:lnTo>
                    <a:pt x="5574" y="1927"/>
                  </a:lnTo>
                  <a:lnTo>
                    <a:pt x="5536" y="1757"/>
                  </a:lnTo>
                  <a:lnTo>
                    <a:pt x="5517" y="1587"/>
                  </a:lnTo>
                  <a:lnTo>
                    <a:pt x="5536" y="1417"/>
                  </a:lnTo>
                  <a:lnTo>
                    <a:pt x="5592" y="1247"/>
                  </a:lnTo>
                  <a:lnTo>
                    <a:pt x="5687" y="1096"/>
                  </a:lnTo>
                  <a:lnTo>
                    <a:pt x="5781" y="983"/>
                  </a:lnTo>
                  <a:lnTo>
                    <a:pt x="5914" y="869"/>
                  </a:lnTo>
                  <a:lnTo>
                    <a:pt x="6065" y="794"/>
                  </a:lnTo>
                  <a:lnTo>
                    <a:pt x="6235" y="756"/>
                  </a:lnTo>
                  <a:lnTo>
                    <a:pt x="6405" y="737"/>
                  </a:lnTo>
                  <a:close/>
                  <a:moveTo>
                    <a:pt x="6140" y="0"/>
                  </a:moveTo>
                  <a:lnTo>
                    <a:pt x="5857" y="38"/>
                  </a:lnTo>
                  <a:lnTo>
                    <a:pt x="5555" y="114"/>
                  </a:lnTo>
                  <a:lnTo>
                    <a:pt x="5404" y="151"/>
                  </a:lnTo>
                  <a:lnTo>
                    <a:pt x="5271" y="227"/>
                  </a:lnTo>
                  <a:lnTo>
                    <a:pt x="5139" y="302"/>
                  </a:lnTo>
                  <a:lnTo>
                    <a:pt x="5007" y="397"/>
                  </a:lnTo>
                  <a:lnTo>
                    <a:pt x="4894" y="510"/>
                  </a:lnTo>
                  <a:lnTo>
                    <a:pt x="4780" y="624"/>
                  </a:lnTo>
                  <a:lnTo>
                    <a:pt x="4705" y="775"/>
                  </a:lnTo>
                  <a:lnTo>
                    <a:pt x="4629" y="926"/>
                  </a:lnTo>
                  <a:lnTo>
                    <a:pt x="4572" y="1115"/>
                  </a:lnTo>
                  <a:lnTo>
                    <a:pt x="4535" y="1304"/>
                  </a:lnTo>
                  <a:lnTo>
                    <a:pt x="4516" y="1511"/>
                  </a:lnTo>
                  <a:lnTo>
                    <a:pt x="4516" y="1719"/>
                  </a:lnTo>
                  <a:lnTo>
                    <a:pt x="4535" y="1908"/>
                  </a:lnTo>
                  <a:lnTo>
                    <a:pt x="4572" y="2097"/>
                  </a:lnTo>
                  <a:lnTo>
                    <a:pt x="4648" y="2437"/>
                  </a:lnTo>
                  <a:lnTo>
                    <a:pt x="4761" y="2739"/>
                  </a:lnTo>
                  <a:lnTo>
                    <a:pt x="4856" y="3004"/>
                  </a:lnTo>
                  <a:lnTo>
                    <a:pt x="4969" y="3230"/>
                  </a:lnTo>
                  <a:lnTo>
                    <a:pt x="5026" y="3400"/>
                  </a:lnTo>
                  <a:lnTo>
                    <a:pt x="5064" y="3514"/>
                  </a:lnTo>
                  <a:lnTo>
                    <a:pt x="5045" y="3533"/>
                  </a:lnTo>
                  <a:lnTo>
                    <a:pt x="5026" y="3552"/>
                  </a:lnTo>
                  <a:lnTo>
                    <a:pt x="4912" y="3570"/>
                  </a:lnTo>
                  <a:lnTo>
                    <a:pt x="4761" y="3589"/>
                  </a:lnTo>
                  <a:lnTo>
                    <a:pt x="4554" y="3589"/>
                  </a:lnTo>
                  <a:lnTo>
                    <a:pt x="3401" y="3533"/>
                  </a:lnTo>
                  <a:lnTo>
                    <a:pt x="2740" y="3533"/>
                  </a:lnTo>
                  <a:lnTo>
                    <a:pt x="2400" y="3552"/>
                  </a:lnTo>
                  <a:lnTo>
                    <a:pt x="2079" y="3570"/>
                  </a:lnTo>
                  <a:lnTo>
                    <a:pt x="1777" y="3608"/>
                  </a:lnTo>
                  <a:lnTo>
                    <a:pt x="1493" y="3684"/>
                  </a:lnTo>
                  <a:lnTo>
                    <a:pt x="1248" y="3759"/>
                  </a:lnTo>
                  <a:lnTo>
                    <a:pt x="1134" y="3816"/>
                  </a:lnTo>
                  <a:lnTo>
                    <a:pt x="1040" y="3873"/>
                  </a:lnTo>
                  <a:lnTo>
                    <a:pt x="870" y="4005"/>
                  </a:lnTo>
                  <a:lnTo>
                    <a:pt x="719" y="4137"/>
                  </a:lnTo>
                  <a:lnTo>
                    <a:pt x="587" y="4269"/>
                  </a:lnTo>
                  <a:lnTo>
                    <a:pt x="473" y="4383"/>
                  </a:lnTo>
                  <a:lnTo>
                    <a:pt x="284" y="4647"/>
                  </a:lnTo>
                  <a:lnTo>
                    <a:pt x="171" y="4874"/>
                  </a:lnTo>
                  <a:lnTo>
                    <a:pt x="77" y="5082"/>
                  </a:lnTo>
                  <a:lnTo>
                    <a:pt x="39" y="5233"/>
                  </a:lnTo>
                  <a:lnTo>
                    <a:pt x="1" y="5384"/>
                  </a:lnTo>
                  <a:lnTo>
                    <a:pt x="6291" y="5497"/>
                  </a:lnTo>
                  <a:lnTo>
                    <a:pt x="12771" y="5648"/>
                  </a:lnTo>
                  <a:lnTo>
                    <a:pt x="12714" y="5497"/>
                  </a:lnTo>
                  <a:lnTo>
                    <a:pt x="12657" y="5346"/>
                  </a:lnTo>
                  <a:lnTo>
                    <a:pt x="12544" y="5138"/>
                  </a:lnTo>
                  <a:lnTo>
                    <a:pt x="12393" y="4893"/>
                  </a:lnTo>
                  <a:lnTo>
                    <a:pt x="12185" y="4628"/>
                  </a:lnTo>
                  <a:lnTo>
                    <a:pt x="11921" y="4364"/>
                  </a:lnTo>
                  <a:lnTo>
                    <a:pt x="11770" y="4232"/>
                  </a:lnTo>
                  <a:lnTo>
                    <a:pt x="11600" y="4099"/>
                  </a:lnTo>
                  <a:lnTo>
                    <a:pt x="11505" y="4024"/>
                  </a:lnTo>
                  <a:lnTo>
                    <a:pt x="11411" y="3986"/>
                  </a:lnTo>
                  <a:lnTo>
                    <a:pt x="11165" y="3892"/>
                  </a:lnTo>
                  <a:lnTo>
                    <a:pt x="10901" y="3816"/>
                  </a:lnTo>
                  <a:lnTo>
                    <a:pt x="10598" y="3778"/>
                  </a:lnTo>
                  <a:lnTo>
                    <a:pt x="10277" y="3759"/>
                  </a:lnTo>
                  <a:lnTo>
                    <a:pt x="9956" y="3741"/>
                  </a:lnTo>
                  <a:lnTo>
                    <a:pt x="9295" y="3741"/>
                  </a:lnTo>
                  <a:lnTo>
                    <a:pt x="8672" y="3759"/>
                  </a:lnTo>
                  <a:lnTo>
                    <a:pt x="8143" y="3759"/>
                  </a:lnTo>
                  <a:lnTo>
                    <a:pt x="7935" y="3741"/>
                  </a:lnTo>
                  <a:lnTo>
                    <a:pt x="7765" y="3703"/>
                  </a:lnTo>
                  <a:lnTo>
                    <a:pt x="7652" y="3646"/>
                  </a:lnTo>
                  <a:lnTo>
                    <a:pt x="7633" y="3608"/>
                  </a:lnTo>
                  <a:lnTo>
                    <a:pt x="7614" y="3570"/>
                  </a:lnTo>
                  <a:lnTo>
                    <a:pt x="7595" y="3476"/>
                  </a:lnTo>
                  <a:lnTo>
                    <a:pt x="7614" y="3400"/>
                  </a:lnTo>
                  <a:lnTo>
                    <a:pt x="7633" y="3306"/>
                  </a:lnTo>
                  <a:lnTo>
                    <a:pt x="7670" y="3193"/>
                  </a:lnTo>
                  <a:lnTo>
                    <a:pt x="7784" y="2985"/>
                  </a:lnTo>
                  <a:lnTo>
                    <a:pt x="7897" y="2739"/>
                  </a:lnTo>
                  <a:lnTo>
                    <a:pt x="8029" y="2456"/>
                  </a:lnTo>
                  <a:lnTo>
                    <a:pt x="8143" y="2135"/>
                  </a:lnTo>
                  <a:lnTo>
                    <a:pt x="8180" y="1965"/>
                  </a:lnTo>
                  <a:lnTo>
                    <a:pt x="8218" y="1795"/>
                  </a:lnTo>
                  <a:lnTo>
                    <a:pt x="8218" y="1587"/>
                  </a:lnTo>
                  <a:lnTo>
                    <a:pt x="8218" y="1379"/>
                  </a:lnTo>
                  <a:lnTo>
                    <a:pt x="8199" y="1190"/>
                  </a:lnTo>
                  <a:lnTo>
                    <a:pt x="8143" y="1001"/>
                  </a:lnTo>
                  <a:lnTo>
                    <a:pt x="8086" y="831"/>
                  </a:lnTo>
                  <a:lnTo>
                    <a:pt x="7992" y="699"/>
                  </a:lnTo>
                  <a:lnTo>
                    <a:pt x="7897" y="567"/>
                  </a:lnTo>
                  <a:lnTo>
                    <a:pt x="7784" y="454"/>
                  </a:lnTo>
                  <a:lnTo>
                    <a:pt x="7670" y="359"/>
                  </a:lnTo>
                  <a:lnTo>
                    <a:pt x="7538" y="265"/>
                  </a:lnTo>
                  <a:lnTo>
                    <a:pt x="7387" y="208"/>
                  </a:lnTo>
                  <a:lnTo>
                    <a:pt x="7255" y="151"/>
                  </a:lnTo>
                  <a:lnTo>
                    <a:pt x="6953" y="57"/>
                  </a:lnTo>
                  <a:lnTo>
                    <a:pt x="6669" y="19"/>
                  </a:lnTo>
                  <a:lnTo>
                    <a:pt x="64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420850" y="1367275"/>
              <a:ext cx="409950" cy="573825"/>
            </a:xfrm>
            <a:custGeom>
              <a:avLst/>
              <a:gdLst/>
              <a:ahLst/>
              <a:cxnLst/>
              <a:rect l="l" t="t" r="r" b="b"/>
              <a:pathLst>
                <a:path w="16398" h="22953" extrusionOk="0">
                  <a:moveTo>
                    <a:pt x="775" y="1"/>
                  </a:moveTo>
                  <a:lnTo>
                    <a:pt x="624" y="20"/>
                  </a:lnTo>
                  <a:lnTo>
                    <a:pt x="473" y="57"/>
                  </a:lnTo>
                  <a:lnTo>
                    <a:pt x="341" y="133"/>
                  </a:lnTo>
                  <a:lnTo>
                    <a:pt x="227" y="227"/>
                  </a:lnTo>
                  <a:lnTo>
                    <a:pt x="133" y="341"/>
                  </a:lnTo>
                  <a:lnTo>
                    <a:pt x="57" y="473"/>
                  </a:lnTo>
                  <a:lnTo>
                    <a:pt x="19" y="624"/>
                  </a:lnTo>
                  <a:lnTo>
                    <a:pt x="1" y="775"/>
                  </a:lnTo>
                  <a:lnTo>
                    <a:pt x="208" y="21781"/>
                  </a:lnTo>
                  <a:lnTo>
                    <a:pt x="227" y="21932"/>
                  </a:lnTo>
                  <a:lnTo>
                    <a:pt x="265" y="22065"/>
                  </a:lnTo>
                  <a:lnTo>
                    <a:pt x="341" y="22197"/>
                  </a:lnTo>
                  <a:lnTo>
                    <a:pt x="435" y="22310"/>
                  </a:lnTo>
                  <a:lnTo>
                    <a:pt x="548" y="22405"/>
                  </a:lnTo>
                  <a:lnTo>
                    <a:pt x="662" y="22480"/>
                  </a:lnTo>
                  <a:lnTo>
                    <a:pt x="813" y="22518"/>
                  </a:lnTo>
                  <a:lnTo>
                    <a:pt x="964" y="22537"/>
                  </a:lnTo>
                  <a:lnTo>
                    <a:pt x="15547" y="22952"/>
                  </a:lnTo>
                  <a:lnTo>
                    <a:pt x="15698" y="22952"/>
                  </a:lnTo>
                  <a:lnTo>
                    <a:pt x="15850" y="22896"/>
                  </a:lnTo>
                  <a:lnTo>
                    <a:pt x="15982" y="22839"/>
                  </a:lnTo>
                  <a:lnTo>
                    <a:pt x="16095" y="22745"/>
                  </a:lnTo>
                  <a:lnTo>
                    <a:pt x="16190" y="22631"/>
                  </a:lnTo>
                  <a:lnTo>
                    <a:pt x="16265" y="22499"/>
                  </a:lnTo>
                  <a:lnTo>
                    <a:pt x="16322" y="22348"/>
                  </a:lnTo>
                  <a:lnTo>
                    <a:pt x="16322" y="22197"/>
                  </a:lnTo>
                  <a:lnTo>
                    <a:pt x="16397" y="889"/>
                  </a:lnTo>
                  <a:lnTo>
                    <a:pt x="16378" y="719"/>
                  </a:lnTo>
                  <a:lnTo>
                    <a:pt x="16341" y="586"/>
                  </a:lnTo>
                  <a:lnTo>
                    <a:pt x="16265" y="454"/>
                  </a:lnTo>
                  <a:lnTo>
                    <a:pt x="16171" y="341"/>
                  </a:lnTo>
                  <a:lnTo>
                    <a:pt x="16057" y="246"/>
                  </a:lnTo>
                  <a:lnTo>
                    <a:pt x="15925" y="171"/>
                  </a:lnTo>
                  <a:lnTo>
                    <a:pt x="15793" y="133"/>
                  </a:lnTo>
                  <a:lnTo>
                    <a:pt x="15623" y="11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560175" y="1643075"/>
              <a:ext cx="536500" cy="153050"/>
            </a:xfrm>
            <a:custGeom>
              <a:avLst/>
              <a:gdLst/>
              <a:ahLst/>
              <a:cxnLst/>
              <a:rect l="l" t="t" r="r" b="b"/>
              <a:pathLst>
                <a:path w="21460" h="6122" extrusionOk="0">
                  <a:moveTo>
                    <a:pt x="15207" y="1"/>
                  </a:moveTo>
                  <a:lnTo>
                    <a:pt x="340" y="870"/>
                  </a:lnTo>
                  <a:lnTo>
                    <a:pt x="0" y="5668"/>
                  </a:lnTo>
                  <a:lnTo>
                    <a:pt x="813" y="5743"/>
                  </a:lnTo>
                  <a:lnTo>
                    <a:pt x="2966" y="5876"/>
                  </a:lnTo>
                  <a:lnTo>
                    <a:pt x="4421" y="5951"/>
                  </a:lnTo>
                  <a:lnTo>
                    <a:pt x="6064" y="6027"/>
                  </a:lnTo>
                  <a:lnTo>
                    <a:pt x="7840" y="6083"/>
                  </a:lnTo>
                  <a:lnTo>
                    <a:pt x="9691" y="6121"/>
                  </a:lnTo>
                  <a:lnTo>
                    <a:pt x="11580" y="6121"/>
                  </a:lnTo>
                  <a:lnTo>
                    <a:pt x="12524" y="6102"/>
                  </a:lnTo>
                  <a:lnTo>
                    <a:pt x="13450" y="6083"/>
                  </a:lnTo>
                  <a:lnTo>
                    <a:pt x="14357" y="6046"/>
                  </a:lnTo>
                  <a:lnTo>
                    <a:pt x="15245" y="5989"/>
                  </a:lnTo>
                  <a:lnTo>
                    <a:pt x="16114" y="5932"/>
                  </a:lnTo>
                  <a:lnTo>
                    <a:pt x="16926" y="5838"/>
                  </a:lnTo>
                  <a:lnTo>
                    <a:pt x="17719" y="5743"/>
                  </a:lnTo>
                  <a:lnTo>
                    <a:pt x="18437" y="5630"/>
                  </a:lnTo>
                  <a:lnTo>
                    <a:pt x="19117" y="5498"/>
                  </a:lnTo>
                  <a:lnTo>
                    <a:pt x="19741" y="5328"/>
                  </a:lnTo>
                  <a:lnTo>
                    <a:pt x="20288" y="5158"/>
                  </a:lnTo>
                  <a:lnTo>
                    <a:pt x="20534" y="5063"/>
                  </a:lnTo>
                  <a:lnTo>
                    <a:pt x="20761" y="4950"/>
                  </a:lnTo>
                  <a:lnTo>
                    <a:pt x="20968" y="4855"/>
                  </a:lnTo>
                  <a:lnTo>
                    <a:pt x="21157" y="4742"/>
                  </a:lnTo>
                  <a:lnTo>
                    <a:pt x="21308" y="4610"/>
                  </a:lnTo>
                  <a:lnTo>
                    <a:pt x="21460" y="4497"/>
                  </a:lnTo>
                  <a:lnTo>
                    <a:pt x="152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82600" y="1567050"/>
              <a:ext cx="188925" cy="228600"/>
            </a:xfrm>
            <a:custGeom>
              <a:avLst/>
              <a:gdLst/>
              <a:ahLst/>
              <a:cxnLst/>
              <a:rect l="l" t="t" r="r" b="b"/>
              <a:pathLst>
                <a:path w="7557" h="9144" extrusionOk="0">
                  <a:moveTo>
                    <a:pt x="2551" y="0"/>
                  </a:moveTo>
                  <a:lnTo>
                    <a:pt x="2400" y="19"/>
                  </a:lnTo>
                  <a:lnTo>
                    <a:pt x="2267" y="57"/>
                  </a:lnTo>
                  <a:lnTo>
                    <a:pt x="2230" y="76"/>
                  </a:lnTo>
                  <a:lnTo>
                    <a:pt x="2211" y="114"/>
                  </a:lnTo>
                  <a:lnTo>
                    <a:pt x="2211" y="170"/>
                  </a:lnTo>
                  <a:lnTo>
                    <a:pt x="2211" y="227"/>
                  </a:lnTo>
                  <a:lnTo>
                    <a:pt x="2248" y="359"/>
                  </a:lnTo>
                  <a:lnTo>
                    <a:pt x="2324" y="510"/>
                  </a:lnTo>
                  <a:lnTo>
                    <a:pt x="2437" y="680"/>
                  </a:lnTo>
                  <a:lnTo>
                    <a:pt x="2588" y="869"/>
                  </a:lnTo>
                  <a:lnTo>
                    <a:pt x="2740" y="1077"/>
                  </a:lnTo>
                  <a:lnTo>
                    <a:pt x="3117" y="1474"/>
                  </a:lnTo>
                  <a:lnTo>
                    <a:pt x="3495" y="1870"/>
                  </a:lnTo>
                  <a:lnTo>
                    <a:pt x="3816" y="2192"/>
                  </a:lnTo>
                  <a:lnTo>
                    <a:pt x="4137" y="2494"/>
                  </a:lnTo>
                  <a:lnTo>
                    <a:pt x="1946" y="2173"/>
                  </a:lnTo>
                  <a:lnTo>
                    <a:pt x="1927" y="2154"/>
                  </a:lnTo>
                  <a:lnTo>
                    <a:pt x="1908" y="2135"/>
                  </a:lnTo>
                  <a:lnTo>
                    <a:pt x="1852" y="2022"/>
                  </a:lnTo>
                  <a:lnTo>
                    <a:pt x="1738" y="1682"/>
                  </a:lnTo>
                  <a:lnTo>
                    <a:pt x="1625" y="1209"/>
                  </a:lnTo>
                  <a:lnTo>
                    <a:pt x="1549" y="1228"/>
                  </a:lnTo>
                  <a:lnTo>
                    <a:pt x="1455" y="1266"/>
                  </a:lnTo>
                  <a:lnTo>
                    <a:pt x="1342" y="1323"/>
                  </a:lnTo>
                  <a:lnTo>
                    <a:pt x="1228" y="1398"/>
                  </a:lnTo>
                  <a:lnTo>
                    <a:pt x="1115" y="1493"/>
                  </a:lnTo>
                  <a:lnTo>
                    <a:pt x="983" y="1606"/>
                  </a:lnTo>
                  <a:lnTo>
                    <a:pt x="851" y="1738"/>
                  </a:lnTo>
                  <a:lnTo>
                    <a:pt x="718" y="1889"/>
                  </a:lnTo>
                  <a:lnTo>
                    <a:pt x="605" y="2059"/>
                  </a:lnTo>
                  <a:lnTo>
                    <a:pt x="492" y="2229"/>
                  </a:lnTo>
                  <a:lnTo>
                    <a:pt x="416" y="2418"/>
                  </a:lnTo>
                  <a:lnTo>
                    <a:pt x="341" y="2626"/>
                  </a:lnTo>
                  <a:lnTo>
                    <a:pt x="303" y="2834"/>
                  </a:lnTo>
                  <a:lnTo>
                    <a:pt x="284" y="3042"/>
                  </a:lnTo>
                  <a:lnTo>
                    <a:pt x="303" y="3268"/>
                  </a:lnTo>
                  <a:lnTo>
                    <a:pt x="341" y="3514"/>
                  </a:lnTo>
                  <a:lnTo>
                    <a:pt x="246" y="3703"/>
                  </a:lnTo>
                  <a:lnTo>
                    <a:pt x="152" y="3929"/>
                  </a:lnTo>
                  <a:lnTo>
                    <a:pt x="76" y="4213"/>
                  </a:lnTo>
                  <a:lnTo>
                    <a:pt x="38" y="4364"/>
                  </a:lnTo>
                  <a:lnTo>
                    <a:pt x="19" y="4534"/>
                  </a:lnTo>
                  <a:lnTo>
                    <a:pt x="0" y="4704"/>
                  </a:lnTo>
                  <a:lnTo>
                    <a:pt x="0" y="4874"/>
                  </a:lnTo>
                  <a:lnTo>
                    <a:pt x="19" y="5063"/>
                  </a:lnTo>
                  <a:lnTo>
                    <a:pt x="57" y="5233"/>
                  </a:lnTo>
                  <a:lnTo>
                    <a:pt x="133" y="5422"/>
                  </a:lnTo>
                  <a:lnTo>
                    <a:pt x="227" y="5592"/>
                  </a:lnTo>
                  <a:lnTo>
                    <a:pt x="171" y="5781"/>
                  </a:lnTo>
                  <a:lnTo>
                    <a:pt x="133" y="6007"/>
                  </a:lnTo>
                  <a:lnTo>
                    <a:pt x="133" y="6291"/>
                  </a:lnTo>
                  <a:lnTo>
                    <a:pt x="133" y="6442"/>
                  </a:lnTo>
                  <a:lnTo>
                    <a:pt x="152" y="6593"/>
                  </a:lnTo>
                  <a:lnTo>
                    <a:pt x="171" y="6763"/>
                  </a:lnTo>
                  <a:lnTo>
                    <a:pt x="227" y="6952"/>
                  </a:lnTo>
                  <a:lnTo>
                    <a:pt x="284" y="7122"/>
                  </a:lnTo>
                  <a:lnTo>
                    <a:pt x="378" y="7292"/>
                  </a:lnTo>
                  <a:lnTo>
                    <a:pt x="473" y="7462"/>
                  </a:lnTo>
                  <a:lnTo>
                    <a:pt x="605" y="7632"/>
                  </a:lnTo>
                  <a:lnTo>
                    <a:pt x="624" y="7783"/>
                  </a:lnTo>
                  <a:lnTo>
                    <a:pt x="643" y="7934"/>
                  </a:lnTo>
                  <a:lnTo>
                    <a:pt x="681" y="8123"/>
                  </a:lnTo>
                  <a:lnTo>
                    <a:pt x="756" y="8331"/>
                  </a:lnTo>
                  <a:lnTo>
                    <a:pt x="851" y="8558"/>
                  </a:lnTo>
                  <a:lnTo>
                    <a:pt x="926" y="8652"/>
                  </a:lnTo>
                  <a:lnTo>
                    <a:pt x="1021" y="8746"/>
                  </a:lnTo>
                  <a:lnTo>
                    <a:pt x="1115" y="8841"/>
                  </a:lnTo>
                  <a:lnTo>
                    <a:pt x="1228" y="8935"/>
                  </a:lnTo>
                  <a:lnTo>
                    <a:pt x="1379" y="9011"/>
                  </a:lnTo>
                  <a:lnTo>
                    <a:pt x="1606" y="9068"/>
                  </a:lnTo>
                  <a:lnTo>
                    <a:pt x="1871" y="9105"/>
                  </a:lnTo>
                  <a:lnTo>
                    <a:pt x="2192" y="9124"/>
                  </a:lnTo>
                  <a:lnTo>
                    <a:pt x="2570" y="9143"/>
                  </a:lnTo>
                  <a:lnTo>
                    <a:pt x="2966" y="9143"/>
                  </a:lnTo>
                  <a:lnTo>
                    <a:pt x="3816" y="9105"/>
                  </a:lnTo>
                  <a:lnTo>
                    <a:pt x="4742" y="9049"/>
                  </a:lnTo>
                  <a:lnTo>
                    <a:pt x="5630" y="8954"/>
                  </a:lnTo>
                  <a:lnTo>
                    <a:pt x="6442" y="8841"/>
                  </a:lnTo>
                  <a:lnTo>
                    <a:pt x="7122" y="8709"/>
                  </a:lnTo>
                  <a:lnTo>
                    <a:pt x="7557" y="3911"/>
                  </a:lnTo>
                  <a:lnTo>
                    <a:pt x="7122" y="3268"/>
                  </a:lnTo>
                  <a:lnTo>
                    <a:pt x="6631" y="2588"/>
                  </a:lnTo>
                  <a:lnTo>
                    <a:pt x="6008" y="1757"/>
                  </a:lnTo>
                  <a:lnTo>
                    <a:pt x="5838" y="1549"/>
                  </a:lnTo>
                  <a:lnTo>
                    <a:pt x="5611" y="1341"/>
                  </a:lnTo>
                  <a:lnTo>
                    <a:pt x="5346" y="1153"/>
                  </a:lnTo>
                  <a:lnTo>
                    <a:pt x="5063" y="964"/>
                  </a:lnTo>
                  <a:lnTo>
                    <a:pt x="4780" y="794"/>
                  </a:lnTo>
                  <a:lnTo>
                    <a:pt x="4459" y="624"/>
                  </a:lnTo>
                  <a:lnTo>
                    <a:pt x="4156" y="473"/>
                  </a:lnTo>
                  <a:lnTo>
                    <a:pt x="3854" y="340"/>
                  </a:lnTo>
                  <a:lnTo>
                    <a:pt x="3552" y="227"/>
                  </a:lnTo>
                  <a:lnTo>
                    <a:pt x="3250" y="151"/>
                  </a:lnTo>
                  <a:lnTo>
                    <a:pt x="2985" y="76"/>
                  </a:lnTo>
                  <a:lnTo>
                    <a:pt x="2758" y="19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936075" y="1638350"/>
              <a:ext cx="39700" cy="12300"/>
            </a:xfrm>
            <a:custGeom>
              <a:avLst/>
              <a:gdLst/>
              <a:ahLst/>
              <a:cxnLst/>
              <a:rect l="l" t="t" r="r" b="b"/>
              <a:pathLst>
                <a:path w="1588" h="492" extrusionOk="0">
                  <a:moveTo>
                    <a:pt x="190" y="1"/>
                  </a:moveTo>
                  <a:lnTo>
                    <a:pt x="114" y="20"/>
                  </a:lnTo>
                  <a:lnTo>
                    <a:pt x="58" y="38"/>
                  </a:lnTo>
                  <a:lnTo>
                    <a:pt x="20" y="95"/>
                  </a:lnTo>
                  <a:lnTo>
                    <a:pt x="1" y="171"/>
                  </a:lnTo>
                  <a:lnTo>
                    <a:pt x="1" y="227"/>
                  </a:lnTo>
                  <a:lnTo>
                    <a:pt x="39" y="284"/>
                  </a:lnTo>
                  <a:lnTo>
                    <a:pt x="76" y="341"/>
                  </a:lnTo>
                  <a:lnTo>
                    <a:pt x="152" y="360"/>
                  </a:lnTo>
                  <a:lnTo>
                    <a:pt x="1380" y="492"/>
                  </a:lnTo>
                  <a:lnTo>
                    <a:pt x="1474" y="492"/>
                  </a:lnTo>
                  <a:lnTo>
                    <a:pt x="1531" y="454"/>
                  </a:lnTo>
                  <a:lnTo>
                    <a:pt x="1569" y="416"/>
                  </a:lnTo>
                  <a:lnTo>
                    <a:pt x="1588" y="341"/>
                  </a:lnTo>
                  <a:lnTo>
                    <a:pt x="1569" y="284"/>
                  </a:lnTo>
                  <a:lnTo>
                    <a:pt x="1550" y="227"/>
                  </a:lnTo>
                  <a:lnTo>
                    <a:pt x="1493" y="171"/>
                  </a:lnTo>
                  <a:lnTo>
                    <a:pt x="1418" y="152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4595350" y="879450"/>
              <a:ext cx="289525" cy="309350"/>
            </a:xfrm>
            <a:custGeom>
              <a:avLst/>
              <a:gdLst/>
              <a:ahLst/>
              <a:cxnLst/>
              <a:rect l="l" t="t" r="r" b="b"/>
              <a:pathLst>
                <a:path w="11581" h="12374" extrusionOk="0">
                  <a:moveTo>
                    <a:pt x="3287" y="0"/>
                  </a:moveTo>
                  <a:lnTo>
                    <a:pt x="3193" y="19"/>
                  </a:lnTo>
                  <a:lnTo>
                    <a:pt x="3098" y="38"/>
                  </a:lnTo>
                  <a:lnTo>
                    <a:pt x="2928" y="151"/>
                  </a:lnTo>
                  <a:lnTo>
                    <a:pt x="2721" y="340"/>
                  </a:lnTo>
                  <a:lnTo>
                    <a:pt x="2494" y="586"/>
                  </a:lnTo>
                  <a:lnTo>
                    <a:pt x="2230" y="869"/>
                  </a:lnTo>
                  <a:lnTo>
                    <a:pt x="1965" y="1209"/>
                  </a:lnTo>
                  <a:lnTo>
                    <a:pt x="1682" y="1587"/>
                  </a:lnTo>
                  <a:lnTo>
                    <a:pt x="1398" y="1965"/>
                  </a:lnTo>
                  <a:lnTo>
                    <a:pt x="1134" y="2380"/>
                  </a:lnTo>
                  <a:lnTo>
                    <a:pt x="869" y="2777"/>
                  </a:lnTo>
                  <a:lnTo>
                    <a:pt x="624" y="3174"/>
                  </a:lnTo>
                  <a:lnTo>
                    <a:pt x="416" y="3533"/>
                  </a:lnTo>
                  <a:lnTo>
                    <a:pt x="246" y="3891"/>
                  </a:lnTo>
                  <a:lnTo>
                    <a:pt x="114" y="4194"/>
                  </a:lnTo>
                  <a:lnTo>
                    <a:pt x="19" y="4439"/>
                  </a:lnTo>
                  <a:lnTo>
                    <a:pt x="0" y="4534"/>
                  </a:lnTo>
                  <a:lnTo>
                    <a:pt x="0" y="4628"/>
                  </a:lnTo>
                  <a:lnTo>
                    <a:pt x="19" y="4704"/>
                  </a:lnTo>
                  <a:lnTo>
                    <a:pt x="38" y="4741"/>
                  </a:lnTo>
                  <a:lnTo>
                    <a:pt x="95" y="4779"/>
                  </a:lnTo>
                  <a:lnTo>
                    <a:pt x="227" y="4779"/>
                  </a:lnTo>
                  <a:lnTo>
                    <a:pt x="303" y="4741"/>
                  </a:lnTo>
                  <a:lnTo>
                    <a:pt x="511" y="4647"/>
                  </a:lnTo>
                  <a:lnTo>
                    <a:pt x="756" y="4477"/>
                  </a:lnTo>
                  <a:lnTo>
                    <a:pt x="1021" y="4269"/>
                  </a:lnTo>
                  <a:lnTo>
                    <a:pt x="1323" y="4024"/>
                  </a:lnTo>
                  <a:lnTo>
                    <a:pt x="1927" y="3476"/>
                  </a:lnTo>
                  <a:lnTo>
                    <a:pt x="2532" y="2909"/>
                  </a:lnTo>
                  <a:lnTo>
                    <a:pt x="3042" y="2399"/>
                  </a:lnTo>
                  <a:lnTo>
                    <a:pt x="3533" y="1889"/>
                  </a:lnTo>
                  <a:lnTo>
                    <a:pt x="3930" y="2002"/>
                  </a:lnTo>
                  <a:lnTo>
                    <a:pt x="4345" y="2154"/>
                  </a:lnTo>
                  <a:lnTo>
                    <a:pt x="4836" y="2342"/>
                  </a:lnTo>
                  <a:lnTo>
                    <a:pt x="5365" y="2588"/>
                  </a:lnTo>
                  <a:lnTo>
                    <a:pt x="5611" y="2720"/>
                  </a:lnTo>
                  <a:lnTo>
                    <a:pt x="5838" y="2852"/>
                  </a:lnTo>
                  <a:lnTo>
                    <a:pt x="6045" y="3004"/>
                  </a:lnTo>
                  <a:lnTo>
                    <a:pt x="6234" y="3155"/>
                  </a:lnTo>
                  <a:lnTo>
                    <a:pt x="6385" y="3325"/>
                  </a:lnTo>
                  <a:lnTo>
                    <a:pt x="6480" y="3476"/>
                  </a:lnTo>
                  <a:lnTo>
                    <a:pt x="6555" y="3646"/>
                  </a:lnTo>
                  <a:lnTo>
                    <a:pt x="6612" y="3835"/>
                  </a:lnTo>
                  <a:lnTo>
                    <a:pt x="6669" y="4005"/>
                  </a:lnTo>
                  <a:lnTo>
                    <a:pt x="6707" y="4194"/>
                  </a:lnTo>
                  <a:lnTo>
                    <a:pt x="6725" y="4383"/>
                  </a:lnTo>
                  <a:lnTo>
                    <a:pt x="6725" y="4571"/>
                  </a:lnTo>
                  <a:lnTo>
                    <a:pt x="6725" y="4760"/>
                  </a:lnTo>
                  <a:lnTo>
                    <a:pt x="6707" y="4930"/>
                  </a:lnTo>
                  <a:lnTo>
                    <a:pt x="6688" y="5100"/>
                  </a:lnTo>
                  <a:lnTo>
                    <a:pt x="6650" y="5270"/>
                  </a:lnTo>
                  <a:lnTo>
                    <a:pt x="6593" y="5403"/>
                  </a:lnTo>
                  <a:lnTo>
                    <a:pt x="6536" y="5535"/>
                  </a:lnTo>
                  <a:lnTo>
                    <a:pt x="6480" y="5648"/>
                  </a:lnTo>
                  <a:lnTo>
                    <a:pt x="6404" y="5724"/>
                  </a:lnTo>
                  <a:lnTo>
                    <a:pt x="6310" y="5780"/>
                  </a:lnTo>
                  <a:lnTo>
                    <a:pt x="6215" y="5818"/>
                  </a:lnTo>
                  <a:lnTo>
                    <a:pt x="5460" y="9067"/>
                  </a:lnTo>
                  <a:lnTo>
                    <a:pt x="5611" y="9407"/>
                  </a:lnTo>
                  <a:lnTo>
                    <a:pt x="5781" y="9747"/>
                  </a:lnTo>
                  <a:lnTo>
                    <a:pt x="5951" y="10069"/>
                  </a:lnTo>
                  <a:lnTo>
                    <a:pt x="6121" y="10390"/>
                  </a:lnTo>
                  <a:lnTo>
                    <a:pt x="6499" y="10956"/>
                  </a:lnTo>
                  <a:lnTo>
                    <a:pt x="6839" y="11429"/>
                  </a:lnTo>
                  <a:lnTo>
                    <a:pt x="7160" y="11825"/>
                  </a:lnTo>
                  <a:lnTo>
                    <a:pt x="7424" y="12128"/>
                  </a:lnTo>
                  <a:lnTo>
                    <a:pt x="7651" y="12373"/>
                  </a:lnTo>
                  <a:lnTo>
                    <a:pt x="11580" y="10616"/>
                  </a:lnTo>
                  <a:lnTo>
                    <a:pt x="11335" y="9559"/>
                  </a:lnTo>
                  <a:lnTo>
                    <a:pt x="11070" y="8463"/>
                  </a:lnTo>
                  <a:lnTo>
                    <a:pt x="10711" y="7178"/>
                  </a:lnTo>
                  <a:lnTo>
                    <a:pt x="10333" y="5837"/>
                  </a:lnTo>
                  <a:lnTo>
                    <a:pt x="10126" y="5214"/>
                  </a:lnTo>
                  <a:lnTo>
                    <a:pt x="9918" y="4609"/>
                  </a:lnTo>
                  <a:lnTo>
                    <a:pt x="9710" y="4080"/>
                  </a:lnTo>
                  <a:lnTo>
                    <a:pt x="9502" y="3627"/>
                  </a:lnTo>
                  <a:lnTo>
                    <a:pt x="9408" y="3438"/>
                  </a:lnTo>
                  <a:lnTo>
                    <a:pt x="9313" y="3287"/>
                  </a:lnTo>
                  <a:lnTo>
                    <a:pt x="9219" y="3155"/>
                  </a:lnTo>
                  <a:lnTo>
                    <a:pt x="9124" y="3041"/>
                  </a:lnTo>
                  <a:lnTo>
                    <a:pt x="8898" y="2852"/>
                  </a:lnTo>
                  <a:lnTo>
                    <a:pt x="8614" y="2645"/>
                  </a:lnTo>
                  <a:lnTo>
                    <a:pt x="8274" y="2399"/>
                  </a:lnTo>
                  <a:lnTo>
                    <a:pt x="7878" y="2135"/>
                  </a:lnTo>
                  <a:lnTo>
                    <a:pt x="6990" y="1606"/>
                  </a:lnTo>
                  <a:lnTo>
                    <a:pt x="6518" y="1322"/>
                  </a:lnTo>
                  <a:lnTo>
                    <a:pt x="6045" y="1058"/>
                  </a:lnTo>
                  <a:lnTo>
                    <a:pt x="5573" y="812"/>
                  </a:lnTo>
                  <a:lnTo>
                    <a:pt x="5101" y="586"/>
                  </a:lnTo>
                  <a:lnTo>
                    <a:pt x="4647" y="397"/>
                  </a:lnTo>
                  <a:lnTo>
                    <a:pt x="4251" y="227"/>
                  </a:lnTo>
                  <a:lnTo>
                    <a:pt x="3873" y="113"/>
                  </a:lnTo>
                  <a:lnTo>
                    <a:pt x="3552" y="38"/>
                  </a:lnTo>
                  <a:lnTo>
                    <a:pt x="3420" y="19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4633600" y="941775"/>
              <a:ext cx="123275" cy="70875"/>
            </a:xfrm>
            <a:custGeom>
              <a:avLst/>
              <a:gdLst/>
              <a:ahLst/>
              <a:cxnLst/>
              <a:rect l="l" t="t" r="r" b="b"/>
              <a:pathLst>
                <a:path w="4931" h="2835" extrusionOk="0">
                  <a:moveTo>
                    <a:pt x="2456" y="1"/>
                  </a:moveTo>
                  <a:lnTo>
                    <a:pt x="303" y="832"/>
                  </a:lnTo>
                  <a:lnTo>
                    <a:pt x="19" y="2097"/>
                  </a:lnTo>
                  <a:lnTo>
                    <a:pt x="1" y="2192"/>
                  </a:lnTo>
                  <a:lnTo>
                    <a:pt x="19" y="2381"/>
                  </a:lnTo>
                  <a:lnTo>
                    <a:pt x="38" y="2513"/>
                  </a:lnTo>
                  <a:lnTo>
                    <a:pt x="76" y="2626"/>
                  </a:lnTo>
                  <a:lnTo>
                    <a:pt x="133" y="2740"/>
                  </a:lnTo>
                  <a:lnTo>
                    <a:pt x="227" y="2815"/>
                  </a:lnTo>
                  <a:lnTo>
                    <a:pt x="246" y="2834"/>
                  </a:lnTo>
                  <a:lnTo>
                    <a:pt x="284" y="2834"/>
                  </a:lnTo>
                  <a:lnTo>
                    <a:pt x="378" y="2815"/>
                  </a:lnTo>
                  <a:lnTo>
                    <a:pt x="511" y="2759"/>
                  </a:lnTo>
                  <a:lnTo>
                    <a:pt x="643" y="2683"/>
                  </a:lnTo>
                  <a:lnTo>
                    <a:pt x="964" y="2456"/>
                  </a:lnTo>
                  <a:lnTo>
                    <a:pt x="1323" y="2173"/>
                  </a:lnTo>
                  <a:lnTo>
                    <a:pt x="1946" y="1625"/>
                  </a:lnTo>
                  <a:lnTo>
                    <a:pt x="2230" y="1380"/>
                  </a:lnTo>
                  <a:lnTo>
                    <a:pt x="2456" y="1512"/>
                  </a:lnTo>
                  <a:lnTo>
                    <a:pt x="2702" y="1644"/>
                  </a:lnTo>
                  <a:lnTo>
                    <a:pt x="3023" y="1776"/>
                  </a:lnTo>
                  <a:lnTo>
                    <a:pt x="3382" y="1927"/>
                  </a:lnTo>
                  <a:lnTo>
                    <a:pt x="3760" y="2022"/>
                  </a:lnTo>
                  <a:lnTo>
                    <a:pt x="3949" y="2060"/>
                  </a:lnTo>
                  <a:lnTo>
                    <a:pt x="4156" y="2078"/>
                  </a:lnTo>
                  <a:lnTo>
                    <a:pt x="4326" y="2097"/>
                  </a:lnTo>
                  <a:lnTo>
                    <a:pt x="4515" y="2078"/>
                  </a:lnTo>
                  <a:lnTo>
                    <a:pt x="4666" y="2041"/>
                  </a:lnTo>
                  <a:lnTo>
                    <a:pt x="4780" y="1965"/>
                  </a:lnTo>
                  <a:lnTo>
                    <a:pt x="4855" y="1890"/>
                  </a:lnTo>
                  <a:lnTo>
                    <a:pt x="4912" y="1814"/>
                  </a:lnTo>
                  <a:lnTo>
                    <a:pt x="4931" y="1701"/>
                  </a:lnTo>
                  <a:lnTo>
                    <a:pt x="4931" y="1606"/>
                  </a:lnTo>
                  <a:lnTo>
                    <a:pt x="4931" y="1493"/>
                  </a:lnTo>
                  <a:lnTo>
                    <a:pt x="4893" y="1380"/>
                  </a:lnTo>
                  <a:lnTo>
                    <a:pt x="4799" y="1153"/>
                  </a:lnTo>
                  <a:lnTo>
                    <a:pt x="4704" y="964"/>
                  </a:lnTo>
                  <a:lnTo>
                    <a:pt x="4591" y="794"/>
                  </a:lnTo>
                  <a:lnTo>
                    <a:pt x="2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4629350" y="937525"/>
              <a:ext cx="132250" cy="79375"/>
            </a:xfrm>
            <a:custGeom>
              <a:avLst/>
              <a:gdLst/>
              <a:ahLst/>
              <a:cxnLst/>
              <a:rect l="l" t="t" r="r" b="b"/>
              <a:pathLst>
                <a:path w="5290" h="3175" extrusionOk="0">
                  <a:moveTo>
                    <a:pt x="2626" y="359"/>
                  </a:moveTo>
                  <a:lnTo>
                    <a:pt x="4648" y="1096"/>
                  </a:lnTo>
                  <a:lnTo>
                    <a:pt x="4761" y="1285"/>
                  </a:lnTo>
                  <a:lnTo>
                    <a:pt x="4855" y="1512"/>
                  </a:lnTo>
                  <a:lnTo>
                    <a:pt x="4912" y="1625"/>
                  </a:lnTo>
                  <a:lnTo>
                    <a:pt x="4931" y="1720"/>
                  </a:lnTo>
                  <a:lnTo>
                    <a:pt x="4931" y="1833"/>
                  </a:lnTo>
                  <a:lnTo>
                    <a:pt x="4912" y="1908"/>
                  </a:lnTo>
                  <a:lnTo>
                    <a:pt x="4893" y="1946"/>
                  </a:lnTo>
                  <a:lnTo>
                    <a:pt x="4855" y="1984"/>
                  </a:lnTo>
                  <a:lnTo>
                    <a:pt x="4780" y="2041"/>
                  </a:lnTo>
                  <a:lnTo>
                    <a:pt x="4648" y="2078"/>
                  </a:lnTo>
                  <a:lnTo>
                    <a:pt x="4308" y="2078"/>
                  </a:lnTo>
                  <a:lnTo>
                    <a:pt x="4138" y="2060"/>
                  </a:lnTo>
                  <a:lnTo>
                    <a:pt x="3949" y="2022"/>
                  </a:lnTo>
                  <a:lnTo>
                    <a:pt x="3590" y="1927"/>
                  </a:lnTo>
                  <a:lnTo>
                    <a:pt x="3250" y="1795"/>
                  </a:lnTo>
                  <a:lnTo>
                    <a:pt x="2947" y="1644"/>
                  </a:lnTo>
                  <a:lnTo>
                    <a:pt x="2721" y="1531"/>
                  </a:lnTo>
                  <a:lnTo>
                    <a:pt x="2494" y="1398"/>
                  </a:lnTo>
                  <a:lnTo>
                    <a:pt x="2437" y="1380"/>
                  </a:lnTo>
                  <a:lnTo>
                    <a:pt x="2324" y="1380"/>
                  </a:lnTo>
                  <a:lnTo>
                    <a:pt x="2267" y="1417"/>
                  </a:lnTo>
                  <a:lnTo>
                    <a:pt x="1738" y="1908"/>
                  </a:lnTo>
                  <a:lnTo>
                    <a:pt x="1210" y="2343"/>
                  </a:lnTo>
                  <a:lnTo>
                    <a:pt x="964" y="2532"/>
                  </a:lnTo>
                  <a:lnTo>
                    <a:pt x="756" y="2683"/>
                  </a:lnTo>
                  <a:lnTo>
                    <a:pt x="586" y="2777"/>
                  </a:lnTo>
                  <a:lnTo>
                    <a:pt x="473" y="2834"/>
                  </a:lnTo>
                  <a:lnTo>
                    <a:pt x="435" y="2777"/>
                  </a:lnTo>
                  <a:lnTo>
                    <a:pt x="397" y="2721"/>
                  </a:lnTo>
                  <a:lnTo>
                    <a:pt x="359" y="2570"/>
                  </a:lnTo>
                  <a:lnTo>
                    <a:pt x="359" y="2418"/>
                  </a:lnTo>
                  <a:lnTo>
                    <a:pt x="359" y="2286"/>
                  </a:lnTo>
                  <a:lnTo>
                    <a:pt x="624" y="1115"/>
                  </a:lnTo>
                  <a:lnTo>
                    <a:pt x="2626" y="359"/>
                  </a:lnTo>
                  <a:close/>
                  <a:moveTo>
                    <a:pt x="2626" y="1"/>
                  </a:moveTo>
                  <a:lnTo>
                    <a:pt x="2570" y="19"/>
                  </a:lnTo>
                  <a:lnTo>
                    <a:pt x="416" y="832"/>
                  </a:lnTo>
                  <a:lnTo>
                    <a:pt x="341" y="869"/>
                  </a:lnTo>
                  <a:lnTo>
                    <a:pt x="303" y="945"/>
                  </a:lnTo>
                  <a:lnTo>
                    <a:pt x="19" y="2230"/>
                  </a:lnTo>
                  <a:lnTo>
                    <a:pt x="19" y="2248"/>
                  </a:lnTo>
                  <a:lnTo>
                    <a:pt x="1" y="2381"/>
                  </a:lnTo>
                  <a:lnTo>
                    <a:pt x="1" y="2494"/>
                  </a:lnTo>
                  <a:lnTo>
                    <a:pt x="19" y="2626"/>
                  </a:lnTo>
                  <a:lnTo>
                    <a:pt x="57" y="2759"/>
                  </a:lnTo>
                  <a:lnTo>
                    <a:pt x="114" y="2910"/>
                  </a:lnTo>
                  <a:lnTo>
                    <a:pt x="189" y="3023"/>
                  </a:lnTo>
                  <a:lnTo>
                    <a:pt x="284" y="3136"/>
                  </a:lnTo>
                  <a:lnTo>
                    <a:pt x="341" y="3174"/>
                  </a:lnTo>
                  <a:lnTo>
                    <a:pt x="529" y="3174"/>
                  </a:lnTo>
                  <a:lnTo>
                    <a:pt x="643" y="3136"/>
                  </a:lnTo>
                  <a:lnTo>
                    <a:pt x="813" y="3042"/>
                  </a:lnTo>
                  <a:lnTo>
                    <a:pt x="1021" y="2929"/>
                  </a:lnTo>
                  <a:lnTo>
                    <a:pt x="1285" y="2740"/>
                  </a:lnTo>
                  <a:lnTo>
                    <a:pt x="1587" y="2494"/>
                  </a:lnTo>
                  <a:lnTo>
                    <a:pt x="1965" y="2173"/>
                  </a:lnTo>
                  <a:lnTo>
                    <a:pt x="2419" y="1757"/>
                  </a:lnTo>
                  <a:lnTo>
                    <a:pt x="2815" y="1965"/>
                  </a:lnTo>
                  <a:lnTo>
                    <a:pt x="3080" y="2097"/>
                  </a:lnTo>
                  <a:lnTo>
                    <a:pt x="3382" y="2211"/>
                  </a:lnTo>
                  <a:lnTo>
                    <a:pt x="3722" y="2324"/>
                  </a:lnTo>
                  <a:lnTo>
                    <a:pt x="4062" y="2400"/>
                  </a:lnTo>
                  <a:lnTo>
                    <a:pt x="4232" y="2418"/>
                  </a:lnTo>
                  <a:lnTo>
                    <a:pt x="4383" y="2437"/>
                  </a:lnTo>
                  <a:lnTo>
                    <a:pt x="4553" y="2437"/>
                  </a:lnTo>
                  <a:lnTo>
                    <a:pt x="4704" y="2418"/>
                  </a:lnTo>
                  <a:lnTo>
                    <a:pt x="4818" y="2381"/>
                  </a:lnTo>
                  <a:lnTo>
                    <a:pt x="4931" y="2343"/>
                  </a:lnTo>
                  <a:lnTo>
                    <a:pt x="5006" y="2305"/>
                  </a:lnTo>
                  <a:lnTo>
                    <a:pt x="5082" y="2267"/>
                  </a:lnTo>
                  <a:lnTo>
                    <a:pt x="5176" y="2154"/>
                  </a:lnTo>
                  <a:lnTo>
                    <a:pt x="5233" y="2041"/>
                  </a:lnTo>
                  <a:lnTo>
                    <a:pt x="5271" y="1946"/>
                  </a:lnTo>
                  <a:lnTo>
                    <a:pt x="5290" y="1871"/>
                  </a:lnTo>
                  <a:lnTo>
                    <a:pt x="5271" y="1682"/>
                  </a:lnTo>
                  <a:lnTo>
                    <a:pt x="5233" y="1493"/>
                  </a:lnTo>
                  <a:lnTo>
                    <a:pt x="5158" y="1304"/>
                  </a:lnTo>
                  <a:lnTo>
                    <a:pt x="5082" y="1134"/>
                  </a:lnTo>
                  <a:lnTo>
                    <a:pt x="5006" y="1002"/>
                  </a:lnTo>
                  <a:lnTo>
                    <a:pt x="4893" y="851"/>
                  </a:lnTo>
                  <a:lnTo>
                    <a:pt x="4855" y="813"/>
                  </a:lnTo>
                  <a:lnTo>
                    <a:pt x="4818" y="794"/>
                  </a:lnTo>
                  <a:lnTo>
                    <a:pt x="2683" y="19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4608575" y="923350"/>
              <a:ext cx="154450" cy="85050"/>
            </a:xfrm>
            <a:custGeom>
              <a:avLst/>
              <a:gdLst/>
              <a:ahLst/>
              <a:cxnLst/>
              <a:rect l="l" t="t" r="r" b="b"/>
              <a:pathLst>
                <a:path w="6178" h="3402" extrusionOk="0">
                  <a:moveTo>
                    <a:pt x="2513" y="1"/>
                  </a:moveTo>
                  <a:lnTo>
                    <a:pt x="473" y="1266"/>
                  </a:lnTo>
                  <a:lnTo>
                    <a:pt x="0" y="2627"/>
                  </a:lnTo>
                  <a:lnTo>
                    <a:pt x="492" y="3004"/>
                  </a:lnTo>
                  <a:lnTo>
                    <a:pt x="492" y="3042"/>
                  </a:lnTo>
                  <a:lnTo>
                    <a:pt x="492" y="3155"/>
                  </a:lnTo>
                  <a:lnTo>
                    <a:pt x="529" y="3231"/>
                  </a:lnTo>
                  <a:lnTo>
                    <a:pt x="567" y="3307"/>
                  </a:lnTo>
                  <a:lnTo>
                    <a:pt x="624" y="3363"/>
                  </a:lnTo>
                  <a:lnTo>
                    <a:pt x="718" y="3401"/>
                  </a:lnTo>
                  <a:lnTo>
                    <a:pt x="794" y="3401"/>
                  </a:lnTo>
                  <a:lnTo>
                    <a:pt x="907" y="3344"/>
                  </a:lnTo>
                  <a:lnTo>
                    <a:pt x="1039" y="3269"/>
                  </a:lnTo>
                  <a:lnTo>
                    <a:pt x="1228" y="3137"/>
                  </a:lnTo>
                  <a:lnTo>
                    <a:pt x="1625" y="2834"/>
                  </a:lnTo>
                  <a:lnTo>
                    <a:pt x="2059" y="2475"/>
                  </a:lnTo>
                  <a:lnTo>
                    <a:pt x="2853" y="1795"/>
                  </a:lnTo>
                  <a:lnTo>
                    <a:pt x="3212" y="1474"/>
                  </a:lnTo>
                  <a:lnTo>
                    <a:pt x="4118" y="1833"/>
                  </a:lnTo>
                  <a:lnTo>
                    <a:pt x="4836" y="2098"/>
                  </a:lnTo>
                  <a:lnTo>
                    <a:pt x="5157" y="2192"/>
                  </a:lnTo>
                  <a:lnTo>
                    <a:pt x="5384" y="2249"/>
                  </a:lnTo>
                  <a:lnTo>
                    <a:pt x="5479" y="2249"/>
                  </a:lnTo>
                  <a:lnTo>
                    <a:pt x="5554" y="2211"/>
                  </a:lnTo>
                  <a:lnTo>
                    <a:pt x="5630" y="2154"/>
                  </a:lnTo>
                  <a:lnTo>
                    <a:pt x="5705" y="2079"/>
                  </a:lnTo>
                  <a:lnTo>
                    <a:pt x="5781" y="1965"/>
                  </a:lnTo>
                  <a:lnTo>
                    <a:pt x="5837" y="1852"/>
                  </a:lnTo>
                  <a:lnTo>
                    <a:pt x="5951" y="1606"/>
                  </a:lnTo>
                  <a:lnTo>
                    <a:pt x="6045" y="1361"/>
                  </a:lnTo>
                  <a:lnTo>
                    <a:pt x="6121" y="1134"/>
                  </a:lnTo>
                  <a:lnTo>
                    <a:pt x="6178" y="908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4604325" y="915325"/>
              <a:ext cx="180900" cy="110075"/>
            </a:xfrm>
            <a:custGeom>
              <a:avLst/>
              <a:gdLst/>
              <a:ahLst/>
              <a:cxnLst/>
              <a:rect l="l" t="t" r="r" b="b"/>
              <a:pathLst>
                <a:path w="7236" h="4403" extrusionOk="0">
                  <a:moveTo>
                    <a:pt x="3401" y="1"/>
                  </a:moveTo>
                  <a:lnTo>
                    <a:pt x="2003" y="360"/>
                  </a:lnTo>
                  <a:lnTo>
                    <a:pt x="492" y="2079"/>
                  </a:lnTo>
                  <a:lnTo>
                    <a:pt x="170" y="2853"/>
                  </a:lnTo>
                  <a:lnTo>
                    <a:pt x="114" y="2948"/>
                  </a:lnTo>
                  <a:lnTo>
                    <a:pt x="57" y="3042"/>
                  </a:lnTo>
                  <a:lnTo>
                    <a:pt x="19" y="3174"/>
                  </a:lnTo>
                  <a:lnTo>
                    <a:pt x="0" y="3306"/>
                  </a:lnTo>
                  <a:lnTo>
                    <a:pt x="19" y="3439"/>
                  </a:lnTo>
                  <a:lnTo>
                    <a:pt x="57" y="3514"/>
                  </a:lnTo>
                  <a:lnTo>
                    <a:pt x="95" y="3571"/>
                  </a:lnTo>
                  <a:lnTo>
                    <a:pt x="152" y="3628"/>
                  </a:lnTo>
                  <a:lnTo>
                    <a:pt x="227" y="3665"/>
                  </a:lnTo>
                  <a:lnTo>
                    <a:pt x="265" y="3684"/>
                  </a:lnTo>
                  <a:lnTo>
                    <a:pt x="322" y="3684"/>
                  </a:lnTo>
                  <a:lnTo>
                    <a:pt x="473" y="3628"/>
                  </a:lnTo>
                  <a:lnTo>
                    <a:pt x="662" y="3514"/>
                  </a:lnTo>
                  <a:lnTo>
                    <a:pt x="888" y="3363"/>
                  </a:lnTo>
                  <a:lnTo>
                    <a:pt x="1134" y="3174"/>
                  </a:lnTo>
                  <a:lnTo>
                    <a:pt x="1398" y="2948"/>
                  </a:lnTo>
                  <a:lnTo>
                    <a:pt x="1946" y="2456"/>
                  </a:lnTo>
                  <a:lnTo>
                    <a:pt x="2475" y="1965"/>
                  </a:lnTo>
                  <a:lnTo>
                    <a:pt x="2928" y="1512"/>
                  </a:lnTo>
                  <a:lnTo>
                    <a:pt x="3344" y="1077"/>
                  </a:lnTo>
                  <a:lnTo>
                    <a:pt x="5384" y="1927"/>
                  </a:lnTo>
                  <a:lnTo>
                    <a:pt x="5403" y="2192"/>
                  </a:lnTo>
                  <a:lnTo>
                    <a:pt x="5441" y="2456"/>
                  </a:lnTo>
                  <a:lnTo>
                    <a:pt x="5497" y="2796"/>
                  </a:lnTo>
                  <a:lnTo>
                    <a:pt x="5573" y="3155"/>
                  </a:lnTo>
                  <a:lnTo>
                    <a:pt x="5705" y="3533"/>
                  </a:lnTo>
                  <a:lnTo>
                    <a:pt x="5800" y="3722"/>
                  </a:lnTo>
                  <a:lnTo>
                    <a:pt x="5875" y="3911"/>
                  </a:lnTo>
                  <a:lnTo>
                    <a:pt x="5989" y="4062"/>
                  </a:lnTo>
                  <a:lnTo>
                    <a:pt x="6102" y="4213"/>
                  </a:lnTo>
                  <a:lnTo>
                    <a:pt x="6234" y="4327"/>
                  </a:lnTo>
                  <a:lnTo>
                    <a:pt x="6348" y="4383"/>
                  </a:lnTo>
                  <a:lnTo>
                    <a:pt x="6461" y="4402"/>
                  </a:lnTo>
                  <a:lnTo>
                    <a:pt x="6574" y="4364"/>
                  </a:lnTo>
                  <a:lnTo>
                    <a:pt x="6669" y="4308"/>
                  </a:lnTo>
                  <a:lnTo>
                    <a:pt x="6763" y="4213"/>
                  </a:lnTo>
                  <a:lnTo>
                    <a:pt x="6839" y="4081"/>
                  </a:lnTo>
                  <a:lnTo>
                    <a:pt x="6933" y="3949"/>
                  </a:lnTo>
                  <a:lnTo>
                    <a:pt x="7065" y="3665"/>
                  </a:lnTo>
                  <a:lnTo>
                    <a:pt x="7160" y="3401"/>
                  </a:lnTo>
                  <a:lnTo>
                    <a:pt x="7235" y="3136"/>
                  </a:lnTo>
                  <a:lnTo>
                    <a:pt x="6102" y="719"/>
                  </a:lnTo>
                  <a:lnTo>
                    <a:pt x="34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4620375" y="939425"/>
              <a:ext cx="138400" cy="83125"/>
            </a:xfrm>
            <a:custGeom>
              <a:avLst/>
              <a:gdLst/>
              <a:ahLst/>
              <a:cxnLst/>
              <a:rect l="l" t="t" r="r" b="b"/>
              <a:pathLst>
                <a:path w="5536" h="3325" extrusionOk="0">
                  <a:moveTo>
                    <a:pt x="2683" y="0"/>
                  </a:moveTo>
                  <a:lnTo>
                    <a:pt x="2626" y="38"/>
                  </a:lnTo>
                  <a:lnTo>
                    <a:pt x="2343" y="321"/>
                  </a:lnTo>
                  <a:lnTo>
                    <a:pt x="1663" y="1001"/>
                  </a:lnTo>
                  <a:lnTo>
                    <a:pt x="1247" y="1398"/>
                  </a:lnTo>
                  <a:lnTo>
                    <a:pt x="832" y="1776"/>
                  </a:lnTo>
                  <a:lnTo>
                    <a:pt x="416" y="2135"/>
                  </a:lnTo>
                  <a:lnTo>
                    <a:pt x="38" y="2399"/>
                  </a:lnTo>
                  <a:lnTo>
                    <a:pt x="20" y="2437"/>
                  </a:lnTo>
                  <a:lnTo>
                    <a:pt x="1" y="2475"/>
                  </a:lnTo>
                  <a:lnTo>
                    <a:pt x="1" y="2531"/>
                  </a:lnTo>
                  <a:lnTo>
                    <a:pt x="20" y="2569"/>
                  </a:lnTo>
                  <a:lnTo>
                    <a:pt x="38" y="2607"/>
                  </a:lnTo>
                  <a:lnTo>
                    <a:pt x="133" y="2607"/>
                  </a:lnTo>
                  <a:lnTo>
                    <a:pt x="171" y="2588"/>
                  </a:lnTo>
                  <a:lnTo>
                    <a:pt x="511" y="2342"/>
                  </a:lnTo>
                  <a:lnTo>
                    <a:pt x="888" y="2040"/>
                  </a:lnTo>
                  <a:lnTo>
                    <a:pt x="1266" y="1681"/>
                  </a:lnTo>
                  <a:lnTo>
                    <a:pt x="1663" y="1322"/>
                  </a:lnTo>
                  <a:lnTo>
                    <a:pt x="2324" y="661"/>
                  </a:lnTo>
                  <a:lnTo>
                    <a:pt x="2740" y="246"/>
                  </a:lnTo>
                  <a:lnTo>
                    <a:pt x="4629" y="1039"/>
                  </a:lnTo>
                  <a:lnTo>
                    <a:pt x="4685" y="1474"/>
                  </a:lnTo>
                  <a:lnTo>
                    <a:pt x="4742" y="1776"/>
                  </a:lnTo>
                  <a:lnTo>
                    <a:pt x="4818" y="2116"/>
                  </a:lnTo>
                  <a:lnTo>
                    <a:pt x="4912" y="2456"/>
                  </a:lnTo>
                  <a:lnTo>
                    <a:pt x="5025" y="2777"/>
                  </a:lnTo>
                  <a:lnTo>
                    <a:pt x="5101" y="2928"/>
                  </a:lnTo>
                  <a:lnTo>
                    <a:pt x="5177" y="3060"/>
                  </a:lnTo>
                  <a:lnTo>
                    <a:pt x="5252" y="3193"/>
                  </a:lnTo>
                  <a:lnTo>
                    <a:pt x="5347" y="3287"/>
                  </a:lnTo>
                  <a:lnTo>
                    <a:pt x="5384" y="3306"/>
                  </a:lnTo>
                  <a:lnTo>
                    <a:pt x="5422" y="3325"/>
                  </a:lnTo>
                  <a:lnTo>
                    <a:pt x="5460" y="3306"/>
                  </a:lnTo>
                  <a:lnTo>
                    <a:pt x="5498" y="3287"/>
                  </a:lnTo>
                  <a:lnTo>
                    <a:pt x="5535" y="3249"/>
                  </a:lnTo>
                  <a:lnTo>
                    <a:pt x="5535" y="3211"/>
                  </a:lnTo>
                  <a:lnTo>
                    <a:pt x="5535" y="3155"/>
                  </a:lnTo>
                  <a:lnTo>
                    <a:pt x="5498" y="3117"/>
                  </a:lnTo>
                  <a:lnTo>
                    <a:pt x="5422" y="3023"/>
                  </a:lnTo>
                  <a:lnTo>
                    <a:pt x="5347" y="2890"/>
                  </a:lnTo>
                  <a:lnTo>
                    <a:pt x="5271" y="2739"/>
                  </a:lnTo>
                  <a:lnTo>
                    <a:pt x="5195" y="2588"/>
                  </a:lnTo>
                  <a:lnTo>
                    <a:pt x="5082" y="2229"/>
                  </a:lnTo>
                  <a:lnTo>
                    <a:pt x="5007" y="1870"/>
                  </a:lnTo>
                  <a:lnTo>
                    <a:pt x="4931" y="1530"/>
                  </a:lnTo>
                  <a:lnTo>
                    <a:pt x="4893" y="1228"/>
                  </a:lnTo>
                  <a:lnTo>
                    <a:pt x="4855" y="963"/>
                  </a:lnTo>
                  <a:lnTo>
                    <a:pt x="4837" y="907"/>
                  </a:lnTo>
                  <a:lnTo>
                    <a:pt x="4780" y="869"/>
                  </a:lnTo>
                  <a:lnTo>
                    <a:pt x="275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4633600" y="957350"/>
              <a:ext cx="110050" cy="49150"/>
            </a:xfrm>
            <a:custGeom>
              <a:avLst/>
              <a:gdLst/>
              <a:ahLst/>
              <a:cxnLst/>
              <a:rect l="l" t="t" r="r" b="b"/>
              <a:pathLst>
                <a:path w="4402" h="1966" extrusionOk="0">
                  <a:moveTo>
                    <a:pt x="2192" y="1"/>
                  </a:moveTo>
                  <a:lnTo>
                    <a:pt x="2135" y="20"/>
                  </a:lnTo>
                  <a:lnTo>
                    <a:pt x="1342" y="719"/>
                  </a:lnTo>
                  <a:lnTo>
                    <a:pt x="681" y="1285"/>
                  </a:lnTo>
                  <a:lnTo>
                    <a:pt x="341" y="1550"/>
                  </a:lnTo>
                  <a:lnTo>
                    <a:pt x="57" y="1758"/>
                  </a:lnTo>
                  <a:lnTo>
                    <a:pt x="19" y="1795"/>
                  </a:lnTo>
                  <a:lnTo>
                    <a:pt x="1" y="1833"/>
                  </a:lnTo>
                  <a:lnTo>
                    <a:pt x="1" y="1871"/>
                  </a:lnTo>
                  <a:lnTo>
                    <a:pt x="19" y="1928"/>
                  </a:lnTo>
                  <a:lnTo>
                    <a:pt x="57" y="1966"/>
                  </a:lnTo>
                  <a:lnTo>
                    <a:pt x="114" y="1966"/>
                  </a:lnTo>
                  <a:lnTo>
                    <a:pt x="189" y="1947"/>
                  </a:lnTo>
                  <a:lnTo>
                    <a:pt x="454" y="1758"/>
                  </a:lnTo>
                  <a:lnTo>
                    <a:pt x="737" y="1531"/>
                  </a:lnTo>
                  <a:lnTo>
                    <a:pt x="1342" y="1021"/>
                  </a:lnTo>
                  <a:lnTo>
                    <a:pt x="1890" y="549"/>
                  </a:lnTo>
                  <a:lnTo>
                    <a:pt x="2230" y="246"/>
                  </a:lnTo>
                  <a:lnTo>
                    <a:pt x="3155" y="624"/>
                  </a:lnTo>
                  <a:lnTo>
                    <a:pt x="3760" y="832"/>
                  </a:lnTo>
                  <a:lnTo>
                    <a:pt x="4024" y="927"/>
                  </a:lnTo>
                  <a:lnTo>
                    <a:pt x="4251" y="983"/>
                  </a:lnTo>
                  <a:lnTo>
                    <a:pt x="4308" y="983"/>
                  </a:lnTo>
                  <a:lnTo>
                    <a:pt x="4345" y="964"/>
                  </a:lnTo>
                  <a:lnTo>
                    <a:pt x="4364" y="945"/>
                  </a:lnTo>
                  <a:lnTo>
                    <a:pt x="4383" y="889"/>
                  </a:lnTo>
                  <a:lnTo>
                    <a:pt x="4402" y="851"/>
                  </a:lnTo>
                  <a:lnTo>
                    <a:pt x="4383" y="813"/>
                  </a:lnTo>
                  <a:lnTo>
                    <a:pt x="4345" y="775"/>
                  </a:lnTo>
                  <a:lnTo>
                    <a:pt x="4308" y="757"/>
                  </a:lnTo>
                  <a:lnTo>
                    <a:pt x="4062" y="681"/>
                  </a:lnTo>
                  <a:lnTo>
                    <a:pt x="3741" y="587"/>
                  </a:lnTo>
                  <a:lnTo>
                    <a:pt x="3080" y="341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4605750" y="923825"/>
              <a:ext cx="160575" cy="97325"/>
            </a:xfrm>
            <a:custGeom>
              <a:avLst/>
              <a:gdLst/>
              <a:ahLst/>
              <a:cxnLst/>
              <a:rect l="l" t="t" r="r" b="b"/>
              <a:pathLst>
                <a:path w="6423" h="3893" extrusionOk="0">
                  <a:moveTo>
                    <a:pt x="3079" y="1"/>
                  </a:moveTo>
                  <a:lnTo>
                    <a:pt x="3022" y="20"/>
                  </a:lnTo>
                  <a:lnTo>
                    <a:pt x="2682" y="379"/>
                  </a:lnTo>
                  <a:lnTo>
                    <a:pt x="1889" y="1191"/>
                  </a:lnTo>
                  <a:lnTo>
                    <a:pt x="1417" y="1644"/>
                  </a:lnTo>
                  <a:lnTo>
                    <a:pt x="907" y="2098"/>
                  </a:lnTo>
                  <a:lnTo>
                    <a:pt x="453" y="2475"/>
                  </a:lnTo>
                  <a:lnTo>
                    <a:pt x="246" y="2626"/>
                  </a:lnTo>
                  <a:lnTo>
                    <a:pt x="57" y="2759"/>
                  </a:lnTo>
                  <a:lnTo>
                    <a:pt x="19" y="2796"/>
                  </a:lnTo>
                  <a:lnTo>
                    <a:pt x="0" y="2834"/>
                  </a:lnTo>
                  <a:lnTo>
                    <a:pt x="0" y="2872"/>
                  </a:lnTo>
                  <a:lnTo>
                    <a:pt x="0" y="2929"/>
                  </a:lnTo>
                  <a:lnTo>
                    <a:pt x="38" y="2948"/>
                  </a:lnTo>
                  <a:lnTo>
                    <a:pt x="76" y="2966"/>
                  </a:lnTo>
                  <a:lnTo>
                    <a:pt x="132" y="2985"/>
                  </a:lnTo>
                  <a:lnTo>
                    <a:pt x="170" y="2966"/>
                  </a:lnTo>
                  <a:lnTo>
                    <a:pt x="340" y="2834"/>
                  </a:lnTo>
                  <a:lnTo>
                    <a:pt x="548" y="2702"/>
                  </a:lnTo>
                  <a:lnTo>
                    <a:pt x="982" y="2343"/>
                  </a:lnTo>
                  <a:lnTo>
                    <a:pt x="1436" y="1946"/>
                  </a:lnTo>
                  <a:lnTo>
                    <a:pt x="1889" y="1512"/>
                  </a:lnTo>
                  <a:lnTo>
                    <a:pt x="2682" y="737"/>
                  </a:lnTo>
                  <a:lnTo>
                    <a:pt x="3155" y="246"/>
                  </a:lnTo>
                  <a:lnTo>
                    <a:pt x="3703" y="416"/>
                  </a:lnTo>
                  <a:lnTo>
                    <a:pt x="4118" y="567"/>
                  </a:lnTo>
                  <a:lnTo>
                    <a:pt x="4571" y="756"/>
                  </a:lnTo>
                  <a:lnTo>
                    <a:pt x="5025" y="983"/>
                  </a:lnTo>
                  <a:lnTo>
                    <a:pt x="5233" y="1096"/>
                  </a:lnTo>
                  <a:lnTo>
                    <a:pt x="5422" y="1229"/>
                  </a:lnTo>
                  <a:lnTo>
                    <a:pt x="5592" y="1342"/>
                  </a:lnTo>
                  <a:lnTo>
                    <a:pt x="5743" y="1474"/>
                  </a:lnTo>
                  <a:lnTo>
                    <a:pt x="5875" y="1625"/>
                  </a:lnTo>
                  <a:lnTo>
                    <a:pt x="5969" y="1758"/>
                  </a:lnTo>
                  <a:lnTo>
                    <a:pt x="6064" y="2003"/>
                  </a:lnTo>
                  <a:lnTo>
                    <a:pt x="6139" y="2286"/>
                  </a:lnTo>
                  <a:lnTo>
                    <a:pt x="6177" y="2551"/>
                  </a:lnTo>
                  <a:lnTo>
                    <a:pt x="6196" y="2815"/>
                  </a:lnTo>
                  <a:lnTo>
                    <a:pt x="6177" y="3080"/>
                  </a:lnTo>
                  <a:lnTo>
                    <a:pt x="6158" y="3325"/>
                  </a:lnTo>
                  <a:lnTo>
                    <a:pt x="6102" y="3533"/>
                  </a:lnTo>
                  <a:lnTo>
                    <a:pt x="6007" y="3722"/>
                  </a:lnTo>
                  <a:lnTo>
                    <a:pt x="6007" y="3760"/>
                  </a:lnTo>
                  <a:lnTo>
                    <a:pt x="6007" y="3817"/>
                  </a:lnTo>
                  <a:lnTo>
                    <a:pt x="6026" y="3854"/>
                  </a:lnTo>
                  <a:lnTo>
                    <a:pt x="6064" y="3873"/>
                  </a:lnTo>
                  <a:lnTo>
                    <a:pt x="6120" y="3892"/>
                  </a:lnTo>
                  <a:lnTo>
                    <a:pt x="6177" y="3873"/>
                  </a:lnTo>
                  <a:lnTo>
                    <a:pt x="6215" y="3835"/>
                  </a:lnTo>
                  <a:lnTo>
                    <a:pt x="6309" y="3628"/>
                  </a:lnTo>
                  <a:lnTo>
                    <a:pt x="6366" y="3401"/>
                  </a:lnTo>
                  <a:lnTo>
                    <a:pt x="6423" y="3136"/>
                  </a:lnTo>
                  <a:lnTo>
                    <a:pt x="6423" y="2853"/>
                  </a:lnTo>
                  <a:lnTo>
                    <a:pt x="6423" y="2551"/>
                  </a:lnTo>
                  <a:lnTo>
                    <a:pt x="6366" y="2249"/>
                  </a:lnTo>
                  <a:lnTo>
                    <a:pt x="6291" y="1946"/>
                  </a:lnTo>
                  <a:lnTo>
                    <a:pt x="6177" y="1644"/>
                  </a:lnTo>
                  <a:lnTo>
                    <a:pt x="6064" y="1474"/>
                  </a:lnTo>
                  <a:lnTo>
                    <a:pt x="5913" y="1323"/>
                  </a:lnTo>
                  <a:lnTo>
                    <a:pt x="5724" y="1153"/>
                  </a:lnTo>
                  <a:lnTo>
                    <a:pt x="5516" y="1021"/>
                  </a:lnTo>
                  <a:lnTo>
                    <a:pt x="5289" y="870"/>
                  </a:lnTo>
                  <a:lnTo>
                    <a:pt x="5044" y="737"/>
                  </a:lnTo>
                  <a:lnTo>
                    <a:pt x="4534" y="492"/>
                  </a:lnTo>
                  <a:lnTo>
                    <a:pt x="4024" y="284"/>
                  </a:lnTo>
                  <a:lnTo>
                    <a:pt x="3608" y="133"/>
                  </a:lnTo>
                  <a:lnTo>
                    <a:pt x="315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0"/>
            <p:cNvSpPr/>
            <p:nvPr/>
          </p:nvSpPr>
          <p:spPr>
            <a:xfrm>
              <a:off x="4591100" y="875200"/>
              <a:ext cx="298025" cy="273925"/>
            </a:xfrm>
            <a:custGeom>
              <a:avLst/>
              <a:gdLst/>
              <a:ahLst/>
              <a:cxnLst/>
              <a:rect l="l" t="t" r="r" b="b"/>
              <a:pathLst>
                <a:path w="11921" h="10957" extrusionOk="0">
                  <a:moveTo>
                    <a:pt x="3420" y="0"/>
                  </a:moveTo>
                  <a:lnTo>
                    <a:pt x="3306" y="19"/>
                  </a:lnTo>
                  <a:lnTo>
                    <a:pt x="3193" y="57"/>
                  </a:lnTo>
                  <a:lnTo>
                    <a:pt x="3042" y="151"/>
                  </a:lnTo>
                  <a:lnTo>
                    <a:pt x="2853" y="321"/>
                  </a:lnTo>
                  <a:lnTo>
                    <a:pt x="2645" y="529"/>
                  </a:lnTo>
                  <a:lnTo>
                    <a:pt x="2418" y="775"/>
                  </a:lnTo>
                  <a:lnTo>
                    <a:pt x="2173" y="1058"/>
                  </a:lnTo>
                  <a:lnTo>
                    <a:pt x="1908" y="1379"/>
                  </a:lnTo>
                  <a:lnTo>
                    <a:pt x="1398" y="2078"/>
                  </a:lnTo>
                  <a:lnTo>
                    <a:pt x="907" y="2815"/>
                  </a:lnTo>
                  <a:lnTo>
                    <a:pt x="699" y="3174"/>
                  </a:lnTo>
                  <a:lnTo>
                    <a:pt x="492" y="3514"/>
                  </a:lnTo>
                  <a:lnTo>
                    <a:pt x="322" y="3835"/>
                  </a:lnTo>
                  <a:lnTo>
                    <a:pt x="189" y="4137"/>
                  </a:lnTo>
                  <a:lnTo>
                    <a:pt x="76" y="4401"/>
                  </a:lnTo>
                  <a:lnTo>
                    <a:pt x="19" y="4628"/>
                  </a:lnTo>
                  <a:lnTo>
                    <a:pt x="0" y="4760"/>
                  </a:lnTo>
                  <a:lnTo>
                    <a:pt x="0" y="4874"/>
                  </a:lnTo>
                  <a:lnTo>
                    <a:pt x="38" y="4968"/>
                  </a:lnTo>
                  <a:lnTo>
                    <a:pt x="76" y="5044"/>
                  </a:lnTo>
                  <a:lnTo>
                    <a:pt x="114" y="5063"/>
                  </a:lnTo>
                  <a:lnTo>
                    <a:pt x="170" y="5100"/>
                  </a:lnTo>
                  <a:lnTo>
                    <a:pt x="227" y="5119"/>
                  </a:lnTo>
                  <a:lnTo>
                    <a:pt x="303" y="5138"/>
                  </a:lnTo>
                  <a:lnTo>
                    <a:pt x="322" y="5138"/>
                  </a:lnTo>
                  <a:lnTo>
                    <a:pt x="454" y="5100"/>
                  </a:lnTo>
                  <a:lnTo>
                    <a:pt x="624" y="5044"/>
                  </a:lnTo>
                  <a:lnTo>
                    <a:pt x="832" y="4911"/>
                  </a:lnTo>
                  <a:lnTo>
                    <a:pt x="1058" y="4779"/>
                  </a:lnTo>
                  <a:lnTo>
                    <a:pt x="1285" y="4590"/>
                  </a:lnTo>
                  <a:lnTo>
                    <a:pt x="1531" y="4383"/>
                  </a:lnTo>
                  <a:lnTo>
                    <a:pt x="2059" y="3929"/>
                  </a:lnTo>
                  <a:lnTo>
                    <a:pt x="2588" y="3438"/>
                  </a:lnTo>
                  <a:lnTo>
                    <a:pt x="3061" y="2966"/>
                  </a:lnTo>
                  <a:lnTo>
                    <a:pt x="3760" y="2248"/>
                  </a:lnTo>
                  <a:lnTo>
                    <a:pt x="4081" y="2342"/>
                  </a:lnTo>
                  <a:lnTo>
                    <a:pt x="4459" y="2494"/>
                  </a:lnTo>
                  <a:lnTo>
                    <a:pt x="4874" y="2645"/>
                  </a:lnTo>
                  <a:lnTo>
                    <a:pt x="5290" y="2834"/>
                  </a:lnTo>
                  <a:lnTo>
                    <a:pt x="5686" y="3041"/>
                  </a:lnTo>
                  <a:lnTo>
                    <a:pt x="6045" y="3268"/>
                  </a:lnTo>
                  <a:lnTo>
                    <a:pt x="6196" y="3381"/>
                  </a:lnTo>
                  <a:lnTo>
                    <a:pt x="6310" y="3495"/>
                  </a:lnTo>
                  <a:lnTo>
                    <a:pt x="6423" y="3608"/>
                  </a:lnTo>
                  <a:lnTo>
                    <a:pt x="6499" y="3721"/>
                  </a:lnTo>
                  <a:lnTo>
                    <a:pt x="6593" y="3967"/>
                  </a:lnTo>
                  <a:lnTo>
                    <a:pt x="6669" y="4213"/>
                  </a:lnTo>
                  <a:lnTo>
                    <a:pt x="6706" y="4477"/>
                  </a:lnTo>
                  <a:lnTo>
                    <a:pt x="6725" y="4741"/>
                  </a:lnTo>
                  <a:lnTo>
                    <a:pt x="6725" y="4987"/>
                  </a:lnTo>
                  <a:lnTo>
                    <a:pt x="6688" y="5214"/>
                  </a:lnTo>
                  <a:lnTo>
                    <a:pt x="6650" y="5422"/>
                  </a:lnTo>
                  <a:lnTo>
                    <a:pt x="6574" y="5592"/>
                  </a:lnTo>
                  <a:lnTo>
                    <a:pt x="6518" y="5686"/>
                  </a:lnTo>
                  <a:lnTo>
                    <a:pt x="6480" y="5762"/>
                  </a:lnTo>
                  <a:lnTo>
                    <a:pt x="6423" y="5799"/>
                  </a:lnTo>
                  <a:lnTo>
                    <a:pt x="6348" y="5818"/>
                  </a:lnTo>
                  <a:lnTo>
                    <a:pt x="6291" y="5856"/>
                  </a:lnTo>
                  <a:lnTo>
                    <a:pt x="6253" y="5894"/>
                  </a:lnTo>
                  <a:lnTo>
                    <a:pt x="6215" y="5969"/>
                  </a:lnTo>
                  <a:lnTo>
                    <a:pt x="6215" y="6026"/>
                  </a:lnTo>
                  <a:lnTo>
                    <a:pt x="6253" y="6102"/>
                  </a:lnTo>
                  <a:lnTo>
                    <a:pt x="6310" y="6139"/>
                  </a:lnTo>
                  <a:lnTo>
                    <a:pt x="6366" y="6158"/>
                  </a:lnTo>
                  <a:lnTo>
                    <a:pt x="6442" y="6158"/>
                  </a:lnTo>
                  <a:lnTo>
                    <a:pt x="6536" y="6120"/>
                  </a:lnTo>
                  <a:lnTo>
                    <a:pt x="6650" y="6045"/>
                  </a:lnTo>
                  <a:lnTo>
                    <a:pt x="6782" y="5932"/>
                  </a:lnTo>
                  <a:lnTo>
                    <a:pt x="6839" y="5837"/>
                  </a:lnTo>
                  <a:lnTo>
                    <a:pt x="6895" y="5743"/>
                  </a:lnTo>
                  <a:lnTo>
                    <a:pt x="6971" y="5535"/>
                  </a:lnTo>
                  <a:lnTo>
                    <a:pt x="7028" y="5289"/>
                  </a:lnTo>
                  <a:lnTo>
                    <a:pt x="7065" y="5025"/>
                  </a:lnTo>
                  <a:lnTo>
                    <a:pt x="7065" y="4741"/>
                  </a:lnTo>
                  <a:lnTo>
                    <a:pt x="7047" y="4439"/>
                  </a:lnTo>
                  <a:lnTo>
                    <a:pt x="7009" y="4137"/>
                  </a:lnTo>
                  <a:lnTo>
                    <a:pt x="6914" y="3854"/>
                  </a:lnTo>
                  <a:lnTo>
                    <a:pt x="6801" y="3570"/>
                  </a:lnTo>
                  <a:lnTo>
                    <a:pt x="6706" y="3400"/>
                  </a:lnTo>
                  <a:lnTo>
                    <a:pt x="6555" y="3230"/>
                  </a:lnTo>
                  <a:lnTo>
                    <a:pt x="6385" y="3079"/>
                  </a:lnTo>
                  <a:lnTo>
                    <a:pt x="6178" y="2928"/>
                  </a:lnTo>
                  <a:lnTo>
                    <a:pt x="5951" y="2796"/>
                  </a:lnTo>
                  <a:lnTo>
                    <a:pt x="5705" y="2645"/>
                  </a:lnTo>
                  <a:lnTo>
                    <a:pt x="5214" y="2418"/>
                  </a:lnTo>
                  <a:lnTo>
                    <a:pt x="4723" y="2210"/>
                  </a:lnTo>
                  <a:lnTo>
                    <a:pt x="4270" y="2059"/>
                  </a:lnTo>
                  <a:lnTo>
                    <a:pt x="3760" y="1889"/>
                  </a:lnTo>
                  <a:lnTo>
                    <a:pt x="3703" y="1870"/>
                  </a:lnTo>
                  <a:lnTo>
                    <a:pt x="3665" y="1889"/>
                  </a:lnTo>
                  <a:lnTo>
                    <a:pt x="3608" y="1908"/>
                  </a:lnTo>
                  <a:lnTo>
                    <a:pt x="3571" y="1927"/>
                  </a:lnTo>
                  <a:lnTo>
                    <a:pt x="3080" y="2437"/>
                  </a:lnTo>
                  <a:lnTo>
                    <a:pt x="2588" y="2947"/>
                  </a:lnTo>
                  <a:lnTo>
                    <a:pt x="2097" y="3419"/>
                  </a:lnTo>
                  <a:lnTo>
                    <a:pt x="1625" y="3854"/>
                  </a:lnTo>
                  <a:lnTo>
                    <a:pt x="1209" y="4213"/>
                  </a:lnTo>
                  <a:lnTo>
                    <a:pt x="832" y="4515"/>
                  </a:lnTo>
                  <a:lnTo>
                    <a:pt x="548" y="4704"/>
                  </a:lnTo>
                  <a:lnTo>
                    <a:pt x="435" y="4760"/>
                  </a:lnTo>
                  <a:lnTo>
                    <a:pt x="340" y="4779"/>
                  </a:lnTo>
                  <a:lnTo>
                    <a:pt x="359" y="4647"/>
                  </a:lnTo>
                  <a:lnTo>
                    <a:pt x="435" y="4458"/>
                  </a:lnTo>
                  <a:lnTo>
                    <a:pt x="529" y="4213"/>
                  </a:lnTo>
                  <a:lnTo>
                    <a:pt x="681" y="3910"/>
                  </a:lnTo>
                  <a:lnTo>
                    <a:pt x="1058" y="3249"/>
                  </a:lnTo>
                  <a:lnTo>
                    <a:pt x="1531" y="2512"/>
                  </a:lnTo>
                  <a:lnTo>
                    <a:pt x="2041" y="1795"/>
                  </a:lnTo>
                  <a:lnTo>
                    <a:pt x="2286" y="1455"/>
                  </a:lnTo>
                  <a:lnTo>
                    <a:pt x="2532" y="1152"/>
                  </a:lnTo>
                  <a:lnTo>
                    <a:pt x="2758" y="869"/>
                  </a:lnTo>
                  <a:lnTo>
                    <a:pt x="2985" y="642"/>
                  </a:lnTo>
                  <a:lnTo>
                    <a:pt x="3174" y="472"/>
                  </a:lnTo>
                  <a:lnTo>
                    <a:pt x="3344" y="378"/>
                  </a:lnTo>
                  <a:lnTo>
                    <a:pt x="3420" y="359"/>
                  </a:lnTo>
                  <a:lnTo>
                    <a:pt x="3514" y="340"/>
                  </a:lnTo>
                  <a:lnTo>
                    <a:pt x="3741" y="378"/>
                  </a:lnTo>
                  <a:lnTo>
                    <a:pt x="4043" y="453"/>
                  </a:lnTo>
                  <a:lnTo>
                    <a:pt x="4383" y="567"/>
                  </a:lnTo>
                  <a:lnTo>
                    <a:pt x="4780" y="718"/>
                  </a:lnTo>
                  <a:lnTo>
                    <a:pt x="5195" y="926"/>
                  </a:lnTo>
                  <a:lnTo>
                    <a:pt x="5649" y="1133"/>
                  </a:lnTo>
                  <a:lnTo>
                    <a:pt x="6102" y="1379"/>
                  </a:lnTo>
                  <a:lnTo>
                    <a:pt x="7028" y="1889"/>
                  </a:lnTo>
                  <a:lnTo>
                    <a:pt x="7897" y="2418"/>
                  </a:lnTo>
                  <a:lnTo>
                    <a:pt x="8293" y="2682"/>
                  </a:lnTo>
                  <a:lnTo>
                    <a:pt x="8633" y="2928"/>
                  </a:lnTo>
                  <a:lnTo>
                    <a:pt x="8936" y="3136"/>
                  </a:lnTo>
                  <a:lnTo>
                    <a:pt x="9162" y="3344"/>
                  </a:lnTo>
                  <a:lnTo>
                    <a:pt x="9238" y="3419"/>
                  </a:lnTo>
                  <a:lnTo>
                    <a:pt x="9313" y="3532"/>
                  </a:lnTo>
                  <a:lnTo>
                    <a:pt x="9483" y="3797"/>
                  </a:lnTo>
                  <a:lnTo>
                    <a:pt x="9634" y="4137"/>
                  </a:lnTo>
                  <a:lnTo>
                    <a:pt x="9804" y="4553"/>
                  </a:lnTo>
                  <a:lnTo>
                    <a:pt x="9993" y="5025"/>
                  </a:lnTo>
                  <a:lnTo>
                    <a:pt x="10163" y="5535"/>
                  </a:lnTo>
                  <a:lnTo>
                    <a:pt x="10503" y="6668"/>
                  </a:lnTo>
                  <a:lnTo>
                    <a:pt x="10843" y="7839"/>
                  </a:lnTo>
                  <a:lnTo>
                    <a:pt x="11146" y="8992"/>
                  </a:lnTo>
                  <a:lnTo>
                    <a:pt x="11391" y="10012"/>
                  </a:lnTo>
                  <a:lnTo>
                    <a:pt x="11580" y="10824"/>
                  </a:lnTo>
                  <a:lnTo>
                    <a:pt x="11618" y="10881"/>
                  </a:lnTo>
                  <a:lnTo>
                    <a:pt x="11656" y="10919"/>
                  </a:lnTo>
                  <a:lnTo>
                    <a:pt x="11694" y="10956"/>
                  </a:lnTo>
                  <a:lnTo>
                    <a:pt x="11788" y="10956"/>
                  </a:lnTo>
                  <a:lnTo>
                    <a:pt x="11864" y="10937"/>
                  </a:lnTo>
                  <a:lnTo>
                    <a:pt x="11901" y="10881"/>
                  </a:lnTo>
                  <a:lnTo>
                    <a:pt x="11920" y="10824"/>
                  </a:lnTo>
                  <a:lnTo>
                    <a:pt x="11920" y="10749"/>
                  </a:lnTo>
                  <a:lnTo>
                    <a:pt x="11656" y="9577"/>
                  </a:lnTo>
                  <a:lnTo>
                    <a:pt x="11372" y="8463"/>
                  </a:lnTo>
                  <a:lnTo>
                    <a:pt x="11013" y="7178"/>
                  </a:lnTo>
                  <a:lnTo>
                    <a:pt x="10825" y="6498"/>
                  </a:lnTo>
                  <a:lnTo>
                    <a:pt x="10636" y="5856"/>
                  </a:lnTo>
                  <a:lnTo>
                    <a:pt x="10428" y="5233"/>
                  </a:lnTo>
                  <a:lnTo>
                    <a:pt x="10220" y="4647"/>
                  </a:lnTo>
                  <a:lnTo>
                    <a:pt x="10012" y="4118"/>
                  </a:lnTo>
                  <a:lnTo>
                    <a:pt x="9804" y="3684"/>
                  </a:lnTo>
                  <a:lnTo>
                    <a:pt x="9691" y="3495"/>
                  </a:lnTo>
                  <a:lnTo>
                    <a:pt x="9597" y="3325"/>
                  </a:lnTo>
                  <a:lnTo>
                    <a:pt x="9502" y="3192"/>
                  </a:lnTo>
                  <a:lnTo>
                    <a:pt x="9408" y="3098"/>
                  </a:lnTo>
                  <a:lnTo>
                    <a:pt x="9200" y="2909"/>
                  </a:lnTo>
                  <a:lnTo>
                    <a:pt x="8936" y="2701"/>
                  </a:lnTo>
                  <a:lnTo>
                    <a:pt x="8596" y="2475"/>
                  </a:lnTo>
                  <a:lnTo>
                    <a:pt x="8199" y="2210"/>
                  </a:lnTo>
                  <a:lnTo>
                    <a:pt x="7311" y="1662"/>
                  </a:lnTo>
                  <a:lnTo>
                    <a:pt x="6820" y="1379"/>
                  </a:lnTo>
                  <a:lnTo>
                    <a:pt x="6329" y="1096"/>
                  </a:lnTo>
                  <a:lnTo>
                    <a:pt x="5838" y="850"/>
                  </a:lnTo>
                  <a:lnTo>
                    <a:pt x="5346" y="604"/>
                  </a:lnTo>
                  <a:lnTo>
                    <a:pt x="4893" y="397"/>
                  </a:lnTo>
                  <a:lnTo>
                    <a:pt x="4440" y="227"/>
                  </a:lnTo>
                  <a:lnTo>
                    <a:pt x="4043" y="94"/>
                  </a:lnTo>
                  <a:lnTo>
                    <a:pt x="3703" y="19"/>
                  </a:lnTo>
                  <a:lnTo>
                    <a:pt x="3552" y="19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0"/>
            <p:cNvSpPr/>
            <p:nvPr/>
          </p:nvSpPr>
          <p:spPr>
            <a:xfrm>
              <a:off x="4727575" y="1101400"/>
              <a:ext cx="63325" cy="91650"/>
            </a:xfrm>
            <a:custGeom>
              <a:avLst/>
              <a:gdLst/>
              <a:ahLst/>
              <a:cxnLst/>
              <a:rect l="l" t="t" r="r" b="b"/>
              <a:pathLst>
                <a:path w="2533" h="3666" extrusionOk="0">
                  <a:moveTo>
                    <a:pt x="190" y="0"/>
                  </a:moveTo>
                  <a:lnTo>
                    <a:pt x="114" y="19"/>
                  </a:lnTo>
                  <a:lnTo>
                    <a:pt x="57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20" y="246"/>
                  </a:lnTo>
                  <a:lnTo>
                    <a:pt x="171" y="605"/>
                  </a:lnTo>
                  <a:lnTo>
                    <a:pt x="322" y="945"/>
                  </a:lnTo>
                  <a:lnTo>
                    <a:pt x="492" y="1266"/>
                  </a:lnTo>
                  <a:lnTo>
                    <a:pt x="681" y="1587"/>
                  </a:lnTo>
                  <a:lnTo>
                    <a:pt x="1040" y="2154"/>
                  </a:lnTo>
                  <a:lnTo>
                    <a:pt x="1399" y="2626"/>
                  </a:lnTo>
                  <a:lnTo>
                    <a:pt x="1720" y="3042"/>
                  </a:lnTo>
                  <a:lnTo>
                    <a:pt x="1984" y="3344"/>
                  </a:lnTo>
                  <a:lnTo>
                    <a:pt x="2249" y="3627"/>
                  </a:lnTo>
                  <a:lnTo>
                    <a:pt x="2305" y="3665"/>
                  </a:lnTo>
                  <a:lnTo>
                    <a:pt x="2438" y="3665"/>
                  </a:lnTo>
                  <a:lnTo>
                    <a:pt x="2494" y="3627"/>
                  </a:lnTo>
                  <a:lnTo>
                    <a:pt x="2532" y="3571"/>
                  </a:lnTo>
                  <a:lnTo>
                    <a:pt x="2532" y="3495"/>
                  </a:lnTo>
                  <a:lnTo>
                    <a:pt x="2532" y="3438"/>
                  </a:lnTo>
                  <a:lnTo>
                    <a:pt x="2494" y="3382"/>
                  </a:lnTo>
                  <a:lnTo>
                    <a:pt x="2249" y="3117"/>
                  </a:lnTo>
                  <a:lnTo>
                    <a:pt x="2003" y="2834"/>
                  </a:lnTo>
                  <a:lnTo>
                    <a:pt x="1682" y="2437"/>
                  </a:lnTo>
                  <a:lnTo>
                    <a:pt x="1342" y="1965"/>
                  </a:lnTo>
                  <a:lnTo>
                    <a:pt x="983" y="1398"/>
                  </a:lnTo>
                  <a:lnTo>
                    <a:pt x="813" y="1115"/>
                  </a:lnTo>
                  <a:lnTo>
                    <a:pt x="643" y="794"/>
                  </a:lnTo>
                  <a:lnTo>
                    <a:pt x="492" y="454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6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0"/>
            <p:cNvSpPr/>
            <p:nvPr/>
          </p:nvSpPr>
          <p:spPr>
            <a:xfrm>
              <a:off x="4820150" y="845425"/>
              <a:ext cx="43475" cy="50575"/>
            </a:xfrm>
            <a:custGeom>
              <a:avLst/>
              <a:gdLst/>
              <a:ahLst/>
              <a:cxnLst/>
              <a:rect l="l" t="t" r="r" b="b"/>
              <a:pathLst>
                <a:path w="1739" h="2023" extrusionOk="0">
                  <a:moveTo>
                    <a:pt x="548" y="1"/>
                  </a:moveTo>
                  <a:lnTo>
                    <a:pt x="472" y="20"/>
                  </a:lnTo>
                  <a:lnTo>
                    <a:pt x="397" y="58"/>
                  </a:lnTo>
                  <a:lnTo>
                    <a:pt x="208" y="190"/>
                  </a:lnTo>
                  <a:lnTo>
                    <a:pt x="0" y="360"/>
                  </a:lnTo>
                  <a:lnTo>
                    <a:pt x="1285" y="2022"/>
                  </a:lnTo>
                  <a:lnTo>
                    <a:pt x="1511" y="1814"/>
                  </a:lnTo>
                  <a:lnTo>
                    <a:pt x="1663" y="1644"/>
                  </a:lnTo>
                  <a:lnTo>
                    <a:pt x="1719" y="1569"/>
                  </a:lnTo>
                  <a:lnTo>
                    <a:pt x="1738" y="1512"/>
                  </a:lnTo>
                  <a:lnTo>
                    <a:pt x="1700" y="1418"/>
                  </a:lnTo>
                  <a:lnTo>
                    <a:pt x="1568" y="1229"/>
                  </a:lnTo>
                  <a:lnTo>
                    <a:pt x="1190" y="719"/>
                  </a:lnTo>
                  <a:lnTo>
                    <a:pt x="983" y="454"/>
                  </a:lnTo>
                  <a:lnTo>
                    <a:pt x="794" y="228"/>
                  </a:lnTo>
                  <a:lnTo>
                    <a:pt x="624" y="76"/>
                  </a:lnTo>
                  <a:lnTo>
                    <a:pt x="586" y="20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0"/>
            <p:cNvSpPr/>
            <p:nvPr/>
          </p:nvSpPr>
          <p:spPr>
            <a:xfrm>
              <a:off x="4572200" y="1039525"/>
              <a:ext cx="27900" cy="33575"/>
            </a:xfrm>
            <a:custGeom>
              <a:avLst/>
              <a:gdLst/>
              <a:ahLst/>
              <a:cxnLst/>
              <a:rect l="l" t="t" r="r" b="b"/>
              <a:pathLst>
                <a:path w="1116" h="1343" extrusionOk="0">
                  <a:moveTo>
                    <a:pt x="624" y="1"/>
                  </a:moveTo>
                  <a:lnTo>
                    <a:pt x="1" y="492"/>
                  </a:lnTo>
                  <a:lnTo>
                    <a:pt x="209" y="1342"/>
                  </a:lnTo>
                  <a:lnTo>
                    <a:pt x="1115" y="681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0"/>
            <p:cNvSpPr/>
            <p:nvPr/>
          </p:nvSpPr>
          <p:spPr>
            <a:xfrm>
              <a:off x="4593925" y="853475"/>
              <a:ext cx="259775" cy="206850"/>
            </a:xfrm>
            <a:custGeom>
              <a:avLst/>
              <a:gdLst/>
              <a:ahLst/>
              <a:cxnLst/>
              <a:rect l="l" t="t" r="r" b="b"/>
              <a:pathLst>
                <a:path w="10391" h="8274" extrusionOk="0">
                  <a:moveTo>
                    <a:pt x="9049" y="0"/>
                  </a:moveTo>
                  <a:lnTo>
                    <a:pt x="1" y="5875"/>
                  </a:lnTo>
                  <a:lnTo>
                    <a:pt x="1795" y="8274"/>
                  </a:lnTo>
                  <a:lnTo>
                    <a:pt x="10390" y="1700"/>
                  </a:lnTo>
                  <a:lnTo>
                    <a:pt x="904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4583075" y="1000325"/>
              <a:ext cx="55750" cy="61425"/>
            </a:xfrm>
            <a:custGeom>
              <a:avLst/>
              <a:gdLst/>
              <a:ahLst/>
              <a:cxnLst/>
              <a:rect l="l" t="t" r="r" b="b"/>
              <a:pathLst>
                <a:path w="2230" h="2457" extrusionOk="0">
                  <a:moveTo>
                    <a:pt x="435" y="1"/>
                  </a:moveTo>
                  <a:lnTo>
                    <a:pt x="0" y="1644"/>
                  </a:lnTo>
                  <a:lnTo>
                    <a:pt x="586" y="2457"/>
                  </a:lnTo>
                  <a:lnTo>
                    <a:pt x="2229" y="240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4640225" y="975300"/>
              <a:ext cx="110525" cy="135100"/>
            </a:xfrm>
            <a:custGeom>
              <a:avLst/>
              <a:gdLst/>
              <a:ahLst/>
              <a:cxnLst/>
              <a:rect l="l" t="t" r="r" b="b"/>
              <a:pathLst>
                <a:path w="4421" h="5404" extrusionOk="0">
                  <a:moveTo>
                    <a:pt x="359" y="1"/>
                  </a:moveTo>
                  <a:lnTo>
                    <a:pt x="265" y="20"/>
                  </a:lnTo>
                  <a:lnTo>
                    <a:pt x="170" y="39"/>
                  </a:lnTo>
                  <a:lnTo>
                    <a:pt x="94" y="76"/>
                  </a:lnTo>
                  <a:lnTo>
                    <a:pt x="38" y="133"/>
                  </a:lnTo>
                  <a:lnTo>
                    <a:pt x="19" y="227"/>
                  </a:lnTo>
                  <a:lnTo>
                    <a:pt x="0" y="303"/>
                  </a:lnTo>
                  <a:lnTo>
                    <a:pt x="0" y="416"/>
                  </a:lnTo>
                  <a:lnTo>
                    <a:pt x="19" y="530"/>
                  </a:lnTo>
                  <a:lnTo>
                    <a:pt x="76" y="662"/>
                  </a:lnTo>
                  <a:lnTo>
                    <a:pt x="208" y="964"/>
                  </a:lnTo>
                  <a:lnTo>
                    <a:pt x="378" y="1285"/>
                  </a:lnTo>
                  <a:lnTo>
                    <a:pt x="623" y="1644"/>
                  </a:lnTo>
                  <a:lnTo>
                    <a:pt x="907" y="2041"/>
                  </a:lnTo>
                  <a:lnTo>
                    <a:pt x="1209" y="2438"/>
                  </a:lnTo>
                  <a:lnTo>
                    <a:pt x="1889" y="3269"/>
                  </a:lnTo>
                  <a:lnTo>
                    <a:pt x="2569" y="4081"/>
                  </a:lnTo>
                  <a:lnTo>
                    <a:pt x="3740" y="5403"/>
                  </a:lnTo>
                  <a:lnTo>
                    <a:pt x="4420" y="1984"/>
                  </a:lnTo>
                  <a:lnTo>
                    <a:pt x="4383" y="2003"/>
                  </a:lnTo>
                  <a:lnTo>
                    <a:pt x="4307" y="1984"/>
                  </a:lnTo>
                  <a:lnTo>
                    <a:pt x="4118" y="1928"/>
                  </a:lnTo>
                  <a:lnTo>
                    <a:pt x="3891" y="1814"/>
                  </a:lnTo>
                  <a:lnTo>
                    <a:pt x="3627" y="1663"/>
                  </a:lnTo>
                  <a:lnTo>
                    <a:pt x="3022" y="1285"/>
                  </a:lnTo>
                  <a:lnTo>
                    <a:pt x="2342" y="870"/>
                  </a:lnTo>
                  <a:lnTo>
                    <a:pt x="1643" y="473"/>
                  </a:lnTo>
                  <a:lnTo>
                    <a:pt x="1322" y="303"/>
                  </a:lnTo>
                  <a:lnTo>
                    <a:pt x="1001" y="152"/>
                  </a:lnTo>
                  <a:lnTo>
                    <a:pt x="718" y="57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4635975" y="971050"/>
              <a:ext cx="119500" cy="139825"/>
            </a:xfrm>
            <a:custGeom>
              <a:avLst/>
              <a:gdLst/>
              <a:ahLst/>
              <a:cxnLst/>
              <a:rect l="l" t="t" r="r" b="b"/>
              <a:pathLst>
                <a:path w="4780" h="5593" extrusionOk="0">
                  <a:moveTo>
                    <a:pt x="510" y="1"/>
                  </a:moveTo>
                  <a:lnTo>
                    <a:pt x="378" y="20"/>
                  </a:lnTo>
                  <a:lnTo>
                    <a:pt x="264" y="57"/>
                  </a:lnTo>
                  <a:lnTo>
                    <a:pt x="170" y="114"/>
                  </a:lnTo>
                  <a:lnTo>
                    <a:pt x="94" y="171"/>
                  </a:lnTo>
                  <a:lnTo>
                    <a:pt x="38" y="246"/>
                  </a:lnTo>
                  <a:lnTo>
                    <a:pt x="19" y="341"/>
                  </a:lnTo>
                  <a:lnTo>
                    <a:pt x="0" y="435"/>
                  </a:lnTo>
                  <a:lnTo>
                    <a:pt x="0" y="605"/>
                  </a:lnTo>
                  <a:lnTo>
                    <a:pt x="38" y="775"/>
                  </a:lnTo>
                  <a:lnTo>
                    <a:pt x="94" y="964"/>
                  </a:lnTo>
                  <a:lnTo>
                    <a:pt x="208" y="1172"/>
                  </a:lnTo>
                  <a:lnTo>
                    <a:pt x="321" y="1399"/>
                  </a:lnTo>
                  <a:lnTo>
                    <a:pt x="472" y="1644"/>
                  </a:lnTo>
                  <a:lnTo>
                    <a:pt x="850" y="2173"/>
                  </a:lnTo>
                  <a:lnTo>
                    <a:pt x="1303" y="2759"/>
                  </a:lnTo>
                  <a:lnTo>
                    <a:pt x="1832" y="3382"/>
                  </a:lnTo>
                  <a:lnTo>
                    <a:pt x="2418" y="4062"/>
                  </a:lnTo>
                  <a:lnTo>
                    <a:pt x="3041" y="4761"/>
                  </a:lnTo>
                  <a:lnTo>
                    <a:pt x="3740" y="5536"/>
                  </a:lnTo>
                  <a:lnTo>
                    <a:pt x="3797" y="5573"/>
                  </a:lnTo>
                  <a:lnTo>
                    <a:pt x="3873" y="5592"/>
                  </a:lnTo>
                  <a:lnTo>
                    <a:pt x="3929" y="5592"/>
                  </a:lnTo>
                  <a:lnTo>
                    <a:pt x="3986" y="5554"/>
                  </a:lnTo>
                  <a:lnTo>
                    <a:pt x="4024" y="5498"/>
                  </a:lnTo>
                  <a:lnTo>
                    <a:pt x="4043" y="5441"/>
                  </a:lnTo>
                  <a:lnTo>
                    <a:pt x="4043" y="5366"/>
                  </a:lnTo>
                  <a:lnTo>
                    <a:pt x="4005" y="5309"/>
                  </a:lnTo>
                  <a:lnTo>
                    <a:pt x="3306" y="4516"/>
                  </a:lnTo>
                  <a:lnTo>
                    <a:pt x="2361" y="3458"/>
                  </a:lnTo>
                  <a:lnTo>
                    <a:pt x="1851" y="2872"/>
                  </a:lnTo>
                  <a:lnTo>
                    <a:pt x="1379" y="2286"/>
                  </a:lnTo>
                  <a:lnTo>
                    <a:pt x="945" y="1720"/>
                  </a:lnTo>
                  <a:lnTo>
                    <a:pt x="775" y="1455"/>
                  </a:lnTo>
                  <a:lnTo>
                    <a:pt x="623" y="1210"/>
                  </a:lnTo>
                  <a:lnTo>
                    <a:pt x="491" y="983"/>
                  </a:lnTo>
                  <a:lnTo>
                    <a:pt x="397" y="794"/>
                  </a:lnTo>
                  <a:lnTo>
                    <a:pt x="359" y="624"/>
                  </a:lnTo>
                  <a:lnTo>
                    <a:pt x="340" y="473"/>
                  </a:lnTo>
                  <a:lnTo>
                    <a:pt x="359" y="416"/>
                  </a:lnTo>
                  <a:lnTo>
                    <a:pt x="378" y="379"/>
                  </a:lnTo>
                  <a:lnTo>
                    <a:pt x="453" y="360"/>
                  </a:lnTo>
                  <a:lnTo>
                    <a:pt x="548" y="341"/>
                  </a:lnTo>
                  <a:lnTo>
                    <a:pt x="680" y="360"/>
                  </a:lnTo>
                  <a:lnTo>
                    <a:pt x="812" y="379"/>
                  </a:lnTo>
                  <a:lnTo>
                    <a:pt x="1133" y="492"/>
                  </a:lnTo>
                  <a:lnTo>
                    <a:pt x="1492" y="662"/>
                  </a:lnTo>
                  <a:lnTo>
                    <a:pt x="1870" y="870"/>
                  </a:lnTo>
                  <a:lnTo>
                    <a:pt x="2267" y="1096"/>
                  </a:lnTo>
                  <a:lnTo>
                    <a:pt x="2985" y="1531"/>
                  </a:lnTo>
                  <a:lnTo>
                    <a:pt x="3589" y="1909"/>
                  </a:lnTo>
                  <a:lnTo>
                    <a:pt x="4043" y="2173"/>
                  </a:lnTo>
                  <a:lnTo>
                    <a:pt x="4231" y="2249"/>
                  </a:lnTo>
                  <a:lnTo>
                    <a:pt x="4401" y="2305"/>
                  </a:lnTo>
                  <a:lnTo>
                    <a:pt x="4534" y="2343"/>
                  </a:lnTo>
                  <a:lnTo>
                    <a:pt x="4647" y="2324"/>
                  </a:lnTo>
                  <a:lnTo>
                    <a:pt x="4704" y="2305"/>
                  </a:lnTo>
                  <a:lnTo>
                    <a:pt x="4741" y="2249"/>
                  </a:lnTo>
                  <a:lnTo>
                    <a:pt x="4779" y="2192"/>
                  </a:lnTo>
                  <a:lnTo>
                    <a:pt x="4779" y="2116"/>
                  </a:lnTo>
                  <a:lnTo>
                    <a:pt x="4741" y="2060"/>
                  </a:lnTo>
                  <a:lnTo>
                    <a:pt x="4704" y="2022"/>
                  </a:lnTo>
                  <a:lnTo>
                    <a:pt x="4628" y="1984"/>
                  </a:lnTo>
                  <a:lnTo>
                    <a:pt x="4477" y="1984"/>
                  </a:lnTo>
                  <a:lnTo>
                    <a:pt x="4345" y="1928"/>
                  </a:lnTo>
                  <a:lnTo>
                    <a:pt x="4005" y="1739"/>
                  </a:lnTo>
                  <a:lnTo>
                    <a:pt x="3589" y="1493"/>
                  </a:lnTo>
                  <a:lnTo>
                    <a:pt x="3174" y="1247"/>
                  </a:lnTo>
                  <a:lnTo>
                    <a:pt x="2645" y="907"/>
                  </a:lnTo>
                  <a:lnTo>
                    <a:pt x="2154" y="624"/>
                  </a:lnTo>
                  <a:lnTo>
                    <a:pt x="1719" y="379"/>
                  </a:lnTo>
                  <a:lnTo>
                    <a:pt x="1303" y="190"/>
                  </a:lnTo>
                  <a:lnTo>
                    <a:pt x="1115" y="114"/>
                  </a:lnTo>
                  <a:lnTo>
                    <a:pt x="945" y="57"/>
                  </a:lnTo>
                  <a:lnTo>
                    <a:pt x="793" y="20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4781900" y="1137775"/>
              <a:ext cx="132725" cy="89275"/>
            </a:xfrm>
            <a:custGeom>
              <a:avLst/>
              <a:gdLst/>
              <a:ahLst/>
              <a:cxnLst/>
              <a:rect l="l" t="t" r="r" b="b"/>
              <a:pathLst>
                <a:path w="5309" h="3571" extrusionOk="0">
                  <a:moveTo>
                    <a:pt x="4685" y="0"/>
                  </a:moveTo>
                  <a:lnTo>
                    <a:pt x="4553" y="19"/>
                  </a:lnTo>
                  <a:lnTo>
                    <a:pt x="4439" y="57"/>
                  </a:lnTo>
                  <a:lnTo>
                    <a:pt x="4326" y="113"/>
                  </a:lnTo>
                  <a:lnTo>
                    <a:pt x="4232" y="189"/>
                  </a:lnTo>
                  <a:lnTo>
                    <a:pt x="4156" y="283"/>
                  </a:lnTo>
                  <a:lnTo>
                    <a:pt x="4099" y="378"/>
                  </a:lnTo>
                  <a:lnTo>
                    <a:pt x="4062" y="510"/>
                  </a:lnTo>
                  <a:lnTo>
                    <a:pt x="4062" y="623"/>
                  </a:lnTo>
                  <a:lnTo>
                    <a:pt x="4062" y="718"/>
                  </a:lnTo>
                  <a:lnTo>
                    <a:pt x="4080" y="793"/>
                  </a:lnTo>
                  <a:lnTo>
                    <a:pt x="4005" y="718"/>
                  </a:lnTo>
                  <a:lnTo>
                    <a:pt x="3910" y="680"/>
                  </a:lnTo>
                  <a:lnTo>
                    <a:pt x="3797" y="642"/>
                  </a:lnTo>
                  <a:lnTo>
                    <a:pt x="3684" y="623"/>
                  </a:lnTo>
                  <a:lnTo>
                    <a:pt x="3551" y="642"/>
                  </a:lnTo>
                  <a:lnTo>
                    <a:pt x="3438" y="680"/>
                  </a:lnTo>
                  <a:lnTo>
                    <a:pt x="3325" y="737"/>
                  </a:lnTo>
                  <a:lnTo>
                    <a:pt x="3230" y="812"/>
                  </a:lnTo>
                  <a:lnTo>
                    <a:pt x="3155" y="907"/>
                  </a:lnTo>
                  <a:lnTo>
                    <a:pt x="3098" y="1020"/>
                  </a:lnTo>
                  <a:lnTo>
                    <a:pt x="3060" y="1133"/>
                  </a:lnTo>
                  <a:lnTo>
                    <a:pt x="3041" y="1266"/>
                  </a:lnTo>
                  <a:lnTo>
                    <a:pt x="3060" y="1341"/>
                  </a:lnTo>
                  <a:lnTo>
                    <a:pt x="2966" y="1266"/>
                  </a:lnTo>
                  <a:lnTo>
                    <a:pt x="2871" y="1209"/>
                  </a:lnTo>
                  <a:lnTo>
                    <a:pt x="2758" y="1171"/>
                  </a:lnTo>
                  <a:lnTo>
                    <a:pt x="2494" y="1171"/>
                  </a:lnTo>
                  <a:lnTo>
                    <a:pt x="2380" y="1209"/>
                  </a:lnTo>
                  <a:lnTo>
                    <a:pt x="2286" y="1266"/>
                  </a:lnTo>
                  <a:lnTo>
                    <a:pt x="2191" y="1341"/>
                  </a:lnTo>
                  <a:lnTo>
                    <a:pt x="2097" y="1436"/>
                  </a:lnTo>
                  <a:lnTo>
                    <a:pt x="2040" y="1549"/>
                  </a:lnTo>
                  <a:lnTo>
                    <a:pt x="2002" y="1662"/>
                  </a:lnTo>
                  <a:lnTo>
                    <a:pt x="2002" y="1795"/>
                  </a:lnTo>
                  <a:lnTo>
                    <a:pt x="2002" y="1870"/>
                  </a:lnTo>
                  <a:lnTo>
                    <a:pt x="2021" y="1927"/>
                  </a:lnTo>
                  <a:lnTo>
                    <a:pt x="1946" y="1870"/>
                  </a:lnTo>
                  <a:lnTo>
                    <a:pt x="1851" y="1832"/>
                  </a:lnTo>
                  <a:lnTo>
                    <a:pt x="1757" y="1813"/>
                  </a:lnTo>
                  <a:lnTo>
                    <a:pt x="1662" y="1795"/>
                  </a:lnTo>
                  <a:lnTo>
                    <a:pt x="1530" y="1813"/>
                  </a:lnTo>
                  <a:lnTo>
                    <a:pt x="1417" y="1851"/>
                  </a:lnTo>
                  <a:lnTo>
                    <a:pt x="1304" y="1908"/>
                  </a:lnTo>
                  <a:lnTo>
                    <a:pt x="1209" y="1983"/>
                  </a:lnTo>
                  <a:lnTo>
                    <a:pt x="1134" y="2078"/>
                  </a:lnTo>
                  <a:lnTo>
                    <a:pt x="1077" y="2172"/>
                  </a:lnTo>
                  <a:lnTo>
                    <a:pt x="1039" y="2305"/>
                  </a:lnTo>
                  <a:lnTo>
                    <a:pt x="1020" y="2418"/>
                  </a:lnTo>
                  <a:lnTo>
                    <a:pt x="1039" y="2475"/>
                  </a:lnTo>
                  <a:lnTo>
                    <a:pt x="945" y="2399"/>
                  </a:lnTo>
                  <a:lnTo>
                    <a:pt x="850" y="2361"/>
                  </a:lnTo>
                  <a:lnTo>
                    <a:pt x="737" y="2324"/>
                  </a:lnTo>
                  <a:lnTo>
                    <a:pt x="642" y="2305"/>
                  </a:lnTo>
                  <a:lnTo>
                    <a:pt x="510" y="2324"/>
                  </a:lnTo>
                  <a:lnTo>
                    <a:pt x="397" y="2361"/>
                  </a:lnTo>
                  <a:lnTo>
                    <a:pt x="283" y="2418"/>
                  </a:lnTo>
                  <a:lnTo>
                    <a:pt x="189" y="2494"/>
                  </a:lnTo>
                  <a:lnTo>
                    <a:pt x="113" y="2588"/>
                  </a:lnTo>
                  <a:lnTo>
                    <a:pt x="57" y="2701"/>
                  </a:lnTo>
                  <a:lnTo>
                    <a:pt x="19" y="2815"/>
                  </a:lnTo>
                  <a:lnTo>
                    <a:pt x="0" y="2947"/>
                  </a:lnTo>
                  <a:lnTo>
                    <a:pt x="19" y="3079"/>
                  </a:lnTo>
                  <a:lnTo>
                    <a:pt x="57" y="3192"/>
                  </a:lnTo>
                  <a:lnTo>
                    <a:pt x="113" y="3287"/>
                  </a:lnTo>
                  <a:lnTo>
                    <a:pt x="189" y="3381"/>
                  </a:lnTo>
                  <a:lnTo>
                    <a:pt x="283" y="3476"/>
                  </a:lnTo>
                  <a:lnTo>
                    <a:pt x="397" y="3532"/>
                  </a:lnTo>
                  <a:lnTo>
                    <a:pt x="510" y="3570"/>
                  </a:lnTo>
                  <a:lnTo>
                    <a:pt x="756" y="3570"/>
                  </a:lnTo>
                  <a:lnTo>
                    <a:pt x="888" y="3532"/>
                  </a:lnTo>
                  <a:lnTo>
                    <a:pt x="982" y="3476"/>
                  </a:lnTo>
                  <a:lnTo>
                    <a:pt x="1077" y="3381"/>
                  </a:lnTo>
                  <a:lnTo>
                    <a:pt x="1152" y="3287"/>
                  </a:lnTo>
                  <a:lnTo>
                    <a:pt x="1209" y="3192"/>
                  </a:lnTo>
                  <a:lnTo>
                    <a:pt x="1247" y="3079"/>
                  </a:lnTo>
                  <a:lnTo>
                    <a:pt x="1266" y="2947"/>
                  </a:lnTo>
                  <a:lnTo>
                    <a:pt x="1266" y="2909"/>
                  </a:lnTo>
                  <a:lnTo>
                    <a:pt x="1341" y="2966"/>
                  </a:lnTo>
                  <a:lnTo>
                    <a:pt x="1436" y="3022"/>
                  </a:lnTo>
                  <a:lnTo>
                    <a:pt x="1549" y="3041"/>
                  </a:lnTo>
                  <a:lnTo>
                    <a:pt x="1662" y="3060"/>
                  </a:lnTo>
                  <a:lnTo>
                    <a:pt x="1776" y="3041"/>
                  </a:lnTo>
                  <a:lnTo>
                    <a:pt x="1908" y="3004"/>
                  </a:lnTo>
                  <a:lnTo>
                    <a:pt x="2002" y="2947"/>
                  </a:lnTo>
                  <a:lnTo>
                    <a:pt x="2097" y="2871"/>
                  </a:lnTo>
                  <a:lnTo>
                    <a:pt x="2172" y="2777"/>
                  </a:lnTo>
                  <a:lnTo>
                    <a:pt x="2229" y="2664"/>
                  </a:lnTo>
                  <a:lnTo>
                    <a:pt x="2267" y="2550"/>
                  </a:lnTo>
                  <a:lnTo>
                    <a:pt x="2286" y="2418"/>
                  </a:lnTo>
                  <a:lnTo>
                    <a:pt x="2267" y="2361"/>
                  </a:lnTo>
                  <a:lnTo>
                    <a:pt x="2267" y="2286"/>
                  </a:lnTo>
                  <a:lnTo>
                    <a:pt x="2343" y="2342"/>
                  </a:lnTo>
                  <a:lnTo>
                    <a:pt x="2437" y="2380"/>
                  </a:lnTo>
                  <a:lnTo>
                    <a:pt x="2531" y="2418"/>
                  </a:lnTo>
                  <a:lnTo>
                    <a:pt x="2758" y="2418"/>
                  </a:lnTo>
                  <a:lnTo>
                    <a:pt x="2871" y="2380"/>
                  </a:lnTo>
                  <a:lnTo>
                    <a:pt x="2985" y="2324"/>
                  </a:lnTo>
                  <a:lnTo>
                    <a:pt x="3079" y="2248"/>
                  </a:lnTo>
                  <a:lnTo>
                    <a:pt x="3155" y="2153"/>
                  </a:lnTo>
                  <a:lnTo>
                    <a:pt x="3211" y="2040"/>
                  </a:lnTo>
                  <a:lnTo>
                    <a:pt x="3249" y="1927"/>
                  </a:lnTo>
                  <a:lnTo>
                    <a:pt x="3268" y="1795"/>
                  </a:lnTo>
                  <a:lnTo>
                    <a:pt x="3249" y="1719"/>
                  </a:lnTo>
                  <a:lnTo>
                    <a:pt x="3344" y="1795"/>
                  </a:lnTo>
                  <a:lnTo>
                    <a:pt x="3438" y="1851"/>
                  </a:lnTo>
                  <a:lnTo>
                    <a:pt x="3551" y="1870"/>
                  </a:lnTo>
                  <a:lnTo>
                    <a:pt x="3684" y="1889"/>
                  </a:lnTo>
                  <a:lnTo>
                    <a:pt x="3816" y="1870"/>
                  </a:lnTo>
                  <a:lnTo>
                    <a:pt x="3929" y="1851"/>
                  </a:lnTo>
                  <a:lnTo>
                    <a:pt x="4043" y="1776"/>
                  </a:lnTo>
                  <a:lnTo>
                    <a:pt x="4118" y="1700"/>
                  </a:lnTo>
                  <a:lnTo>
                    <a:pt x="4213" y="1606"/>
                  </a:lnTo>
                  <a:lnTo>
                    <a:pt x="4269" y="1511"/>
                  </a:lnTo>
                  <a:lnTo>
                    <a:pt x="4307" y="1379"/>
                  </a:lnTo>
                  <a:lnTo>
                    <a:pt x="4307" y="1266"/>
                  </a:lnTo>
                  <a:lnTo>
                    <a:pt x="4307" y="1171"/>
                  </a:lnTo>
                  <a:lnTo>
                    <a:pt x="4288" y="1096"/>
                  </a:lnTo>
                  <a:lnTo>
                    <a:pt x="4364" y="1171"/>
                  </a:lnTo>
                  <a:lnTo>
                    <a:pt x="4458" y="1209"/>
                  </a:lnTo>
                  <a:lnTo>
                    <a:pt x="4572" y="1247"/>
                  </a:lnTo>
                  <a:lnTo>
                    <a:pt x="4685" y="1266"/>
                  </a:lnTo>
                  <a:lnTo>
                    <a:pt x="4817" y="1247"/>
                  </a:lnTo>
                  <a:lnTo>
                    <a:pt x="4930" y="1209"/>
                  </a:lnTo>
                  <a:lnTo>
                    <a:pt x="5044" y="1152"/>
                  </a:lnTo>
                  <a:lnTo>
                    <a:pt x="5138" y="1077"/>
                  </a:lnTo>
                  <a:lnTo>
                    <a:pt x="5214" y="982"/>
                  </a:lnTo>
                  <a:lnTo>
                    <a:pt x="5270" y="869"/>
                  </a:lnTo>
                  <a:lnTo>
                    <a:pt x="5308" y="756"/>
                  </a:lnTo>
                  <a:lnTo>
                    <a:pt x="5308" y="623"/>
                  </a:lnTo>
                  <a:lnTo>
                    <a:pt x="5308" y="510"/>
                  </a:lnTo>
                  <a:lnTo>
                    <a:pt x="5270" y="378"/>
                  </a:lnTo>
                  <a:lnTo>
                    <a:pt x="5214" y="283"/>
                  </a:lnTo>
                  <a:lnTo>
                    <a:pt x="5138" y="189"/>
                  </a:lnTo>
                  <a:lnTo>
                    <a:pt x="5044" y="113"/>
                  </a:lnTo>
                  <a:lnTo>
                    <a:pt x="4930" y="57"/>
                  </a:lnTo>
                  <a:lnTo>
                    <a:pt x="4817" y="19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0"/>
            <p:cNvSpPr/>
            <p:nvPr/>
          </p:nvSpPr>
          <p:spPr>
            <a:xfrm>
              <a:off x="4796050" y="1166575"/>
              <a:ext cx="138400" cy="101075"/>
            </a:xfrm>
            <a:custGeom>
              <a:avLst/>
              <a:gdLst/>
              <a:ahLst/>
              <a:cxnLst/>
              <a:rect l="l" t="t" r="r" b="b"/>
              <a:pathLst>
                <a:path w="5536" h="4043" extrusionOk="0">
                  <a:moveTo>
                    <a:pt x="5063" y="0"/>
                  </a:moveTo>
                  <a:lnTo>
                    <a:pt x="4988" y="38"/>
                  </a:lnTo>
                  <a:lnTo>
                    <a:pt x="4912" y="76"/>
                  </a:lnTo>
                  <a:lnTo>
                    <a:pt x="171" y="3306"/>
                  </a:lnTo>
                  <a:lnTo>
                    <a:pt x="114" y="3363"/>
                  </a:lnTo>
                  <a:lnTo>
                    <a:pt x="57" y="3419"/>
                  </a:lnTo>
                  <a:lnTo>
                    <a:pt x="20" y="3495"/>
                  </a:lnTo>
                  <a:lnTo>
                    <a:pt x="1" y="3552"/>
                  </a:lnTo>
                  <a:lnTo>
                    <a:pt x="1" y="3646"/>
                  </a:lnTo>
                  <a:lnTo>
                    <a:pt x="1" y="3722"/>
                  </a:lnTo>
                  <a:lnTo>
                    <a:pt x="20" y="3797"/>
                  </a:lnTo>
                  <a:lnTo>
                    <a:pt x="57" y="3854"/>
                  </a:lnTo>
                  <a:lnTo>
                    <a:pt x="133" y="3929"/>
                  </a:lnTo>
                  <a:lnTo>
                    <a:pt x="209" y="3986"/>
                  </a:lnTo>
                  <a:lnTo>
                    <a:pt x="303" y="4024"/>
                  </a:lnTo>
                  <a:lnTo>
                    <a:pt x="398" y="4043"/>
                  </a:lnTo>
                  <a:lnTo>
                    <a:pt x="511" y="4024"/>
                  </a:lnTo>
                  <a:lnTo>
                    <a:pt x="624" y="3967"/>
                  </a:lnTo>
                  <a:lnTo>
                    <a:pt x="5366" y="737"/>
                  </a:lnTo>
                  <a:lnTo>
                    <a:pt x="5422" y="680"/>
                  </a:lnTo>
                  <a:lnTo>
                    <a:pt x="5479" y="624"/>
                  </a:lnTo>
                  <a:lnTo>
                    <a:pt x="5517" y="548"/>
                  </a:lnTo>
                  <a:lnTo>
                    <a:pt x="5536" y="473"/>
                  </a:lnTo>
                  <a:lnTo>
                    <a:pt x="5536" y="397"/>
                  </a:lnTo>
                  <a:lnTo>
                    <a:pt x="5536" y="321"/>
                  </a:lnTo>
                  <a:lnTo>
                    <a:pt x="5517" y="246"/>
                  </a:lnTo>
                  <a:lnTo>
                    <a:pt x="5460" y="170"/>
                  </a:lnTo>
                  <a:lnTo>
                    <a:pt x="5422" y="114"/>
                  </a:lnTo>
                  <a:lnTo>
                    <a:pt x="5347" y="57"/>
                  </a:lnTo>
                  <a:lnTo>
                    <a:pt x="5290" y="19"/>
                  </a:lnTo>
                  <a:lnTo>
                    <a:pt x="521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3" name="Google Shape;1633;p30"/>
          <p:cNvGrpSpPr/>
          <p:nvPr/>
        </p:nvGrpSpPr>
        <p:grpSpPr>
          <a:xfrm>
            <a:off x="7780000" y="3034725"/>
            <a:ext cx="1027975" cy="1851078"/>
            <a:chOff x="8046725" y="2806125"/>
            <a:chExt cx="1027975" cy="1851078"/>
          </a:xfrm>
        </p:grpSpPr>
        <p:sp>
          <p:nvSpPr>
            <p:cNvPr id="1634" name="Google Shape;1634;p30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35" name="Google Shape;1635;p30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1636" name="Google Shape;1636;p30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0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0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0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30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30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0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30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30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30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0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0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" name="Google Shape;11537;p69">
            <a:extLst>
              <a:ext uri="{FF2B5EF4-FFF2-40B4-BE49-F238E27FC236}">
                <a16:creationId xmlns:a16="http://schemas.microsoft.com/office/drawing/2014/main" id="{AA0A94B0-A279-E34E-49AE-7987D9A52418}"/>
              </a:ext>
            </a:extLst>
          </p:cNvPr>
          <p:cNvGrpSpPr/>
          <p:nvPr/>
        </p:nvGrpSpPr>
        <p:grpSpPr>
          <a:xfrm>
            <a:off x="4678738" y="3103558"/>
            <a:ext cx="684311" cy="481761"/>
            <a:chOff x="3900804" y="1547918"/>
            <a:chExt cx="411550" cy="337748"/>
          </a:xfrm>
        </p:grpSpPr>
        <p:sp>
          <p:nvSpPr>
            <p:cNvPr id="5" name="Google Shape;11538;p69">
              <a:extLst>
                <a:ext uri="{FF2B5EF4-FFF2-40B4-BE49-F238E27FC236}">
                  <a16:creationId xmlns:a16="http://schemas.microsoft.com/office/drawing/2014/main" id="{A7391B45-A4B5-ADDD-DB27-5DC241A29E12}"/>
                </a:ext>
              </a:extLst>
            </p:cNvPr>
            <p:cNvSpPr/>
            <p:nvPr/>
          </p:nvSpPr>
          <p:spPr>
            <a:xfrm>
              <a:off x="3906956" y="1582266"/>
              <a:ext cx="399350" cy="267298"/>
            </a:xfrm>
            <a:custGeom>
              <a:avLst/>
              <a:gdLst/>
              <a:ahLst/>
              <a:cxnLst/>
              <a:rect l="l" t="t" r="r" b="b"/>
              <a:pathLst>
                <a:path w="15254" h="10210" extrusionOk="0">
                  <a:moveTo>
                    <a:pt x="299" y="1"/>
                  </a:moveTo>
                  <a:cubicBezTo>
                    <a:pt x="130" y="1"/>
                    <a:pt x="1" y="135"/>
                    <a:pt x="1" y="299"/>
                  </a:cubicBezTo>
                  <a:lnTo>
                    <a:pt x="1" y="9907"/>
                  </a:lnTo>
                  <a:cubicBezTo>
                    <a:pt x="1" y="10075"/>
                    <a:pt x="130" y="10209"/>
                    <a:pt x="299" y="10209"/>
                  </a:cubicBezTo>
                  <a:lnTo>
                    <a:pt x="14951" y="10209"/>
                  </a:lnTo>
                  <a:cubicBezTo>
                    <a:pt x="15119" y="10209"/>
                    <a:pt x="15254" y="10075"/>
                    <a:pt x="15254" y="9907"/>
                  </a:cubicBezTo>
                  <a:lnTo>
                    <a:pt x="15254" y="9330"/>
                  </a:lnTo>
                  <a:lnTo>
                    <a:pt x="15254" y="299"/>
                  </a:lnTo>
                  <a:cubicBezTo>
                    <a:pt x="15254" y="135"/>
                    <a:pt x="15119" y="1"/>
                    <a:pt x="14951" y="1"/>
                  </a:cubicBezTo>
                  <a:close/>
                </a:path>
              </a:pathLst>
            </a:custGeom>
            <a:solidFill>
              <a:srgbClr val="B4C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539;p69">
              <a:extLst>
                <a:ext uri="{FF2B5EF4-FFF2-40B4-BE49-F238E27FC236}">
                  <a16:creationId xmlns:a16="http://schemas.microsoft.com/office/drawing/2014/main" id="{E032603A-0E5D-4EC6-C9AE-D9243C642486}"/>
                </a:ext>
              </a:extLst>
            </p:cNvPr>
            <p:cNvSpPr/>
            <p:nvPr/>
          </p:nvSpPr>
          <p:spPr>
            <a:xfrm>
              <a:off x="3934629" y="1582266"/>
              <a:ext cx="371677" cy="244286"/>
            </a:xfrm>
            <a:custGeom>
              <a:avLst/>
              <a:gdLst/>
              <a:ahLst/>
              <a:cxnLst/>
              <a:rect l="l" t="t" r="r" b="b"/>
              <a:pathLst>
                <a:path w="14197" h="9331" extrusionOk="0">
                  <a:moveTo>
                    <a:pt x="1" y="1"/>
                  </a:moveTo>
                  <a:lnTo>
                    <a:pt x="1" y="9032"/>
                  </a:lnTo>
                  <a:cubicBezTo>
                    <a:pt x="1" y="9196"/>
                    <a:pt x="135" y="9330"/>
                    <a:pt x="299" y="9330"/>
                  </a:cubicBezTo>
                  <a:lnTo>
                    <a:pt x="14197" y="9330"/>
                  </a:lnTo>
                  <a:lnTo>
                    <a:pt x="14197" y="299"/>
                  </a:lnTo>
                  <a:cubicBezTo>
                    <a:pt x="14197" y="135"/>
                    <a:pt x="14062" y="1"/>
                    <a:pt x="13894" y="1"/>
                  </a:cubicBezTo>
                  <a:close/>
                </a:path>
              </a:pathLst>
            </a:custGeom>
            <a:solidFill>
              <a:srgbClr val="C6D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540;p69">
              <a:extLst>
                <a:ext uri="{FF2B5EF4-FFF2-40B4-BE49-F238E27FC236}">
                  <a16:creationId xmlns:a16="http://schemas.microsoft.com/office/drawing/2014/main" id="{822EA5E2-52D1-1A0A-49A2-32990D0B99AD}"/>
                </a:ext>
              </a:extLst>
            </p:cNvPr>
            <p:cNvSpPr/>
            <p:nvPr/>
          </p:nvSpPr>
          <p:spPr>
            <a:xfrm>
              <a:off x="3947719" y="1553965"/>
              <a:ext cx="317590" cy="271330"/>
            </a:xfrm>
            <a:custGeom>
              <a:avLst/>
              <a:gdLst/>
              <a:ahLst/>
              <a:cxnLst/>
              <a:rect l="l" t="t" r="r" b="b"/>
              <a:pathLst>
                <a:path w="12131" h="10364" extrusionOk="0">
                  <a:moveTo>
                    <a:pt x="3020" y="0"/>
                  </a:moveTo>
                  <a:cubicBezTo>
                    <a:pt x="2134" y="0"/>
                    <a:pt x="1115" y="161"/>
                    <a:pt x="48" y="640"/>
                  </a:cubicBezTo>
                  <a:cubicBezTo>
                    <a:pt x="19" y="654"/>
                    <a:pt x="0" y="678"/>
                    <a:pt x="0" y="707"/>
                  </a:cubicBezTo>
                  <a:lnTo>
                    <a:pt x="0" y="10248"/>
                  </a:lnTo>
                  <a:cubicBezTo>
                    <a:pt x="0" y="10291"/>
                    <a:pt x="39" y="10325"/>
                    <a:pt x="80" y="10325"/>
                  </a:cubicBezTo>
                  <a:cubicBezTo>
                    <a:pt x="88" y="10325"/>
                    <a:pt x="97" y="10323"/>
                    <a:pt x="106" y="10320"/>
                  </a:cubicBezTo>
                  <a:cubicBezTo>
                    <a:pt x="1153" y="9860"/>
                    <a:pt x="2151" y="9705"/>
                    <a:pt x="3021" y="9705"/>
                  </a:cubicBezTo>
                  <a:cubicBezTo>
                    <a:pt x="4815" y="9705"/>
                    <a:pt x="6063" y="10363"/>
                    <a:pt x="6063" y="10363"/>
                  </a:cubicBezTo>
                  <a:cubicBezTo>
                    <a:pt x="6063" y="10363"/>
                    <a:pt x="7313" y="9705"/>
                    <a:pt x="9108" y="9705"/>
                  </a:cubicBezTo>
                  <a:cubicBezTo>
                    <a:pt x="9979" y="9705"/>
                    <a:pt x="10978" y="9860"/>
                    <a:pt x="12025" y="10320"/>
                  </a:cubicBezTo>
                  <a:cubicBezTo>
                    <a:pt x="12033" y="10323"/>
                    <a:pt x="12042" y="10325"/>
                    <a:pt x="12051" y="10325"/>
                  </a:cubicBezTo>
                  <a:cubicBezTo>
                    <a:pt x="12092" y="10325"/>
                    <a:pt x="12131" y="10291"/>
                    <a:pt x="12131" y="10248"/>
                  </a:cubicBezTo>
                  <a:lnTo>
                    <a:pt x="12131" y="707"/>
                  </a:lnTo>
                  <a:cubicBezTo>
                    <a:pt x="12131" y="678"/>
                    <a:pt x="12111" y="654"/>
                    <a:pt x="12087" y="640"/>
                  </a:cubicBezTo>
                  <a:cubicBezTo>
                    <a:pt x="11021" y="161"/>
                    <a:pt x="10002" y="0"/>
                    <a:pt x="9115" y="0"/>
                  </a:cubicBezTo>
                  <a:cubicBezTo>
                    <a:pt x="7319" y="0"/>
                    <a:pt x="6068" y="659"/>
                    <a:pt x="6068" y="659"/>
                  </a:cubicBezTo>
                  <a:cubicBezTo>
                    <a:pt x="6068" y="659"/>
                    <a:pt x="4816" y="0"/>
                    <a:pt x="3020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541;p69">
              <a:extLst>
                <a:ext uri="{FF2B5EF4-FFF2-40B4-BE49-F238E27FC236}">
                  <a16:creationId xmlns:a16="http://schemas.microsoft.com/office/drawing/2014/main" id="{D5467A70-033D-B614-A1E9-663D5E571A6B}"/>
                </a:ext>
              </a:extLst>
            </p:cNvPr>
            <p:cNvSpPr/>
            <p:nvPr/>
          </p:nvSpPr>
          <p:spPr>
            <a:xfrm>
              <a:off x="3961673" y="1553887"/>
              <a:ext cx="303636" cy="248631"/>
            </a:xfrm>
            <a:custGeom>
              <a:avLst/>
              <a:gdLst/>
              <a:ahLst/>
              <a:cxnLst/>
              <a:rect l="l" t="t" r="r" b="b"/>
              <a:pathLst>
                <a:path w="11598" h="9497" extrusionOk="0">
                  <a:moveTo>
                    <a:pt x="8582" y="1"/>
                  </a:moveTo>
                  <a:cubicBezTo>
                    <a:pt x="6786" y="1"/>
                    <a:pt x="5535" y="662"/>
                    <a:pt x="5535" y="662"/>
                  </a:cubicBezTo>
                  <a:cubicBezTo>
                    <a:pt x="5535" y="662"/>
                    <a:pt x="4284" y="2"/>
                    <a:pt x="2487" y="2"/>
                  </a:cubicBezTo>
                  <a:cubicBezTo>
                    <a:pt x="1741" y="2"/>
                    <a:pt x="902" y="115"/>
                    <a:pt x="20" y="436"/>
                  </a:cubicBezTo>
                  <a:lnTo>
                    <a:pt x="1" y="446"/>
                  </a:lnTo>
                  <a:lnTo>
                    <a:pt x="1" y="9377"/>
                  </a:lnTo>
                  <a:cubicBezTo>
                    <a:pt x="1" y="9420"/>
                    <a:pt x="36" y="9454"/>
                    <a:pt x="78" y="9454"/>
                  </a:cubicBezTo>
                  <a:cubicBezTo>
                    <a:pt x="87" y="9454"/>
                    <a:pt x="97" y="9452"/>
                    <a:pt x="106" y="9449"/>
                  </a:cubicBezTo>
                  <a:cubicBezTo>
                    <a:pt x="1151" y="8990"/>
                    <a:pt x="2091" y="8835"/>
                    <a:pt x="2884" y="8835"/>
                  </a:cubicBezTo>
                  <a:cubicBezTo>
                    <a:pt x="4524" y="8835"/>
                    <a:pt x="5535" y="9497"/>
                    <a:pt x="5535" y="9497"/>
                  </a:cubicBezTo>
                  <a:cubicBezTo>
                    <a:pt x="6630" y="9060"/>
                    <a:pt x="7802" y="8834"/>
                    <a:pt x="8979" y="8834"/>
                  </a:cubicBezTo>
                  <a:cubicBezTo>
                    <a:pt x="8993" y="8834"/>
                    <a:pt x="9007" y="8834"/>
                    <a:pt x="9021" y="8834"/>
                  </a:cubicBezTo>
                  <a:cubicBezTo>
                    <a:pt x="9900" y="8834"/>
                    <a:pt x="10770" y="8983"/>
                    <a:pt x="11598" y="9276"/>
                  </a:cubicBezTo>
                  <a:lnTo>
                    <a:pt x="11598" y="710"/>
                  </a:lnTo>
                  <a:cubicBezTo>
                    <a:pt x="11598" y="681"/>
                    <a:pt x="11583" y="653"/>
                    <a:pt x="11554" y="643"/>
                  </a:cubicBezTo>
                  <a:cubicBezTo>
                    <a:pt x="10488" y="162"/>
                    <a:pt x="9469" y="1"/>
                    <a:pt x="8582" y="1"/>
                  </a:cubicBezTo>
                  <a:close/>
                </a:path>
              </a:pathLst>
            </a:custGeom>
            <a:solidFill>
              <a:srgbClr val="B8C6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542;p69">
              <a:extLst>
                <a:ext uri="{FF2B5EF4-FFF2-40B4-BE49-F238E27FC236}">
                  <a16:creationId xmlns:a16="http://schemas.microsoft.com/office/drawing/2014/main" id="{A6117DC0-6C59-1222-E036-EC19F4CCFA6D}"/>
                </a:ext>
              </a:extLst>
            </p:cNvPr>
            <p:cNvSpPr/>
            <p:nvPr/>
          </p:nvSpPr>
          <p:spPr>
            <a:xfrm>
              <a:off x="4106553" y="1553965"/>
              <a:ext cx="158756" cy="248553"/>
            </a:xfrm>
            <a:custGeom>
              <a:avLst/>
              <a:gdLst/>
              <a:ahLst/>
              <a:cxnLst/>
              <a:rect l="l" t="t" r="r" b="b"/>
              <a:pathLst>
                <a:path w="6064" h="9494" extrusionOk="0">
                  <a:moveTo>
                    <a:pt x="3048" y="0"/>
                  </a:moveTo>
                  <a:cubicBezTo>
                    <a:pt x="1252" y="0"/>
                    <a:pt x="1" y="659"/>
                    <a:pt x="1" y="659"/>
                  </a:cubicBezTo>
                  <a:lnTo>
                    <a:pt x="1" y="9494"/>
                  </a:lnTo>
                  <a:cubicBezTo>
                    <a:pt x="1096" y="9057"/>
                    <a:pt x="2268" y="8831"/>
                    <a:pt x="3445" y="8831"/>
                  </a:cubicBezTo>
                  <a:cubicBezTo>
                    <a:pt x="3459" y="8831"/>
                    <a:pt x="3473" y="8831"/>
                    <a:pt x="3487" y="8831"/>
                  </a:cubicBezTo>
                  <a:cubicBezTo>
                    <a:pt x="4366" y="8831"/>
                    <a:pt x="5236" y="8980"/>
                    <a:pt x="6064" y="9273"/>
                  </a:cubicBezTo>
                  <a:lnTo>
                    <a:pt x="6064" y="707"/>
                  </a:lnTo>
                  <a:cubicBezTo>
                    <a:pt x="6064" y="678"/>
                    <a:pt x="6049" y="650"/>
                    <a:pt x="6020" y="640"/>
                  </a:cubicBezTo>
                  <a:cubicBezTo>
                    <a:pt x="4954" y="161"/>
                    <a:pt x="3935" y="0"/>
                    <a:pt x="3048" y="0"/>
                  </a:cubicBezTo>
                  <a:close/>
                </a:path>
              </a:pathLst>
            </a:custGeom>
            <a:solidFill>
              <a:srgbClr val="CDD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543;p69">
              <a:extLst>
                <a:ext uri="{FF2B5EF4-FFF2-40B4-BE49-F238E27FC236}">
                  <a16:creationId xmlns:a16="http://schemas.microsoft.com/office/drawing/2014/main" id="{2A05921B-31DA-B780-69A5-866F9A5FF5EF}"/>
                </a:ext>
              </a:extLst>
            </p:cNvPr>
            <p:cNvSpPr/>
            <p:nvPr/>
          </p:nvSpPr>
          <p:spPr>
            <a:xfrm>
              <a:off x="4106422" y="1815085"/>
              <a:ext cx="27829" cy="62439"/>
            </a:xfrm>
            <a:custGeom>
              <a:avLst/>
              <a:gdLst/>
              <a:ahLst/>
              <a:cxnLst/>
              <a:rect l="l" t="t" r="r" b="b"/>
              <a:pathLst>
                <a:path w="1063" h="2385" extrusionOk="0">
                  <a:moveTo>
                    <a:pt x="1063" y="0"/>
                  </a:moveTo>
                  <a:cubicBezTo>
                    <a:pt x="698" y="96"/>
                    <a:pt x="342" y="226"/>
                    <a:pt x="1" y="389"/>
                  </a:cubicBezTo>
                  <a:lnTo>
                    <a:pt x="1" y="2311"/>
                  </a:lnTo>
                  <a:cubicBezTo>
                    <a:pt x="1" y="2355"/>
                    <a:pt x="37" y="2385"/>
                    <a:pt x="75" y="2385"/>
                  </a:cubicBezTo>
                  <a:cubicBezTo>
                    <a:pt x="91" y="2385"/>
                    <a:pt x="107" y="2380"/>
                    <a:pt x="121" y="2368"/>
                  </a:cubicBezTo>
                  <a:lnTo>
                    <a:pt x="496" y="2066"/>
                  </a:lnTo>
                  <a:cubicBezTo>
                    <a:pt x="510" y="2056"/>
                    <a:pt x="527" y="2051"/>
                    <a:pt x="544" y="2051"/>
                  </a:cubicBezTo>
                  <a:cubicBezTo>
                    <a:pt x="561" y="2051"/>
                    <a:pt x="577" y="2056"/>
                    <a:pt x="592" y="2066"/>
                  </a:cubicBezTo>
                  <a:lnTo>
                    <a:pt x="943" y="2364"/>
                  </a:lnTo>
                  <a:cubicBezTo>
                    <a:pt x="957" y="2375"/>
                    <a:pt x="973" y="2380"/>
                    <a:pt x="988" y="2380"/>
                  </a:cubicBezTo>
                  <a:cubicBezTo>
                    <a:pt x="1027" y="2380"/>
                    <a:pt x="1063" y="2350"/>
                    <a:pt x="1063" y="2306"/>
                  </a:cubicBezTo>
                  <a:lnTo>
                    <a:pt x="1063" y="0"/>
                  </a:lnTo>
                  <a:close/>
                </a:path>
              </a:pathLst>
            </a:custGeom>
            <a:solidFill>
              <a:srgbClr val="DEE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544;p69">
              <a:extLst>
                <a:ext uri="{FF2B5EF4-FFF2-40B4-BE49-F238E27FC236}">
                  <a16:creationId xmlns:a16="http://schemas.microsoft.com/office/drawing/2014/main" id="{89E3E880-618C-FEEA-9153-9F49AB7E1F06}"/>
                </a:ext>
              </a:extLst>
            </p:cNvPr>
            <p:cNvSpPr/>
            <p:nvPr/>
          </p:nvSpPr>
          <p:spPr>
            <a:xfrm>
              <a:off x="3900804" y="1547918"/>
              <a:ext cx="411550" cy="337748"/>
            </a:xfrm>
            <a:custGeom>
              <a:avLst/>
              <a:gdLst/>
              <a:ahLst/>
              <a:cxnLst/>
              <a:rect l="l" t="t" r="r" b="b"/>
              <a:pathLst>
                <a:path w="15720" h="12901" extrusionOk="0">
                  <a:moveTo>
                    <a:pt x="10912" y="464"/>
                  </a:moveTo>
                  <a:cubicBezTo>
                    <a:pt x="11744" y="464"/>
                    <a:pt x="12697" y="609"/>
                    <a:pt x="13692" y="1039"/>
                  </a:cubicBezTo>
                  <a:lnTo>
                    <a:pt x="13692" y="10244"/>
                  </a:lnTo>
                  <a:cubicBezTo>
                    <a:pt x="12790" y="9885"/>
                    <a:pt x="11837" y="9706"/>
                    <a:pt x="10885" y="9706"/>
                  </a:cubicBezTo>
                  <a:cubicBezTo>
                    <a:pt x="9936" y="9706"/>
                    <a:pt x="8987" y="9884"/>
                    <a:pt x="8090" y="10239"/>
                  </a:cubicBezTo>
                  <a:lnTo>
                    <a:pt x="8090" y="1034"/>
                  </a:lnTo>
                  <a:cubicBezTo>
                    <a:pt x="8438" y="880"/>
                    <a:pt x="9503" y="464"/>
                    <a:pt x="10912" y="464"/>
                  </a:cubicBezTo>
                  <a:close/>
                  <a:moveTo>
                    <a:pt x="4848" y="460"/>
                  </a:moveTo>
                  <a:cubicBezTo>
                    <a:pt x="5840" y="460"/>
                    <a:pt x="6799" y="664"/>
                    <a:pt x="7629" y="1034"/>
                  </a:cubicBezTo>
                  <a:cubicBezTo>
                    <a:pt x="7629" y="2187"/>
                    <a:pt x="7629" y="8894"/>
                    <a:pt x="7629" y="10239"/>
                  </a:cubicBezTo>
                  <a:cubicBezTo>
                    <a:pt x="6731" y="9883"/>
                    <a:pt x="5775" y="9705"/>
                    <a:pt x="4809" y="9705"/>
                  </a:cubicBezTo>
                  <a:cubicBezTo>
                    <a:pt x="3858" y="9705"/>
                    <a:pt x="2912" y="9888"/>
                    <a:pt x="2023" y="10244"/>
                  </a:cubicBezTo>
                  <a:lnTo>
                    <a:pt x="2023" y="5050"/>
                  </a:lnTo>
                  <a:cubicBezTo>
                    <a:pt x="2023" y="4897"/>
                    <a:pt x="1908" y="4820"/>
                    <a:pt x="1792" y="4820"/>
                  </a:cubicBezTo>
                  <a:cubicBezTo>
                    <a:pt x="1677" y="4820"/>
                    <a:pt x="1562" y="4897"/>
                    <a:pt x="1562" y="5050"/>
                  </a:cubicBezTo>
                  <a:lnTo>
                    <a:pt x="1562" y="10479"/>
                  </a:lnTo>
                  <a:cubicBezTo>
                    <a:pt x="1562" y="10647"/>
                    <a:pt x="1701" y="10786"/>
                    <a:pt x="1869" y="10786"/>
                  </a:cubicBezTo>
                  <a:cubicBezTo>
                    <a:pt x="1912" y="10786"/>
                    <a:pt x="1951" y="10777"/>
                    <a:pt x="1989" y="10762"/>
                  </a:cubicBezTo>
                  <a:cubicBezTo>
                    <a:pt x="2878" y="10368"/>
                    <a:pt x="3839" y="10167"/>
                    <a:pt x="4809" y="10167"/>
                  </a:cubicBezTo>
                  <a:cubicBezTo>
                    <a:pt x="5775" y="10167"/>
                    <a:pt x="6736" y="10364"/>
                    <a:pt x="7624" y="10743"/>
                  </a:cubicBezTo>
                  <a:lnTo>
                    <a:pt x="7624" y="11291"/>
                  </a:lnTo>
                  <a:lnTo>
                    <a:pt x="534" y="11291"/>
                  </a:lnTo>
                  <a:cubicBezTo>
                    <a:pt x="495" y="11291"/>
                    <a:pt x="462" y="11262"/>
                    <a:pt x="462" y="11219"/>
                  </a:cubicBezTo>
                  <a:lnTo>
                    <a:pt x="462" y="1611"/>
                  </a:lnTo>
                  <a:cubicBezTo>
                    <a:pt x="462" y="1572"/>
                    <a:pt x="495" y="1543"/>
                    <a:pt x="534" y="1543"/>
                  </a:cubicBezTo>
                  <a:lnTo>
                    <a:pt x="1562" y="1543"/>
                  </a:lnTo>
                  <a:lnTo>
                    <a:pt x="1562" y="4123"/>
                  </a:lnTo>
                  <a:cubicBezTo>
                    <a:pt x="1562" y="4277"/>
                    <a:pt x="1677" y="4354"/>
                    <a:pt x="1792" y="4354"/>
                  </a:cubicBezTo>
                  <a:cubicBezTo>
                    <a:pt x="1908" y="4354"/>
                    <a:pt x="2023" y="4277"/>
                    <a:pt x="2023" y="4123"/>
                  </a:cubicBezTo>
                  <a:lnTo>
                    <a:pt x="2023" y="1039"/>
                  </a:lnTo>
                  <a:cubicBezTo>
                    <a:pt x="2940" y="642"/>
                    <a:pt x="3909" y="460"/>
                    <a:pt x="4848" y="460"/>
                  </a:cubicBezTo>
                  <a:close/>
                  <a:moveTo>
                    <a:pt x="8686" y="10517"/>
                  </a:moveTo>
                  <a:lnTo>
                    <a:pt x="8686" y="12175"/>
                  </a:lnTo>
                  <a:lnTo>
                    <a:pt x="8542" y="12059"/>
                  </a:lnTo>
                  <a:cubicBezTo>
                    <a:pt x="8500" y="12023"/>
                    <a:pt x="8449" y="12005"/>
                    <a:pt x="8397" y="12005"/>
                  </a:cubicBezTo>
                  <a:cubicBezTo>
                    <a:pt x="8347" y="12005"/>
                    <a:pt x="8296" y="12022"/>
                    <a:pt x="8254" y="12055"/>
                  </a:cubicBezTo>
                  <a:lnTo>
                    <a:pt x="8086" y="12184"/>
                  </a:lnTo>
                  <a:lnTo>
                    <a:pt x="8086" y="10743"/>
                  </a:lnTo>
                  <a:cubicBezTo>
                    <a:pt x="8283" y="10657"/>
                    <a:pt x="8480" y="10585"/>
                    <a:pt x="8686" y="10517"/>
                  </a:cubicBezTo>
                  <a:close/>
                  <a:moveTo>
                    <a:pt x="4831" y="1"/>
                  </a:moveTo>
                  <a:cubicBezTo>
                    <a:pt x="3779" y="1"/>
                    <a:pt x="2727" y="221"/>
                    <a:pt x="1744" y="660"/>
                  </a:cubicBezTo>
                  <a:cubicBezTo>
                    <a:pt x="1509" y="765"/>
                    <a:pt x="1571" y="1034"/>
                    <a:pt x="1566" y="1082"/>
                  </a:cubicBezTo>
                  <a:lnTo>
                    <a:pt x="538" y="1082"/>
                  </a:lnTo>
                  <a:cubicBezTo>
                    <a:pt x="241" y="1082"/>
                    <a:pt x="5" y="1322"/>
                    <a:pt x="0" y="1616"/>
                  </a:cubicBezTo>
                  <a:lnTo>
                    <a:pt x="0" y="11224"/>
                  </a:lnTo>
                  <a:cubicBezTo>
                    <a:pt x="5" y="11517"/>
                    <a:pt x="241" y="11757"/>
                    <a:pt x="538" y="11757"/>
                  </a:cubicBezTo>
                  <a:lnTo>
                    <a:pt x="7629" y="11757"/>
                  </a:lnTo>
                  <a:lnTo>
                    <a:pt x="7629" y="12670"/>
                  </a:lnTo>
                  <a:cubicBezTo>
                    <a:pt x="7629" y="12806"/>
                    <a:pt x="7742" y="12898"/>
                    <a:pt x="7861" y="12898"/>
                  </a:cubicBezTo>
                  <a:cubicBezTo>
                    <a:pt x="7910" y="12898"/>
                    <a:pt x="7960" y="12882"/>
                    <a:pt x="8004" y="12847"/>
                  </a:cubicBezTo>
                  <a:lnTo>
                    <a:pt x="8398" y="12535"/>
                  </a:lnTo>
                  <a:cubicBezTo>
                    <a:pt x="8749" y="12804"/>
                    <a:pt x="8777" y="12900"/>
                    <a:pt x="8921" y="12900"/>
                  </a:cubicBezTo>
                  <a:cubicBezTo>
                    <a:pt x="9046" y="12900"/>
                    <a:pt x="9152" y="12794"/>
                    <a:pt x="9152" y="12670"/>
                  </a:cubicBezTo>
                  <a:lnTo>
                    <a:pt x="9152" y="11757"/>
                  </a:lnTo>
                  <a:lnTo>
                    <a:pt x="12275" y="11757"/>
                  </a:lnTo>
                  <a:cubicBezTo>
                    <a:pt x="12582" y="11757"/>
                    <a:pt x="12582" y="11291"/>
                    <a:pt x="12275" y="11291"/>
                  </a:cubicBezTo>
                  <a:lnTo>
                    <a:pt x="9152" y="11291"/>
                  </a:lnTo>
                  <a:lnTo>
                    <a:pt x="9152" y="10383"/>
                  </a:lnTo>
                  <a:cubicBezTo>
                    <a:pt x="9721" y="10239"/>
                    <a:pt x="10302" y="10168"/>
                    <a:pt x="10882" y="10168"/>
                  </a:cubicBezTo>
                  <a:cubicBezTo>
                    <a:pt x="11854" y="10168"/>
                    <a:pt x="12823" y="10368"/>
                    <a:pt x="13726" y="10762"/>
                  </a:cubicBezTo>
                  <a:cubicBezTo>
                    <a:pt x="13766" y="10779"/>
                    <a:pt x="13808" y="10787"/>
                    <a:pt x="13848" y="10787"/>
                  </a:cubicBezTo>
                  <a:cubicBezTo>
                    <a:pt x="14012" y="10787"/>
                    <a:pt x="14158" y="10656"/>
                    <a:pt x="14158" y="10479"/>
                  </a:cubicBezTo>
                  <a:lnTo>
                    <a:pt x="14158" y="1543"/>
                  </a:lnTo>
                  <a:lnTo>
                    <a:pt x="15186" y="1543"/>
                  </a:lnTo>
                  <a:cubicBezTo>
                    <a:pt x="15224" y="1543"/>
                    <a:pt x="15258" y="1577"/>
                    <a:pt x="15258" y="1616"/>
                  </a:cubicBezTo>
                  <a:lnTo>
                    <a:pt x="15258" y="11224"/>
                  </a:lnTo>
                  <a:cubicBezTo>
                    <a:pt x="15258" y="11262"/>
                    <a:pt x="15224" y="11296"/>
                    <a:pt x="15186" y="11296"/>
                  </a:cubicBezTo>
                  <a:lnTo>
                    <a:pt x="13197" y="11296"/>
                  </a:lnTo>
                  <a:cubicBezTo>
                    <a:pt x="12890" y="11296"/>
                    <a:pt x="12890" y="11757"/>
                    <a:pt x="13197" y="11757"/>
                  </a:cubicBezTo>
                  <a:lnTo>
                    <a:pt x="15186" y="11757"/>
                  </a:lnTo>
                  <a:cubicBezTo>
                    <a:pt x="15479" y="11757"/>
                    <a:pt x="15719" y="11517"/>
                    <a:pt x="15719" y="11224"/>
                  </a:cubicBezTo>
                  <a:lnTo>
                    <a:pt x="15719" y="1616"/>
                  </a:lnTo>
                  <a:cubicBezTo>
                    <a:pt x="15719" y="1318"/>
                    <a:pt x="15479" y="1082"/>
                    <a:pt x="15181" y="1082"/>
                  </a:cubicBezTo>
                  <a:lnTo>
                    <a:pt x="14153" y="1082"/>
                  </a:lnTo>
                  <a:cubicBezTo>
                    <a:pt x="14144" y="1029"/>
                    <a:pt x="14211" y="765"/>
                    <a:pt x="13975" y="660"/>
                  </a:cubicBezTo>
                  <a:cubicBezTo>
                    <a:pt x="12964" y="206"/>
                    <a:pt x="11891" y="4"/>
                    <a:pt x="10863" y="4"/>
                  </a:cubicBezTo>
                  <a:cubicBezTo>
                    <a:pt x="9767" y="4"/>
                    <a:pt x="8723" y="234"/>
                    <a:pt x="7860" y="636"/>
                  </a:cubicBezTo>
                  <a:cubicBezTo>
                    <a:pt x="6894" y="212"/>
                    <a:pt x="5862" y="1"/>
                    <a:pt x="4831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726;p33">
            <a:extLst>
              <a:ext uri="{FF2B5EF4-FFF2-40B4-BE49-F238E27FC236}">
                <a16:creationId xmlns:a16="http://schemas.microsoft.com/office/drawing/2014/main" id="{48FF4F62-3DA9-9F27-D47A-9805DAF0657C}"/>
              </a:ext>
            </a:extLst>
          </p:cNvPr>
          <p:cNvSpPr txBox="1">
            <a:spLocks/>
          </p:cNvSpPr>
          <p:nvPr/>
        </p:nvSpPr>
        <p:spPr>
          <a:xfrm>
            <a:off x="5098818" y="3136998"/>
            <a:ext cx="1102825" cy="47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Didact Gothic"/>
              <a:buNone/>
              <a:defRPr sz="45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200" dirty="0"/>
              <a:t>80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32"/>
          <p:cNvSpPr txBox="1">
            <a:spLocks noGrp="1"/>
          </p:cNvSpPr>
          <p:nvPr>
            <p:ph type="title" idx="15"/>
          </p:nvPr>
        </p:nvSpPr>
        <p:spPr>
          <a:xfrm>
            <a:off x="1735795" y="608146"/>
            <a:ext cx="5672409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Barlow Condensed" panose="00000506000000000000" pitchFamily="2" charset="0"/>
                <a:cs typeface="Aharoni" panose="02010803020104030203" pitchFamily="2" charset="-79"/>
              </a:rPr>
              <a:t>The objectives of the lesson : </a:t>
            </a:r>
          </a:p>
        </p:txBody>
      </p:sp>
      <p:grpSp>
        <p:nvGrpSpPr>
          <p:cNvPr id="1713" name="Google Shape;1713;p32"/>
          <p:cNvGrpSpPr/>
          <p:nvPr/>
        </p:nvGrpSpPr>
        <p:grpSpPr>
          <a:xfrm flipH="1">
            <a:off x="-212075" y="3788075"/>
            <a:ext cx="1102825" cy="1470925"/>
            <a:chOff x="8269775" y="3716750"/>
            <a:chExt cx="1102825" cy="1470925"/>
          </a:xfrm>
        </p:grpSpPr>
        <p:sp>
          <p:nvSpPr>
            <p:cNvPr id="1714" name="Google Shape;1714;p32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2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مربع نص 2">
            <a:extLst>
              <a:ext uri="{FF2B5EF4-FFF2-40B4-BE49-F238E27FC236}">
                <a16:creationId xmlns:a16="http://schemas.microsoft.com/office/drawing/2014/main" id="{EAA74821-C098-83B4-68FF-9DEBF5315034}"/>
              </a:ext>
            </a:extLst>
          </p:cNvPr>
          <p:cNvSpPr txBox="1"/>
          <p:nvPr/>
        </p:nvSpPr>
        <p:spPr>
          <a:xfrm>
            <a:off x="803875" y="1542921"/>
            <a:ext cx="6782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At the end of this session, the students will be able to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F5962FF1-839E-8B39-4FB8-2E1804D9D77E}"/>
              </a:ext>
            </a:extLst>
          </p:cNvPr>
          <p:cNvSpPr txBox="1"/>
          <p:nvPr/>
        </p:nvSpPr>
        <p:spPr>
          <a:xfrm>
            <a:off x="1910133" y="2187890"/>
            <a:ext cx="6531096" cy="1959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Describe subjects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List numbers of school subjects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Describe people</a:t>
            </a: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0" name="Google Shape;5289;p56">
            <a:extLst>
              <a:ext uri="{FF2B5EF4-FFF2-40B4-BE49-F238E27FC236}">
                <a16:creationId xmlns:a16="http://schemas.microsoft.com/office/drawing/2014/main" id="{9A86D8C7-CCBA-9A7C-33C4-DA2C82D11408}"/>
              </a:ext>
            </a:extLst>
          </p:cNvPr>
          <p:cNvGrpSpPr/>
          <p:nvPr/>
        </p:nvGrpSpPr>
        <p:grpSpPr>
          <a:xfrm>
            <a:off x="260468" y="3081528"/>
            <a:ext cx="1541070" cy="2061972"/>
            <a:chOff x="1584950" y="238125"/>
            <a:chExt cx="4450100" cy="5238750"/>
          </a:xfrm>
        </p:grpSpPr>
        <p:sp>
          <p:nvSpPr>
            <p:cNvPr id="31" name="Google Shape;5290;p56">
              <a:extLst>
                <a:ext uri="{FF2B5EF4-FFF2-40B4-BE49-F238E27FC236}">
                  <a16:creationId xmlns:a16="http://schemas.microsoft.com/office/drawing/2014/main" id="{B5E05DE5-985A-804D-D06D-7F483DC62DE3}"/>
                </a:ext>
              </a:extLst>
            </p:cNvPr>
            <p:cNvSpPr/>
            <p:nvPr/>
          </p:nvSpPr>
          <p:spPr>
            <a:xfrm>
              <a:off x="3781825" y="2895450"/>
              <a:ext cx="2087300" cy="1139500"/>
            </a:xfrm>
            <a:custGeom>
              <a:avLst/>
              <a:gdLst/>
              <a:ahLst/>
              <a:cxnLst/>
              <a:rect l="l" t="t" r="r" b="b"/>
              <a:pathLst>
                <a:path w="83492" h="45580" extrusionOk="0">
                  <a:moveTo>
                    <a:pt x="81679" y="0"/>
                  </a:moveTo>
                  <a:lnTo>
                    <a:pt x="81312" y="49"/>
                  </a:lnTo>
                  <a:lnTo>
                    <a:pt x="80920" y="123"/>
                  </a:lnTo>
                  <a:lnTo>
                    <a:pt x="80553" y="221"/>
                  </a:lnTo>
                  <a:lnTo>
                    <a:pt x="80210" y="319"/>
                  </a:lnTo>
                  <a:lnTo>
                    <a:pt x="79867" y="441"/>
                  </a:lnTo>
                  <a:lnTo>
                    <a:pt x="79304" y="686"/>
                  </a:lnTo>
                  <a:lnTo>
                    <a:pt x="78936" y="858"/>
                  </a:lnTo>
                  <a:lnTo>
                    <a:pt x="78789" y="931"/>
                  </a:lnTo>
                  <a:lnTo>
                    <a:pt x="78398" y="907"/>
                  </a:lnTo>
                  <a:lnTo>
                    <a:pt x="77981" y="907"/>
                  </a:lnTo>
                  <a:lnTo>
                    <a:pt x="77565" y="956"/>
                  </a:lnTo>
                  <a:lnTo>
                    <a:pt x="77149" y="1029"/>
                  </a:lnTo>
                  <a:lnTo>
                    <a:pt x="76732" y="1127"/>
                  </a:lnTo>
                  <a:lnTo>
                    <a:pt x="76316" y="1250"/>
                  </a:lnTo>
                  <a:lnTo>
                    <a:pt x="75899" y="1372"/>
                  </a:lnTo>
                  <a:lnTo>
                    <a:pt x="75483" y="1543"/>
                  </a:lnTo>
                  <a:lnTo>
                    <a:pt x="75067" y="1739"/>
                  </a:lnTo>
                  <a:lnTo>
                    <a:pt x="74650" y="1935"/>
                  </a:lnTo>
                  <a:lnTo>
                    <a:pt x="73842" y="2376"/>
                  </a:lnTo>
                  <a:lnTo>
                    <a:pt x="73058" y="2866"/>
                  </a:lnTo>
                  <a:lnTo>
                    <a:pt x="72299" y="3356"/>
                  </a:lnTo>
                  <a:lnTo>
                    <a:pt x="71589" y="3870"/>
                  </a:lnTo>
                  <a:lnTo>
                    <a:pt x="70952" y="4384"/>
                  </a:lnTo>
                  <a:lnTo>
                    <a:pt x="69826" y="5266"/>
                  </a:lnTo>
                  <a:lnTo>
                    <a:pt x="69017" y="5903"/>
                  </a:lnTo>
                  <a:lnTo>
                    <a:pt x="68772" y="6099"/>
                  </a:lnTo>
                  <a:lnTo>
                    <a:pt x="68674" y="6148"/>
                  </a:lnTo>
                  <a:lnTo>
                    <a:pt x="68625" y="6148"/>
                  </a:lnTo>
                  <a:lnTo>
                    <a:pt x="68087" y="6099"/>
                  </a:lnTo>
                  <a:lnTo>
                    <a:pt x="67058" y="5976"/>
                  </a:lnTo>
                  <a:lnTo>
                    <a:pt x="64119" y="5585"/>
                  </a:lnTo>
                  <a:lnTo>
                    <a:pt x="60029" y="5046"/>
                  </a:lnTo>
                  <a:lnTo>
                    <a:pt x="61131" y="4678"/>
                  </a:lnTo>
                  <a:lnTo>
                    <a:pt x="62282" y="4311"/>
                  </a:lnTo>
                  <a:lnTo>
                    <a:pt x="63556" y="3821"/>
                  </a:lnTo>
                  <a:lnTo>
                    <a:pt x="64217" y="3576"/>
                  </a:lnTo>
                  <a:lnTo>
                    <a:pt x="64854" y="3307"/>
                  </a:lnTo>
                  <a:lnTo>
                    <a:pt x="65417" y="3013"/>
                  </a:lnTo>
                  <a:lnTo>
                    <a:pt x="65931" y="2744"/>
                  </a:lnTo>
                  <a:lnTo>
                    <a:pt x="66348" y="2450"/>
                  </a:lnTo>
                  <a:lnTo>
                    <a:pt x="66519" y="2327"/>
                  </a:lnTo>
                  <a:lnTo>
                    <a:pt x="66666" y="2180"/>
                  </a:lnTo>
                  <a:lnTo>
                    <a:pt x="66764" y="2058"/>
                  </a:lnTo>
                  <a:lnTo>
                    <a:pt x="66838" y="1935"/>
                  </a:lnTo>
                  <a:lnTo>
                    <a:pt x="66862" y="1813"/>
                  </a:lnTo>
                  <a:lnTo>
                    <a:pt x="66862" y="1690"/>
                  </a:lnTo>
                  <a:lnTo>
                    <a:pt x="66813" y="1568"/>
                  </a:lnTo>
                  <a:lnTo>
                    <a:pt x="66715" y="1470"/>
                  </a:lnTo>
                  <a:lnTo>
                    <a:pt x="66617" y="1372"/>
                  </a:lnTo>
                  <a:lnTo>
                    <a:pt x="66470" y="1299"/>
                  </a:lnTo>
                  <a:lnTo>
                    <a:pt x="66323" y="1225"/>
                  </a:lnTo>
                  <a:lnTo>
                    <a:pt x="66127" y="1152"/>
                  </a:lnTo>
                  <a:lnTo>
                    <a:pt x="65662" y="1029"/>
                  </a:lnTo>
                  <a:lnTo>
                    <a:pt x="65099" y="956"/>
                  </a:lnTo>
                  <a:lnTo>
                    <a:pt x="64462" y="907"/>
                  </a:lnTo>
                  <a:lnTo>
                    <a:pt x="63727" y="907"/>
                  </a:lnTo>
                  <a:lnTo>
                    <a:pt x="62943" y="956"/>
                  </a:lnTo>
                  <a:lnTo>
                    <a:pt x="62086" y="1029"/>
                  </a:lnTo>
                  <a:lnTo>
                    <a:pt x="61180" y="1127"/>
                  </a:lnTo>
                  <a:lnTo>
                    <a:pt x="60225" y="1299"/>
                  </a:lnTo>
                  <a:lnTo>
                    <a:pt x="59221" y="1470"/>
                  </a:lnTo>
                  <a:lnTo>
                    <a:pt x="58192" y="1715"/>
                  </a:lnTo>
                  <a:lnTo>
                    <a:pt x="57163" y="1984"/>
                  </a:lnTo>
                  <a:lnTo>
                    <a:pt x="56086" y="2303"/>
                  </a:lnTo>
                  <a:lnTo>
                    <a:pt x="55033" y="2670"/>
                  </a:lnTo>
                  <a:lnTo>
                    <a:pt x="54592" y="2842"/>
                  </a:lnTo>
                  <a:lnTo>
                    <a:pt x="54151" y="3013"/>
                  </a:lnTo>
                  <a:lnTo>
                    <a:pt x="53318" y="3429"/>
                  </a:lnTo>
                  <a:lnTo>
                    <a:pt x="52510" y="3846"/>
                  </a:lnTo>
                  <a:lnTo>
                    <a:pt x="51726" y="4311"/>
                  </a:lnTo>
                  <a:lnTo>
                    <a:pt x="50992" y="4825"/>
                  </a:lnTo>
                  <a:lnTo>
                    <a:pt x="50306" y="5315"/>
                  </a:lnTo>
                  <a:lnTo>
                    <a:pt x="49669" y="5829"/>
                  </a:lnTo>
                  <a:lnTo>
                    <a:pt x="49057" y="6344"/>
                  </a:lnTo>
                  <a:lnTo>
                    <a:pt x="48494" y="6858"/>
                  </a:lnTo>
                  <a:lnTo>
                    <a:pt x="47979" y="7372"/>
                  </a:lnTo>
                  <a:lnTo>
                    <a:pt x="47514" y="7838"/>
                  </a:lnTo>
                  <a:lnTo>
                    <a:pt x="47097" y="8303"/>
                  </a:lnTo>
                  <a:lnTo>
                    <a:pt x="46436" y="9062"/>
                  </a:lnTo>
                  <a:lnTo>
                    <a:pt x="45971" y="9650"/>
                  </a:lnTo>
                  <a:lnTo>
                    <a:pt x="28215" y="25472"/>
                  </a:lnTo>
                  <a:lnTo>
                    <a:pt x="16214" y="441"/>
                  </a:lnTo>
                  <a:lnTo>
                    <a:pt x="0" y="6319"/>
                  </a:lnTo>
                  <a:lnTo>
                    <a:pt x="956" y="7960"/>
                  </a:lnTo>
                  <a:lnTo>
                    <a:pt x="3552" y="12369"/>
                  </a:lnTo>
                  <a:lnTo>
                    <a:pt x="7274" y="18590"/>
                  </a:lnTo>
                  <a:lnTo>
                    <a:pt x="9381" y="22092"/>
                  </a:lnTo>
                  <a:lnTo>
                    <a:pt x="11585" y="25741"/>
                  </a:lnTo>
                  <a:lnTo>
                    <a:pt x="13838" y="29366"/>
                  </a:lnTo>
                  <a:lnTo>
                    <a:pt x="16067" y="32917"/>
                  </a:lnTo>
                  <a:lnTo>
                    <a:pt x="18173" y="36224"/>
                  </a:lnTo>
                  <a:lnTo>
                    <a:pt x="19177" y="37767"/>
                  </a:lnTo>
                  <a:lnTo>
                    <a:pt x="20157" y="39212"/>
                  </a:lnTo>
                  <a:lnTo>
                    <a:pt x="21063" y="40534"/>
                  </a:lnTo>
                  <a:lnTo>
                    <a:pt x="21896" y="41759"/>
                  </a:lnTo>
                  <a:lnTo>
                    <a:pt x="22680" y="42812"/>
                  </a:lnTo>
                  <a:lnTo>
                    <a:pt x="23365" y="43742"/>
                  </a:lnTo>
                  <a:lnTo>
                    <a:pt x="23978" y="44477"/>
                  </a:lnTo>
                  <a:lnTo>
                    <a:pt x="24516" y="45041"/>
                  </a:lnTo>
                  <a:lnTo>
                    <a:pt x="24737" y="45261"/>
                  </a:lnTo>
                  <a:lnTo>
                    <a:pt x="24933" y="45432"/>
                  </a:lnTo>
                  <a:lnTo>
                    <a:pt x="25104" y="45530"/>
                  </a:lnTo>
                  <a:lnTo>
                    <a:pt x="25227" y="45579"/>
                  </a:lnTo>
                  <a:lnTo>
                    <a:pt x="25374" y="45579"/>
                  </a:lnTo>
                  <a:lnTo>
                    <a:pt x="25545" y="45555"/>
                  </a:lnTo>
                  <a:lnTo>
                    <a:pt x="25765" y="45457"/>
                  </a:lnTo>
                  <a:lnTo>
                    <a:pt x="25986" y="45334"/>
                  </a:lnTo>
                  <a:lnTo>
                    <a:pt x="26255" y="45187"/>
                  </a:lnTo>
                  <a:lnTo>
                    <a:pt x="26525" y="44992"/>
                  </a:lnTo>
                  <a:lnTo>
                    <a:pt x="27186" y="44477"/>
                  </a:lnTo>
                  <a:lnTo>
                    <a:pt x="27921" y="43840"/>
                  </a:lnTo>
                  <a:lnTo>
                    <a:pt x="28753" y="43081"/>
                  </a:lnTo>
                  <a:lnTo>
                    <a:pt x="29660" y="42199"/>
                  </a:lnTo>
                  <a:lnTo>
                    <a:pt x="30639" y="41220"/>
                  </a:lnTo>
                  <a:lnTo>
                    <a:pt x="31668" y="40167"/>
                  </a:lnTo>
                  <a:lnTo>
                    <a:pt x="32745" y="39016"/>
                  </a:lnTo>
                  <a:lnTo>
                    <a:pt x="35023" y="36542"/>
                  </a:lnTo>
                  <a:lnTo>
                    <a:pt x="37423" y="33872"/>
                  </a:lnTo>
                  <a:lnTo>
                    <a:pt x="39848" y="31105"/>
                  </a:lnTo>
                  <a:lnTo>
                    <a:pt x="42248" y="28337"/>
                  </a:lnTo>
                  <a:lnTo>
                    <a:pt x="44526" y="25643"/>
                  </a:lnTo>
                  <a:lnTo>
                    <a:pt x="48567" y="20867"/>
                  </a:lnTo>
                  <a:lnTo>
                    <a:pt x="51359" y="17487"/>
                  </a:lnTo>
                  <a:lnTo>
                    <a:pt x="52412" y="16189"/>
                  </a:lnTo>
                  <a:lnTo>
                    <a:pt x="52608" y="16067"/>
                  </a:lnTo>
                  <a:lnTo>
                    <a:pt x="52926" y="15896"/>
                  </a:lnTo>
                  <a:lnTo>
                    <a:pt x="53857" y="15430"/>
                  </a:lnTo>
                  <a:lnTo>
                    <a:pt x="55180" y="14842"/>
                  </a:lnTo>
                  <a:lnTo>
                    <a:pt x="55865" y="14573"/>
                  </a:lnTo>
                  <a:lnTo>
                    <a:pt x="56600" y="14353"/>
                  </a:lnTo>
                  <a:lnTo>
                    <a:pt x="57408" y="14132"/>
                  </a:lnTo>
                  <a:lnTo>
                    <a:pt x="58266" y="13961"/>
                  </a:lnTo>
                  <a:lnTo>
                    <a:pt x="59147" y="13789"/>
                  </a:lnTo>
                  <a:lnTo>
                    <a:pt x="60053" y="13642"/>
                  </a:lnTo>
                  <a:lnTo>
                    <a:pt x="61009" y="13520"/>
                  </a:lnTo>
                  <a:lnTo>
                    <a:pt x="62013" y="13397"/>
                  </a:lnTo>
                  <a:lnTo>
                    <a:pt x="63017" y="13299"/>
                  </a:lnTo>
                  <a:lnTo>
                    <a:pt x="64021" y="13226"/>
                  </a:lnTo>
                  <a:lnTo>
                    <a:pt x="66103" y="13128"/>
                  </a:lnTo>
                  <a:lnTo>
                    <a:pt x="68209" y="13054"/>
                  </a:lnTo>
                  <a:lnTo>
                    <a:pt x="70291" y="13030"/>
                  </a:lnTo>
                  <a:lnTo>
                    <a:pt x="71173" y="12957"/>
                  </a:lnTo>
                  <a:lnTo>
                    <a:pt x="72103" y="12834"/>
                  </a:lnTo>
                  <a:lnTo>
                    <a:pt x="73034" y="12663"/>
                  </a:lnTo>
                  <a:lnTo>
                    <a:pt x="73965" y="12442"/>
                  </a:lnTo>
                  <a:lnTo>
                    <a:pt x="74895" y="12173"/>
                  </a:lnTo>
                  <a:lnTo>
                    <a:pt x="75777" y="11879"/>
                  </a:lnTo>
                  <a:lnTo>
                    <a:pt x="76659" y="11585"/>
                  </a:lnTo>
                  <a:lnTo>
                    <a:pt x="77467" y="11242"/>
                  </a:lnTo>
                  <a:lnTo>
                    <a:pt x="78226" y="10899"/>
                  </a:lnTo>
                  <a:lnTo>
                    <a:pt x="78887" y="10556"/>
                  </a:lnTo>
                  <a:lnTo>
                    <a:pt x="79500" y="10213"/>
                  </a:lnTo>
                  <a:lnTo>
                    <a:pt x="79990" y="9871"/>
                  </a:lnTo>
                  <a:lnTo>
                    <a:pt x="80210" y="9699"/>
                  </a:lnTo>
                  <a:lnTo>
                    <a:pt x="80381" y="9528"/>
                  </a:lnTo>
                  <a:lnTo>
                    <a:pt x="80528" y="9381"/>
                  </a:lnTo>
                  <a:lnTo>
                    <a:pt x="80651" y="9234"/>
                  </a:lnTo>
                  <a:lnTo>
                    <a:pt x="80724" y="9087"/>
                  </a:lnTo>
                  <a:lnTo>
                    <a:pt x="80773" y="8964"/>
                  </a:lnTo>
                  <a:lnTo>
                    <a:pt x="80798" y="8817"/>
                  </a:lnTo>
                  <a:lnTo>
                    <a:pt x="80773" y="8695"/>
                  </a:lnTo>
                  <a:lnTo>
                    <a:pt x="80724" y="8597"/>
                  </a:lnTo>
                  <a:lnTo>
                    <a:pt x="80626" y="8499"/>
                  </a:lnTo>
                  <a:lnTo>
                    <a:pt x="80528" y="8426"/>
                  </a:lnTo>
                  <a:lnTo>
                    <a:pt x="80406" y="8377"/>
                  </a:lnTo>
                  <a:lnTo>
                    <a:pt x="80259" y="8328"/>
                  </a:lnTo>
                  <a:lnTo>
                    <a:pt x="80112" y="8303"/>
                  </a:lnTo>
                  <a:lnTo>
                    <a:pt x="79745" y="8254"/>
                  </a:lnTo>
                  <a:lnTo>
                    <a:pt x="79328" y="8254"/>
                  </a:lnTo>
                  <a:lnTo>
                    <a:pt x="78887" y="8303"/>
                  </a:lnTo>
                  <a:lnTo>
                    <a:pt x="78422" y="8377"/>
                  </a:lnTo>
                  <a:lnTo>
                    <a:pt x="77957" y="8450"/>
                  </a:lnTo>
                  <a:lnTo>
                    <a:pt x="77026" y="8671"/>
                  </a:lnTo>
                  <a:lnTo>
                    <a:pt x="76242" y="8891"/>
                  </a:lnTo>
                  <a:lnTo>
                    <a:pt x="75483" y="9111"/>
                  </a:lnTo>
                  <a:lnTo>
                    <a:pt x="75875" y="8793"/>
                  </a:lnTo>
                  <a:lnTo>
                    <a:pt x="76904" y="7936"/>
                  </a:lnTo>
                  <a:lnTo>
                    <a:pt x="78349" y="6711"/>
                  </a:lnTo>
                  <a:lnTo>
                    <a:pt x="79132" y="6001"/>
                  </a:lnTo>
                  <a:lnTo>
                    <a:pt x="79941" y="5266"/>
                  </a:lnTo>
                  <a:lnTo>
                    <a:pt x="80749" y="4507"/>
                  </a:lnTo>
                  <a:lnTo>
                    <a:pt x="81484" y="3748"/>
                  </a:lnTo>
                  <a:lnTo>
                    <a:pt x="82145" y="3013"/>
                  </a:lnTo>
                  <a:lnTo>
                    <a:pt x="82708" y="2352"/>
                  </a:lnTo>
                  <a:lnTo>
                    <a:pt x="82953" y="2033"/>
                  </a:lnTo>
                  <a:lnTo>
                    <a:pt x="83149" y="1715"/>
                  </a:lnTo>
                  <a:lnTo>
                    <a:pt x="83320" y="1445"/>
                  </a:lnTo>
                  <a:lnTo>
                    <a:pt x="83418" y="1176"/>
                  </a:lnTo>
                  <a:lnTo>
                    <a:pt x="83492" y="956"/>
                  </a:lnTo>
                  <a:lnTo>
                    <a:pt x="83492" y="760"/>
                  </a:lnTo>
                  <a:lnTo>
                    <a:pt x="83492" y="662"/>
                  </a:lnTo>
                  <a:lnTo>
                    <a:pt x="83467" y="588"/>
                  </a:lnTo>
                  <a:lnTo>
                    <a:pt x="83418" y="515"/>
                  </a:lnTo>
                  <a:lnTo>
                    <a:pt x="83369" y="441"/>
                  </a:lnTo>
                  <a:lnTo>
                    <a:pt x="83222" y="343"/>
                  </a:lnTo>
                  <a:lnTo>
                    <a:pt x="83075" y="245"/>
                  </a:lnTo>
                  <a:lnTo>
                    <a:pt x="82929" y="172"/>
                  </a:lnTo>
                  <a:lnTo>
                    <a:pt x="82757" y="98"/>
                  </a:lnTo>
                  <a:lnTo>
                    <a:pt x="82586" y="49"/>
                  </a:lnTo>
                  <a:lnTo>
                    <a:pt x="82414" y="25"/>
                  </a:lnTo>
                  <a:lnTo>
                    <a:pt x="820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91;p56">
              <a:extLst>
                <a:ext uri="{FF2B5EF4-FFF2-40B4-BE49-F238E27FC236}">
                  <a16:creationId xmlns:a16="http://schemas.microsoft.com/office/drawing/2014/main" id="{F2EC971E-FF0F-A1E1-E8AD-D58FC6233DB0}"/>
                </a:ext>
              </a:extLst>
            </p:cNvPr>
            <p:cNvSpPr/>
            <p:nvPr/>
          </p:nvSpPr>
          <p:spPr>
            <a:xfrm>
              <a:off x="3775075" y="2890550"/>
              <a:ext cx="2098950" cy="1149300"/>
            </a:xfrm>
            <a:custGeom>
              <a:avLst/>
              <a:gdLst/>
              <a:ahLst/>
              <a:cxnLst/>
              <a:rect l="l" t="t" r="r" b="b"/>
              <a:pathLst>
                <a:path w="83958" h="45972" extrusionOk="0">
                  <a:moveTo>
                    <a:pt x="82292" y="368"/>
                  </a:moveTo>
                  <a:lnTo>
                    <a:pt x="82635" y="392"/>
                  </a:lnTo>
                  <a:lnTo>
                    <a:pt x="82954" y="466"/>
                  </a:lnTo>
                  <a:lnTo>
                    <a:pt x="83101" y="515"/>
                  </a:lnTo>
                  <a:lnTo>
                    <a:pt x="83247" y="588"/>
                  </a:lnTo>
                  <a:lnTo>
                    <a:pt x="83394" y="662"/>
                  </a:lnTo>
                  <a:lnTo>
                    <a:pt x="83517" y="784"/>
                  </a:lnTo>
                  <a:lnTo>
                    <a:pt x="83566" y="858"/>
                  </a:lnTo>
                  <a:lnTo>
                    <a:pt x="83590" y="931"/>
                  </a:lnTo>
                  <a:lnTo>
                    <a:pt x="83590" y="1005"/>
                  </a:lnTo>
                  <a:lnTo>
                    <a:pt x="83566" y="1176"/>
                  </a:lnTo>
                  <a:lnTo>
                    <a:pt x="83517" y="1348"/>
                  </a:lnTo>
                  <a:lnTo>
                    <a:pt x="83443" y="1519"/>
                  </a:lnTo>
                  <a:lnTo>
                    <a:pt x="83321" y="1739"/>
                  </a:lnTo>
                  <a:lnTo>
                    <a:pt x="83027" y="2180"/>
                  </a:lnTo>
                  <a:lnTo>
                    <a:pt x="82635" y="2695"/>
                  </a:lnTo>
                  <a:lnTo>
                    <a:pt x="82170" y="3233"/>
                  </a:lnTo>
                  <a:lnTo>
                    <a:pt x="81631" y="3797"/>
                  </a:lnTo>
                  <a:lnTo>
                    <a:pt x="81043" y="4409"/>
                  </a:lnTo>
                  <a:lnTo>
                    <a:pt x="80431" y="5021"/>
                  </a:lnTo>
                  <a:lnTo>
                    <a:pt x="79108" y="6221"/>
                  </a:lnTo>
                  <a:lnTo>
                    <a:pt x="77810" y="7373"/>
                  </a:lnTo>
                  <a:lnTo>
                    <a:pt x="76610" y="8377"/>
                  </a:lnTo>
                  <a:lnTo>
                    <a:pt x="75655" y="9185"/>
                  </a:lnTo>
                  <a:lnTo>
                    <a:pt x="74871" y="9797"/>
                  </a:lnTo>
                  <a:lnTo>
                    <a:pt x="75802" y="9479"/>
                  </a:lnTo>
                  <a:lnTo>
                    <a:pt x="76586" y="9234"/>
                  </a:lnTo>
                  <a:lnTo>
                    <a:pt x="77370" y="9013"/>
                  </a:lnTo>
                  <a:lnTo>
                    <a:pt x="78202" y="8842"/>
                  </a:lnTo>
                  <a:lnTo>
                    <a:pt x="78961" y="8695"/>
                  </a:lnTo>
                  <a:lnTo>
                    <a:pt x="79329" y="8671"/>
                  </a:lnTo>
                  <a:lnTo>
                    <a:pt x="79672" y="8622"/>
                  </a:lnTo>
                  <a:lnTo>
                    <a:pt x="79966" y="8622"/>
                  </a:lnTo>
                  <a:lnTo>
                    <a:pt x="80235" y="8646"/>
                  </a:lnTo>
                  <a:lnTo>
                    <a:pt x="80480" y="8695"/>
                  </a:lnTo>
                  <a:lnTo>
                    <a:pt x="80651" y="8744"/>
                  </a:lnTo>
                  <a:lnTo>
                    <a:pt x="80798" y="8842"/>
                  </a:lnTo>
                  <a:lnTo>
                    <a:pt x="80847" y="8891"/>
                  </a:lnTo>
                  <a:lnTo>
                    <a:pt x="80872" y="8964"/>
                  </a:lnTo>
                  <a:lnTo>
                    <a:pt x="80896" y="9038"/>
                  </a:lnTo>
                  <a:lnTo>
                    <a:pt x="80872" y="9111"/>
                  </a:lnTo>
                  <a:lnTo>
                    <a:pt x="80847" y="9209"/>
                  </a:lnTo>
                  <a:lnTo>
                    <a:pt x="80798" y="9307"/>
                  </a:lnTo>
                  <a:lnTo>
                    <a:pt x="80700" y="9430"/>
                  </a:lnTo>
                  <a:lnTo>
                    <a:pt x="80578" y="9552"/>
                  </a:lnTo>
                  <a:lnTo>
                    <a:pt x="80284" y="9822"/>
                  </a:lnTo>
                  <a:lnTo>
                    <a:pt x="79892" y="10116"/>
                  </a:lnTo>
                  <a:lnTo>
                    <a:pt x="79427" y="10409"/>
                  </a:lnTo>
                  <a:lnTo>
                    <a:pt x="78888" y="10703"/>
                  </a:lnTo>
                  <a:lnTo>
                    <a:pt x="78276" y="10997"/>
                  </a:lnTo>
                  <a:lnTo>
                    <a:pt x="77614" y="11291"/>
                  </a:lnTo>
                  <a:lnTo>
                    <a:pt x="76929" y="11585"/>
                  </a:lnTo>
                  <a:lnTo>
                    <a:pt x="76169" y="11854"/>
                  </a:lnTo>
                  <a:lnTo>
                    <a:pt x="75410" y="12124"/>
                  </a:lnTo>
                  <a:lnTo>
                    <a:pt x="74602" y="12344"/>
                  </a:lnTo>
                  <a:lnTo>
                    <a:pt x="73794" y="12565"/>
                  </a:lnTo>
                  <a:lnTo>
                    <a:pt x="72961" y="12736"/>
                  </a:lnTo>
                  <a:lnTo>
                    <a:pt x="72153" y="12883"/>
                  </a:lnTo>
                  <a:lnTo>
                    <a:pt x="71345" y="13006"/>
                  </a:lnTo>
                  <a:lnTo>
                    <a:pt x="70561" y="13055"/>
                  </a:lnTo>
                  <a:lnTo>
                    <a:pt x="67989" y="13079"/>
                  </a:lnTo>
                  <a:lnTo>
                    <a:pt x="66765" y="13128"/>
                  </a:lnTo>
                  <a:lnTo>
                    <a:pt x="65589" y="13177"/>
                  </a:lnTo>
                  <a:lnTo>
                    <a:pt x="64463" y="13250"/>
                  </a:lnTo>
                  <a:lnTo>
                    <a:pt x="63385" y="13324"/>
                  </a:lnTo>
                  <a:lnTo>
                    <a:pt x="62356" y="13422"/>
                  </a:lnTo>
                  <a:lnTo>
                    <a:pt x="61401" y="13520"/>
                  </a:lnTo>
                  <a:lnTo>
                    <a:pt x="60470" y="13642"/>
                  </a:lnTo>
                  <a:lnTo>
                    <a:pt x="59589" y="13765"/>
                  </a:lnTo>
                  <a:lnTo>
                    <a:pt x="58756" y="13912"/>
                  </a:lnTo>
                  <a:lnTo>
                    <a:pt x="57972" y="14083"/>
                  </a:lnTo>
                  <a:lnTo>
                    <a:pt x="57262" y="14255"/>
                  </a:lnTo>
                  <a:lnTo>
                    <a:pt x="56576" y="14451"/>
                  </a:lnTo>
                  <a:lnTo>
                    <a:pt x="55940" y="14647"/>
                  </a:lnTo>
                  <a:lnTo>
                    <a:pt x="55376" y="14867"/>
                  </a:lnTo>
                  <a:lnTo>
                    <a:pt x="54690" y="15161"/>
                  </a:lnTo>
                  <a:lnTo>
                    <a:pt x="53809" y="15602"/>
                  </a:lnTo>
                  <a:lnTo>
                    <a:pt x="53001" y="15994"/>
                  </a:lnTo>
                  <a:lnTo>
                    <a:pt x="52707" y="16165"/>
                  </a:lnTo>
                  <a:lnTo>
                    <a:pt x="52560" y="16287"/>
                  </a:lnTo>
                  <a:lnTo>
                    <a:pt x="50674" y="18565"/>
                  </a:lnTo>
                  <a:lnTo>
                    <a:pt x="48715" y="20965"/>
                  </a:lnTo>
                  <a:lnTo>
                    <a:pt x="46657" y="23390"/>
                  </a:lnTo>
                  <a:lnTo>
                    <a:pt x="44551" y="25888"/>
                  </a:lnTo>
                  <a:lnTo>
                    <a:pt x="42445" y="28337"/>
                  </a:lnTo>
                  <a:lnTo>
                    <a:pt x="40338" y="30786"/>
                  </a:lnTo>
                  <a:lnTo>
                    <a:pt x="38281" y="33138"/>
                  </a:lnTo>
                  <a:lnTo>
                    <a:pt x="36273" y="35391"/>
                  </a:lnTo>
                  <a:lnTo>
                    <a:pt x="34338" y="37522"/>
                  </a:lnTo>
                  <a:lnTo>
                    <a:pt x="32526" y="39456"/>
                  </a:lnTo>
                  <a:lnTo>
                    <a:pt x="30885" y="41195"/>
                  </a:lnTo>
                  <a:lnTo>
                    <a:pt x="29366" y="42689"/>
                  </a:lnTo>
                  <a:lnTo>
                    <a:pt x="28705" y="43351"/>
                  </a:lnTo>
                  <a:lnTo>
                    <a:pt x="28068" y="43914"/>
                  </a:lnTo>
                  <a:lnTo>
                    <a:pt x="27505" y="44428"/>
                  </a:lnTo>
                  <a:lnTo>
                    <a:pt x="26991" y="44845"/>
                  </a:lnTo>
                  <a:lnTo>
                    <a:pt x="26550" y="45163"/>
                  </a:lnTo>
                  <a:lnTo>
                    <a:pt x="26158" y="45408"/>
                  </a:lnTo>
                  <a:lnTo>
                    <a:pt x="25839" y="45555"/>
                  </a:lnTo>
                  <a:lnTo>
                    <a:pt x="25717" y="45604"/>
                  </a:lnTo>
                  <a:lnTo>
                    <a:pt x="25546" y="45604"/>
                  </a:lnTo>
                  <a:lnTo>
                    <a:pt x="25423" y="45555"/>
                  </a:lnTo>
                  <a:lnTo>
                    <a:pt x="25301" y="45481"/>
                  </a:lnTo>
                  <a:lnTo>
                    <a:pt x="25154" y="45359"/>
                  </a:lnTo>
                  <a:lnTo>
                    <a:pt x="24982" y="45212"/>
                  </a:lnTo>
                  <a:lnTo>
                    <a:pt x="24566" y="44796"/>
                  </a:lnTo>
                  <a:lnTo>
                    <a:pt x="24101" y="44257"/>
                  </a:lnTo>
                  <a:lnTo>
                    <a:pt x="23562" y="43571"/>
                  </a:lnTo>
                  <a:lnTo>
                    <a:pt x="22974" y="42763"/>
                  </a:lnTo>
                  <a:lnTo>
                    <a:pt x="22313" y="41857"/>
                  </a:lnTo>
                  <a:lnTo>
                    <a:pt x="21602" y="40853"/>
                  </a:lnTo>
                  <a:lnTo>
                    <a:pt x="20060" y="38550"/>
                  </a:lnTo>
                  <a:lnTo>
                    <a:pt x="18345" y="35930"/>
                  </a:lnTo>
                  <a:lnTo>
                    <a:pt x="16508" y="33064"/>
                  </a:lnTo>
                  <a:lnTo>
                    <a:pt x="14598" y="30003"/>
                  </a:lnTo>
                  <a:lnTo>
                    <a:pt x="12639" y="26843"/>
                  </a:lnTo>
                  <a:lnTo>
                    <a:pt x="10655" y="23610"/>
                  </a:lnTo>
                  <a:lnTo>
                    <a:pt x="6785" y="17218"/>
                  </a:lnTo>
                  <a:lnTo>
                    <a:pt x="3332" y="11389"/>
                  </a:lnTo>
                  <a:lnTo>
                    <a:pt x="515" y="6589"/>
                  </a:lnTo>
                  <a:lnTo>
                    <a:pt x="16410" y="858"/>
                  </a:lnTo>
                  <a:lnTo>
                    <a:pt x="28338" y="25741"/>
                  </a:lnTo>
                  <a:lnTo>
                    <a:pt x="28436" y="25962"/>
                  </a:lnTo>
                  <a:lnTo>
                    <a:pt x="46388" y="9944"/>
                  </a:lnTo>
                  <a:lnTo>
                    <a:pt x="46829" y="9381"/>
                  </a:lnTo>
                  <a:lnTo>
                    <a:pt x="47490" y="8622"/>
                  </a:lnTo>
                  <a:lnTo>
                    <a:pt x="47906" y="8156"/>
                  </a:lnTo>
                  <a:lnTo>
                    <a:pt x="48372" y="7691"/>
                  </a:lnTo>
                  <a:lnTo>
                    <a:pt x="48886" y="7201"/>
                  </a:lnTo>
                  <a:lnTo>
                    <a:pt x="49425" y="6687"/>
                  </a:lnTo>
                  <a:lnTo>
                    <a:pt x="50037" y="6172"/>
                  </a:lnTo>
                  <a:lnTo>
                    <a:pt x="50674" y="5658"/>
                  </a:lnTo>
                  <a:lnTo>
                    <a:pt x="51360" y="5168"/>
                  </a:lnTo>
                  <a:lnTo>
                    <a:pt x="52094" y="4678"/>
                  </a:lnTo>
                  <a:lnTo>
                    <a:pt x="52854" y="4213"/>
                  </a:lnTo>
                  <a:lnTo>
                    <a:pt x="53662" y="3772"/>
                  </a:lnTo>
                  <a:lnTo>
                    <a:pt x="54495" y="3380"/>
                  </a:lnTo>
                  <a:lnTo>
                    <a:pt x="54911" y="3209"/>
                  </a:lnTo>
                  <a:lnTo>
                    <a:pt x="55352" y="3038"/>
                  </a:lnTo>
                  <a:lnTo>
                    <a:pt x="56282" y="2719"/>
                  </a:lnTo>
                  <a:lnTo>
                    <a:pt x="57189" y="2450"/>
                  </a:lnTo>
                  <a:lnTo>
                    <a:pt x="58095" y="2180"/>
                  </a:lnTo>
                  <a:lnTo>
                    <a:pt x="58976" y="1960"/>
                  </a:lnTo>
                  <a:lnTo>
                    <a:pt x="59834" y="1788"/>
                  </a:lnTo>
                  <a:lnTo>
                    <a:pt x="60691" y="1617"/>
                  </a:lnTo>
                  <a:lnTo>
                    <a:pt x="61499" y="1495"/>
                  </a:lnTo>
                  <a:lnTo>
                    <a:pt x="62283" y="1397"/>
                  </a:lnTo>
                  <a:lnTo>
                    <a:pt x="63018" y="1323"/>
                  </a:lnTo>
                  <a:lnTo>
                    <a:pt x="63728" y="1274"/>
                  </a:lnTo>
                  <a:lnTo>
                    <a:pt x="64365" y="1274"/>
                  </a:lnTo>
                  <a:lnTo>
                    <a:pt x="64952" y="1299"/>
                  </a:lnTo>
                  <a:lnTo>
                    <a:pt x="65491" y="1323"/>
                  </a:lnTo>
                  <a:lnTo>
                    <a:pt x="65932" y="1397"/>
                  </a:lnTo>
                  <a:lnTo>
                    <a:pt x="66324" y="1495"/>
                  </a:lnTo>
                  <a:lnTo>
                    <a:pt x="66642" y="1617"/>
                  </a:lnTo>
                  <a:lnTo>
                    <a:pt x="66765" y="1690"/>
                  </a:lnTo>
                  <a:lnTo>
                    <a:pt x="66863" y="1764"/>
                  </a:lnTo>
                  <a:lnTo>
                    <a:pt x="66912" y="1862"/>
                  </a:lnTo>
                  <a:lnTo>
                    <a:pt x="66961" y="1935"/>
                  </a:lnTo>
                  <a:lnTo>
                    <a:pt x="66961" y="2009"/>
                  </a:lnTo>
                  <a:lnTo>
                    <a:pt x="66936" y="2058"/>
                  </a:lnTo>
                  <a:lnTo>
                    <a:pt x="66912" y="2131"/>
                  </a:lnTo>
                  <a:lnTo>
                    <a:pt x="66863" y="2229"/>
                  </a:lnTo>
                  <a:lnTo>
                    <a:pt x="66691" y="2376"/>
                  </a:lnTo>
                  <a:lnTo>
                    <a:pt x="66446" y="2572"/>
                  </a:lnTo>
                  <a:lnTo>
                    <a:pt x="66152" y="2768"/>
                  </a:lnTo>
                  <a:lnTo>
                    <a:pt x="65810" y="2964"/>
                  </a:lnTo>
                  <a:lnTo>
                    <a:pt x="65393" y="3160"/>
                  </a:lnTo>
                  <a:lnTo>
                    <a:pt x="64928" y="3380"/>
                  </a:lnTo>
                  <a:lnTo>
                    <a:pt x="63899" y="3821"/>
                  </a:lnTo>
                  <a:lnTo>
                    <a:pt x="62748" y="4262"/>
                  </a:lnTo>
                  <a:lnTo>
                    <a:pt x="61499" y="4678"/>
                  </a:lnTo>
                  <a:lnTo>
                    <a:pt x="60250" y="5070"/>
                  </a:lnTo>
                  <a:lnTo>
                    <a:pt x="59466" y="5291"/>
                  </a:lnTo>
                  <a:lnTo>
                    <a:pt x="60275" y="5413"/>
                  </a:lnTo>
                  <a:lnTo>
                    <a:pt x="64512" y="5976"/>
                  </a:lnTo>
                  <a:lnTo>
                    <a:pt x="67353" y="6368"/>
                  </a:lnTo>
                  <a:lnTo>
                    <a:pt x="68381" y="6491"/>
                  </a:lnTo>
                  <a:lnTo>
                    <a:pt x="68895" y="6515"/>
                  </a:lnTo>
                  <a:lnTo>
                    <a:pt x="68969" y="6515"/>
                  </a:lnTo>
                  <a:lnTo>
                    <a:pt x="69042" y="6491"/>
                  </a:lnTo>
                  <a:lnTo>
                    <a:pt x="69287" y="6344"/>
                  </a:lnTo>
                  <a:lnTo>
                    <a:pt x="69655" y="6050"/>
                  </a:lnTo>
                  <a:lnTo>
                    <a:pt x="70169" y="5634"/>
                  </a:lnTo>
                  <a:lnTo>
                    <a:pt x="70977" y="4997"/>
                  </a:lnTo>
                  <a:lnTo>
                    <a:pt x="71908" y="4262"/>
                  </a:lnTo>
                  <a:lnTo>
                    <a:pt x="72422" y="3870"/>
                  </a:lnTo>
                  <a:lnTo>
                    <a:pt x="72986" y="3503"/>
                  </a:lnTo>
                  <a:lnTo>
                    <a:pt x="73549" y="3111"/>
                  </a:lnTo>
                  <a:lnTo>
                    <a:pt x="74137" y="2768"/>
                  </a:lnTo>
                  <a:lnTo>
                    <a:pt x="74749" y="2425"/>
                  </a:lnTo>
                  <a:lnTo>
                    <a:pt x="75361" y="2107"/>
                  </a:lnTo>
                  <a:lnTo>
                    <a:pt x="75974" y="1837"/>
                  </a:lnTo>
                  <a:lnTo>
                    <a:pt x="76610" y="1617"/>
                  </a:lnTo>
                  <a:lnTo>
                    <a:pt x="77223" y="1446"/>
                  </a:lnTo>
                  <a:lnTo>
                    <a:pt x="77541" y="1372"/>
                  </a:lnTo>
                  <a:lnTo>
                    <a:pt x="77835" y="1323"/>
                  </a:lnTo>
                  <a:lnTo>
                    <a:pt x="78153" y="1299"/>
                  </a:lnTo>
                  <a:lnTo>
                    <a:pt x="78447" y="1274"/>
                  </a:lnTo>
                  <a:lnTo>
                    <a:pt x="78741" y="1274"/>
                  </a:lnTo>
                  <a:lnTo>
                    <a:pt x="79035" y="1299"/>
                  </a:lnTo>
                  <a:lnTo>
                    <a:pt x="79108" y="1323"/>
                  </a:lnTo>
                  <a:lnTo>
                    <a:pt x="79157" y="1274"/>
                  </a:lnTo>
                  <a:lnTo>
                    <a:pt x="79304" y="1201"/>
                  </a:lnTo>
                  <a:lnTo>
                    <a:pt x="79672" y="1029"/>
                  </a:lnTo>
                  <a:lnTo>
                    <a:pt x="80211" y="809"/>
                  </a:lnTo>
                  <a:lnTo>
                    <a:pt x="80529" y="686"/>
                  </a:lnTo>
                  <a:lnTo>
                    <a:pt x="80872" y="588"/>
                  </a:lnTo>
                  <a:lnTo>
                    <a:pt x="81215" y="490"/>
                  </a:lnTo>
                  <a:lnTo>
                    <a:pt x="81582" y="417"/>
                  </a:lnTo>
                  <a:lnTo>
                    <a:pt x="81925" y="368"/>
                  </a:lnTo>
                  <a:close/>
                  <a:moveTo>
                    <a:pt x="82121" y="1"/>
                  </a:moveTo>
                  <a:lnTo>
                    <a:pt x="81754" y="50"/>
                  </a:lnTo>
                  <a:lnTo>
                    <a:pt x="81386" y="99"/>
                  </a:lnTo>
                  <a:lnTo>
                    <a:pt x="81019" y="172"/>
                  </a:lnTo>
                  <a:lnTo>
                    <a:pt x="80676" y="270"/>
                  </a:lnTo>
                  <a:lnTo>
                    <a:pt x="80333" y="368"/>
                  </a:lnTo>
                  <a:lnTo>
                    <a:pt x="79745" y="613"/>
                  </a:lnTo>
                  <a:lnTo>
                    <a:pt x="79304" y="809"/>
                  </a:lnTo>
                  <a:lnTo>
                    <a:pt x="79035" y="956"/>
                  </a:lnTo>
                  <a:lnTo>
                    <a:pt x="78717" y="931"/>
                  </a:lnTo>
                  <a:lnTo>
                    <a:pt x="78423" y="931"/>
                  </a:lnTo>
                  <a:lnTo>
                    <a:pt x="78104" y="956"/>
                  </a:lnTo>
                  <a:lnTo>
                    <a:pt x="77786" y="980"/>
                  </a:lnTo>
                  <a:lnTo>
                    <a:pt x="77468" y="1029"/>
                  </a:lnTo>
                  <a:lnTo>
                    <a:pt x="77149" y="1103"/>
                  </a:lnTo>
                  <a:lnTo>
                    <a:pt x="76512" y="1274"/>
                  </a:lnTo>
                  <a:lnTo>
                    <a:pt x="75851" y="1519"/>
                  </a:lnTo>
                  <a:lnTo>
                    <a:pt x="75214" y="1788"/>
                  </a:lnTo>
                  <a:lnTo>
                    <a:pt x="74602" y="2107"/>
                  </a:lnTo>
                  <a:lnTo>
                    <a:pt x="73990" y="2450"/>
                  </a:lnTo>
                  <a:lnTo>
                    <a:pt x="73377" y="2817"/>
                  </a:lnTo>
                  <a:lnTo>
                    <a:pt x="72790" y="3209"/>
                  </a:lnTo>
                  <a:lnTo>
                    <a:pt x="72251" y="3576"/>
                  </a:lnTo>
                  <a:lnTo>
                    <a:pt x="71712" y="3968"/>
                  </a:lnTo>
                  <a:lnTo>
                    <a:pt x="70757" y="4703"/>
                  </a:lnTo>
                  <a:lnTo>
                    <a:pt x="69949" y="5364"/>
                  </a:lnTo>
                  <a:lnTo>
                    <a:pt x="69287" y="5903"/>
                  </a:lnTo>
                  <a:lnTo>
                    <a:pt x="69018" y="6099"/>
                  </a:lnTo>
                  <a:lnTo>
                    <a:pt x="68895" y="6172"/>
                  </a:lnTo>
                  <a:lnTo>
                    <a:pt x="67916" y="6074"/>
                  </a:lnTo>
                  <a:lnTo>
                    <a:pt x="65957" y="5830"/>
                  </a:lnTo>
                  <a:lnTo>
                    <a:pt x="61107" y="5168"/>
                  </a:lnTo>
                  <a:lnTo>
                    <a:pt x="62013" y="4874"/>
                  </a:lnTo>
                  <a:lnTo>
                    <a:pt x="63042" y="4531"/>
                  </a:lnTo>
                  <a:lnTo>
                    <a:pt x="64120" y="4115"/>
                  </a:lnTo>
                  <a:lnTo>
                    <a:pt x="64634" y="3895"/>
                  </a:lnTo>
                  <a:lnTo>
                    <a:pt x="65148" y="3674"/>
                  </a:lnTo>
                  <a:lnTo>
                    <a:pt x="65614" y="3454"/>
                  </a:lnTo>
                  <a:lnTo>
                    <a:pt x="66054" y="3209"/>
                  </a:lnTo>
                  <a:lnTo>
                    <a:pt x="66446" y="2989"/>
                  </a:lnTo>
                  <a:lnTo>
                    <a:pt x="66765" y="2744"/>
                  </a:lnTo>
                  <a:lnTo>
                    <a:pt x="67034" y="2523"/>
                  </a:lnTo>
                  <a:lnTo>
                    <a:pt x="67132" y="2401"/>
                  </a:lnTo>
                  <a:lnTo>
                    <a:pt x="67206" y="2278"/>
                  </a:lnTo>
                  <a:lnTo>
                    <a:pt x="67255" y="2180"/>
                  </a:lnTo>
                  <a:lnTo>
                    <a:pt x="67304" y="2058"/>
                  </a:lnTo>
                  <a:lnTo>
                    <a:pt x="67304" y="1960"/>
                  </a:lnTo>
                  <a:lnTo>
                    <a:pt x="67304" y="1837"/>
                  </a:lnTo>
                  <a:lnTo>
                    <a:pt x="67230" y="1690"/>
                  </a:lnTo>
                  <a:lnTo>
                    <a:pt x="67132" y="1544"/>
                  </a:lnTo>
                  <a:lnTo>
                    <a:pt x="66985" y="1421"/>
                  </a:lnTo>
                  <a:lnTo>
                    <a:pt x="66814" y="1323"/>
                  </a:lnTo>
                  <a:lnTo>
                    <a:pt x="66471" y="1176"/>
                  </a:lnTo>
                  <a:lnTo>
                    <a:pt x="66079" y="1078"/>
                  </a:lnTo>
                  <a:lnTo>
                    <a:pt x="65614" y="1005"/>
                  </a:lnTo>
                  <a:lnTo>
                    <a:pt x="65050" y="956"/>
                  </a:lnTo>
                  <a:lnTo>
                    <a:pt x="64463" y="931"/>
                  </a:lnTo>
                  <a:lnTo>
                    <a:pt x="63777" y="956"/>
                  </a:lnTo>
                  <a:lnTo>
                    <a:pt x="63067" y="980"/>
                  </a:lnTo>
                  <a:lnTo>
                    <a:pt x="62307" y="1054"/>
                  </a:lnTo>
                  <a:lnTo>
                    <a:pt x="61524" y="1152"/>
                  </a:lnTo>
                  <a:lnTo>
                    <a:pt x="60666" y="1274"/>
                  </a:lnTo>
                  <a:lnTo>
                    <a:pt x="59809" y="1446"/>
                  </a:lnTo>
                  <a:lnTo>
                    <a:pt x="58927" y="1617"/>
                  </a:lnTo>
                  <a:lnTo>
                    <a:pt x="58021" y="1837"/>
                  </a:lnTo>
                  <a:lnTo>
                    <a:pt x="57091" y="2107"/>
                  </a:lnTo>
                  <a:lnTo>
                    <a:pt x="56184" y="2376"/>
                  </a:lnTo>
                  <a:lnTo>
                    <a:pt x="55254" y="2695"/>
                  </a:lnTo>
                  <a:lnTo>
                    <a:pt x="54788" y="2866"/>
                  </a:lnTo>
                  <a:lnTo>
                    <a:pt x="54348" y="3062"/>
                  </a:lnTo>
                  <a:lnTo>
                    <a:pt x="53515" y="3454"/>
                  </a:lnTo>
                  <a:lnTo>
                    <a:pt x="52682" y="3895"/>
                  </a:lnTo>
                  <a:lnTo>
                    <a:pt x="51898" y="4360"/>
                  </a:lnTo>
                  <a:lnTo>
                    <a:pt x="51164" y="4874"/>
                  </a:lnTo>
                  <a:lnTo>
                    <a:pt x="50478" y="5364"/>
                  </a:lnTo>
                  <a:lnTo>
                    <a:pt x="49817" y="5903"/>
                  </a:lnTo>
                  <a:lnTo>
                    <a:pt x="49204" y="6417"/>
                  </a:lnTo>
                  <a:lnTo>
                    <a:pt x="48641" y="6932"/>
                  </a:lnTo>
                  <a:lnTo>
                    <a:pt x="48127" y="7446"/>
                  </a:lnTo>
                  <a:lnTo>
                    <a:pt x="47661" y="7911"/>
                  </a:lnTo>
                  <a:lnTo>
                    <a:pt x="47245" y="8377"/>
                  </a:lnTo>
                  <a:lnTo>
                    <a:pt x="46584" y="9136"/>
                  </a:lnTo>
                  <a:lnTo>
                    <a:pt x="46118" y="9724"/>
                  </a:lnTo>
                  <a:lnTo>
                    <a:pt x="28534" y="25398"/>
                  </a:lnTo>
                  <a:lnTo>
                    <a:pt x="16582" y="417"/>
                  </a:lnTo>
                  <a:lnTo>
                    <a:pt x="1" y="6417"/>
                  </a:lnTo>
                  <a:lnTo>
                    <a:pt x="99" y="6589"/>
                  </a:lnTo>
                  <a:lnTo>
                    <a:pt x="1348" y="8720"/>
                  </a:lnTo>
                  <a:lnTo>
                    <a:pt x="4067" y="13324"/>
                  </a:lnTo>
                  <a:lnTo>
                    <a:pt x="7814" y="19594"/>
                  </a:lnTo>
                  <a:lnTo>
                    <a:pt x="9920" y="23072"/>
                  </a:lnTo>
                  <a:lnTo>
                    <a:pt x="12100" y="26647"/>
                  </a:lnTo>
                  <a:lnTo>
                    <a:pt x="14304" y="30223"/>
                  </a:lnTo>
                  <a:lnTo>
                    <a:pt x="16484" y="33652"/>
                  </a:lnTo>
                  <a:lnTo>
                    <a:pt x="18541" y="36885"/>
                  </a:lnTo>
                  <a:lnTo>
                    <a:pt x="19545" y="38379"/>
                  </a:lnTo>
                  <a:lnTo>
                    <a:pt x="20476" y="39775"/>
                  </a:lnTo>
                  <a:lnTo>
                    <a:pt x="21358" y="41073"/>
                  </a:lnTo>
                  <a:lnTo>
                    <a:pt x="22190" y="42249"/>
                  </a:lnTo>
                  <a:lnTo>
                    <a:pt x="22950" y="43277"/>
                  </a:lnTo>
                  <a:lnTo>
                    <a:pt x="23635" y="44159"/>
                  </a:lnTo>
                  <a:lnTo>
                    <a:pt x="24223" y="44894"/>
                  </a:lnTo>
                  <a:lnTo>
                    <a:pt x="24737" y="45432"/>
                  </a:lnTo>
                  <a:lnTo>
                    <a:pt x="24958" y="45628"/>
                  </a:lnTo>
                  <a:lnTo>
                    <a:pt x="25154" y="45800"/>
                  </a:lnTo>
                  <a:lnTo>
                    <a:pt x="25325" y="45898"/>
                  </a:lnTo>
                  <a:lnTo>
                    <a:pt x="25472" y="45947"/>
                  </a:lnTo>
                  <a:lnTo>
                    <a:pt x="25570" y="45971"/>
                  </a:lnTo>
                  <a:lnTo>
                    <a:pt x="25717" y="45947"/>
                  </a:lnTo>
                  <a:lnTo>
                    <a:pt x="25913" y="45873"/>
                  </a:lnTo>
                  <a:lnTo>
                    <a:pt x="26109" y="45800"/>
                  </a:lnTo>
                  <a:lnTo>
                    <a:pt x="26354" y="45653"/>
                  </a:lnTo>
                  <a:lnTo>
                    <a:pt x="26623" y="45506"/>
                  </a:lnTo>
                  <a:lnTo>
                    <a:pt x="26893" y="45310"/>
                  </a:lnTo>
                  <a:lnTo>
                    <a:pt x="27529" y="44820"/>
                  </a:lnTo>
                  <a:lnTo>
                    <a:pt x="28240" y="44208"/>
                  </a:lnTo>
                  <a:lnTo>
                    <a:pt x="29023" y="43498"/>
                  </a:lnTo>
                  <a:lnTo>
                    <a:pt x="29881" y="42689"/>
                  </a:lnTo>
                  <a:lnTo>
                    <a:pt x="30787" y="41783"/>
                  </a:lnTo>
                  <a:lnTo>
                    <a:pt x="31742" y="40804"/>
                  </a:lnTo>
                  <a:lnTo>
                    <a:pt x="32771" y="39750"/>
                  </a:lnTo>
                  <a:lnTo>
                    <a:pt x="34901" y="37448"/>
                  </a:lnTo>
                  <a:lnTo>
                    <a:pt x="37130" y="34975"/>
                  </a:lnTo>
                  <a:lnTo>
                    <a:pt x="39432" y="32378"/>
                  </a:lnTo>
                  <a:lnTo>
                    <a:pt x="41710" y="29758"/>
                  </a:lnTo>
                  <a:lnTo>
                    <a:pt x="43914" y="27162"/>
                  </a:lnTo>
                  <a:lnTo>
                    <a:pt x="46020" y="24688"/>
                  </a:lnTo>
                  <a:lnTo>
                    <a:pt x="47955" y="22386"/>
                  </a:lnTo>
                  <a:lnTo>
                    <a:pt x="51066" y="18639"/>
                  </a:lnTo>
                  <a:lnTo>
                    <a:pt x="52829" y="16508"/>
                  </a:lnTo>
                  <a:lnTo>
                    <a:pt x="52927" y="16434"/>
                  </a:lnTo>
                  <a:lnTo>
                    <a:pt x="53123" y="16336"/>
                  </a:lnTo>
                  <a:lnTo>
                    <a:pt x="53760" y="16018"/>
                  </a:lnTo>
                  <a:lnTo>
                    <a:pt x="54592" y="15602"/>
                  </a:lnTo>
                  <a:lnTo>
                    <a:pt x="55499" y="15185"/>
                  </a:lnTo>
                  <a:lnTo>
                    <a:pt x="56062" y="14989"/>
                  </a:lnTo>
                  <a:lnTo>
                    <a:pt x="56699" y="14769"/>
                  </a:lnTo>
                  <a:lnTo>
                    <a:pt x="57360" y="14598"/>
                  </a:lnTo>
                  <a:lnTo>
                    <a:pt x="58070" y="14426"/>
                  </a:lnTo>
                  <a:lnTo>
                    <a:pt x="58854" y="14255"/>
                  </a:lnTo>
                  <a:lnTo>
                    <a:pt x="59662" y="14108"/>
                  </a:lnTo>
                  <a:lnTo>
                    <a:pt x="60544" y="13985"/>
                  </a:lnTo>
                  <a:lnTo>
                    <a:pt x="61450" y="13863"/>
                  </a:lnTo>
                  <a:lnTo>
                    <a:pt x="62430" y="13765"/>
                  </a:lnTo>
                  <a:lnTo>
                    <a:pt x="63434" y="13667"/>
                  </a:lnTo>
                  <a:lnTo>
                    <a:pt x="64512" y="13593"/>
                  </a:lnTo>
                  <a:lnTo>
                    <a:pt x="65614" y="13520"/>
                  </a:lnTo>
                  <a:lnTo>
                    <a:pt x="66789" y="13471"/>
                  </a:lnTo>
                  <a:lnTo>
                    <a:pt x="67989" y="13446"/>
                  </a:lnTo>
                  <a:lnTo>
                    <a:pt x="70561" y="13397"/>
                  </a:lnTo>
                  <a:lnTo>
                    <a:pt x="71345" y="13348"/>
                  </a:lnTo>
                  <a:lnTo>
                    <a:pt x="72153" y="13250"/>
                  </a:lnTo>
                  <a:lnTo>
                    <a:pt x="72961" y="13104"/>
                  </a:lnTo>
                  <a:lnTo>
                    <a:pt x="73794" y="12932"/>
                  </a:lnTo>
                  <a:lnTo>
                    <a:pt x="74627" y="12712"/>
                  </a:lnTo>
                  <a:lnTo>
                    <a:pt x="75435" y="12467"/>
                  </a:lnTo>
                  <a:lnTo>
                    <a:pt x="76243" y="12222"/>
                  </a:lnTo>
                  <a:lnTo>
                    <a:pt x="77002" y="11928"/>
                  </a:lnTo>
                  <a:lnTo>
                    <a:pt x="77737" y="11634"/>
                  </a:lnTo>
                  <a:lnTo>
                    <a:pt x="78423" y="11340"/>
                  </a:lnTo>
                  <a:lnTo>
                    <a:pt x="79035" y="11022"/>
                  </a:lnTo>
                  <a:lnTo>
                    <a:pt x="79623" y="10703"/>
                  </a:lnTo>
                  <a:lnTo>
                    <a:pt x="80113" y="10385"/>
                  </a:lnTo>
                  <a:lnTo>
                    <a:pt x="80529" y="10067"/>
                  </a:lnTo>
                  <a:lnTo>
                    <a:pt x="80847" y="9773"/>
                  </a:lnTo>
                  <a:lnTo>
                    <a:pt x="80994" y="9626"/>
                  </a:lnTo>
                  <a:lnTo>
                    <a:pt x="81092" y="9503"/>
                  </a:lnTo>
                  <a:lnTo>
                    <a:pt x="81190" y="9307"/>
                  </a:lnTo>
                  <a:lnTo>
                    <a:pt x="81239" y="9160"/>
                  </a:lnTo>
                  <a:lnTo>
                    <a:pt x="81239" y="8989"/>
                  </a:lnTo>
                  <a:lnTo>
                    <a:pt x="81215" y="8842"/>
                  </a:lnTo>
                  <a:lnTo>
                    <a:pt x="81166" y="8744"/>
                  </a:lnTo>
                  <a:lnTo>
                    <a:pt x="81092" y="8671"/>
                  </a:lnTo>
                  <a:lnTo>
                    <a:pt x="80945" y="8524"/>
                  </a:lnTo>
                  <a:lnTo>
                    <a:pt x="80749" y="8426"/>
                  </a:lnTo>
                  <a:lnTo>
                    <a:pt x="80529" y="8352"/>
                  </a:lnTo>
                  <a:lnTo>
                    <a:pt x="80260" y="8303"/>
                  </a:lnTo>
                  <a:lnTo>
                    <a:pt x="79966" y="8279"/>
                  </a:lnTo>
                  <a:lnTo>
                    <a:pt x="79647" y="8279"/>
                  </a:lnTo>
                  <a:lnTo>
                    <a:pt x="79304" y="8303"/>
                  </a:lnTo>
                  <a:lnTo>
                    <a:pt x="78594" y="8401"/>
                  </a:lnTo>
                  <a:lnTo>
                    <a:pt x="77884" y="8524"/>
                  </a:lnTo>
                  <a:lnTo>
                    <a:pt x="77198" y="8695"/>
                  </a:lnTo>
                  <a:lnTo>
                    <a:pt x="76586" y="8867"/>
                  </a:lnTo>
                  <a:lnTo>
                    <a:pt x="77468" y="8132"/>
                  </a:lnTo>
                  <a:lnTo>
                    <a:pt x="78545" y="7201"/>
                  </a:lnTo>
                  <a:lnTo>
                    <a:pt x="79770" y="6123"/>
                  </a:lnTo>
                  <a:lnTo>
                    <a:pt x="80970" y="4972"/>
                  </a:lnTo>
                  <a:lnTo>
                    <a:pt x="81558" y="4385"/>
                  </a:lnTo>
                  <a:lnTo>
                    <a:pt x="82121" y="3821"/>
                  </a:lnTo>
                  <a:lnTo>
                    <a:pt x="82611" y="3258"/>
                  </a:lnTo>
                  <a:lnTo>
                    <a:pt x="83052" y="2719"/>
                  </a:lnTo>
                  <a:lnTo>
                    <a:pt x="83419" y="2229"/>
                  </a:lnTo>
                  <a:lnTo>
                    <a:pt x="83688" y="1788"/>
                  </a:lnTo>
                  <a:lnTo>
                    <a:pt x="83811" y="1568"/>
                  </a:lnTo>
                  <a:lnTo>
                    <a:pt x="83884" y="1372"/>
                  </a:lnTo>
                  <a:lnTo>
                    <a:pt x="83933" y="1201"/>
                  </a:lnTo>
                  <a:lnTo>
                    <a:pt x="83958" y="1029"/>
                  </a:lnTo>
                  <a:lnTo>
                    <a:pt x="83933" y="882"/>
                  </a:lnTo>
                  <a:lnTo>
                    <a:pt x="83909" y="735"/>
                  </a:lnTo>
                  <a:lnTo>
                    <a:pt x="83835" y="613"/>
                  </a:lnTo>
                  <a:lnTo>
                    <a:pt x="83737" y="515"/>
                  </a:lnTo>
                  <a:lnTo>
                    <a:pt x="83615" y="417"/>
                  </a:lnTo>
                  <a:lnTo>
                    <a:pt x="83468" y="319"/>
                  </a:lnTo>
                  <a:lnTo>
                    <a:pt x="83321" y="221"/>
                  </a:lnTo>
                  <a:lnTo>
                    <a:pt x="83174" y="172"/>
                  </a:lnTo>
                  <a:lnTo>
                    <a:pt x="82831" y="74"/>
                  </a:lnTo>
                  <a:lnTo>
                    <a:pt x="82488" y="25"/>
                  </a:lnTo>
                  <a:lnTo>
                    <a:pt x="821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92;p56">
              <a:extLst>
                <a:ext uri="{FF2B5EF4-FFF2-40B4-BE49-F238E27FC236}">
                  <a16:creationId xmlns:a16="http://schemas.microsoft.com/office/drawing/2014/main" id="{31A17108-24C2-329E-135E-73F23092F101}"/>
                </a:ext>
              </a:extLst>
            </p:cNvPr>
            <p:cNvSpPr/>
            <p:nvPr/>
          </p:nvSpPr>
          <p:spPr>
            <a:xfrm>
              <a:off x="5194375" y="3016675"/>
              <a:ext cx="90625" cy="7375"/>
            </a:xfrm>
            <a:custGeom>
              <a:avLst/>
              <a:gdLst/>
              <a:ahLst/>
              <a:cxnLst/>
              <a:rect l="l" t="t" r="r" b="b"/>
              <a:pathLst>
                <a:path w="3625" h="295" extrusionOk="0">
                  <a:moveTo>
                    <a:pt x="931" y="1"/>
                  </a:moveTo>
                  <a:lnTo>
                    <a:pt x="466" y="25"/>
                  </a:lnTo>
                  <a:lnTo>
                    <a:pt x="98" y="74"/>
                  </a:lnTo>
                  <a:lnTo>
                    <a:pt x="49" y="99"/>
                  </a:lnTo>
                  <a:lnTo>
                    <a:pt x="25" y="123"/>
                  </a:lnTo>
                  <a:lnTo>
                    <a:pt x="0" y="172"/>
                  </a:lnTo>
                  <a:lnTo>
                    <a:pt x="25" y="221"/>
                  </a:lnTo>
                  <a:lnTo>
                    <a:pt x="49" y="270"/>
                  </a:lnTo>
                  <a:lnTo>
                    <a:pt x="123" y="295"/>
                  </a:lnTo>
                  <a:lnTo>
                    <a:pt x="147" y="295"/>
                  </a:lnTo>
                  <a:lnTo>
                    <a:pt x="490" y="246"/>
                  </a:lnTo>
                  <a:lnTo>
                    <a:pt x="2082" y="246"/>
                  </a:lnTo>
                  <a:lnTo>
                    <a:pt x="3086" y="270"/>
                  </a:lnTo>
                  <a:lnTo>
                    <a:pt x="3503" y="295"/>
                  </a:lnTo>
                  <a:lnTo>
                    <a:pt x="3551" y="295"/>
                  </a:lnTo>
                  <a:lnTo>
                    <a:pt x="3600" y="270"/>
                  </a:lnTo>
                  <a:lnTo>
                    <a:pt x="3625" y="246"/>
                  </a:lnTo>
                  <a:lnTo>
                    <a:pt x="3625" y="197"/>
                  </a:lnTo>
                  <a:lnTo>
                    <a:pt x="3625" y="148"/>
                  </a:lnTo>
                  <a:lnTo>
                    <a:pt x="3600" y="99"/>
                  </a:lnTo>
                  <a:lnTo>
                    <a:pt x="3576" y="74"/>
                  </a:lnTo>
                  <a:lnTo>
                    <a:pt x="3527" y="74"/>
                  </a:lnTo>
                  <a:lnTo>
                    <a:pt x="3062" y="50"/>
                  </a:lnTo>
                  <a:lnTo>
                    <a:pt x="205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293;p56">
              <a:extLst>
                <a:ext uri="{FF2B5EF4-FFF2-40B4-BE49-F238E27FC236}">
                  <a16:creationId xmlns:a16="http://schemas.microsoft.com/office/drawing/2014/main" id="{0F163E07-9647-AA26-72A1-2A7585073EB0}"/>
                </a:ext>
              </a:extLst>
            </p:cNvPr>
            <p:cNvSpPr/>
            <p:nvPr/>
          </p:nvSpPr>
          <p:spPr>
            <a:xfrm>
              <a:off x="5526225" y="2915650"/>
              <a:ext cx="228400" cy="164725"/>
            </a:xfrm>
            <a:custGeom>
              <a:avLst/>
              <a:gdLst/>
              <a:ahLst/>
              <a:cxnLst/>
              <a:rect l="l" t="t" r="r" b="b"/>
              <a:pathLst>
                <a:path w="9136" h="6589" extrusionOk="0">
                  <a:moveTo>
                    <a:pt x="9013" y="1"/>
                  </a:moveTo>
                  <a:lnTo>
                    <a:pt x="8964" y="25"/>
                  </a:lnTo>
                  <a:lnTo>
                    <a:pt x="7838" y="613"/>
                  </a:lnTo>
                  <a:lnTo>
                    <a:pt x="6711" y="1250"/>
                  </a:lnTo>
                  <a:lnTo>
                    <a:pt x="5609" y="1936"/>
                  </a:lnTo>
                  <a:lnTo>
                    <a:pt x="4507" y="2695"/>
                  </a:lnTo>
                  <a:lnTo>
                    <a:pt x="3405" y="3503"/>
                  </a:lnTo>
                  <a:lnTo>
                    <a:pt x="2278" y="4385"/>
                  </a:lnTo>
                  <a:lnTo>
                    <a:pt x="1176" y="5340"/>
                  </a:lnTo>
                  <a:lnTo>
                    <a:pt x="50" y="6369"/>
                  </a:lnTo>
                  <a:lnTo>
                    <a:pt x="25" y="6417"/>
                  </a:lnTo>
                  <a:lnTo>
                    <a:pt x="1" y="6466"/>
                  </a:lnTo>
                  <a:lnTo>
                    <a:pt x="25" y="6515"/>
                  </a:lnTo>
                  <a:lnTo>
                    <a:pt x="50" y="6540"/>
                  </a:lnTo>
                  <a:lnTo>
                    <a:pt x="74" y="6564"/>
                  </a:lnTo>
                  <a:lnTo>
                    <a:pt x="123" y="6589"/>
                  </a:lnTo>
                  <a:lnTo>
                    <a:pt x="172" y="6564"/>
                  </a:lnTo>
                  <a:lnTo>
                    <a:pt x="197" y="6540"/>
                  </a:lnTo>
                  <a:lnTo>
                    <a:pt x="1323" y="5511"/>
                  </a:lnTo>
                  <a:lnTo>
                    <a:pt x="2425" y="4581"/>
                  </a:lnTo>
                  <a:lnTo>
                    <a:pt x="3527" y="3699"/>
                  </a:lnTo>
                  <a:lnTo>
                    <a:pt x="4629" y="2866"/>
                  </a:lnTo>
                  <a:lnTo>
                    <a:pt x="5732" y="2131"/>
                  </a:lnTo>
                  <a:lnTo>
                    <a:pt x="6834" y="1446"/>
                  </a:lnTo>
                  <a:lnTo>
                    <a:pt x="7936" y="809"/>
                  </a:lnTo>
                  <a:lnTo>
                    <a:pt x="9062" y="221"/>
                  </a:lnTo>
                  <a:lnTo>
                    <a:pt x="9111" y="197"/>
                  </a:lnTo>
                  <a:lnTo>
                    <a:pt x="9136" y="172"/>
                  </a:lnTo>
                  <a:lnTo>
                    <a:pt x="9136" y="123"/>
                  </a:lnTo>
                  <a:lnTo>
                    <a:pt x="9136" y="74"/>
                  </a:lnTo>
                  <a:lnTo>
                    <a:pt x="9087" y="50"/>
                  </a:lnTo>
                  <a:lnTo>
                    <a:pt x="9062" y="25"/>
                  </a:lnTo>
                  <a:lnTo>
                    <a:pt x="90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294;p56">
              <a:extLst>
                <a:ext uri="{FF2B5EF4-FFF2-40B4-BE49-F238E27FC236}">
                  <a16:creationId xmlns:a16="http://schemas.microsoft.com/office/drawing/2014/main" id="{99F526C5-A767-CF26-773B-79ABD0635668}"/>
                </a:ext>
              </a:extLst>
            </p:cNvPr>
            <p:cNvSpPr/>
            <p:nvPr/>
          </p:nvSpPr>
          <p:spPr>
            <a:xfrm>
              <a:off x="5185800" y="3110375"/>
              <a:ext cx="486175" cy="47775"/>
            </a:xfrm>
            <a:custGeom>
              <a:avLst/>
              <a:gdLst/>
              <a:ahLst/>
              <a:cxnLst/>
              <a:rect l="l" t="t" r="r" b="b"/>
              <a:pathLst>
                <a:path w="19447" h="1911" extrusionOk="0">
                  <a:moveTo>
                    <a:pt x="4776" y="0"/>
                  </a:moveTo>
                  <a:lnTo>
                    <a:pt x="4139" y="49"/>
                  </a:lnTo>
                  <a:lnTo>
                    <a:pt x="3552" y="98"/>
                  </a:lnTo>
                  <a:lnTo>
                    <a:pt x="2988" y="196"/>
                  </a:lnTo>
                  <a:lnTo>
                    <a:pt x="2474" y="294"/>
                  </a:lnTo>
                  <a:lnTo>
                    <a:pt x="1984" y="441"/>
                  </a:lnTo>
                  <a:lnTo>
                    <a:pt x="1519" y="588"/>
                  </a:lnTo>
                  <a:lnTo>
                    <a:pt x="1102" y="784"/>
                  </a:lnTo>
                  <a:lnTo>
                    <a:pt x="711" y="980"/>
                  </a:lnTo>
                  <a:lnTo>
                    <a:pt x="368" y="1200"/>
                  </a:lnTo>
                  <a:lnTo>
                    <a:pt x="49" y="1470"/>
                  </a:lnTo>
                  <a:lnTo>
                    <a:pt x="25" y="1494"/>
                  </a:lnTo>
                  <a:lnTo>
                    <a:pt x="0" y="1543"/>
                  </a:lnTo>
                  <a:lnTo>
                    <a:pt x="25" y="1592"/>
                  </a:lnTo>
                  <a:lnTo>
                    <a:pt x="49" y="1641"/>
                  </a:lnTo>
                  <a:lnTo>
                    <a:pt x="74" y="1665"/>
                  </a:lnTo>
                  <a:lnTo>
                    <a:pt x="172" y="1665"/>
                  </a:lnTo>
                  <a:lnTo>
                    <a:pt x="196" y="1641"/>
                  </a:lnTo>
                  <a:lnTo>
                    <a:pt x="564" y="1347"/>
                  </a:lnTo>
                  <a:lnTo>
                    <a:pt x="980" y="1102"/>
                  </a:lnTo>
                  <a:lnTo>
                    <a:pt x="1421" y="882"/>
                  </a:lnTo>
                  <a:lnTo>
                    <a:pt x="1911" y="710"/>
                  </a:lnTo>
                  <a:lnTo>
                    <a:pt x="2425" y="563"/>
                  </a:lnTo>
                  <a:lnTo>
                    <a:pt x="2964" y="441"/>
                  </a:lnTo>
                  <a:lnTo>
                    <a:pt x="3527" y="343"/>
                  </a:lnTo>
                  <a:lnTo>
                    <a:pt x="4115" y="294"/>
                  </a:lnTo>
                  <a:lnTo>
                    <a:pt x="4727" y="245"/>
                  </a:lnTo>
                  <a:lnTo>
                    <a:pt x="5364" y="220"/>
                  </a:lnTo>
                  <a:lnTo>
                    <a:pt x="6001" y="245"/>
                  </a:lnTo>
                  <a:lnTo>
                    <a:pt x="6638" y="269"/>
                  </a:lnTo>
                  <a:lnTo>
                    <a:pt x="7274" y="294"/>
                  </a:lnTo>
                  <a:lnTo>
                    <a:pt x="7911" y="367"/>
                  </a:lnTo>
                  <a:lnTo>
                    <a:pt x="9185" y="514"/>
                  </a:lnTo>
                  <a:lnTo>
                    <a:pt x="10434" y="710"/>
                  </a:lnTo>
                  <a:lnTo>
                    <a:pt x="11585" y="931"/>
                  </a:lnTo>
                  <a:lnTo>
                    <a:pt x="12662" y="1151"/>
                  </a:lnTo>
                  <a:lnTo>
                    <a:pt x="13593" y="1372"/>
                  </a:lnTo>
                  <a:lnTo>
                    <a:pt x="14989" y="1739"/>
                  </a:lnTo>
                  <a:lnTo>
                    <a:pt x="15528" y="1886"/>
                  </a:lnTo>
                  <a:lnTo>
                    <a:pt x="15552" y="1910"/>
                  </a:lnTo>
                  <a:lnTo>
                    <a:pt x="15601" y="1886"/>
                  </a:lnTo>
                  <a:lnTo>
                    <a:pt x="19373" y="637"/>
                  </a:lnTo>
                  <a:lnTo>
                    <a:pt x="19398" y="612"/>
                  </a:lnTo>
                  <a:lnTo>
                    <a:pt x="19422" y="563"/>
                  </a:lnTo>
                  <a:lnTo>
                    <a:pt x="19447" y="539"/>
                  </a:lnTo>
                  <a:lnTo>
                    <a:pt x="19447" y="490"/>
                  </a:lnTo>
                  <a:lnTo>
                    <a:pt x="19422" y="441"/>
                  </a:lnTo>
                  <a:lnTo>
                    <a:pt x="19373" y="416"/>
                  </a:lnTo>
                  <a:lnTo>
                    <a:pt x="19300" y="416"/>
                  </a:lnTo>
                  <a:lnTo>
                    <a:pt x="15552" y="1665"/>
                  </a:lnTo>
                  <a:lnTo>
                    <a:pt x="14867" y="1470"/>
                  </a:lnTo>
                  <a:lnTo>
                    <a:pt x="13471" y="1102"/>
                  </a:lnTo>
                  <a:lnTo>
                    <a:pt x="12564" y="882"/>
                  </a:lnTo>
                  <a:lnTo>
                    <a:pt x="11536" y="686"/>
                  </a:lnTo>
                  <a:lnTo>
                    <a:pt x="10434" y="465"/>
                  </a:lnTo>
                  <a:lnTo>
                    <a:pt x="9258" y="294"/>
                  </a:lnTo>
                  <a:lnTo>
                    <a:pt x="8425" y="171"/>
                  </a:lnTo>
                  <a:lnTo>
                    <a:pt x="7642" y="98"/>
                  </a:lnTo>
                  <a:lnTo>
                    <a:pt x="6858" y="25"/>
                  </a:lnTo>
                  <a:lnTo>
                    <a:pt x="614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295;p56">
              <a:extLst>
                <a:ext uri="{FF2B5EF4-FFF2-40B4-BE49-F238E27FC236}">
                  <a16:creationId xmlns:a16="http://schemas.microsoft.com/office/drawing/2014/main" id="{027204C3-12C8-24E7-A719-30023EFE89F2}"/>
                </a:ext>
              </a:extLst>
            </p:cNvPr>
            <p:cNvSpPr/>
            <p:nvPr/>
          </p:nvSpPr>
          <p:spPr>
            <a:xfrm>
              <a:off x="5569700" y="2896050"/>
              <a:ext cx="285950" cy="230250"/>
            </a:xfrm>
            <a:custGeom>
              <a:avLst/>
              <a:gdLst/>
              <a:ahLst/>
              <a:cxnLst/>
              <a:rect l="l" t="t" r="r" b="b"/>
              <a:pathLst>
                <a:path w="11438" h="9210" extrusionOk="0">
                  <a:moveTo>
                    <a:pt x="11242" y="1"/>
                  </a:moveTo>
                  <a:lnTo>
                    <a:pt x="10164" y="736"/>
                  </a:lnTo>
                  <a:lnTo>
                    <a:pt x="8989" y="1568"/>
                  </a:lnTo>
                  <a:lnTo>
                    <a:pt x="7495" y="2671"/>
                  </a:lnTo>
                  <a:lnTo>
                    <a:pt x="5756" y="3993"/>
                  </a:lnTo>
                  <a:lnTo>
                    <a:pt x="4850" y="4728"/>
                  </a:lnTo>
                  <a:lnTo>
                    <a:pt x="3895" y="5512"/>
                  </a:lnTo>
                  <a:lnTo>
                    <a:pt x="2915" y="6344"/>
                  </a:lnTo>
                  <a:lnTo>
                    <a:pt x="1935" y="7201"/>
                  </a:lnTo>
                  <a:lnTo>
                    <a:pt x="980" y="8083"/>
                  </a:lnTo>
                  <a:lnTo>
                    <a:pt x="25" y="9014"/>
                  </a:lnTo>
                  <a:lnTo>
                    <a:pt x="0" y="9063"/>
                  </a:lnTo>
                  <a:lnTo>
                    <a:pt x="0" y="9087"/>
                  </a:lnTo>
                  <a:lnTo>
                    <a:pt x="0" y="9136"/>
                  </a:lnTo>
                  <a:lnTo>
                    <a:pt x="25" y="9185"/>
                  </a:lnTo>
                  <a:lnTo>
                    <a:pt x="74" y="9210"/>
                  </a:lnTo>
                  <a:lnTo>
                    <a:pt x="147" y="9210"/>
                  </a:lnTo>
                  <a:lnTo>
                    <a:pt x="196" y="9185"/>
                  </a:lnTo>
                  <a:lnTo>
                    <a:pt x="1127" y="8255"/>
                  </a:lnTo>
                  <a:lnTo>
                    <a:pt x="2107" y="7373"/>
                  </a:lnTo>
                  <a:lnTo>
                    <a:pt x="3062" y="6516"/>
                  </a:lnTo>
                  <a:lnTo>
                    <a:pt x="4042" y="5683"/>
                  </a:lnTo>
                  <a:lnTo>
                    <a:pt x="4997" y="4899"/>
                  </a:lnTo>
                  <a:lnTo>
                    <a:pt x="5903" y="4165"/>
                  </a:lnTo>
                  <a:lnTo>
                    <a:pt x="7642" y="2842"/>
                  </a:lnTo>
                  <a:lnTo>
                    <a:pt x="9136" y="1764"/>
                  </a:lnTo>
                  <a:lnTo>
                    <a:pt x="10311" y="932"/>
                  </a:lnTo>
                  <a:lnTo>
                    <a:pt x="11365" y="197"/>
                  </a:lnTo>
                  <a:lnTo>
                    <a:pt x="11414" y="172"/>
                  </a:lnTo>
                  <a:lnTo>
                    <a:pt x="11438" y="123"/>
                  </a:lnTo>
                  <a:lnTo>
                    <a:pt x="11438" y="99"/>
                  </a:lnTo>
                  <a:lnTo>
                    <a:pt x="11414" y="50"/>
                  </a:lnTo>
                  <a:lnTo>
                    <a:pt x="1138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296;p56">
              <a:extLst>
                <a:ext uri="{FF2B5EF4-FFF2-40B4-BE49-F238E27FC236}">
                  <a16:creationId xmlns:a16="http://schemas.microsoft.com/office/drawing/2014/main" id="{5027A97D-C9BD-5CFF-AF85-C902BB669367}"/>
                </a:ext>
              </a:extLst>
            </p:cNvPr>
            <p:cNvSpPr/>
            <p:nvPr/>
          </p:nvSpPr>
          <p:spPr>
            <a:xfrm>
              <a:off x="4847200" y="3166700"/>
              <a:ext cx="161675" cy="315950"/>
            </a:xfrm>
            <a:custGeom>
              <a:avLst/>
              <a:gdLst/>
              <a:ahLst/>
              <a:cxnLst/>
              <a:rect l="l" t="t" r="r" b="b"/>
              <a:pathLst>
                <a:path w="6467" h="12638" extrusionOk="0">
                  <a:moveTo>
                    <a:pt x="907" y="0"/>
                  </a:moveTo>
                  <a:lnTo>
                    <a:pt x="735" y="25"/>
                  </a:lnTo>
                  <a:lnTo>
                    <a:pt x="539" y="74"/>
                  </a:lnTo>
                  <a:lnTo>
                    <a:pt x="392" y="172"/>
                  </a:lnTo>
                  <a:lnTo>
                    <a:pt x="245" y="294"/>
                  </a:lnTo>
                  <a:lnTo>
                    <a:pt x="148" y="417"/>
                  </a:lnTo>
                  <a:lnTo>
                    <a:pt x="50" y="588"/>
                  </a:lnTo>
                  <a:lnTo>
                    <a:pt x="1" y="759"/>
                  </a:lnTo>
                  <a:lnTo>
                    <a:pt x="1" y="931"/>
                  </a:lnTo>
                  <a:lnTo>
                    <a:pt x="25" y="1102"/>
                  </a:lnTo>
                  <a:lnTo>
                    <a:pt x="74" y="1274"/>
                  </a:lnTo>
                  <a:lnTo>
                    <a:pt x="4703" y="12075"/>
                  </a:lnTo>
                  <a:lnTo>
                    <a:pt x="4776" y="12197"/>
                  </a:lnTo>
                  <a:lnTo>
                    <a:pt x="4850" y="12320"/>
                  </a:lnTo>
                  <a:lnTo>
                    <a:pt x="4948" y="12417"/>
                  </a:lnTo>
                  <a:lnTo>
                    <a:pt x="5046" y="12491"/>
                  </a:lnTo>
                  <a:lnTo>
                    <a:pt x="5168" y="12564"/>
                  </a:lnTo>
                  <a:lnTo>
                    <a:pt x="5291" y="12613"/>
                  </a:lnTo>
                  <a:lnTo>
                    <a:pt x="5413" y="12638"/>
                  </a:lnTo>
                  <a:lnTo>
                    <a:pt x="5560" y="12638"/>
                  </a:lnTo>
                  <a:lnTo>
                    <a:pt x="5732" y="12613"/>
                  </a:lnTo>
                  <a:lnTo>
                    <a:pt x="5903" y="12564"/>
                  </a:lnTo>
                  <a:lnTo>
                    <a:pt x="6074" y="12466"/>
                  </a:lnTo>
                  <a:lnTo>
                    <a:pt x="6221" y="12369"/>
                  </a:lnTo>
                  <a:lnTo>
                    <a:pt x="6319" y="12222"/>
                  </a:lnTo>
                  <a:lnTo>
                    <a:pt x="6393" y="12075"/>
                  </a:lnTo>
                  <a:lnTo>
                    <a:pt x="6442" y="11903"/>
                  </a:lnTo>
                  <a:lnTo>
                    <a:pt x="6466" y="11707"/>
                  </a:lnTo>
                  <a:lnTo>
                    <a:pt x="6442" y="11536"/>
                  </a:lnTo>
                  <a:lnTo>
                    <a:pt x="6393" y="11364"/>
                  </a:lnTo>
                  <a:lnTo>
                    <a:pt x="1764" y="564"/>
                  </a:lnTo>
                  <a:lnTo>
                    <a:pt x="1666" y="392"/>
                  </a:lnTo>
                  <a:lnTo>
                    <a:pt x="1544" y="270"/>
                  </a:lnTo>
                  <a:lnTo>
                    <a:pt x="1397" y="147"/>
                  </a:lnTo>
                  <a:lnTo>
                    <a:pt x="1250" y="74"/>
                  </a:lnTo>
                  <a:lnTo>
                    <a:pt x="1078" y="25"/>
                  </a:lnTo>
                  <a:lnTo>
                    <a:pt x="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297;p56">
              <a:extLst>
                <a:ext uri="{FF2B5EF4-FFF2-40B4-BE49-F238E27FC236}">
                  <a16:creationId xmlns:a16="http://schemas.microsoft.com/office/drawing/2014/main" id="{F6467B4F-9AAE-1BF7-44B1-7500F88E9E24}"/>
                </a:ext>
              </a:extLst>
            </p:cNvPr>
            <p:cNvSpPr/>
            <p:nvPr/>
          </p:nvSpPr>
          <p:spPr>
            <a:xfrm>
              <a:off x="4808025" y="3211400"/>
              <a:ext cx="161650" cy="315950"/>
            </a:xfrm>
            <a:custGeom>
              <a:avLst/>
              <a:gdLst/>
              <a:ahLst/>
              <a:cxnLst/>
              <a:rect l="l" t="t" r="r" b="b"/>
              <a:pathLst>
                <a:path w="6466" h="12638" extrusionOk="0">
                  <a:moveTo>
                    <a:pt x="906" y="0"/>
                  </a:moveTo>
                  <a:lnTo>
                    <a:pt x="735" y="25"/>
                  </a:lnTo>
                  <a:lnTo>
                    <a:pt x="563" y="74"/>
                  </a:lnTo>
                  <a:lnTo>
                    <a:pt x="392" y="147"/>
                  </a:lnTo>
                  <a:lnTo>
                    <a:pt x="245" y="270"/>
                  </a:lnTo>
                  <a:lnTo>
                    <a:pt x="147" y="416"/>
                  </a:lnTo>
                  <a:lnTo>
                    <a:pt x="74" y="563"/>
                  </a:lnTo>
                  <a:lnTo>
                    <a:pt x="25" y="735"/>
                  </a:lnTo>
                  <a:lnTo>
                    <a:pt x="0" y="906"/>
                  </a:lnTo>
                  <a:lnTo>
                    <a:pt x="25" y="1102"/>
                  </a:lnTo>
                  <a:lnTo>
                    <a:pt x="74" y="1274"/>
                  </a:lnTo>
                  <a:lnTo>
                    <a:pt x="4702" y="12074"/>
                  </a:lnTo>
                  <a:lnTo>
                    <a:pt x="4776" y="12197"/>
                  </a:lnTo>
                  <a:lnTo>
                    <a:pt x="4849" y="12319"/>
                  </a:lnTo>
                  <a:lnTo>
                    <a:pt x="4947" y="12393"/>
                  </a:lnTo>
                  <a:lnTo>
                    <a:pt x="5045" y="12491"/>
                  </a:lnTo>
                  <a:lnTo>
                    <a:pt x="5168" y="12540"/>
                  </a:lnTo>
                  <a:lnTo>
                    <a:pt x="5290" y="12589"/>
                  </a:lnTo>
                  <a:lnTo>
                    <a:pt x="5413" y="12613"/>
                  </a:lnTo>
                  <a:lnTo>
                    <a:pt x="5560" y="12638"/>
                  </a:lnTo>
                  <a:lnTo>
                    <a:pt x="5731" y="12613"/>
                  </a:lnTo>
                  <a:lnTo>
                    <a:pt x="5927" y="12564"/>
                  </a:lnTo>
                  <a:lnTo>
                    <a:pt x="6074" y="12466"/>
                  </a:lnTo>
                  <a:lnTo>
                    <a:pt x="6221" y="12344"/>
                  </a:lnTo>
                  <a:lnTo>
                    <a:pt x="6319" y="12221"/>
                  </a:lnTo>
                  <a:lnTo>
                    <a:pt x="6417" y="12050"/>
                  </a:lnTo>
                  <a:lnTo>
                    <a:pt x="6466" y="11879"/>
                  </a:lnTo>
                  <a:lnTo>
                    <a:pt x="6466" y="11707"/>
                  </a:lnTo>
                  <a:lnTo>
                    <a:pt x="6441" y="11536"/>
                  </a:lnTo>
                  <a:lnTo>
                    <a:pt x="6392" y="11364"/>
                  </a:lnTo>
                  <a:lnTo>
                    <a:pt x="1763" y="539"/>
                  </a:lnTo>
                  <a:lnTo>
                    <a:pt x="1666" y="392"/>
                  </a:lnTo>
                  <a:lnTo>
                    <a:pt x="1543" y="245"/>
                  </a:lnTo>
                  <a:lnTo>
                    <a:pt x="1421" y="147"/>
                  </a:lnTo>
                  <a:lnTo>
                    <a:pt x="1249" y="49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298;p56">
              <a:extLst>
                <a:ext uri="{FF2B5EF4-FFF2-40B4-BE49-F238E27FC236}">
                  <a16:creationId xmlns:a16="http://schemas.microsoft.com/office/drawing/2014/main" id="{EF0ADB12-D48B-3783-1B4A-06BA4D5699C1}"/>
                </a:ext>
              </a:extLst>
            </p:cNvPr>
            <p:cNvSpPr/>
            <p:nvPr/>
          </p:nvSpPr>
          <p:spPr>
            <a:xfrm>
              <a:off x="1589225" y="2895450"/>
              <a:ext cx="1280925" cy="1770150"/>
            </a:xfrm>
            <a:custGeom>
              <a:avLst/>
              <a:gdLst/>
              <a:ahLst/>
              <a:cxnLst/>
              <a:rect l="l" t="t" r="r" b="b"/>
              <a:pathLst>
                <a:path w="51237" h="70806" extrusionOk="0">
                  <a:moveTo>
                    <a:pt x="32501" y="0"/>
                  </a:moveTo>
                  <a:lnTo>
                    <a:pt x="31105" y="1250"/>
                  </a:lnTo>
                  <a:lnTo>
                    <a:pt x="27431" y="4556"/>
                  </a:lnTo>
                  <a:lnTo>
                    <a:pt x="22214" y="9258"/>
                  </a:lnTo>
                  <a:lnTo>
                    <a:pt x="19275" y="11952"/>
                  </a:lnTo>
                  <a:lnTo>
                    <a:pt x="16238" y="14744"/>
                  </a:lnTo>
                  <a:lnTo>
                    <a:pt x="13226" y="17561"/>
                  </a:lnTo>
                  <a:lnTo>
                    <a:pt x="10287" y="20353"/>
                  </a:lnTo>
                  <a:lnTo>
                    <a:pt x="7544" y="22998"/>
                  </a:lnTo>
                  <a:lnTo>
                    <a:pt x="6270" y="24247"/>
                  </a:lnTo>
                  <a:lnTo>
                    <a:pt x="5070" y="25447"/>
                  </a:lnTo>
                  <a:lnTo>
                    <a:pt x="3993" y="26574"/>
                  </a:lnTo>
                  <a:lnTo>
                    <a:pt x="2988" y="27603"/>
                  </a:lnTo>
                  <a:lnTo>
                    <a:pt x="2131" y="28558"/>
                  </a:lnTo>
                  <a:lnTo>
                    <a:pt x="1396" y="29390"/>
                  </a:lnTo>
                  <a:lnTo>
                    <a:pt x="809" y="30125"/>
                  </a:lnTo>
                  <a:lnTo>
                    <a:pt x="368" y="30737"/>
                  </a:lnTo>
                  <a:lnTo>
                    <a:pt x="196" y="30982"/>
                  </a:lnTo>
                  <a:lnTo>
                    <a:pt x="98" y="31203"/>
                  </a:lnTo>
                  <a:lnTo>
                    <a:pt x="25" y="31399"/>
                  </a:lnTo>
                  <a:lnTo>
                    <a:pt x="0" y="31546"/>
                  </a:lnTo>
                  <a:lnTo>
                    <a:pt x="25" y="31693"/>
                  </a:lnTo>
                  <a:lnTo>
                    <a:pt x="74" y="31864"/>
                  </a:lnTo>
                  <a:lnTo>
                    <a:pt x="172" y="32060"/>
                  </a:lnTo>
                  <a:lnTo>
                    <a:pt x="294" y="32280"/>
                  </a:lnTo>
                  <a:lnTo>
                    <a:pt x="662" y="32819"/>
                  </a:lnTo>
                  <a:lnTo>
                    <a:pt x="1152" y="33480"/>
                  </a:lnTo>
                  <a:lnTo>
                    <a:pt x="1739" y="34215"/>
                  </a:lnTo>
                  <a:lnTo>
                    <a:pt x="2450" y="35048"/>
                  </a:lnTo>
                  <a:lnTo>
                    <a:pt x="3258" y="35954"/>
                  </a:lnTo>
                  <a:lnTo>
                    <a:pt x="4164" y="36934"/>
                  </a:lnTo>
                  <a:lnTo>
                    <a:pt x="6197" y="39089"/>
                  </a:lnTo>
                  <a:lnTo>
                    <a:pt x="8499" y="41416"/>
                  </a:lnTo>
                  <a:lnTo>
                    <a:pt x="10948" y="43865"/>
                  </a:lnTo>
                  <a:lnTo>
                    <a:pt x="13520" y="46388"/>
                  </a:lnTo>
                  <a:lnTo>
                    <a:pt x="16116" y="48886"/>
                  </a:lnTo>
                  <a:lnTo>
                    <a:pt x="18638" y="51310"/>
                  </a:lnTo>
                  <a:lnTo>
                    <a:pt x="23292" y="55719"/>
                  </a:lnTo>
                  <a:lnTo>
                    <a:pt x="26843" y="59050"/>
                  </a:lnTo>
                  <a:lnTo>
                    <a:pt x="28729" y="60813"/>
                  </a:lnTo>
                  <a:lnTo>
                    <a:pt x="28704" y="60862"/>
                  </a:lnTo>
                  <a:lnTo>
                    <a:pt x="29219" y="61474"/>
                  </a:lnTo>
                  <a:lnTo>
                    <a:pt x="29758" y="62062"/>
                  </a:lnTo>
                  <a:lnTo>
                    <a:pt x="30321" y="62650"/>
                  </a:lnTo>
                  <a:lnTo>
                    <a:pt x="30884" y="63213"/>
                  </a:lnTo>
                  <a:lnTo>
                    <a:pt x="31472" y="63752"/>
                  </a:lnTo>
                  <a:lnTo>
                    <a:pt x="32060" y="64266"/>
                  </a:lnTo>
                  <a:lnTo>
                    <a:pt x="32648" y="64781"/>
                  </a:lnTo>
                  <a:lnTo>
                    <a:pt x="33235" y="65271"/>
                  </a:lnTo>
                  <a:lnTo>
                    <a:pt x="33848" y="65736"/>
                  </a:lnTo>
                  <a:lnTo>
                    <a:pt x="34435" y="66177"/>
                  </a:lnTo>
                  <a:lnTo>
                    <a:pt x="35636" y="67034"/>
                  </a:lnTo>
                  <a:lnTo>
                    <a:pt x="36811" y="67793"/>
                  </a:lnTo>
                  <a:lnTo>
                    <a:pt x="37913" y="68454"/>
                  </a:lnTo>
                  <a:lnTo>
                    <a:pt x="38966" y="69067"/>
                  </a:lnTo>
                  <a:lnTo>
                    <a:pt x="39946" y="69581"/>
                  </a:lnTo>
                  <a:lnTo>
                    <a:pt x="40803" y="69997"/>
                  </a:lnTo>
                  <a:lnTo>
                    <a:pt x="41562" y="70340"/>
                  </a:lnTo>
                  <a:lnTo>
                    <a:pt x="42175" y="70585"/>
                  </a:lnTo>
                  <a:lnTo>
                    <a:pt x="42640" y="70732"/>
                  </a:lnTo>
                  <a:lnTo>
                    <a:pt x="42909" y="70806"/>
                  </a:lnTo>
                  <a:lnTo>
                    <a:pt x="42983" y="70806"/>
                  </a:lnTo>
                  <a:lnTo>
                    <a:pt x="43007" y="70781"/>
                  </a:lnTo>
                  <a:lnTo>
                    <a:pt x="43326" y="70683"/>
                  </a:lnTo>
                  <a:lnTo>
                    <a:pt x="43620" y="70585"/>
                  </a:lnTo>
                  <a:lnTo>
                    <a:pt x="43914" y="70463"/>
                  </a:lnTo>
                  <a:lnTo>
                    <a:pt x="44183" y="70316"/>
                  </a:lnTo>
                  <a:lnTo>
                    <a:pt x="44428" y="70169"/>
                  </a:lnTo>
                  <a:lnTo>
                    <a:pt x="44673" y="69997"/>
                  </a:lnTo>
                  <a:lnTo>
                    <a:pt x="44893" y="69802"/>
                  </a:lnTo>
                  <a:lnTo>
                    <a:pt x="45114" y="69606"/>
                  </a:lnTo>
                  <a:lnTo>
                    <a:pt x="45310" y="69410"/>
                  </a:lnTo>
                  <a:lnTo>
                    <a:pt x="45481" y="69189"/>
                  </a:lnTo>
                  <a:lnTo>
                    <a:pt x="45653" y="68944"/>
                  </a:lnTo>
                  <a:lnTo>
                    <a:pt x="45799" y="68699"/>
                  </a:lnTo>
                  <a:lnTo>
                    <a:pt x="45946" y="68430"/>
                  </a:lnTo>
                  <a:lnTo>
                    <a:pt x="46069" y="68136"/>
                  </a:lnTo>
                  <a:lnTo>
                    <a:pt x="46167" y="67842"/>
                  </a:lnTo>
                  <a:lnTo>
                    <a:pt x="46265" y="67548"/>
                  </a:lnTo>
                  <a:lnTo>
                    <a:pt x="46534" y="67426"/>
                  </a:lnTo>
                  <a:lnTo>
                    <a:pt x="46804" y="67279"/>
                  </a:lnTo>
                  <a:lnTo>
                    <a:pt x="47073" y="67132"/>
                  </a:lnTo>
                  <a:lnTo>
                    <a:pt x="47318" y="66936"/>
                  </a:lnTo>
                  <a:lnTo>
                    <a:pt x="47538" y="66740"/>
                  </a:lnTo>
                  <a:lnTo>
                    <a:pt x="47759" y="66520"/>
                  </a:lnTo>
                  <a:lnTo>
                    <a:pt x="47979" y="66275"/>
                  </a:lnTo>
                  <a:lnTo>
                    <a:pt x="48175" y="65981"/>
                  </a:lnTo>
                  <a:lnTo>
                    <a:pt x="48347" y="65687"/>
                  </a:lnTo>
                  <a:lnTo>
                    <a:pt x="48494" y="65393"/>
                  </a:lnTo>
                  <a:lnTo>
                    <a:pt x="48641" y="65050"/>
                  </a:lnTo>
                  <a:lnTo>
                    <a:pt x="48763" y="64683"/>
                  </a:lnTo>
                  <a:lnTo>
                    <a:pt x="48861" y="64291"/>
                  </a:lnTo>
                  <a:lnTo>
                    <a:pt x="48934" y="63899"/>
                  </a:lnTo>
                  <a:lnTo>
                    <a:pt x="48983" y="63458"/>
                  </a:lnTo>
                  <a:lnTo>
                    <a:pt x="49008" y="63017"/>
                  </a:lnTo>
                  <a:lnTo>
                    <a:pt x="49179" y="62870"/>
                  </a:lnTo>
                  <a:lnTo>
                    <a:pt x="49326" y="62699"/>
                  </a:lnTo>
                  <a:lnTo>
                    <a:pt x="49473" y="62528"/>
                  </a:lnTo>
                  <a:lnTo>
                    <a:pt x="49620" y="62332"/>
                  </a:lnTo>
                  <a:lnTo>
                    <a:pt x="49743" y="62111"/>
                  </a:lnTo>
                  <a:lnTo>
                    <a:pt x="49841" y="61891"/>
                  </a:lnTo>
                  <a:lnTo>
                    <a:pt x="49939" y="61646"/>
                  </a:lnTo>
                  <a:lnTo>
                    <a:pt x="50012" y="61401"/>
                  </a:lnTo>
                  <a:lnTo>
                    <a:pt x="50085" y="61131"/>
                  </a:lnTo>
                  <a:lnTo>
                    <a:pt x="50134" y="60862"/>
                  </a:lnTo>
                  <a:lnTo>
                    <a:pt x="50159" y="60568"/>
                  </a:lnTo>
                  <a:lnTo>
                    <a:pt x="50183" y="60274"/>
                  </a:lnTo>
                  <a:lnTo>
                    <a:pt x="50183" y="59980"/>
                  </a:lnTo>
                  <a:lnTo>
                    <a:pt x="50159" y="59662"/>
                  </a:lnTo>
                  <a:lnTo>
                    <a:pt x="50134" y="59344"/>
                  </a:lnTo>
                  <a:lnTo>
                    <a:pt x="50061" y="59001"/>
                  </a:lnTo>
                  <a:lnTo>
                    <a:pt x="50232" y="58805"/>
                  </a:lnTo>
                  <a:lnTo>
                    <a:pt x="50404" y="58584"/>
                  </a:lnTo>
                  <a:lnTo>
                    <a:pt x="50551" y="58339"/>
                  </a:lnTo>
                  <a:lnTo>
                    <a:pt x="50698" y="58095"/>
                  </a:lnTo>
                  <a:lnTo>
                    <a:pt x="50820" y="57825"/>
                  </a:lnTo>
                  <a:lnTo>
                    <a:pt x="50918" y="57531"/>
                  </a:lnTo>
                  <a:lnTo>
                    <a:pt x="51016" y="57262"/>
                  </a:lnTo>
                  <a:lnTo>
                    <a:pt x="51090" y="56968"/>
                  </a:lnTo>
                  <a:lnTo>
                    <a:pt x="51163" y="56674"/>
                  </a:lnTo>
                  <a:lnTo>
                    <a:pt x="51212" y="56380"/>
                  </a:lnTo>
                  <a:lnTo>
                    <a:pt x="51237" y="56111"/>
                  </a:lnTo>
                  <a:lnTo>
                    <a:pt x="51237" y="55841"/>
                  </a:lnTo>
                  <a:lnTo>
                    <a:pt x="51212" y="55572"/>
                  </a:lnTo>
                  <a:lnTo>
                    <a:pt x="51163" y="55327"/>
                  </a:lnTo>
                  <a:lnTo>
                    <a:pt x="51090" y="55082"/>
                  </a:lnTo>
                  <a:lnTo>
                    <a:pt x="50992" y="54862"/>
                  </a:lnTo>
                  <a:lnTo>
                    <a:pt x="50698" y="54690"/>
                  </a:lnTo>
                  <a:lnTo>
                    <a:pt x="50037" y="54347"/>
                  </a:lnTo>
                  <a:lnTo>
                    <a:pt x="49130" y="53882"/>
                  </a:lnTo>
                  <a:lnTo>
                    <a:pt x="48053" y="53368"/>
                  </a:lnTo>
                  <a:lnTo>
                    <a:pt x="46877" y="52829"/>
                  </a:lnTo>
                  <a:lnTo>
                    <a:pt x="45751" y="52363"/>
                  </a:lnTo>
                  <a:lnTo>
                    <a:pt x="45212" y="52143"/>
                  </a:lnTo>
                  <a:lnTo>
                    <a:pt x="44722" y="51972"/>
                  </a:lnTo>
                  <a:lnTo>
                    <a:pt x="44281" y="51825"/>
                  </a:lnTo>
                  <a:lnTo>
                    <a:pt x="43889" y="51727"/>
                  </a:lnTo>
                  <a:lnTo>
                    <a:pt x="43032" y="51555"/>
                  </a:lnTo>
                  <a:lnTo>
                    <a:pt x="41881" y="51359"/>
                  </a:lnTo>
                  <a:lnTo>
                    <a:pt x="39260" y="50918"/>
                  </a:lnTo>
                  <a:lnTo>
                    <a:pt x="36027" y="50380"/>
                  </a:lnTo>
                  <a:lnTo>
                    <a:pt x="19496" y="31570"/>
                  </a:lnTo>
                  <a:lnTo>
                    <a:pt x="41538" y="14695"/>
                  </a:lnTo>
                  <a:lnTo>
                    <a:pt x="325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299;p56">
              <a:extLst>
                <a:ext uri="{FF2B5EF4-FFF2-40B4-BE49-F238E27FC236}">
                  <a16:creationId xmlns:a16="http://schemas.microsoft.com/office/drawing/2014/main" id="{BCFE1267-A1C4-D8B5-612B-4E3BDE32EDF0}"/>
                </a:ext>
              </a:extLst>
            </p:cNvPr>
            <p:cNvSpPr/>
            <p:nvPr/>
          </p:nvSpPr>
          <p:spPr>
            <a:xfrm>
              <a:off x="1584950" y="2889325"/>
              <a:ext cx="1289500" cy="1780575"/>
            </a:xfrm>
            <a:custGeom>
              <a:avLst/>
              <a:gdLst/>
              <a:ahLst/>
              <a:cxnLst/>
              <a:rect l="l" t="t" r="r" b="b"/>
              <a:pathLst>
                <a:path w="51580" h="71223" extrusionOk="0">
                  <a:moveTo>
                    <a:pt x="32623" y="515"/>
                  </a:moveTo>
                  <a:lnTo>
                    <a:pt x="41489" y="14916"/>
                  </a:lnTo>
                  <a:lnTo>
                    <a:pt x="19569" y="31668"/>
                  </a:lnTo>
                  <a:lnTo>
                    <a:pt x="19422" y="31791"/>
                  </a:lnTo>
                  <a:lnTo>
                    <a:pt x="36051" y="50747"/>
                  </a:lnTo>
                  <a:lnTo>
                    <a:pt x="36100" y="50796"/>
                  </a:lnTo>
                  <a:lnTo>
                    <a:pt x="36174" y="50796"/>
                  </a:lnTo>
                  <a:lnTo>
                    <a:pt x="39431" y="51335"/>
                  </a:lnTo>
                  <a:lnTo>
                    <a:pt x="42052" y="51776"/>
                  </a:lnTo>
                  <a:lnTo>
                    <a:pt x="43178" y="51996"/>
                  </a:lnTo>
                  <a:lnTo>
                    <a:pt x="44036" y="52143"/>
                  </a:lnTo>
                  <a:lnTo>
                    <a:pt x="44403" y="52241"/>
                  </a:lnTo>
                  <a:lnTo>
                    <a:pt x="44819" y="52388"/>
                  </a:lnTo>
                  <a:lnTo>
                    <a:pt x="45285" y="52535"/>
                  </a:lnTo>
                  <a:lnTo>
                    <a:pt x="45799" y="52731"/>
                  </a:lnTo>
                  <a:lnTo>
                    <a:pt x="46901" y="53196"/>
                  </a:lnTo>
                  <a:lnTo>
                    <a:pt x="48028" y="53711"/>
                  </a:lnTo>
                  <a:lnTo>
                    <a:pt x="49081" y="54200"/>
                  </a:lnTo>
                  <a:lnTo>
                    <a:pt x="49987" y="54666"/>
                  </a:lnTo>
                  <a:lnTo>
                    <a:pt x="50673" y="55009"/>
                  </a:lnTo>
                  <a:lnTo>
                    <a:pt x="51040" y="55229"/>
                  </a:lnTo>
                  <a:lnTo>
                    <a:pt x="51114" y="55425"/>
                  </a:lnTo>
                  <a:lnTo>
                    <a:pt x="51187" y="55645"/>
                  </a:lnTo>
                  <a:lnTo>
                    <a:pt x="51212" y="55890"/>
                  </a:lnTo>
                  <a:lnTo>
                    <a:pt x="51236" y="56135"/>
                  </a:lnTo>
                  <a:lnTo>
                    <a:pt x="51212" y="56405"/>
                  </a:lnTo>
                  <a:lnTo>
                    <a:pt x="51187" y="56674"/>
                  </a:lnTo>
                  <a:lnTo>
                    <a:pt x="51138" y="56944"/>
                  </a:lnTo>
                  <a:lnTo>
                    <a:pt x="51089" y="57213"/>
                  </a:lnTo>
                  <a:lnTo>
                    <a:pt x="51016" y="57507"/>
                  </a:lnTo>
                  <a:lnTo>
                    <a:pt x="50918" y="57776"/>
                  </a:lnTo>
                  <a:lnTo>
                    <a:pt x="50795" y="58021"/>
                  </a:lnTo>
                  <a:lnTo>
                    <a:pt x="50697" y="58291"/>
                  </a:lnTo>
                  <a:lnTo>
                    <a:pt x="50550" y="58511"/>
                  </a:lnTo>
                  <a:lnTo>
                    <a:pt x="50403" y="58756"/>
                  </a:lnTo>
                  <a:lnTo>
                    <a:pt x="50256" y="58952"/>
                  </a:lnTo>
                  <a:lnTo>
                    <a:pt x="50110" y="59148"/>
                  </a:lnTo>
                  <a:lnTo>
                    <a:pt x="50061" y="59197"/>
                  </a:lnTo>
                  <a:lnTo>
                    <a:pt x="50061" y="59295"/>
                  </a:lnTo>
                  <a:lnTo>
                    <a:pt x="50110" y="59589"/>
                  </a:lnTo>
                  <a:lnTo>
                    <a:pt x="50159" y="59882"/>
                  </a:lnTo>
                  <a:lnTo>
                    <a:pt x="50183" y="60176"/>
                  </a:lnTo>
                  <a:lnTo>
                    <a:pt x="50183" y="60446"/>
                  </a:lnTo>
                  <a:lnTo>
                    <a:pt x="50159" y="60740"/>
                  </a:lnTo>
                  <a:lnTo>
                    <a:pt x="50134" y="61009"/>
                  </a:lnTo>
                  <a:lnTo>
                    <a:pt x="50110" y="61254"/>
                  </a:lnTo>
                  <a:lnTo>
                    <a:pt x="50036" y="61523"/>
                  </a:lnTo>
                  <a:lnTo>
                    <a:pt x="49963" y="61768"/>
                  </a:lnTo>
                  <a:lnTo>
                    <a:pt x="49889" y="61989"/>
                  </a:lnTo>
                  <a:lnTo>
                    <a:pt x="49791" y="62209"/>
                  </a:lnTo>
                  <a:lnTo>
                    <a:pt x="49669" y="62430"/>
                  </a:lnTo>
                  <a:lnTo>
                    <a:pt x="49546" y="62626"/>
                  </a:lnTo>
                  <a:lnTo>
                    <a:pt x="49399" y="62821"/>
                  </a:lnTo>
                  <a:lnTo>
                    <a:pt x="49252" y="62968"/>
                  </a:lnTo>
                  <a:lnTo>
                    <a:pt x="49081" y="63140"/>
                  </a:lnTo>
                  <a:lnTo>
                    <a:pt x="49007" y="63189"/>
                  </a:lnTo>
                  <a:lnTo>
                    <a:pt x="49007" y="63262"/>
                  </a:lnTo>
                  <a:lnTo>
                    <a:pt x="48983" y="63654"/>
                  </a:lnTo>
                  <a:lnTo>
                    <a:pt x="48934" y="64046"/>
                  </a:lnTo>
                  <a:lnTo>
                    <a:pt x="48885" y="64413"/>
                  </a:lnTo>
                  <a:lnTo>
                    <a:pt x="48787" y="64756"/>
                  </a:lnTo>
                  <a:lnTo>
                    <a:pt x="48689" y="65099"/>
                  </a:lnTo>
                  <a:lnTo>
                    <a:pt x="48567" y="65442"/>
                  </a:lnTo>
                  <a:lnTo>
                    <a:pt x="48420" y="65736"/>
                  </a:lnTo>
                  <a:lnTo>
                    <a:pt x="48273" y="66030"/>
                  </a:lnTo>
                  <a:lnTo>
                    <a:pt x="48101" y="66299"/>
                  </a:lnTo>
                  <a:lnTo>
                    <a:pt x="47905" y="66544"/>
                  </a:lnTo>
                  <a:lnTo>
                    <a:pt x="47685" y="66789"/>
                  </a:lnTo>
                  <a:lnTo>
                    <a:pt x="47464" y="66985"/>
                  </a:lnTo>
                  <a:lnTo>
                    <a:pt x="47220" y="67181"/>
                  </a:lnTo>
                  <a:lnTo>
                    <a:pt x="46950" y="67352"/>
                  </a:lnTo>
                  <a:lnTo>
                    <a:pt x="46681" y="67499"/>
                  </a:lnTo>
                  <a:lnTo>
                    <a:pt x="46387" y="67622"/>
                  </a:lnTo>
                  <a:lnTo>
                    <a:pt x="46289" y="67646"/>
                  </a:lnTo>
                  <a:lnTo>
                    <a:pt x="46264" y="67744"/>
                  </a:lnTo>
                  <a:lnTo>
                    <a:pt x="46191" y="68038"/>
                  </a:lnTo>
                  <a:lnTo>
                    <a:pt x="46068" y="68332"/>
                  </a:lnTo>
                  <a:lnTo>
                    <a:pt x="45946" y="68601"/>
                  </a:lnTo>
                  <a:lnTo>
                    <a:pt x="45824" y="68871"/>
                  </a:lnTo>
                  <a:lnTo>
                    <a:pt x="45677" y="69116"/>
                  </a:lnTo>
                  <a:lnTo>
                    <a:pt x="45505" y="69336"/>
                  </a:lnTo>
                  <a:lnTo>
                    <a:pt x="45334" y="69557"/>
                  </a:lnTo>
                  <a:lnTo>
                    <a:pt x="45138" y="69753"/>
                  </a:lnTo>
                  <a:lnTo>
                    <a:pt x="44942" y="69949"/>
                  </a:lnTo>
                  <a:lnTo>
                    <a:pt x="44721" y="70120"/>
                  </a:lnTo>
                  <a:lnTo>
                    <a:pt x="44501" y="70267"/>
                  </a:lnTo>
                  <a:lnTo>
                    <a:pt x="44256" y="70414"/>
                  </a:lnTo>
                  <a:lnTo>
                    <a:pt x="43987" y="70536"/>
                  </a:lnTo>
                  <a:lnTo>
                    <a:pt x="43717" y="70659"/>
                  </a:lnTo>
                  <a:lnTo>
                    <a:pt x="43423" y="70757"/>
                  </a:lnTo>
                  <a:lnTo>
                    <a:pt x="43129" y="70855"/>
                  </a:lnTo>
                  <a:lnTo>
                    <a:pt x="43056" y="70879"/>
                  </a:lnTo>
                  <a:lnTo>
                    <a:pt x="42811" y="70806"/>
                  </a:lnTo>
                  <a:lnTo>
                    <a:pt x="42395" y="70659"/>
                  </a:lnTo>
                  <a:lnTo>
                    <a:pt x="41856" y="70438"/>
                  </a:lnTo>
                  <a:lnTo>
                    <a:pt x="41195" y="70144"/>
                  </a:lnTo>
                  <a:lnTo>
                    <a:pt x="40435" y="69777"/>
                  </a:lnTo>
                  <a:lnTo>
                    <a:pt x="39578" y="69336"/>
                  </a:lnTo>
                  <a:lnTo>
                    <a:pt x="38648" y="68822"/>
                  </a:lnTo>
                  <a:lnTo>
                    <a:pt x="37643" y="68234"/>
                  </a:lnTo>
                  <a:lnTo>
                    <a:pt x="36590" y="67573"/>
                  </a:lnTo>
                  <a:lnTo>
                    <a:pt x="35513" y="66838"/>
                  </a:lnTo>
                  <a:lnTo>
                    <a:pt x="34411" y="66054"/>
                  </a:lnTo>
                  <a:lnTo>
                    <a:pt x="33284" y="65197"/>
                  </a:lnTo>
                  <a:lnTo>
                    <a:pt x="32745" y="64732"/>
                  </a:lnTo>
                  <a:lnTo>
                    <a:pt x="32182" y="64266"/>
                  </a:lnTo>
                  <a:lnTo>
                    <a:pt x="31643" y="63777"/>
                  </a:lnTo>
                  <a:lnTo>
                    <a:pt x="31129" y="63287"/>
                  </a:lnTo>
                  <a:lnTo>
                    <a:pt x="30590" y="62748"/>
                  </a:lnTo>
                  <a:lnTo>
                    <a:pt x="30076" y="62209"/>
                  </a:lnTo>
                  <a:lnTo>
                    <a:pt x="29586" y="61670"/>
                  </a:lnTo>
                  <a:lnTo>
                    <a:pt x="29096" y="61107"/>
                  </a:lnTo>
                  <a:lnTo>
                    <a:pt x="29145" y="61034"/>
                  </a:lnTo>
                  <a:lnTo>
                    <a:pt x="29022" y="60911"/>
                  </a:lnTo>
                  <a:lnTo>
                    <a:pt x="24736" y="56919"/>
                  </a:lnTo>
                  <a:lnTo>
                    <a:pt x="20059" y="52511"/>
                  </a:lnTo>
                  <a:lnTo>
                    <a:pt x="17658" y="50233"/>
                  </a:lnTo>
                  <a:lnTo>
                    <a:pt x="15283" y="47931"/>
                  </a:lnTo>
                  <a:lnTo>
                    <a:pt x="12931" y="45653"/>
                  </a:lnTo>
                  <a:lnTo>
                    <a:pt x="10703" y="43449"/>
                  </a:lnTo>
                  <a:lnTo>
                    <a:pt x="8572" y="41318"/>
                  </a:lnTo>
                  <a:lnTo>
                    <a:pt x="6613" y="39334"/>
                  </a:lnTo>
                  <a:lnTo>
                    <a:pt x="4849" y="37473"/>
                  </a:lnTo>
                  <a:lnTo>
                    <a:pt x="3331" y="35832"/>
                  </a:lnTo>
                  <a:lnTo>
                    <a:pt x="2670" y="35097"/>
                  </a:lnTo>
                  <a:lnTo>
                    <a:pt x="2082" y="34411"/>
                  </a:lnTo>
                  <a:lnTo>
                    <a:pt x="1567" y="33774"/>
                  </a:lnTo>
                  <a:lnTo>
                    <a:pt x="1151" y="33236"/>
                  </a:lnTo>
                  <a:lnTo>
                    <a:pt x="808" y="32746"/>
                  </a:lnTo>
                  <a:lnTo>
                    <a:pt x="563" y="32354"/>
                  </a:lnTo>
                  <a:lnTo>
                    <a:pt x="392" y="32036"/>
                  </a:lnTo>
                  <a:lnTo>
                    <a:pt x="367" y="31889"/>
                  </a:lnTo>
                  <a:lnTo>
                    <a:pt x="343" y="31791"/>
                  </a:lnTo>
                  <a:lnTo>
                    <a:pt x="367" y="31668"/>
                  </a:lnTo>
                  <a:lnTo>
                    <a:pt x="416" y="31521"/>
                  </a:lnTo>
                  <a:lnTo>
                    <a:pt x="490" y="31350"/>
                  </a:lnTo>
                  <a:lnTo>
                    <a:pt x="612" y="31154"/>
                  </a:lnTo>
                  <a:lnTo>
                    <a:pt x="931" y="30713"/>
                  </a:lnTo>
                  <a:lnTo>
                    <a:pt x="1372" y="30150"/>
                  </a:lnTo>
                  <a:lnTo>
                    <a:pt x="1910" y="29513"/>
                  </a:lnTo>
                  <a:lnTo>
                    <a:pt x="2547" y="28778"/>
                  </a:lnTo>
                  <a:lnTo>
                    <a:pt x="3282" y="27994"/>
                  </a:lnTo>
                  <a:lnTo>
                    <a:pt x="4115" y="27113"/>
                  </a:lnTo>
                  <a:lnTo>
                    <a:pt x="6000" y="25202"/>
                  </a:lnTo>
                  <a:lnTo>
                    <a:pt x="8156" y="23072"/>
                  </a:lnTo>
                  <a:lnTo>
                    <a:pt x="10531" y="20769"/>
                  </a:lnTo>
                  <a:lnTo>
                    <a:pt x="13054" y="18369"/>
                  </a:lnTo>
                  <a:lnTo>
                    <a:pt x="15699" y="15896"/>
                  </a:lnTo>
                  <a:lnTo>
                    <a:pt x="18393" y="13397"/>
                  </a:lnTo>
                  <a:lnTo>
                    <a:pt x="23732" y="8524"/>
                  </a:lnTo>
                  <a:lnTo>
                    <a:pt x="28631" y="4091"/>
                  </a:lnTo>
                  <a:lnTo>
                    <a:pt x="32623" y="515"/>
                  </a:lnTo>
                  <a:close/>
                  <a:moveTo>
                    <a:pt x="32721" y="1"/>
                  </a:moveTo>
                  <a:lnTo>
                    <a:pt x="32549" y="123"/>
                  </a:lnTo>
                  <a:lnTo>
                    <a:pt x="30786" y="1715"/>
                  </a:lnTo>
                  <a:lnTo>
                    <a:pt x="26916" y="5168"/>
                  </a:lnTo>
                  <a:lnTo>
                    <a:pt x="21675" y="9920"/>
                  </a:lnTo>
                  <a:lnTo>
                    <a:pt x="18760" y="12589"/>
                  </a:lnTo>
                  <a:lnTo>
                    <a:pt x="15773" y="15332"/>
                  </a:lnTo>
                  <a:lnTo>
                    <a:pt x="12809" y="18124"/>
                  </a:lnTo>
                  <a:lnTo>
                    <a:pt x="9944" y="20843"/>
                  </a:lnTo>
                  <a:lnTo>
                    <a:pt x="7274" y="23439"/>
                  </a:lnTo>
                  <a:lnTo>
                    <a:pt x="6049" y="24664"/>
                  </a:lnTo>
                  <a:lnTo>
                    <a:pt x="4898" y="25815"/>
                  </a:lnTo>
                  <a:lnTo>
                    <a:pt x="3845" y="26917"/>
                  </a:lnTo>
                  <a:lnTo>
                    <a:pt x="2890" y="27921"/>
                  </a:lnTo>
                  <a:lnTo>
                    <a:pt x="2057" y="28852"/>
                  </a:lnTo>
                  <a:lnTo>
                    <a:pt x="1347" y="29660"/>
                  </a:lnTo>
                  <a:lnTo>
                    <a:pt x="759" y="30395"/>
                  </a:lnTo>
                  <a:lnTo>
                    <a:pt x="343" y="30982"/>
                  </a:lnTo>
                  <a:lnTo>
                    <a:pt x="196" y="31227"/>
                  </a:lnTo>
                  <a:lnTo>
                    <a:pt x="98" y="31448"/>
                  </a:lnTo>
                  <a:lnTo>
                    <a:pt x="24" y="31644"/>
                  </a:lnTo>
                  <a:lnTo>
                    <a:pt x="0" y="31791"/>
                  </a:lnTo>
                  <a:lnTo>
                    <a:pt x="24" y="31938"/>
                  </a:lnTo>
                  <a:lnTo>
                    <a:pt x="73" y="32085"/>
                  </a:lnTo>
                  <a:lnTo>
                    <a:pt x="147" y="32280"/>
                  </a:lnTo>
                  <a:lnTo>
                    <a:pt x="269" y="32501"/>
                  </a:lnTo>
                  <a:lnTo>
                    <a:pt x="588" y="33015"/>
                  </a:lnTo>
                  <a:lnTo>
                    <a:pt x="1029" y="33603"/>
                  </a:lnTo>
                  <a:lnTo>
                    <a:pt x="1567" y="34289"/>
                  </a:lnTo>
                  <a:lnTo>
                    <a:pt x="2204" y="35073"/>
                  </a:lnTo>
                  <a:lnTo>
                    <a:pt x="2939" y="35905"/>
                  </a:lnTo>
                  <a:lnTo>
                    <a:pt x="3772" y="36811"/>
                  </a:lnTo>
                  <a:lnTo>
                    <a:pt x="5633" y="38795"/>
                  </a:lnTo>
                  <a:lnTo>
                    <a:pt x="7739" y="40975"/>
                  </a:lnTo>
                  <a:lnTo>
                    <a:pt x="10017" y="43277"/>
                  </a:lnTo>
                  <a:lnTo>
                    <a:pt x="12442" y="45677"/>
                  </a:lnTo>
                  <a:lnTo>
                    <a:pt x="14915" y="48078"/>
                  </a:lnTo>
                  <a:lnTo>
                    <a:pt x="17389" y="50453"/>
                  </a:lnTo>
                  <a:lnTo>
                    <a:pt x="22067" y="54886"/>
                  </a:lnTo>
                  <a:lnTo>
                    <a:pt x="25985" y="58584"/>
                  </a:lnTo>
                  <a:lnTo>
                    <a:pt x="28680" y="61083"/>
                  </a:lnTo>
                  <a:lnTo>
                    <a:pt x="28655" y="61107"/>
                  </a:lnTo>
                  <a:lnTo>
                    <a:pt x="28728" y="61205"/>
                  </a:lnTo>
                  <a:lnTo>
                    <a:pt x="29243" y="61793"/>
                  </a:lnTo>
                  <a:lnTo>
                    <a:pt x="29757" y="62381"/>
                  </a:lnTo>
                  <a:lnTo>
                    <a:pt x="30271" y="62944"/>
                  </a:lnTo>
                  <a:lnTo>
                    <a:pt x="30810" y="63483"/>
                  </a:lnTo>
                  <a:lnTo>
                    <a:pt x="31374" y="63997"/>
                  </a:lnTo>
                  <a:lnTo>
                    <a:pt x="31937" y="64511"/>
                  </a:lnTo>
                  <a:lnTo>
                    <a:pt x="32500" y="65001"/>
                  </a:lnTo>
                  <a:lnTo>
                    <a:pt x="33063" y="65467"/>
                  </a:lnTo>
                  <a:lnTo>
                    <a:pt x="34215" y="66373"/>
                  </a:lnTo>
                  <a:lnTo>
                    <a:pt x="35341" y="67181"/>
                  </a:lnTo>
                  <a:lnTo>
                    <a:pt x="36468" y="67940"/>
                  </a:lnTo>
                  <a:lnTo>
                    <a:pt x="37545" y="68601"/>
                  </a:lnTo>
                  <a:lnTo>
                    <a:pt x="38599" y="69214"/>
                  </a:lnTo>
                  <a:lnTo>
                    <a:pt x="39554" y="69728"/>
                  </a:lnTo>
                  <a:lnTo>
                    <a:pt x="40460" y="70193"/>
                  </a:lnTo>
                  <a:lnTo>
                    <a:pt x="41244" y="70561"/>
                  </a:lnTo>
                  <a:lnTo>
                    <a:pt x="41929" y="70830"/>
                  </a:lnTo>
                  <a:lnTo>
                    <a:pt x="42493" y="71051"/>
                  </a:lnTo>
                  <a:lnTo>
                    <a:pt x="42909" y="71173"/>
                  </a:lnTo>
                  <a:lnTo>
                    <a:pt x="43154" y="71222"/>
                  </a:lnTo>
                  <a:lnTo>
                    <a:pt x="43227" y="71198"/>
                  </a:lnTo>
                  <a:lnTo>
                    <a:pt x="43276" y="71173"/>
                  </a:lnTo>
                  <a:lnTo>
                    <a:pt x="43595" y="71075"/>
                  </a:lnTo>
                  <a:lnTo>
                    <a:pt x="43889" y="70977"/>
                  </a:lnTo>
                  <a:lnTo>
                    <a:pt x="44183" y="70855"/>
                  </a:lnTo>
                  <a:lnTo>
                    <a:pt x="44452" y="70708"/>
                  </a:lnTo>
                  <a:lnTo>
                    <a:pt x="44697" y="70561"/>
                  </a:lnTo>
                  <a:lnTo>
                    <a:pt x="44942" y="70389"/>
                  </a:lnTo>
                  <a:lnTo>
                    <a:pt x="45162" y="70193"/>
                  </a:lnTo>
                  <a:lnTo>
                    <a:pt x="45383" y="69998"/>
                  </a:lnTo>
                  <a:lnTo>
                    <a:pt x="45579" y="69802"/>
                  </a:lnTo>
                  <a:lnTo>
                    <a:pt x="45775" y="69557"/>
                  </a:lnTo>
                  <a:lnTo>
                    <a:pt x="45946" y="69336"/>
                  </a:lnTo>
                  <a:lnTo>
                    <a:pt x="46093" y="69067"/>
                  </a:lnTo>
                  <a:lnTo>
                    <a:pt x="46240" y="68797"/>
                  </a:lnTo>
                  <a:lnTo>
                    <a:pt x="46362" y="68528"/>
                  </a:lnTo>
                  <a:lnTo>
                    <a:pt x="46485" y="68234"/>
                  </a:lnTo>
                  <a:lnTo>
                    <a:pt x="46583" y="67916"/>
                  </a:lnTo>
                  <a:lnTo>
                    <a:pt x="46901" y="67793"/>
                  </a:lnTo>
                  <a:lnTo>
                    <a:pt x="47171" y="67622"/>
                  </a:lnTo>
                  <a:lnTo>
                    <a:pt x="47464" y="67450"/>
                  </a:lnTo>
                  <a:lnTo>
                    <a:pt x="47709" y="67230"/>
                  </a:lnTo>
                  <a:lnTo>
                    <a:pt x="47954" y="67010"/>
                  </a:lnTo>
                  <a:lnTo>
                    <a:pt x="48175" y="66765"/>
                  </a:lnTo>
                  <a:lnTo>
                    <a:pt x="48371" y="66495"/>
                  </a:lnTo>
                  <a:lnTo>
                    <a:pt x="48567" y="66226"/>
                  </a:lnTo>
                  <a:lnTo>
                    <a:pt x="48738" y="65907"/>
                  </a:lnTo>
                  <a:lnTo>
                    <a:pt x="48885" y="65589"/>
                  </a:lnTo>
                  <a:lnTo>
                    <a:pt x="49007" y="65271"/>
                  </a:lnTo>
                  <a:lnTo>
                    <a:pt x="49130" y="64903"/>
                  </a:lnTo>
                  <a:lnTo>
                    <a:pt x="49203" y="64536"/>
                  </a:lnTo>
                  <a:lnTo>
                    <a:pt x="49277" y="64169"/>
                  </a:lnTo>
                  <a:lnTo>
                    <a:pt x="49326" y="63752"/>
                  </a:lnTo>
                  <a:lnTo>
                    <a:pt x="49350" y="63336"/>
                  </a:lnTo>
                  <a:lnTo>
                    <a:pt x="49522" y="63189"/>
                  </a:lnTo>
                  <a:lnTo>
                    <a:pt x="49693" y="62993"/>
                  </a:lnTo>
                  <a:lnTo>
                    <a:pt x="49840" y="62797"/>
                  </a:lnTo>
                  <a:lnTo>
                    <a:pt x="49987" y="62601"/>
                  </a:lnTo>
                  <a:lnTo>
                    <a:pt x="50085" y="62381"/>
                  </a:lnTo>
                  <a:lnTo>
                    <a:pt x="50208" y="62136"/>
                  </a:lnTo>
                  <a:lnTo>
                    <a:pt x="50305" y="61891"/>
                  </a:lnTo>
                  <a:lnTo>
                    <a:pt x="50379" y="61621"/>
                  </a:lnTo>
                  <a:lnTo>
                    <a:pt x="50428" y="61352"/>
                  </a:lnTo>
                  <a:lnTo>
                    <a:pt x="50477" y="61083"/>
                  </a:lnTo>
                  <a:lnTo>
                    <a:pt x="50501" y="60813"/>
                  </a:lnTo>
                  <a:lnTo>
                    <a:pt x="50526" y="60519"/>
                  </a:lnTo>
                  <a:lnTo>
                    <a:pt x="50526" y="60225"/>
                  </a:lnTo>
                  <a:lnTo>
                    <a:pt x="50501" y="59907"/>
                  </a:lnTo>
                  <a:lnTo>
                    <a:pt x="50477" y="59613"/>
                  </a:lnTo>
                  <a:lnTo>
                    <a:pt x="50428" y="59319"/>
                  </a:lnTo>
                  <a:lnTo>
                    <a:pt x="50599" y="59099"/>
                  </a:lnTo>
                  <a:lnTo>
                    <a:pt x="50746" y="58854"/>
                  </a:lnTo>
                  <a:lnTo>
                    <a:pt x="50893" y="58609"/>
                  </a:lnTo>
                  <a:lnTo>
                    <a:pt x="51040" y="58340"/>
                  </a:lnTo>
                  <a:lnTo>
                    <a:pt x="51163" y="58070"/>
                  </a:lnTo>
                  <a:lnTo>
                    <a:pt x="51285" y="57776"/>
                  </a:lnTo>
                  <a:lnTo>
                    <a:pt x="51359" y="57507"/>
                  </a:lnTo>
                  <a:lnTo>
                    <a:pt x="51457" y="57188"/>
                  </a:lnTo>
                  <a:lnTo>
                    <a:pt x="51506" y="56895"/>
                  </a:lnTo>
                  <a:lnTo>
                    <a:pt x="51555" y="56601"/>
                  </a:lnTo>
                  <a:lnTo>
                    <a:pt x="51579" y="56307"/>
                  </a:lnTo>
                  <a:lnTo>
                    <a:pt x="51579" y="56037"/>
                  </a:lnTo>
                  <a:lnTo>
                    <a:pt x="51555" y="55768"/>
                  </a:lnTo>
                  <a:lnTo>
                    <a:pt x="51506" y="55499"/>
                  </a:lnTo>
                  <a:lnTo>
                    <a:pt x="51432" y="55254"/>
                  </a:lnTo>
                  <a:lnTo>
                    <a:pt x="51334" y="55033"/>
                  </a:lnTo>
                  <a:lnTo>
                    <a:pt x="51285" y="54984"/>
                  </a:lnTo>
                  <a:lnTo>
                    <a:pt x="50967" y="54788"/>
                  </a:lnTo>
                  <a:lnTo>
                    <a:pt x="50281" y="54421"/>
                  </a:lnTo>
                  <a:lnTo>
                    <a:pt x="49350" y="53956"/>
                  </a:lnTo>
                  <a:lnTo>
                    <a:pt x="48273" y="53441"/>
                  </a:lnTo>
                  <a:lnTo>
                    <a:pt x="47097" y="52902"/>
                  </a:lnTo>
                  <a:lnTo>
                    <a:pt x="45946" y="52437"/>
                  </a:lnTo>
                  <a:lnTo>
                    <a:pt x="45407" y="52217"/>
                  </a:lnTo>
                  <a:lnTo>
                    <a:pt x="44917" y="52045"/>
                  </a:lnTo>
                  <a:lnTo>
                    <a:pt x="44477" y="51898"/>
                  </a:lnTo>
                  <a:lnTo>
                    <a:pt x="44109" y="51800"/>
                  </a:lnTo>
                  <a:lnTo>
                    <a:pt x="42248" y="51457"/>
                  </a:lnTo>
                  <a:lnTo>
                    <a:pt x="39799" y="51041"/>
                  </a:lnTo>
                  <a:lnTo>
                    <a:pt x="36296" y="50478"/>
                  </a:lnTo>
                  <a:lnTo>
                    <a:pt x="19912" y="31840"/>
                  </a:lnTo>
                  <a:lnTo>
                    <a:pt x="41954" y="14989"/>
                  </a:lnTo>
                  <a:lnTo>
                    <a:pt x="32819" y="172"/>
                  </a:lnTo>
                  <a:lnTo>
                    <a:pt x="327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300;p56">
              <a:extLst>
                <a:ext uri="{FF2B5EF4-FFF2-40B4-BE49-F238E27FC236}">
                  <a16:creationId xmlns:a16="http://schemas.microsoft.com/office/drawing/2014/main" id="{8DA31464-D8C7-6387-EE7C-33D676A737DD}"/>
                </a:ext>
              </a:extLst>
            </p:cNvPr>
            <p:cNvSpPr/>
            <p:nvPr/>
          </p:nvSpPr>
          <p:spPr>
            <a:xfrm>
              <a:off x="2699300" y="2528075"/>
              <a:ext cx="1357475" cy="1592600"/>
            </a:xfrm>
            <a:custGeom>
              <a:avLst/>
              <a:gdLst/>
              <a:ahLst/>
              <a:cxnLst/>
              <a:rect l="l" t="t" r="r" b="b"/>
              <a:pathLst>
                <a:path w="54299" h="63704" extrusionOk="0">
                  <a:moveTo>
                    <a:pt x="27162" y="1"/>
                  </a:moveTo>
                  <a:lnTo>
                    <a:pt x="5707" y="882"/>
                  </a:lnTo>
                  <a:lnTo>
                    <a:pt x="0" y="32917"/>
                  </a:lnTo>
                  <a:lnTo>
                    <a:pt x="9871" y="63703"/>
                  </a:lnTo>
                  <a:lnTo>
                    <a:pt x="44452" y="63703"/>
                  </a:lnTo>
                  <a:lnTo>
                    <a:pt x="54298" y="32917"/>
                  </a:lnTo>
                  <a:lnTo>
                    <a:pt x="48592" y="882"/>
                  </a:lnTo>
                  <a:lnTo>
                    <a:pt x="271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301;p56">
              <a:extLst>
                <a:ext uri="{FF2B5EF4-FFF2-40B4-BE49-F238E27FC236}">
                  <a16:creationId xmlns:a16="http://schemas.microsoft.com/office/drawing/2014/main" id="{E787349D-43AF-DBAC-9A48-7DA16DA224E6}"/>
                </a:ext>
              </a:extLst>
            </p:cNvPr>
            <p:cNvSpPr/>
            <p:nvPr/>
          </p:nvSpPr>
          <p:spPr>
            <a:xfrm>
              <a:off x="2425600" y="1271650"/>
              <a:ext cx="252900" cy="399250"/>
            </a:xfrm>
            <a:custGeom>
              <a:avLst/>
              <a:gdLst/>
              <a:ahLst/>
              <a:cxnLst/>
              <a:rect l="l" t="t" r="r" b="b"/>
              <a:pathLst>
                <a:path w="10116" h="15970" extrusionOk="0">
                  <a:moveTo>
                    <a:pt x="6956" y="1"/>
                  </a:moveTo>
                  <a:lnTo>
                    <a:pt x="6271" y="50"/>
                  </a:lnTo>
                  <a:lnTo>
                    <a:pt x="5928" y="99"/>
                  </a:lnTo>
                  <a:lnTo>
                    <a:pt x="5560" y="148"/>
                  </a:lnTo>
                  <a:lnTo>
                    <a:pt x="5193" y="246"/>
                  </a:lnTo>
                  <a:lnTo>
                    <a:pt x="4826" y="344"/>
                  </a:lnTo>
                  <a:lnTo>
                    <a:pt x="4458" y="466"/>
                  </a:lnTo>
                  <a:lnTo>
                    <a:pt x="4091" y="613"/>
                  </a:lnTo>
                  <a:lnTo>
                    <a:pt x="3723" y="785"/>
                  </a:lnTo>
                  <a:lnTo>
                    <a:pt x="3332" y="980"/>
                  </a:lnTo>
                  <a:lnTo>
                    <a:pt x="2989" y="1201"/>
                  </a:lnTo>
                  <a:lnTo>
                    <a:pt x="2621" y="1446"/>
                  </a:lnTo>
                  <a:lnTo>
                    <a:pt x="2254" y="1740"/>
                  </a:lnTo>
                  <a:lnTo>
                    <a:pt x="1911" y="2034"/>
                  </a:lnTo>
                  <a:lnTo>
                    <a:pt x="1593" y="2376"/>
                  </a:lnTo>
                  <a:lnTo>
                    <a:pt x="1250" y="2768"/>
                  </a:lnTo>
                  <a:lnTo>
                    <a:pt x="956" y="3185"/>
                  </a:lnTo>
                  <a:lnTo>
                    <a:pt x="711" y="3626"/>
                  </a:lnTo>
                  <a:lnTo>
                    <a:pt x="491" y="4091"/>
                  </a:lnTo>
                  <a:lnTo>
                    <a:pt x="319" y="4556"/>
                  </a:lnTo>
                  <a:lnTo>
                    <a:pt x="172" y="5071"/>
                  </a:lnTo>
                  <a:lnTo>
                    <a:pt x="74" y="5585"/>
                  </a:lnTo>
                  <a:lnTo>
                    <a:pt x="25" y="6124"/>
                  </a:lnTo>
                  <a:lnTo>
                    <a:pt x="1" y="6663"/>
                  </a:lnTo>
                  <a:lnTo>
                    <a:pt x="25" y="7201"/>
                  </a:lnTo>
                  <a:lnTo>
                    <a:pt x="74" y="7765"/>
                  </a:lnTo>
                  <a:lnTo>
                    <a:pt x="172" y="8303"/>
                  </a:lnTo>
                  <a:lnTo>
                    <a:pt x="319" y="8867"/>
                  </a:lnTo>
                  <a:lnTo>
                    <a:pt x="491" y="9430"/>
                  </a:lnTo>
                  <a:lnTo>
                    <a:pt x="687" y="9969"/>
                  </a:lnTo>
                  <a:lnTo>
                    <a:pt x="931" y="10508"/>
                  </a:lnTo>
                  <a:lnTo>
                    <a:pt x="1201" y="11047"/>
                  </a:lnTo>
                  <a:lnTo>
                    <a:pt x="1519" y="11561"/>
                  </a:lnTo>
                  <a:lnTo>
                    <a:pt x="1862" y="12051"/>
                  </a:lnTo>
                  <a:lnTo>
                    <a:pt x="2254" y="12540"/>
                  </a:lnTo>
                  <a:lnTo>
                    <a:pt x="2670" y="13006"/>
                  </a:lnTo>
                  <a:lnTo>
                    <a:pt x="3111" y="13447"/>
                  </a:lnTo>
                  <a:lnTo>
                    <a:pt x="3601" y="13863"/>
                  </a:lnTo>
                  <a:lnTo>
                    <a:pt x="4115" y="14230"/>
                  </a:lnTo>
                  <a:lnTo>
                    <a:pt x="4654" y="14598"/>
                  </a:lnTo>
                  <a:lnTo>
                    <a:pt x="5242" y="14916"/>
                  </a:lnTo>
                  <a:lnTo>
                    <a:pt x="5830" y="15186"/>
                  </a:lnTo>
                  <a:lnTo>
                    <a:pt x="6467" y="15430"/>
                  </a:lnTo>
                  <a:lnTo>
                    <a:pt x="7152" y="15626"/>
                  </a:lnTo>
                  <a:lnTo>
                    <a:pt x="7838" y="15773"/>
                  </a:lnTo>
                  <a:lnTo>
                    <a:pt x="8573" y="15896"/>
                  </a:lnTo>
                  <a:lnTo>
                    <a:pt x="9332" y="15945"/>
                  </a:lnTo>
                  <a:lnTo>
                    <a:pt x="10116" y="15969"/>
                  </a:lnTo>
                  <a:lnTo>
                    <a:pt x="10116" y="417"/>
                  </a:lnTo>
                  <a:lnTo>
                    <a:pt x="9871" y="344"/>
                  </a:lnTo>
                  <a:lnTo>
                    <a:pt x="9577" y="270"/>
                  </a:lnTo>
                  <a:lnTo>
                    <a:pt x="9210" y="197"/>
                  </a:lnTo>
                  <a:lnTo>
                    <a:pt x="8744" y="99"/>
                  </a:lnTo>
                  <a:lnTo>
                    <a:pt x="8205" y="50"/>
                  </a:lnTo>
                  <a:lnTo>
                    <a:pt x="76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302;p56">
              <a:extLst>
                <a:ext uri="{FF2B5EF4-FFF2-40B4-BE49-F238E27FC236}">
                  <a16:creationId xmlns:a16="http://schemas.microsoft.com/office/drawing/2014/main" id="{5C872442-6D3B-6853-D03B-D9F5F33F53A3}"/>
                </a:ext>
              </a:extLst>
            </p:cNvPr>
            <p:cNvSpPr/>
            <p:nvPr/>
          </p:nvSpPr>
          <p:spPr>
            <a:xfrm>
              <a:off x="2422550" y="1269200"/>
              <a:ext cx="258400" cy="404150"/>
            </a:xfrm>
            <a:custGeom>
              <a:avLst/>
              <a:gdLst/>
              <a:ahLst/>
              <a:cxnLst/>
              <a:rect l="l" t="t" r="r" b="b"/>
              <a:pathLst>
                <a:path w="10336" h="16166" extrusionOk="0">
                  <a:moveTo>
                    <a:pt x="7887" y="221"/>
                  </a:moveTo>
                  <a:lnTo>
                    <a:pt x="8352" y="270"/>
                  </a:lnTo>
                  <a:lnTo>
                    <a:pt x="8768" y="319"/>
                  </a:lnTo>
                  <a:lnTo>
                    <a:pt x="9160" y="368"/>
                  </a:lnTo>
                  <a:lnTo>
                    <a:pt x="9748" y="491"/>
                  </a:lnTo>
                  <a:lnTo>
                    <a:pt x="10115" y="589"/>
                  </a:lnTo>
                  <a:lnTo>
                    <a:pt x="10115" y="15945"/>
                  </a:lnTo>
                  <a:lnTo>
                    <a:pt x="9944" y="15945"/>
                  </a:lnTo>
                  <a:lnTo>
                    <a:pt x="9234" y="15920"/>
                  </a:lnTo>
                  <a:lnTo>
                    <a:pt x="8523" y="15847"/>
                  </a:lnTo>
                  <a:lnTo>
                    <a:pt x="7838" y="15749"/>
                  </a:lnTo>
                  <a:lnTo>
                    <a:pt x="7176" y="15577"/>
                  </a:lnTo>
                  <a:lnTo>
                    <a:pt x="6540" y="15382"/>
                  </a:lnTo>
                  <a:lnTo>
                    <a:pt x="5927" y="15137"/>
                  </a:lnTo>
                  <a:lnTo>
                    <a:pt x="5315" y="14867"/>
                  </a:lnTo>
                  <a:lnTo>
                    <a:pt x="4752" y="14549"/>
                  </a:lnTo>
                  <a:lnTo>
                    <a:pt x="4188" y="14181"/>
                  </a:lnTo>
                  <a:lnTo>
                    <a:pt x="3674" y="13765"/>
                  </a:lnTo>
                  <a:lnTo>
                    <a:pt x="3184" y="13349"/>
                  </a:lnTo>
                  <a:lnTo>
                    <a:pt x="2719" y="12859"/>
                  </a:lnTo>
                  <a:lnTo>
                    <a:pt x="2278" y="12345"/>
                  </a:lnTo>
                  <a:lnTo>
                    <a:pt x="1886" y="11806"/>
                  </a:lnTo>
                  <a:lnTo>
                    <a:pt x="1519" y="11242"/>
                  </a:lnTo>
                  <a:lnTo>
                    <a:pt x="1200" y="10630"/>
                  </a:lnTo>
                  <a:lnTo>
                    <a:pt x="956" y="10091"/>
                  </a:lnTo>
                  <a:lnTo>
                    <a:pt x="760" y="9577"/>
                  </a:lnTo>
                  <a:lnTo>
                    <a:pt x="588" y="9063"/>
                  </a:lnTo>
                  <a:lnTo>
                    <a:pt x="441" y="8524"/>
                  </a:lnTo>
                  <a:lnTo>
                    <a:pt x="343" y="8010"/>
                  </a:lnTo>
                  <a:lnTo>
                    <a:pt x="270" y="7471"/>
                  </a:lnTo>
                  <a:lnTo>
                    <a:pt x="245" y="6956"/>
                  </a:lnTo>
                  <a:lnTo>
                    <a:pt x="245" y="6467"/>
                  </a:lnTo>
                  <a:lnTo>
                    <a:pt x="270" y="5977"/>
                  </a:lnTo>
                  <a:lnTo>
                    <a:pt x="343" y="5487"/>
                  </a:lnTo>
                  <a:lnTo>
                    <a:pt x="441" y="5022"/>
                  </a:lnTo>
                  <a:lnTo>
                    <a:pt x="588" y="4556"/>
                  </a:lnTo>
                  <a:lnTo>
                    <a:pt x="760" y="4115"/>
                  </a:lnTo>
                  <a:lnTo>
                    <a:pt x="956" y="3699"/>
                  </a:lnTo>
                  <a:lnTo>
                    <a:pt x="1200" y="3307"/>
                  </a:lnTo>
                  <a:lnTo>
                    <a:pt x="1470" y="2940"/>
                  </a:lnTo>
                  <a:lnTo>
                    <a:pt x="1813" y="2548"/>
                  </a:lnTo>
                  <a:lnTo>
                    <a:pt x="2156" y="2181"/>
                  </a:lnTo>
                  <a:lnTo>
                    <a:pt x="2523" y="1862"/>
                  </a:lnTo>
                  <a:lnTo>
                    <a:pt x="2890" y="1593"/>
                  </a:lnTo>
                  <a:lnTo>
                    <a:pt x="3258" y="1323"/>
                  </a:lnTo>
                  <a:lnTo>
                    <a:pt x="3650" y="1103"/>
                  </a:lnTo>
                  <a:lnTo>
                    <a:pt x="4041" y="907"/>
                  </a:lnTo>
                  <a:lnTo>
                    <a:pt x="4409" y="760"/>
                  </a:lnTo>
                  <a:lnTo>
                    <a:pt x="4801" y="613"/>
                  </a:lnTo>
                  <a:lnTo>
                    <a:pt x="5193" y="491"/>
                  </a:lnTo>
                  <a:lnTo>
                    <a:pt x="5584" y="417"/>
                  </a:lnTo>
                  <a:lnTo>
                    <a:pt x="5952" y="344"/>
                  </a:lnTo>
                  <a:lnTo>
                    <a:pt x="6319" y="270"/>
                  </a:lnTo>
                  <a:lnTo>
                    <a:pt x="6687" y="246"/>
                  </a:lnTo>
                  <a:lnTo>
                    <a:pt x="7397" y="221"/>
                  </a:lnTo>
                  <a:close/>
                  <a:moveTo>
                    <a:pt x="7054" y="1"/>
                  </a:moveTo>
                  <a:lnTo>
                    <a:pt x="6344" y="50"/>
                  </a:lnTo>
                  <a:lnTo>
                    <a:pt x="5976" y="99"/>
                  </a:lnTo>
                  <a:lnTo>
                    <a:pt x="5633" y="148"/>
                  </a:lnTo>
                  <a:lnTo>
                    <a:pt x="5242" y="246"/>
                  </a:lnTo>
                  <a:lnTo>
                    <a:pt x="4874" y="344"/>
                  </a:lnTo>
                  <a:lnTo>
                    <a:pt x="4507" y="466"/>
                  </a:lnTo>
                  <a:lnTo>
                    <a:pt x="4139" y="613"/>
                  </a:lnTo>
                  <a:lnTo>
                    <a:pt x="3748" y="785"/>
                  </a:lnTo>
                  <a:lnTo>
                    <a:pt x="3380" y="980"/>
                  </a:lnTo>
                  <a:lnTo>
                    <a:pt x="3013" y="1201"/>
                  </a:lnTo>
                  <a:lnTo>
                    <a:pt x="2645" y="1470"/>
                  </a:lnTo>
                  <a:lnTo>
                    <a:pt x="2303" y="1740"/>
                  </a:lnTo>
                  <a:lnTo>
                    <a:pt x="1960" y="2058"/>
                  </a:lnTo>
                  <a:lnTo>
                    <a:pt x="1617" y="2401"/>
                  </a:lnTo>
                  <a:lnTo>
                    <a:pt x="1298" y="2793"/>
                  </a:lnTo>
                  <a:lnTo>
                    <a:pt x="1004" y="3185"/>
                  </a:lnTo>
                  <a:lnTo>
                    <a:pt x="760" y="3577"/>
                  </a:lnTo>
                  <a:lnTo>
                    <a:pt x="539" y="4017"/>
                  </a:lnTo>
                  <a:lnTo>
                    <a:pt x="368" y="4458"/>
                  </a:lnTo>
                  <a:lnTo>
                    <a:pt x="221" y="4948"/>
                  </a:lnTo>
                  <a:lnTo>
                    <a:pt x="123" y="5413"/>
                  </a:lnTo>
                  <a:lnTo>
                    <a:pt x="49" y="5928"/>
                  </a:lnTo>
                  <a:lnTo>
                    <a:pt x="0" y="6442"/>
                  </a:lnTo>
                  <a:lnTo>
                    <a:pt x="0" y="6956"/>
                  </a:lnTo>
                  <a:lnTo>
                    <a:pt x="49" y="7495"/>
                  </a:lnTo>
                  <a:lnTo>
                    <a:pt x="98" y="8034"/>
                  </a:lnTo>
                  <a:lnTo>
                    <a:pt x="221" y="8573"/>
                  </a:lnTo>
                  <a:lnTo>
                    <a:pt x="343" y="9112"/>
                  </a:lnTo>
                  <a:lnTo>
                    <a:pt x="515" y="9651"/>
                  </a:lnTo>
                  <a:lnTo>
                    <a:pt x="735" y="10189"/>
                  </a:lnTo>
                  <a:lnTo>
                    <a:pt x="980" y="10728"/>
                  </a:lnTo>
                  <a:lnTo>
                    <a:pt x="1323" y="11340"/>
                  </a:lnTo>
                  <a:lnTo>
                    <a:pt x="1690" y="11953"/>
                  </a:lnTo>
                  <a:lnTo>
                    <a:pt x="2107" y="12492"/>
                  </a:lnTo>
                  <a:lnTo>
                    <a:pt x="2547" y="13030"/>
                  </a:lnTo>
                  <a:lnTo>
                    <a:pt x="3013" y="13520"/>
                  </a:lnTo>
                  <a:lnTo>
                    <a:pt x="3527" y="13961"/>
                  </a:lnTo>
                  <a:lnTo>
                    <a:pt x="4066" y="14377"/>
                  </a:lnTo>
                  <a:lnTo>
                    <a:pt x="4629" y="14745"/>
                  </a:lnTo>
                  <a:lnTo>
                    <a:pt x="5217" y="15063"/>
                  </a:lnTo>
                  <a:lnTo>
                    <a:pt x="5829" y="15357"/>
                  </a:lnTo>
                  <a:lnTo>
                    <a:pt x="6466" y="15602"/>
                  </a:lnTo>
                  <a:lnTo>
                    <a:pt x="7127" y="15798"/>
                  </a:lnTo>
                  <a:lnTo>
                    <a:pt x="7789" y="15969"/>
                  </a:lnTo>
                  <a:lnTo>
                    <a:pt x="8499" y="16092"/>
                  </a:lnTo>
                  <a:lnTo>
                    <a:pt x="9209" y="16165"/>
                  </a:lnTo>
                  <a:lnTo>
                    <a:pt x="10336" y="16165"/>
                  </a:lnTo>
                  <a:lnTo>
                    <a:pt x="10336" y="442"/>
                  </a:lnTo>
                  <a:lnTo>
                    <a:pt x="10262" y="393"/>
                  </a:lnTo>
                  <a:lnTo>
                    <a:pt x="9993" y="319"/>
                  </a:lnTo>
                  <a:lnTo>
                    <a:pt x="9699" y="246"/>
                  </a:lnTo>
                  <a:lnTo>
                    <a:pt x="9332" y="172"/>
                  </a:lnTo>
                  <a:lnTo>
                    <a:pt x="8842" y="99"/>
                  </a:lnTo>
                  <a:lnTo>
                    <a:pt x="8303" y="25"/>
                  </a:lnTo>
                  <a:lnTo>
                    <a:pt x="769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303;p56">
              <a:extLst>
                <a:ext uri="{FF2B5EF4-FFF2-40B4-BE49-F238E27FC236}">
                  <a16:creationId xmlns:a16="http://schemas.microsoft.com/office/drawing/2014/main" id="{616F94CF-8026-28F2-1CF4-9BB33F05CF3A}"/>
                </a:ext>
              </a:extLst>
            </p:cNvPr>
            <p:cNvSpPr/>
            <p:nvPr/>
          </p:nvSpPr>
          <p:spPr>
            <a:xfrm>
              <a:off x="2485600" y="1376350"/>
              <a:ext cx="188000" cy="175750"/>
            </a:xfrm>
            <a:custGeom>
              <a:avLst/>
              <a:gdLst/>
              <a:ahLst/>
              <a:cxnLst/>
              <a:rect l="l" t="t" r="r" b="b"/>
              <a:pathLst>
                <a:path w="7520" h="7030" extrusionOk="0">
                  <a:moveTo>
                    <a:pt x="99" y="1"/>
                  </a:moveTo>
                  <a:lnTo>
                    <a:pt x="50" y="50"/>
                  </a:lnTo>
                  <a:lnTo>
                    <a:pt x="25" y="99"/>
                  </a:lnTo>
                  <a:lnTo>
                    <a:pt x="1" y="172"/>
                  </a:lnTo>
                  <a:lnTo>
                    <a:pt x="25" y="246"/>
                  </a:lnTo>
                  <a:lnTo>
                    <a:pt x="50" y="295"/>
                  </a:lnTo>
                  <a:lnTo>
                    <a:pt x="7226" y="7005"/>
                  </a:lnTo>
                  <a:lnTo>
                    <a:pt x="7299" y="7030"/>
                  </a:lnTo>
                  <a:lnTo>
                    <a:pt x="7422" y="7030"/>
                  </a:lnTo>
                  <a:lnTo>
                    <a:pt x="7471" y="6981"/>
                  </a:lnTo>
                  <a:lnTo>
                    <a:pt x="7520" y="6932"/>
                  </a:lnTo>
                  <a:lnTo>
                    <a:pt x="7520" y="6859"/>
                  </a:lnTo>
                  <a:lnTo>
                    <a:pt x="7520" y="6785"/>
                  </a:lnTo>
                  <a:lnTo>
                    <a:pt x="7471" y="6736"/>
                  </a:lnTo>
                  <a:lnTo>
                    <a:pt x="295" y="50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304;p56">
              <a:extLst>
                <a:ext uri="{FF2B5EF4-FFF2-40B4-BE49-F238E27FC236}">
                  <a16:creationId xmlns:a16="http://schemas.microsoft.com/office/drawing/2014/main" id="{838DFD0A-0866-B45A-8FC6-7486CD428AA1}"/>
                </a:ext>
              </a:extLst>
            </p:cNvPr>
            <p:cNvSpPr/>
            <p:nvPr/>
          </p:nvSpPr>
          <p:spPr>
            <a:xfrm>
              <a:off x="2511325" y="1376350"/>
              <a:ext cx="135350" cy="183725"/>
            </a:xfrm>
            <a:custGeom>
              <a:avLst/>
              <a:gdLst/>
              <a:ahLst/>
              <a:cxnLst/>
              <a:rect l="l" t="t" r="r" b="b"/>
              <a:pathLst>
                <a:path w="5414" h="7349" extrusionOk="0">
                  <a:moveTo>
                    <a:pt x="5217" y="1"/>
                  </a:moveTo>
                  <a:lnTo>
                    <a:pt x="5168" y="25"/>
                  </a:lnTo>
                  <a:lnTo>
                    <a:pt x="5095" y="74"/>
                  </a:lnTo>
                  <a:lnTo>
                    <a:pt x="50" y="7054"/>
                  </a:lnTo>
                  <a:lnTo>
                    <a:pt x="1" y="7128"/>
                  </a:lnTo>
                  <a:lnTo>
                    <a:pt x="1" y="7201"/>
                  </a:lnTo>
                  <a:lnTo>
                    <a:pt x="25" y="7250"/>
                  </a:lnTo>
                  <a:lnTo>
                    <a:pt x="74" y="7299"/>
                  </a:lnTo>
                  <a:lnTo>
                    <a:pt x="123" y="7324"/>
                  </a:lnTo>
                  <a:lnTo>
                    <a:pt x="172" y="7348"/>
                  </a:lnTo>
                  <a:lnTo>
                    <a:pt x="270" y="7324"/>
                  </a:lnTo>
                  <a:lnTo>
                    <a:pt x="319" y="7275"/>
                  </a:lnTo>
                  <a:lnTo>
                    <a:pt x="5389" y="270"/>
                  </a:lnTo>
                  <a:lnTo>
                    <a:pt x="5413" y="197"/>
                  </a:lnTo>
                  <a:lnTo>
                    <a:pt x="5413" y="148"/>
                  </a:lnTo>
                  <a:lnTo>
                    <a:pt x="5389" y="74"/>
                  </a:lnTo>
                  <a:lnTo>
                    <a:pt x="5340" y="25"/>
                  </a:lnTo>
                  <a:lnTo>
                    <a:pt x="529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305;p56">
              <a:extLst>
                <a:ext uri="{FF2B5EF4-FFF2-40B4-BE49-F238E27FC236}">
                  <a16:creationId xmlns:a16="http://schemas.microsoft.com/office/drawing/2014/main" id="{208B31DD-5EE6-1F72-6A78-88BF0A9FC93A}"/>
                </a:ext>
              </a:extLst>
            </p:cNvPr>
            <p:cNvSpPr/>
            <p:nvPr/>
          </p:nvSpPr>
          <p:spPr>
            <a:xfrm>
              <a:off x="4089800" y="1271650"/>
              <a:ext cx="252300" cy="399250"/>
            </a:xfrm>
            <a:custGeom>
              <a:avLst/>
              <a:gdLst/>
              <a:ahLst/>
              <a:cxnLst/>
              <a:rect l="l" t="t" r="r" b="b"/>
              <a:pathLst>
                <a:path w="10092" h="15970" extrusionOk="0">
                  <a:moveTo>
                    <a:pt x="2474" y="1"/>
                  </a:moveTo>
                  <a:lnTo>
                    <a:pt x="1886" y="50"/>
                  </a:lnTo>
                  <a:lnTo>
                    <a:pt x="1348" y="99"/>
                  </a:lnTo>
                  <a:lnTo>
                    <a:pt x="882" y="197"/>
                  </a:lnTo>
                  <a:lnTo>
                    <a:pt x="515" y="270"/>
                  </a:lnTo>
                  <a:lnTo>
                    <a:pt x="221" y="344"/>
                  </a:lnTo>
                  <a:lnTo>
                    <a:pt x="1" y="417"/>
                  </a:lnTo>
                  <a:lnTo>
                    <a:pt x="1" y="15969"/>
                  </a:lnTo>
                  <a:lnTo>
                    <a:pt x="784" y="15945"/>
                  </a:lnTo>
                  <a:lnTo>
                    <a:pt x="1519" y="15896"/>
                  </a:lnTo>
                  <a:lnTo>
                    <a:pt x="2254" y="15773"/>
                  </a:lnTo>
                  <a:lnTo>
                    <a:pt x="2964" y="15626"/>
                  </a:lnTo>
                  <a:lnTo>
                    <a:pt x="3625" y="15430"/>
                  </a:lnTo>
                  <a:lnTo>
                    <a:pt x="4262" y="15186"/>
                  </a:lnTo>
                  <a:lnTo>
                    <a:pt x="4874" y="14916"/>
                  </a:lnTo>
                  <a:lnTo>
                    <a:pt x="5438" y="14598"/>
                  </a:lnTo>
                  <a:lnTo>
                    <a:pt x="5977" y="14230"/>
                  </a:lnTo>
                  <a:lnTo>
                    <a:pt x="6491" y="13863"/>
                  </a:lnTo>
                  <a:lnTo>
                    <a:pt x="6981" y="13447"/>
                  </a:lnTo>
                  <a:lnTo>
                    <a:pt x="7422" y="13006"/>
                  </a:lnTo>
                  <a:lnTo>
                    <a:pt x="7838" y="12540"/>
                  </a:lnTo>
                  <a:lnTo>
                    <a:pt x="8230" y="12051"/>
                  </a:lnTo>
                  <a:lnTo>
                    <a:pt x="8573" y="11561"/>
                  </a:lnTo>
                  <a:lnTo>
                    <a:pt x="8891" y="11047"/>
                  </a:lnTo>
                  <a:lnTo>
                    <a:pt x="9160" y="10508"/>
                  </a:lnTo>
                  <a:lnTo>
                    <a:pt x="9405" y="9969"/>
                  </a:lnTo>
                  <a:lnTo>
                    <a:pt x="9601" y="9430"/>
                  </a:lnTo>
                  <a:lnTo>
                    <a:pt x="9773" y="8867"/>
                  </a:lnTo>
                  <a:lnTo>
                    <a:pt x="9920" y="8303"/>
                  </a:lnTo>
                  <a:lnTo>
                    <a:pt x="10018" y="7765"/>
                  </a:lnTo>
                  <a:lnTo>
                    <a:pt x="10067" y="7201"/>
                  </a:lnTo>
                  <a:lnTo>
                    <a:pt x="10091" y="6663"/>
                  </a:lnTo>
                  <a:lnTo>
                    <a:pt x="10067" y="6124"/>
                  </a:lnTo>
                  <a:lnTo>
                    <a:pt x="10018" y="5585"/>
                  </a:lnTo>
                  <a:lnTo>
                    <a:pt x="9920" y="5071"/>
                  </a:lnTo>
                  <a:lnTo>
                    <a:pt x="9797" y="4556"/>
                  </a:lnTo>
                  <a:lnTo>
                    <a:pt x="9601" y="4091"/>
                  </a:lnTo>
                  <a:lnTo>
                    <a:pt x="9405" y="3626"/>
                  </a:lnTo>
                  <a:lnTo>
                    <a:pt x="9136" y="3185"/>
                  </a:lnTo>
                  <a:lnTo>
                    <a:pt x="8842" y="2768"/>
                  </a:lnTo>
                  <a:lnTo>
                    <a:pt x="8524" y="2376"/>
                  </a:lnTo>
                  <a:lnTo>
                    <a:pt x="8181" y="2034"/>
                  </a:lnTo>
                  <a:lnTo>
                    <a:pt x="7838" y="1740"/>
                  </a:lnTo>
                  <a:lnTo>
                    <a:pt x="7471" y="1446"/>
                  </a:lnTo>
                  <a:lnTo>
                    <a:pt x="7128" y="1201"/>
                  </a:lnTo>
                  <a:lnTo>
                    <a:pt x="6760" y="980"/>
                  </a:lnTo>
                  <a:lnTo>
                    <a:pt x="6393" y="785"/>
                  </a:lnTo>
                  <a:lnTo>
                    <a:pt x="6026" y="613"/>
                  </a:lnTo>
                  <a:lnTo>
                    <a:pt x="5634" y="466"/>
                  </a:lnTo>
                  <a:lnTo>
                    <a:pt x="5266" y="344"/>
                  </a:lnTo>
                  <a:lnTo>
                    <a:pt x="4899" y="246"/>
                  </a:lnTo>
                  <a:lnTo>
                    <a:pt x="4532" y="148"/>
                  </a:lnTo>
                  <a:lnTo>
                    <a:pt x="4164" y="99"/>
                  </a:lnTo>
                  <a:lnTo>
                    <a:pt x="3821" y="50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306;p56">
              <a:extLst>
                <a:ext uri="{FF2B5EF4-FFF2-40B4-BE49-F238E27FC236}">
                  <a16:creationId xmlns:a16="http://schemas.microsoft.com/office/drawing/2014/main" id="{EC61BDF1-9E04-391C-A07C-914D82ECA2CC}"/>
                </a:ext>
              </a:extLst>
            </p:cNvPr>
            <p:cNvSpPr/>
            <p:nvPr/>
          </p:nvSpPr>
          <p:spPr>
            <a:xfrm>
              <a:off x="4086750" y="1269200"/>
              <a:ext cx="258400" cy="404150"/>
            </a:xfrm>
            <a:custGeom>
              <a:avLst/>
              <a:gdLst/>
              <a:ahLst/>
              <a:cxnLst/>
              <a:rect l="l" t="t" r="r" b="b"/>
              <a:pathLst>
                <a:path w="10336" h="16166" extrusionOk="0">
                  <a:moveTo>
                    <a:pt x="3013" y="221"/>
                  </a:moveTo>
                  <a:lnTo>
                    <a:pt x="3649" y="246"/>
                  </a:lnTo>
                  <a:lnTo>
                    <a:pt x="4286" y="319"/>
                  </a:lnTo>
                  <a:lnTo>
                    <a:pt x="4605" y="368"/>
                  </a:lnTo>
                  <a:lnTo>
                    <a:pt x="4947" y="442"/>
                  </a:lnTo>
                  <a:lnTo>
                    <a:pt x="5290" y="540"/>
                  </a:lnTo>
                  <a:lnTo>
                    <a:pt x="5633" y="638"/>
                  </a:lnTo>
                  <a:lnTo>
                    <a:pt x="5976" y="760"/>
                  </a:lnTo>
                  <a:lnTo>
                    <a:pt x="6294" y="907"/>
                  </a:lnTo>
                  <a:lnTo>
                    <a:pt x="6637" y="1078"/>
                  </a:lnTo>
                  <a:lnTo>
                    <a:pt x="6980" y="1274"/>
                  </a:lnTo>
                  <a:lnTo>
                    <a:pt x="7299" y="1495"/>
                  </a:lnTo>
                  <a:lnTo>
                    <a:pt x="7641" y="1715"/>
                  </a:lnTo>
                  <a:lnTo>
                    <a:pt x="7960" y="1985"/>
                  </a:lnTo>
                  <a:lnTo>
                    <a:pt x="8278" y="2279"/>
                  </a:lnTo>
                  <a:lnTo>
                    <a:pt x="8572" y="2597"/>
                  </a:lnTo>
                  <a:lnTo>
                    <a:pt x="8866" y="2940"/>
                  </a:lnTo>
                  <a:lnTo>
                    <a:pt x="9135" y="3307"/>
                  </a:lnTo>
                  <a:lnTo>
                    <a:pt x="9380" y="3699"/>
                  </a:lnTo>
                  <a:lnTo>
                    <a:pt x="9576" y="4115"/>
                  </a:lnTo>
                  <a:lnTo>
                    <a:pt x="9748" y="4556"/>
                  </a:lnTo>
                  <a:lnTo>
                    <a:pt x="9895" y="5022"/>
                  </a:lnTo>
                  <a:lnTo>
                    <a:pt x="9993" y="5487"/>
                  </a:lnTo>
                  <a:lnTo>
                    <a:pt x="10066" y="5977"/>
                  </a:lnTo>
                  <a:lnTo>
                    <a:pt x="10091" y="6467"/>
                  </a:lnTo>
                  <a:lnTo>
                    <a:pt x="10091" y="6956"/>
                  </a:lnTo>
                  <a:lnTo>
                    <a:pt x="10066" y="7471"/>
                  </a:lnTo>
                  <a:lnTo>
                    <a:pt x="9993" y="8010"/>
                  </a:lnTo>
                  <a:lnTo>
                    <a:pt x="9895" y="8524"/>
                  </a:lnTo>
                  <a:lnTo>
                    <a:pt x="9772" y="9063"/>
                  </a:lnTo>
                  <a:lnTo>
                    <a:pt x="9601" y="9577"/>
                  </a:lnTo>
                  <a:lnTo>
                    <a:pt x="9380" y="10091"/>
                  </a:lnTo>
                  <a:lnTo>
                    <a:pt x="9160" y="10630"/>
                  </a:lnTo>
                  <a:lnTo>
                    <a:pt x="8817" y="11242"/>
                  </a:lnTo>
                  <a:lnTo>
                    <a:pt x="8450" y="11830"/>
                  </a:lnTo>
                  <a:lnTo>
                    <a:pt x="8033" y="12369"/>
                  </a:lnTo>
                  <a:lnTo>
                    <a:pt x="7593" y="12883"/>
                  </a:lnTo>
                  <a:lnTo>
                    <a:pt x="7127" y="13373"/>
                  </a:lnTo>
                  <a:lnTo>
                    <a:pt x="6613" y="13814"/>
                  </a:lnTo>
                  <a:lnTo>
                    <a:pt x="6074" y="14206"/>
                  </a:lnTo>
                  <a:lnTo>
                    <a:pt x="5535" y="14573"/>
                  </a:lnTo>
                  <a:lnTo>
                    <a:pt x="4947" y="14892"/>
                  </a:lnTo>
                  <a:lnTo>
                    <a:pt x="4335" y="15186"/>
                  </a:lnTo>
                  <a:lnTo>
                    <a:pt x="3698" y="15406"/>
                  </a:lnTo>
                  <a:lnTo>
                    <a:pt x="3037" y="15602"/>
                  </a:lnTo>
                  <a:lnTo>
                    <a:pt x="2351" y="15773"/>
                  </a:lnTo>
                  <a:lnTo>
                    <a:pt x="1666" y="15871"/>
                  </a:lnTo>
                  <a:lnTo>
                    <a:pt x="955" y="15920"/>
                  </a:lnTo>
                  <a:lnTo>
                    <a:pt x="221" y="15945"/>
                  </a:lnTo>
                  <a:lnTo>
                    <a:pt x="221" y="589"/>
                  </a:lnTo>
                  <a:lnTo>
                    <a:pt x="661" y="491"/>
                  </a:lnTo>
                  <a:lnTo>
                    <a:pt x="1004" y="417"/>
                  </a:lnTo>
                  <a:lnTo>
                    <a:pt x="1421" y="344"/>
                  </a:lnTo>
                  <a:lnTo>
                    <a:pt x="1910" y="270"/>
                  </a:lnTo>
                  <a:lnTo>
                    <a:pt x="2449" y="221"/>
                  </a:lnTo>
                  <a:close/>
                  <a:moveTo>
                    <a:pt x="2645" y="1"/>
                  </a:moveTo>
                  <a:lnTo>
                    <a:pt x="2033" y="25"/>
                  </a:lnTo>
                  <a:lnTo>
                    <a:pt x="1494" y="99"/>
                  </a:lnTo>
                  <a:lnTo>
                    <a:pt x="1029" y="172"/>
                  </a:lnTo>
                  <a:lnTo>
                    <a:pt x="637" y="246"/>
                  </a:lnTo>
                  <a:lnTo>
                    <a:pt x="343" y="319"/>
                  </a:lnTo>
                  <a:lnTo>
                    <a:pt x="74" y="393"/>
                  </a:lnTo>
                  <a:lnTo>
                    <a:pt x="0" y="442"/>
                  </a:lnTo>
                  <a:lnTo>
                    <a:pt x="0" y="16165"/>
                  </a:lnTo>
                  <a:lnTo>
                    <a:pt x="1127" y="16165"/>
                  </a:lnTo>
                  <a:lnTo>
                    <a:pt x="1837" y="16092"/>
                  </a:lnTo>
                  <a:lnTo>
                    <a:pt x="2547" y="15969"/>
                  </a:lnTo>
                  <a:lnTo>
                    <a:pt x="3209" y="15798"/>
                  </a:lnTo>
                  <a:lnTo>
                    <a:pt x="3870" y="15602"/>
                  </a:lnTo>
                  <a:lnTo>
                    <a:pt x="4507" y="15357"/>
                  </a:lnTo>
                  <a:lnTo>
                    <a:pt x="5119" y="15063"/>
                  </a:lnTo>
                  <a:lnTo>
                    <a:pt x="5707" y="14745"/>
                  </a:lnTo>
                  <a:lnTo>
                    <a:pt x="6270" y="14377"/>
                  </a:lnTo>
                  <a:lnTo>
                    <a:pt x="6809" y="13961"/>
                  </a:lnTo>
                  <a:lnTo>
                    <a:pt x="7323" y="13520"/>
                  </a:lnTo>
                  <a:lnTo>
                    <a:pt x="7788" y="13030"/>
                  </a:lnTo>
                  <a:lnTo>
                    <a:pt x="8229" y="12492"/>
                  </a:lnTo>
                  <a:lnTo>
                    <a:pt x="8646" y="11953"/>
                  </a:lnTo>
                  <a:lnTo>
                    <a:pt x="9013" y="11340"/>
                  </a:lnTo>
                  <a:lnTo>
                    <a:pt x="9356" y="10728"/>
                  </a:lnTo>
                  <a:lnTo>
                    <a:pt x="9601" y="10189"/>
                  </a:lnTo>
                  <a:lnTo>
                    <a:pt x="9821" y="9651"/>
                  </a:lnTo>
                  <a:lnTo>
                    <a:pt x="9993" y="9112"/>
                  </a:lnTo>
                  <a:lnTo>
                    <a:pt x="10115" y="8573"/>
                  </a:lnTo>
                  <a:lnTo>
                    <a:pt x="10238" y="8034"/>
                  </a:lnTo>
                  <a:lnTo>
                    <a:pt x="10287" y="7495"/>
                  </a:lnTo>
                  <a:lnTo>
                    <a:pt x="10336" y="6956"/>
                  </a:lnTo>
                  <a:lnTo>
                    <a:pt x="10336" y="6442"/>
                  </a:lnTo>
                  <a:lnTo>
                    <a:pt x="10287" y="5928"/>
                  </a:lnTo>
                  <a:lnTo>
                    <a:pt x="10213" y="5413"/>
                  </a:lnTo>
                  <a:lnTo>
                    <a:pt x="10115" y="4948"/>
                  </a:lnTo>
                  <a:lnTo>
                    <a:pt x="9968" y="4458"/>
                  </a:lnTo>
                  <a:lnTo>
                    <a:pt x="9797" y="4017"/>
                  </a:lnTo>
                  <a:lnTo>
                    <a:pt x="9576" y="3577"/>
                  </a:lnTo>
                  <a:lnTo>
                    <a:pt x="9331" y="3185"/>
                  </a:lnTo>
                  <a:lnTo>
                    <a:pt x="9062" y="2793"/>
                  </a:lnTo>
                  <a:lnTo>
                    <a:pt x="8719" y="2401"/>
                  </a:lnTo>
                  <a:lnTo>
                    <a:pt x="8376" y="2058"/>
                  </a:lnTo>
                  <a:lnTo>
                    <a:pt x="8033" y="1740"/>
                  </a:lnTo>
                  <a:lnTo>
                    <a:pt x="7690" y="1470"/>
                  </a:lnTo>
                  <a:lnTo>
                    <a:pt x="7323" y="1201"/>
                  </a:lnTo>
                  <a:lnTo>
                    <a:pt x="6956" y="980"/>
                  </a:lnTo>
                  <a:lnTo>
                    <a:pt x="6588" y="785"/>
                  </a:lnTo>
                  <a:lnTo>
                    <a:pt x="6221" y="613"/>
                  </a:lnTo>
                  <a:lnTo>
                    <a:pt x="5829" y="466"/>
                  </a:lnTo>
                  <a:lnTo>
                    <a:pt x="5462" y="344"/>
                  </a:lnTo>
                  <a:lnTo>
                    <a:pt x="5094" y="246"/>
                  </a:lnTo>
                  <a:lnTo>
                    <a:pt x="4727" y="148"/>
                  </a:lnTo>
                  <a:lnTo>
                    <a:pt x="4360" y="99"/>
                  </a:lnTo>
                  <a:lnTo>
                    <a:pt x="3992" y="50"/>
                  </a:lnTo>
                  <a:lnTo>
                    <a:pt x="330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307;p56">
              <a:extLst>
                <a:ext uri="{FF2B5EF4-FFF2-40B4-BE49-F238E27FC236}">
                  <a16:creationId xmlns:a16="http://schemas.microsoft.com/office/drawing/2014/main" id="{8835CE3D-16C1-F3A6-3AFE-13C858B77DD8}"/>
                </a:ext>
              </a:extLst>
            </p:cNvPr>
            <p:cNvSpPr/>
            <p:nvPr/>
          </p:nvSpPr>
          <p:spPr>
            <a:xfrm>
              <a:off x="4094100" y="1376350"/>
              <a:ext cx="187975" cy="176375"/>
            </a:xfrm>
            <a:custGeom>
              <a:avLst/>
              <a:gdLst/>
              <a:ahLst/>
              <a:cxnLst/>
              <a:rect l="l" t="t" r="r" b="b"/>
              <a:pathLst>
                <a:path w="7519" h="7055" extrusionOk="0">
                  <a:moveTo>
                    <a:pt x="7274" y="1"/>
                  </a:moveTo>
                  <a:lnTo>
                    <a:pt x="7225" y="50"/>
                  </a:lnTo>
                  <a:lnTo>
                    <a:pt x="49" y="6736"/>
                  </a:lnTo>
                  <a:lnTo>
                    <a:pt x="0" y="6785"/>
                  </a:lnTo>
                  <a:lnTo>
                    <a:pt x="0" y="6859"/>
                  </a:lnTo>
                  <a:lnTo>
                    <a:pt x="0" y="6932"/>
                  </a:lnTo>
                  <a:lnTo>
                    <a:pt x="49" y="6981"/>
                  </a:lnTo>
                  <a:lnTo>
                    <a:pt x="98" y="7030"/>
                  </a:lnTo>
                  <a:lnTo>
                    <a:pt x="171" y="7054"/>
                  </a:lnTo>
                  <a:lnTo>
                    <a:pt x="220" y="7030"/>
                  </a:lnTo>
                  <a:lnTo>
                    <a:pt x="294" y="7005"/>
                  </a:lnTo>
                  <a:lnTo>
                    <a:pt x="7470" y="295"/>
                  </a:lnTo>
                  <a:lnTo>
                    <a:pt x="7494" y="246"/>
                  </a:lnTo>
                  <a:lnTo>
                    <a:pt x="7519" y="172"/>
                  </a:lnTo>
                  <a:lnTo>
                    <a:pt x="7519" y="99"/>
                  </a:lnTo>
                  <a:lnTo>
                    <a:pt x="7470" y="50"/>
                  </a:lnTo>
                  <a:lnTo>
                    <a:pt x="74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308;p56">
              <a:extLst>
                <a:ext uri="{FF2B5EF4-FFF2-40B4-BE49-F238E27FC236}">
                  <a16:creationId xmlns:a16="http://schemas.microsoft.com/office/drawing/2014/main" id="{5E6E22C0-7950-7BA4-5B56-48EBCADC3E8C}"/>
                </a:ext>
              </a:extLst>
            </p:cNvPr>
            <p:cNvSpPr/>
            <p:nvPr/>
          </p:nvSpPr>
          <p:spPr>
            <a:xfrm>
              <a:off x="4121025" y="1376350"/>
              <a:ext cx="135350" cy="183725"/>
            </a:xfrm>
            <a:custGeom>
              <a:avLst/>
              <a:gdLst/>
              <a:ahLst/>
              <a:cxnLst/>
              <a:rect l="l" t="t" r="r" b="b"/>
              <a:pathLst>
                <a:path w="5414" h="7349" extrusionOk="0">
                  <a:moveTo>
                    <a:pt x="123" y="1"/>
                  </a:moveTo>
                  <a:lnTo>
                    <a:pt x="74" y="25"/>
                  </a:lnTo>
                  <a:lnTo>
                    <a:pt x="25" y="74"/>
                  </a:lnTo>
                  <a:lnTo>
                    <a:pt x="1" y="148"/>
                  </a:lnTo>
                  <a:lnTo>
                    <a:pt x="1" y="197"/>
                  </a:lnTo>
                  <a:lnTo>
                    <a:pt x="25" y="270"/>
                  </a:lnTo>
                  <a:lnTo>
                    <a:pt x="5095" y="7275"/>
                  </a:lnTo>
                  <a:lnTo>
                    <a:pt x="5168" y="7324"/>
                  </a:lnTo>
                  <a:lnTo>
                    <a:pt x="5242" y="7348"/>
                  </a:lnTo>
                  <a:lnTo>
                    <a:pt x="5291" y="7324"/>
                  </a:lnTo>
                  <a:lnTo>
                    <a:pt x="5340" y="7299"/>
                  </a:lnTo>
                  <a:lnTo>
                    <a:pt x="5389" y="7250"/>
                  </a:lnTo>
                  <a:lnTo>
                    <a:pt x="5413" y="7201"/>
                  </a:lnTo>
                  <a:lnTo>
                    <a:pt x="5413" y="7128"/>
                  </a:lnTo>
                  <a:lnTo>
                    <a:pt x="5389" y="7054"/>
                  </a:lnTo>
                  <a:lnTo>
                    <a:pt x="319" y="74"/>
                  </a:lnTo>
                  <a:lnTo>
                    <a:pt x="270" y="25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309;p56">
              <a:extLst>
                <a:ext uri="{FF2B5EF4-FFF2-40B4-BE49-F238E27FC236}">
                  <a16:creationId xmlns:a16="http://schemas.microsoft.com/office/drawing/2014/main" id="{E3DBE5A0-EA23-3C24-B8F4-57BD1FE3ACE8}"/>
                </a:ext>
              </a:extLst>
            </p:cNvPr>
            <p:cNvSpPr/>
            <p:nvPr/>
          </p:nvSpPr>
          <p:spPr>
            <a:xfrm>
              <a:off x="2372950" y="1730875"/>
              <a:ext cx="2010175" cy="783750"/>
            </a:xfrm>
            <a:custGeom>
              <a:avLst/>
              <a:gdLst/>
              <a:ahLst/>
              <a:cxnLst/>
              <a:rect l="l" t="t" r="r" b="b"/>
              <a:pathLst>
                <a:path w="80407" h="31350" extrusionOk="0">
                  <a:moveTo>
                    <a:pt x="12565" y="0"/>
                  </a:moveTo>
                  <a:lnTo>
                    <a:pt x="12467" y="564"/>
                  </a:lnTo>
                  <a:lnTo>
                    <a:pt x="12344" y="1201"/>
                  </a:lnTo>
                  <a:lnTo>
                    <a:pt x="12148" y="2058"/>
                  </a:lnTo>
                  <a:lnTo>
                    <a:pt x="11903" y="3037"/>
                  </a:lnTo>
                  <a:lnTo>
                    <a:pt x="11585" y="4140"/>
                  </a:lnTo>
                  <a:lnTo>
                    <a:pt x="11389" y="4727"/>
                  </a:lnTo>
                  <a:lnTo>
                    <a:pt x="11169" y="5315"/>
                  </a:lnTo>
                  <a:lnTo>
                    <a:pt x="10924" y="5927"/>
                  </a:lnTo>
                  <a:lnTo>
                    <a:pt x="10679" y="6540"/>
                  </a:lnTo>
                  <a:lnTo>
                    <a:pt x="10385" y="7152"/>
                  </a:lnTo>
                  <a:lnTo>
                    <a:pt x="10067" y="7740"/>
                  </a:lnTo>
                  <a:lnTo>
                    <a:pt x="9748" y="8328"/>
                  </a:lnTo>
                  <a:lnTo>
                    <a:pt x="9381" y="8915"/>
                  </a:lnTo>
                  <a:lnTo>
                    <a:pt x="8989" y="9454"/>
                  </a:lnTo>
                  <a:lnTo>
                    <a:pt x="8573" y="9993"/>
                  </a:lnTo>
                  <a:lnTo>
                    <a:pt x="8132" y="10483"/>
                  </a:lnTo>
                  <a:lnTo>
                    <a:pt x="7666" y="10948"/>
                  </a:lnTo>
                  <a:lnTo>
                    <a:pt x="7152" y="11365"/>
                  </a:lnTo>
                  <a:lnTo>
                    <a:pt x="6638" y="11732"/>
                  </a:lnTo>
                  <a:lnTo>
                    <a:pt x="6344" y="11903"/>
                  </a:lnTo>
                  <a:lnTo>
                    <a:pt x="6074" y="12050"/>
                  </a:lnTo>
                  <a:lnTo>
                    <a:pt x="5756" y="12197"/>
                  </a:lnTo>
                  <a:lnTo>
                    <a:pt x="5462" y="12320"/>
                  </a:lnTo>
                  <a:lnTo>
                    <a:pt x="5144" y="12442"/>
                  </a:lnTo>
                  <a:lnTo>
                    <a:pt x="4825" y="12540"/>
                  </a:lnTo>
                  <a:lnTo>
                    <a:pt x="4507" y="12614"/>
                  </a:lnTo>
                  <a:lnTo>
                    <a:pt x="4164" y="12687"/>
                  </a:lnTo>
                  <a:lnTo>
                    <a:pt x="3821" y="12736"/>
                  </a:lnTo>
                  <a:lnTo>
                    <a:pt x="3454" y="12761"/>
                  </a:lnTo>
                  <a:lnTo>
                    <a:pt x="2719" y="12761"/>
                  </a:lnTo>
                  <a:lnTo>
                    <a:pt x="2940" y="12932"/>
                  </a:lnTo>
                  <a:lnTo>
                    <a:pt x="3601" y="13422"/>
                  </a:lnTo>
                  <a:lnTo>
                    <a:pt x="4042" y="13740"/>
                  </a:lnTo>
                  <a:lnTo>
                    <a:pt x="4580" y="14083"/>
                  </a:lnTo>
                  <a:lnTo>
                    <a:pt x="5168" y="14451"/>
                  </a:lnTo>
                  <a:lnTo>
                    <a:pt x="5829" y="14842"/>
                  </a:lnTo>
                  <a:lnTo>
                    <a:pt x="6564" y="15234"/>
                  </a:lnTo>
                  <a:lnTo>
                    <a:pt x="7323" y="15602"/>
                  </a:lnTo>
                  <a:lnTo>
                    <a:pt x="8107" y="15945"/>
                  </a:lnTo>
                  <a:lnTo>
                    <a:pt x="8940" y="16238"/>
                  </a:lnTo>
                  <a:lnTo>
                    <a:pt x="9356" y="16385"/>
                  </a:lnTo>
                  <a:lnTo>
                    <a:pt x="9773" y="16508"/>
                  </a:lnTo>
                  <a:lnTo>
                    <a:pt x="10213" y="16606"/>
                  </a:lnTo>
                  <a:lnTo>
                    <a:pt x="10630" y="16679"/>
                  </a:lnTo>
                  <a:lnTo>
                    <a:pt x="11071" y="16753"/>
                  </a:lnTo>
                  <a:lnTo>
                    <a:pt x="11487" y="16802"/>
                  </a:lnTo>
                  <a:lnTo>
                    <a:pt x="12344" y="16802"/>
                  </a:lnTo>
                  <a:lnTo>
                    <a:pt x="12173" y="17120"/>
                  </a:lnTo>
                  <a:lnTo>
                    <a:pt x="11928" y="17512"/>
                  </a:lnTo>
                  <a:lnTo>
                    <a:pt x="11609" y="17977"/>
                  </a:lnTo>
                  <a:lnTo>
                    <a:pt x="11218" y="18541"/>
                  </a:lnTo>
                  <a:lnTo>
                    <a:pt x="10703" y="19177"/>
                  </a:lnTo>
                  <a:lnTo>
                    <a:pt x="10091" y="19863"/>
                  </a:lnTo>
                  <a:lnTo>
                    <a:pt x="9748" y="20182"/>
                  </a:lnTo>
                  <a:lnTo>
                    <a:pt x="9405" y="20549"/>
                  </a:lnTo>
                  <a:lnTo>
                    <a:pt x="9013" y="20867"/>
                  </a:lnTo>
                  <a:lnTo>
                    <a:pt x="8597" y="21210"/>
                  </a:lnTo>
                  <a:lnTo>
                    <a:pt x="8156" y="21553"/>
                  </a:lnTo>
                  <a:lnTo>
                    <a:pt x="7691" y="21871"/>
                  </a:lnTo>
                  <a:lnTo>
                    <a:pt x="7201" y="22165"/>
                  </a:lnTo>
                  <a:lnTo>
                    <a:pt x="6662" y="22459"/>
                  </a:lnTo>
                  <a:lnTo>
                    <a:pt x="6123" y="22729"/>
                  </a:lnTo>
                  <a:lnTo>
                    <a:pt x="5560" y="22974"/>
                  </a:lnTo>
                  <a:lnTo>
                    <a:pt x="4948" y="23194"/>
                  </a:lnTo>
                  <a:lnTo>
                    <a:pt x="4336" y="23390"/>
                  </a:lnTo>
                  <a:lnTo>
                    <a:pt x="3674" y="23561"/>
                  </a:lnTo>
                  <a:lnTo>
                    <a:pt x="3013" y="23708"/>
                  </a:lnTo>
                  <a:lnTo>
                    <a:pt x="2303" y="23806"/>
                  </a:lnTo>
                  <a:lnTo>
                    <a:pt x="1568" y="23855"/>
                  </a:lnTo>
                  <a:lnTo>
                    <a:pt x="784" y="23880"/>
                  </a:lnTo>
                  <a:lnTo>
                    <a:pt x="1" y="23831"/>
                  </a:lnTo>
                  <a:lnTo>
                    <a:pt x="147" y="23978"/>
                  </a:lnTo>
                  <a:lnTo>
                    <a:pt x="564" y="24321"/>
                  </a:lnTo>
                  <a:lnTo>
                    <a:pt x="1274" y="24859"/>
                  </a:lnTo>
                  <a:lnTo>
                    <a:pt x="1764" y="25202"/>
                  </a:lnTo>
                  <a:lnTo>
                    <a:pt x="2303" y="25545"/>
                  </a:lnTo>
                  <a:lnTo>
                    <a:pt x="2915" y="25937"/>
                  </a:lnTo>
                  <a:lnTo>
                    <a:pt x="3625" y="26353"/>
                  </a:lnTo>
                  <a:lnTo>
                    <a:pt x="4384" y="26770"/>
                  </a:lnTo>
                  <a:lnTo>
                    <a:pt x="5242" y="27186"/>
                  </a:lnTo>
                  <a:lnTo>
                    <a:pt x="6172" y="27627"/>
                  </a:lnTo>
                  <a:lnTo>
                    <a:pt x="7201" y="28068"/>
                  </a:lnTo>
                  <a:lnTo>
                    <a:pt x="8303" y="28509"/>
                  </a:lnTo>
                  <a:lnTo>
                    <a:pt x="9479" y="28925"/>
                  </a:lnTo>
                  <a:lnTo>
                    <a:pt x="10728" y="29317"/>
                  </a:lnTo>
                  <a:lnTo>
                    <a:pt x="12075" y="29709"/>
                  </a:lnTo>
                  <a:lnTo>
                    <a:pt x="13520" y="30052"/>
                  </a:lnTo>
                  <a:lnTo>
                    <a:pt x="15014" y="30370"/>
                  </a:lnTo>
                  <a:lnTo>
                    <a:pt x="16630" y="30664"/>
                  </a:lnTo>
                  <a:lnTo>
                    <a:pt x="18320" y="30909"/>
                  </a:lnTo>
                  <a:lnTo>
                    <a:pt x="19202" y="31007"/>
                  </a:lnTo>
                  <a:lnTo>
                    <a:pt x="20084" y="31105"/>
                  </a:lnTo>
                  <a:lnTo>
                    <a:pt x="21014" y="31178"/>
                  </a:lnTo>
                  <a:lnTo>
                    <a:pt x="21969" y="31227"/>
                  </a:lnTo>
                  <a:lnTo>
                    <a:pt x="22925" y="31276"/>
                  </a:lnTo>
                  <a:lnTo>
                    <a:pt x="23929" y="31325"/>
                  </a:lnTo>
                  <a:lnTo>
                    <a:pt x="24933" y="31325"/>
                  </a:lnTo>
                  <a:lnTo>
                    <a:pt x="25961" y="31350"/>
                  </a:lnTo>
                  <a:lnTo>
                    <a:pt x="27015" y="31325"/>
                  </a:lnTo>
                  <a:lnTo>
                    <a:pt x="28117" y="31301"/>
                  </a:lnTo>
                  <a:lnTo>
                    <a:pt x="29219" y="31227"/>
                  </a:lnTo>
                  <a:lnTo>
                    <a:pt x="30345" y="31178"/>
                  </a:lnTo>
                  <a:lnTo>
                    <a:pt x="31497" y="31080"/>
                  </a:lnTo>
                  <a:lnTo>
                    <a:pt x="32672" y="30958"/>
                  </a:lnTo>
                  <a:lnTo>
                    <a:pt x="33872" y="30835"/>
                  </a:lnTo>
                  <a:lnTo>
                    <a:pt x="35072" y="30688"/>
                  </a:lnTo>
                  <a:lnTo>
                    <a:pt x="36321" y="30493"/>
                  </a:lnTo>
                  <a:lnTo>
                    <a:pt x="37595" y="30297"/>
                  </a:lnTo>
                  <a:lnTo>
                    <a:pt x="38893" y="30076"/>
                  </a:lnTo>
                  <a:lnTo>
                    <a:pt x="40216" y="29831"/>
                  </a:lnTo>
                  <a:lnTo>
                    <a:pt x="41514" y="30076"/>
                  </a:lnTo>
                  <a:lnTo>
                    <a:pt x="42812" y="30297"/>
                  </a:lnTo>
                  <a:lnTo>
                    <a:pt x="44085" y="30493"/>
                  </a:lnTo>
                  <a:lnTo>
                    <a:pt x="45334" y="30688"/>
                  </a:lnTo>
                  <a:lnTo>
                    <a:pt x="46559" y="30835"/>
                  </a:lnTo>
                  <a:lnTo>
                    <a:pt x="47759" y="30958"/>
                  </a:lnTo>
                  <a:lnTo>
                    <a:pt x="48934" y="31080"/>
                  </a:lnTo>
                  <a:lnTo>
                    <a:pt x="50086" y="31178"/>
                  </a:lnTo>
                  <a:lnTo>
                    <a:pt x="51212" y="31227"/>
                  </a:lnTo>
                  <a:lnTo>
                    <a:pt x="52314" y="31301"/>
                  </a:lnTo>
                  <a:lnTo>
                    <a:pt x="53392" y="31325"/>
                  </a:lnTo>
                  <a:lnTo>
                    <a:pt x="54445" y="31350"/>
                  </a:lnTo>
                  <a:lnTo>
                    <a:pt x="55474" y="31325"/>
                  </a:lnTo>
                  <a:lnTo>
                    <a:pt x="56502" y="31325"/>
                  </a:lnTo>
                  <a:lnTo>
                    <a:pt x="57482" y="31276"/>
                  </a:lnTo>
                  <a:lnTo>
                    <a:pt x="58462" y="31227"/>
                  </a:lnTo>
                  <a:lnTo>
                    <a:pt x="59392" y="31178"/>
                  </a:lnTo>
                  <a:lnTo>
                    <a:pt x="60323" y="31105"/>
                  </a:lnTo>
                  <a:lnTo>
                    <a:pt x="61229" y="31007"/>
                  </a:lnTo>
                  <a:lnTo>
                    <a:pt x="62086" y="30909"/>
                  </a:lnTo>
                  <a:lnTo>
                    <a:pt x="63776" y="30664"/>
                  </a:lnTo>
                  <a:lnTo>
                    <a:pt x="65393" y="30370"/>
                  </a:lnTo>
                  <a:lnTo>
                    <a:pt x="66911" y="30052"/>
                  </a:lnTo>
                  <a:lnTo>
                    <a:pt x="68332" y="29709"/>
                  </a:lnTo>
                  <a:lnTo>
                    <a:pt x="69679" y="29317"/>
                  </a:lnTo>
                  <a:lnTo>
                    <a:pt x="70952" y="28925"/>
                  </a:lnTo>
                  <a:lnTo>
                    <a:pt x="72128" y="28509"/>
                  </a:lnTo>
                  <a:lnTo>
                    <a:pt x="73206" y="28068"/>
                  </a:lnTo>
                  <a:lnTo>
                    <a:pt x="74234" y="27627"/>
                  </a:lnTo>
                  <a:lnTo>
                    <a:pt x="75165" y="27186"/>
                  </a:lnTo>
                  <a:lnTo>
                    <a:pt x="76022" y="26770"/>
                  </a:lnTo>
                  <a:lnTo>
                    <a:pt x="76806" y="26353"/>
                  </a:lnTo>
                  <a:lnTo>
                    <a:pt x="77492" y="25937"/>
                  </a:lnTo>
                  <a:lnTo>
                    <a:pt x="78104" y="25545"/>
                  </a:lnTo>
                  <a:lnTo>
                    <a:pt x="78667" y="25202"/>
                  </a:lnTo>
                  <a:lnTo>
                    <a:pt x="79132" y="24859"/>
                  </a:lnTo>
                  <a:lnTo>
                    <a:pt x="79843" y="24321"/>
                  </a:lnTo>
                  <a:lnTo>
                    <a:pt x="80259" y="23978"/>
                  </a:lnTo>
                  <a:lnTo>
                    <a:pt x="80406" y="23831"/>
                  </a:lnTo>
                  <a:lnTo>
                    <a:pt x="79622" y="23880"/>
                  </a:lnTo>
                  <a:lnTo>
                    <a:pt x="78863" y="23855"/>
                  </a:lnTo>
                  <a:lnTo>
                    <a:pt x="78128" y="23806"/>
                  </a:lnTo>
                  <a:lnTo>
                    <a:pt x="77418" y="23708"/>
                  </a:lnTo>
                  <a:lnTo>
                    <a:pt x="76732" y="23561"/>
                  </a:lnTo>
                  <a:lnTo>
                    <a:pt x="76071" y="23390"/>
                  </a:lnTo>
                  <a:lnTo>
                    <a:pt x="75459" y="23194"/>
                  </a:lnTo>
                  <a:lnTo>
                    <a:pt x="74846" y="22974"/>
                  </a:lnTo>
                  <a:lnTo>
                    <a:pt x="74283" y="22729"/>
                  </a:lnTo>
                  <a:lnTo>
                    <a:pt x="73744" y="22459"/>
                  </a:lnTo>
                  <a:lnTo>
                    <a:pt x="73230" y="22165"/>
                  </a:lnTo>
                  <a:lnTo>
                    <a:pt x="72740" y="21871"/>
                  </a:lnTo>
                  <a:lnTo>
                    <a:pt x="72275" y="21553"/>
                  </a:lnTo>
                  <a:lnTo>
                    <a:pt x="71834" y="21210"/>
                  </a:lnTo>
                  <a:lnTo>
                    <a:pt x="71418" y="20867"/>
                  </a:lnTo>
                  <a:lnTo>
                    <a:pt x="71026" y="20549"/>
                  </a:lnTo>
                  <a:lnTo>
                    <a:pt x="70658" y="20182"/>
                  </a:lnTo>
                  <a:lnTo>
                    <a:pt x="70316" y="19863"/>
                  </a:lnTo>
                  <a:lnTo>
                    <a:pt x="69703" y="19177"/>
                  </a:lnTo>
                  <a:lnTo>
                    <a:pt x="69213" y="18541"/>
                  </a:lnTo>
                  <a:lnTo>
                    <a:pt x="68797" y="17977"/>
                  </a:lnTo>
                  <a:lnTo>
                    <a:pt x="68479" y="17512"/>
                  </a:lnTo>
                  <a:lnTo>
                    <a:pt x="68258" y="17120"/>
                  </a:lnTo>
                  <a:lnTo>
                    <a:pt x="68087" y="16802"/>
                  </a:lnTo>
                  <a:lnTo>
                    <a:pt x="68920" y="16802"/>
                  </a:lnTo>
                  <a:lnTo>
                    <a:pt x="69360" y="16753"/>
                  </a:lnTo>
                  <a:lnTo>
                    <a:pt x="69777" y="16679"/>
                  </a:lnTo>
                  <a:lnTo>
                    <a:pt x="70218" y="16606"/>
                  </a:lnTo>
                  <a:lnTo>
                    <a:pt x="70634" y="16508"/>
                  </a:lnTo>
                  <a:lnTo>
                    <a:pt x="71050" y="16385"/>
                  </a:lnTo>
                  <a:lnTo>
                    <a:pt x="71491" y="16238"/>
                  </a:lnTo>
                  <a:lnTo>
                    <a:pt x="72299" y="15945"/>
                  </a:lnTo>
                  <a:lnTo>
                    <a:pt x="73108" y="15602"/>
                  </a:lnTo>
                  <a:lnTo>
                    <a:pt x="73867" y="15234"/>
                  </a:lnTo>
                  <a:lnTo>
                    <a:pt x="74577" y="14842"/>
                  </a:lnTo>
                  <a:lnTo>
                    <a:pt x="75238" y="14451"/>
                  </a:lnTo>
                  <a:lnTo>
                    <a:pt x="75826" y="14083"/>
                  </a:lnTo>
                  <a:lnTo>
                    <a:pt x="76365" y="13740"/>
                  </a:lnTo>
                  <a:lnTo>
                    <a:pt x="76830" y="13422"/>
                  </a:lnTo>
                  <a:lnTo>
                    <a:pt x="77467" y="12932"/>
                  </a:lnTo>
                  <a:lnTo>
                    <a:pt x="77687" y="12761"/>
                  </a:lnTo>
                  <a:lnTo>
                    <a:pt x="76953" y="12761"/>
                  </a:lnTo>
                  <a:lnTo>
                    <a:pt x="76585" y="12736"/>
                  </a:lnTo>
                  <a:lnTo>
                    <a:pt x="76242" y="12687"/>
                  </a:lnTo>
                  <a:lnTo>
                    <a:pt x="75924" y="12614"/>
                  </a:lnTo>
                  <a:lnTo>
                    <a:pt x="75581" y="12540"/>
                  </a:lnTo>
                  <a:lnTo>
                    <a:pt x="75263" y="12442"/>
                  </a:lnTo>
                  <a:lnTo>
                    <a:pt x="74944" y="12320"/>
                  </a:lnTo>
                  <a:lnTo>
                    <a:pt x="74651" y="12197"/>
                  </a:lnTo>
                  <a:lnTo>
                    <a:pt x="74357" y="12050"/>
                  </a:lnTo>
                  <a:lnTo>
                    <a:pt x="74063" y="11903"/>
                  </a:lnTo>
                  <a:lnTo>
                    <a:pt x="73793" y="11732"/>
                  </a:lnTo>
                  <a:lnTo>
                    <a:pt x="73255" y="11365"/>
                  </a:lnTo>
                  <a:lnTo>
                    <a:pt x="72740" y="10948"/>
                  </a:lnTo>
                  <a:lnTo>
                    <a:pt x="72275" y="10483"/>
                  </a:lnTo>
                  <a:lnTo>
                    <a:pt x="71834" y="9993"/>
                  </a:lnTo>
                  <a:lnTo>
                    <a:pt x="71418" y="9454"/>
                  </a:lnTo>
                  <a:lnTo>
                    <a:pt x="71026" y="8915"/>
                  </a:lnTo>
                  <a:lnTo>
                    <a:pt x="70658" y="8328"/>
                  </a:lnTo>
                  <a:lnTo>
                    <a:pt x="70340" y="7740"/>
                  </a:lnTo>
                  <a:lnTo>
                    <a:pt x="70022" y="7152"/>
                  </a:lnTo>
                  <a:lnTo>
                    <a:pt x="69752" y="6540"/>
                  </a:lnTo>
                  <a:lnTo>
                    <a:pt x="69483" y="5927"/>
                  </a:lnTo>
                  <a:lnTo>
                    <a:pt x="69238" y="5315"/>
                  </a:lnTo>
                  <a:lnTo>
                    <a:pt x="69042" y="4727"/>
                  </a:lnTo>
                  <a:lnTo>
                    <a:pt x="68846" y="4140"/>
                  </a:lnTo>
                  <a:lnTo>
                    <a:pt x="68503" y="3037"/>
                  </a:lnTo>
                  <a:lnTo>
                    <a:pt x="68258" y="2058"/>
                  </a:lnTo>
                  <a:lnTo>
                    <a:pt x="68062" y="1201"/>
                  </a:lnTo>
                  <a:lnTo>
                    <a:pt x="67940" y="564"/>
                  </a:lnTo>
                  <a:lnTo>
                    <a:pt x="67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310;p56">
              <a:extLst>
                <a:ext uri="{FF2B5EF4-FFF2-40B4-BE49-F238E27FC236}">
                  <a16:creationId xmlns:a16="http://schemas.microsoft.com/office/drawing/2014/main" id="{D9CCE21C-2C81-5326-B51C-1B22EBA6C8B2}"/>
                </a:ext>
              </a:extLst>
            </p:cNvPr>
            <p:cNvSpPr/>
            <p:nvPr/>
          </p:nvSpPr>
          <p:spPr>
            <a:xfrm>
              <a:off x="2372950" y="1730875"/>
              <a:ext cx="2010175" cy="783750"/>
            </a:xfrm>
            <a:custGeom>
              <a:avLst/>
              <a:gdLst/>
              <a:ahLst/>
              <a:cxnLst/>
              <a:rect l="l" t="t" r="r" b="b"/>
              <a:pathLst>
                <a:path w="80407" h="31350" fill="none" extrusionOk="0">
                  <a:moveTo>
                    <a:pt x="68087" y="16802"/>
                  </a:moveTo>
                  <a:lnTo>
                    <a:pt x="68087" y="16802"/>
                  </a:lnTo>
                  <a:lnTo>
                    <a:pt x="68503" y="16802"/>
                  </a:lnTo>
                  <a:lnTo>
                    <a:pt x="68920" y="16802"/>
                  </a:lnTo>
                  <a:lnTo>
                    <a:pt x="69360" y="16753"/>
                  </a:lnTo>
                  <a:lnTo>
                    <a:pt x="69777" y="16679"/>
                  </a:lnTo>
                  <a:lnTo>
                    <a:pt x="70218" y="16606"/>
                  </a:lnTo>
                  <a:lnTo>
                    <a:pt x="70634" y="16508"/>
                  </a:lnTo>
                  <a:lnTo>
                    <a:pt x="71050" y="16385"/>
                  </a:lnTo>
                  <a:lnTo>
                    <a:pt x="71491" y="16238"/>
                  </a:lnTo>
                  <a:lnTo>
                    <a:pt x="72299" y="15945"/>
                  </a:lnTo>
                  <a:lnTo>
                    <a:pt x="73108" y="15602"/>
                  </a:lnTo>
                  <a:lnTo>
                    <a:pt x="73867" y="15234"/>
                  </a:lnTo>
                  <a:lnTo>
                    <a:pt x="74577" y="14842"/>
                  </a:lnTo>
                  <a:lnTo>
                    <a:pt x="75238" y="14451"/>
                  </a:lnTo>
                  <a:lnTo>
                    <a:pt x="75826" y="14083"/>
                  </a:lnTo>
                  <a:lnTo>
                    <a:pt x="76365" y="13740"/>
                  </a:lnTo>
                  <a:lnTo>
                    <a:pt x="76830" y="13422"/>
                  </a:lnTo>
                  <a:lnTo>
                    <a:pt x="77467" y="12932"/>
                  </a:lnTo>
                  <a:lnTo>
                    <a:pt x="77687" y="12761"/>
                  </a:lnTo>
                  <a:lnTo>
                    <a:pt x="77687" y="12761"/>
                  </a:lnTo>
                  <a:lnTo>
                    <a:pt x="77320" y="12761"/>
                  </a:lnTo>
                  <a:lnTo>
                    <a:pt x="76953" y="12761"/>
                  </a:lnTo>
                  <a:lnTo>
                    <a:pt x="76585" y="12736"/>
                  </a:lnTo>
                  <a:lnTo>
                    <a:pt x="76242" y="12687"/>
                  </a:lnTo>
                  <a:lnTo>
                    <a:pt x="75924" y="12614"/>
                  </a:lnTo>
                  <a:lnTo>
                    <a:pt x="75581" y="12540"/>
                  </a:lnTo>
                  <a:lnTo>
                    <a:pt x="75263" y="12442"/>
                  </a:lnTo>
                  <a:lnTo>
                    <a:pt x="74944" y="12320"/>
                  </a:lnTo>
                  <a:lnTo>
                    <a:pt x="74651" y="12197"/>
                  </a:lnTo>
                  <a:lnTo>
                    <a:pt x="74357" y="12050"/>
                  </a:lnTo>
                  <a:lnTo>
                    <a:pt x="74063" y="11903"/>
                  </a:lnTo>
                  <a:lnTo>
                    <a:pt x="73793" y="11732"/>
                  </a:lnTo>
                  <a:lnTo>
                    <a:pt x="73255" y="11365"/>
                  </a:lnTo>
                  <a:lnTo>
                    <a:pt x="72740" y="10948"/>
                  </a:lnTo>
                  <a:lnTo>
                    <a:pt x="72275" y="10483"/>
                  </a:lnTo>
                  <a:lnTo>
                    <a:pt x="71834" y="9993"/>
                  </a:lnTo>
                  <a:lnTo>
                    <a:pt x="71418" y="9454"/>
                  </a:lnTo>
                  <a:lnTo>
                    <a:pt x="71026" y="8915"/>
                  </a:lnTo>
                  <a:lnTo>
                    <a:pt x="70658" y="8328"/>
                  </a:lnTo>
                  <a:lnTo>
                    <a:pt x="70340" y="7740"/>
                  </a:lnTo>
                  <a:lnTo>
                    <a:pt x="70022" y="7152"/>
                  </a:lnTo>
                  <a:lnTo>
                    <a:pt x="69752" y="6540"/>
                  </a:lnTo>
                  <a:lnTo>
                    <a:pt x="69483" y="5927"/>
                  </a:lnTo>
                  <a:lnTo>
                    <a:pt x="69238" y="5315"/>
                  </a:lnTo>
                  <a:lnTo>
                    <a:pt x="69042" y="4727"/>
                  </a:lnTo>
                  <a:lnTo>
                    <a:pt x="68846" y="4140"/>
                  </a:lnTo>
                  <a:lnTo>
                    <a:pt x="68503" y="3037"/>
                  </a:lnTo>
                  <a:lnTo>
                    <a:pt x="68258" y="2058"/>
                  </a:lnTo>
                  <a:lnTo>
                    <a:pt x="68062" y="1201"/>
                  </a:lnTo>
                  <a:lnTo>
                    <a:pt x="67940" y="564"/>
                  </a:lnTo>
                  <a:lnTo>
                    <a:pt x="67866" y="0"/>
                  </a:lnTo>
                  <a:lnTo>
                    <a:pt x="40216" y="0"/>
                  </a:lnTo>
                  <a:lnTo>
                    <a:pt x="40216" y="0"/>
                  </a:lnTo>
                  <a:lnTo>
                    <a:pt x="12565" y="0"/>
                  </a:lnTo>
                  <a:lnTo>
                    <a:pt x="12565" y="0"/>
                  </a:lnTo>
                  <a:lnTo>
                    <a:pt x="12467" y="564"/>
                  </a:lnTo>
                  <a:lnTo>
                    <a:pt x="12344" y="1201"/>
                  </a:lnTo>
                  <a:lnTo>
                    <a:pt x="12148" y="2058"/>
                  </a:lnTo>
                  <a:lnTo>
                    <a:pt x="11903" y="3037"/>
                  </a:lnTo>
                  <a:lnTo>
                    <a:pt x="11585" y="4140"/>
                  </a:lnTo>
                  <a:lnTo>
                    <a:pt x="11389" y="4727"/>
                  </a:lnTo>
                  <a:lnTo>
                    <a:pt x="11169" y="5315"/>
                  </a:lnTo>
                  <a:lnTo>
                    <a:pt x="10924" y="5927"/>
                  </a:lnTo>
                  <a:lnTo>
                    <a:pt x="10679" y="6540"/>
                  </a:lnTo>
                  <a:lnTo>
                    <a:pt x="10385" y="7152"/>
                  </a:lnTo>
                  <a:lnTo>
                    <a:pt x="10067" y="7740"/>
                  </a:lnTo>
                  <a:lnTo>
                    <a:pt x="9748" y="8328"/>
                  </a:lnTo>
                  <a:lnTo>
                    <a:pt x="9381" y="8915"/>
                  </a:lnTo>
                  <a:lnTo>
                    <a:pt x="8989" y="9454"/>
                  </a:lnTo>
                  <a:lnTo>
                    <a:pt x="8573" y="9993"/>
                  </a:lnTo>
                  <a:lnTo>
                    <a:pt x="8132" y="10483"/>
                  </a:lnTo>
                  <a:lnTo>
                    <a:pt x="7666" y="10948"/>
                  </a:lnTo>
                  <a:lnTo>
                    <a:pt x="7152" y="11365"/>
                  </a:lnTo>
                  <a:lnTo>
                    <a:pt x="6638" y="11732"/>
                  </a:lnTo>
                  <a:lnTo>
                    <a:pt x="6344" y="11903"/>
                  </a:lnTo>
                  <a:lnTo>
                    <a:pt x="6074" y="12050"/>
                  </a:lnTo>
                  <a:lnTo>
                    <a:pt x="5756" y="12197"/>
                  </a:lnTo>
                  <a:lnTo>
                    <a:pt x="5462" y="12320"/>
                  </a:lnTo>
                  <a:lnTo>
                    <a:pt x="5144" y="12442"/>
                  </a:lnTo>
                  <a:lnTo>
                    <a:pt x="4825" y="12540"/>
                  </a:lnTo>
                  <a:lnTo>
                    <a:pt x="4507" y="12614"/>
                  </a:lnTo>
                  <a:lnTo>
                    <a:pt x="4164" y="12687"/>
                  </a:lnTo>
                  <a:lnTo>
                    <a:pt x="3821" y="12736"/>
                  </a:lnTo>
                  <a:lnTo>
                    <a:pt x="3454" y="12761"/>
                  </a:lnTo>
                  <a:lnTo>
                    <a:pt x="3086" y="12761"/>
                  </a:lnTo>
                  <a:lnTo>
                    <a:pt x="2719" y="12761"/>
                  </a:lnTo>
                  <a:lnTo>
                    <a:pt x="2719" y="12761"/>
                  </a:lnTo>
                  <a:lnTo>
                    <a:pt x="2940" y="12932"/>
                  </a:lnTo>
                  <a:lnTo>
                    <a:pt x="3601" y="13422"/>
                  </a:lnTo>
                  <a:lnTo>
                    <a:pt x="4042" y="13740"/>
                  </a:lnTo>
                  <a:lnTo>
                    <a:pt x="4580" y="14083"/>
                  </a:lnTo>
                  <a:lnTo>
                    <a:pt x="5168" y="14451"/>
                  </a:lnTo>
                  <a:lnTo>
                    <a:pt x="5829" y="14842"/>
                  </a:lnTo>
                  <a:lnTo>
                    <a:pt x="6564" y="15234"/>
                  </a:lnTo>
                  <a:lnTo>
                    <a:pt x="7323" y="15602"/>
                  </a:lnTo>
                  <a:lnTo>
                    <a:pt x="8107" y="15945"/>
                  </a:lnTo>
                  <a:lnTo>
                    <a:pt x="8940" y="16238"/>
                  </a:lnTo>
                  <a:lnTo>
                    <a:pt x="9356" y="16385"/>
                  </a:lnTo>
                  <a:lnTo>
                    <a:pt x="9773" y="16508"/>
                  </a:lnTo>
                  <a:lnTo>
                    <a:pt x="10213" y="16606"/>
                  </a:lnTo>
                  <a:lnTo>
                    <a:pt x="10630" y="16679"/>
                  </a:lnTo>
                  <a:lnTo>
                    <a:pt x="11071" y="16753"/>
                  </a:lnTo>
                  <a:lnTo>
                    <a:pt x="11487" y="16802"/>
                  </a:lnTo>
                  <a:lnTo>
                    <a:pt x="11903" y="16802"/>
                  </a:lnTo>
                  <a:lnTo>
                    <a:pt x="12344" y="16802"/>
                  </a:lnTo>
                  <a:lnTo>
                    <a:pt x="12344" y="16802"/>
                  </a:lnTo>
                  <a:lnTo>
                    <a:pt x="12173" y="17120"/>
                  </a:lnTo>
                  <a:lnTo>
                    <a:pt x="11928" y="17512"/>
                  </a:lnTo>
                  <a:lnTo>
                    <a:pt x="11609" y="17977"/>
                  </a:lnTo>
                  <a:lnTo>
                    <a:pt x="11218" y="18541"/>
                  </a:lnTo>
                  <a:lnTo>
                    <a:pt x="10703" y="19177"/>
                  </a:lnTo>
                  <a:lnTo>
                    <a:pt x="10091" y="19863"/>
                  </a:lnTo>
                  <a:lnTo>
                    <a:pt x="9748" y="20182"/>
                  </a:lnTo>
                  <a:lnTo>
                    <a:pt x="9405" y="20549"/>
                  </a:lnTo>
                  <a:lnTo>
                    <a:pt x="9013" y="20867"/>
                  </a:lnTo>
                  <a:lnTo>
                    <a:pt x="8597" y="21210"/>
                  </a:lnTo>
                  <a:lnTo>
                    <a:pt x="8156" y="21553"/>
                  </a:lnTo>
                  <a:lnTo>
                    <a:pt x="7691" y="21871"/>
                  </a:lnTo>
                  <a:lnTo>
                    <a:pt x="7201" y="22165"/>
                  </a:lnTo>
                  <a:lnTo>
                    <a:pt x="6662" y="22459"/>
                  </a:lnTo>
                  <a:lnTo>
                    <a:pt x="6123" y="22729"/>
                  </a:lnTo>
                  <a:lnTo>
                    <a:pt x="5560" y="22974"/>
                  </a:lnTo>
                  <a:lnTo>
                    <a:pt x="4948" y="23194"/>
                  </a:lnTo>
                  <a:lnTo>
                    <a:pt x="4336" y="23390"/>
                  </a:lnTo>
                  <a:lnTo>
                    <a:pt x="3674" y="23561"/>
                  </a:lnTo>
                  <a:lnTo>
                    <a:pt x="3013" y="23708"/>
                  </a:lnTo>
                  <a:lnTo>
                    <a:pt x="2303" y="23806"/>
                  </a:lnTo>
                  <a:lnTo>
                    <a:pt x="1568" y="23855"/>
                  </a:lnTo>
                  <a:lnTo>
                    <a:pt x="784" y="23880"/>
                  </a:lnTo>
                  <a:lnTo>
                    <a:pt x="1" y="23831"/>
                  </a:lnTo>
                  <a:lnTo>
                    <a:pt x="1" y="23831"/>
                  </a:lnTo>
                  <a:lnTo>
                    <a:pt x="147" y="23978"/>
                  </a:lnTo>
                  <a:lnTo>
                    <a:pt x="564" y="24321"/>
                  </a:lnTo>
                  <a:lnTo>
                    <a:pt x="1274" y="24859"/>
                  </a:lnTo>
                  <a:lnTo>
                    <a:pt x="1764" y="25202"/>
                  </a:lnTo>
                  <a:lnTo>
                    <a:pt x="2303" y="25545"/>
                  </a:lnTo>
                  <a:lnTo>
                    <a:pt x="2915" y="25937"/>
                  </a:lnTo>
                  <a:lnTo>
                    <a:pt x="3625" y="26353"/>
                  </a:lnTo>
                  <a:lnTo>
                    <a:pt x="4384" y="26770"/>
                  </a:lnTo>
                  <a:lnTo>
                    <a:pt x="5242" y="27186"/>
                  </a:lnTo>
                  <a:lnTo>
                    <a:pt x="6172" y="27627"/>
                  </a:lnTo>
                  <a:lnTo>
                    <a:pt x="7201" y="28068"/>
                  </a:lnTo>
                  <a:lnTo>
                    <a:pt x="8303" y="28509"/>
                  </a:lnTo>
                  <a:lnTo>
                    <a:pt x="9479" y="28925"/>
                  </a:lnTo>
                  <a:lnTo>
                    <a:pt x="10728" y="29317"/>
                  </a:lnTo>
                  <a:lnTo>
                    <a:pt x="12075" y="29709"/>
                  </a:lnTo>
                  <a:lnTo>
                    <a:pt x="13520" y="30052"/>
                  </a:lnTo>
                  <a:lnTo>
                    <a:pt x="15014" y="30370"/>
                  </a:lnTo>
                  <a:lnTo>
                    <a:pt x="16630" y="30664"/>
                  </a:lnTo>
                  <a:lnTo>
                    <a:pt x="18320" y="30909"/>
                  </a:lnTo>
                  <a:lnTo>
                    <a:pt x="19202" y="31007"/>
                  </a:lnTo>
                  <a:lnTo>
                    <a:pt x="20084" y="31105"/>
                  </a:lnTo>
                  <a:lnTo>
                    <a:pt x="21014" y="31178"/>
                  </a:lnTo>
                  <a:lnTo>
                    <a:pt x="21969" y="31227"/>
                  </a:lnTo>
                  <a:lnTo>
                    <a:pt x="22925" y="31276"/>
                  </a:lnTo>
                  <a:lnTo>
                    <a:pt x="23929" y="31325"/>
                  </a:lnTo>
                  <a:lnTo>
                    <a:pt x="24933" y="31325"/>
                  </a:lnTo>
                  <a:lnTo>
                    <a:pt x="25961" y="31350"/>
                  </a:lnTo>
                  <a:lnTo>
                    <a:pt x="27015" y="31325"/>
                  </a:lnTo>
                  <a:lnTo>
                    <a:pt x="28117" y="31301"/>
                  </a:lnTo>
                  <a:lnTo>
                    <a:pt x="29219" y="31227"/>
                  </a:lnTo>
                  <a:lnTo>
                    <a:pt x="30345" y="31178"/>
                  </a:lnTo>
                  <a:lnTo>
                    <a:pt x="31497" y="31080"/>
                  </a:lnTo>
                  <a:lnTo>
                    <a:pt x="32672" y="30958"/>
                  </a:lnTo>
                  <a:lnTo>
                    <a:pt x="33872" y="30835"/>
                  </a:lnTo>
                  <a:lnTo>
                    <a:pt x="35072" y="30688"/>
                  </a:lnTo>
                  <a:lnTo>
                    <a:pt x="36321" y="30493"/>
                  </a:lnTo>
                  <a:lnTo>
                    <a:pt x="37595" y="30297"/>
                  </a:lnTo>
                  <a:lnTo>
                    <a:pt x="38893" y="30076"/>
                  </a:lnTo>
                  <a:lnTo>
                    <a:pt x="40216" y="29831"/>
                  </a:lnTo>
                  <a:lnTo>
                    <a:pt x="40216" y="29831"/>
                  </a:lnTo>
                  <a:lnTo>
                    <a:pt x="41514" y="30076"/>
                  </a:lnTo>
                  <a:lnTo>
                    <a:pt x="42812" y="30297"/>
                  </a:lnTo>
                  <a:lnTo>
                    <a:pt x="44085" y="30493"/>
                  </a:lnTo>
                  <a:lnTo>
                    <a:pt x="45334" y="30688"/>
                  </a:lnTo>
                  <a:lnTo>
                    <a:pt x="46559" y="30835"/>
                  </a:lnTo>
                  <a:lnTo>
                    <a:pt x="47759" y="30958"/>
                  </a:lnTo>
                  <a:lnTo>
                    <a:pt x="48934" y="31080"/>
                  </a:lnTo>
                  <a:lnTo>
                    <a:pt x="50086" y="31178"/>
                  </a:lnTo>
                  <a:lnTo>
                    <a:pt x="51212" y="31227"/>
                  </a:lnTo>
                  <a:lnTo>
                    <a:pt x="52314" y="31301"/>
                  </a:lnTo>
                  <a:lnTo>
                    <a:pt x="53392" y="31325"/>
                  </a:lnTo>
                  <a:lnTo>
                    <a:pt x="54445" y="31350"/>
                  </a:lnTo>
                  <a:lnTo>
                    <a:pt x="55474" y="31325"/>
                  </a:lnTo>
                  <a:lnTo>
                    <a:pt x="56502" y="31325"/>
                  </a:lnTo>
                  <a:lnTo>
                    <a:pt x="57482" y="31276"/>
                  </a:lnTo>
                  <a:lnTo>
                    <a:pt x="58462" y="31227"/>
                  </a:lnTo>
                  <a:lnTo>
                    <a:pt x="59392" y="31178"/>
                  </a:lnTo>
                  <a:lnTo>
                    <a:pt x="60323" y="31105"/>
                  </a:lnTo>
                  <a:lnTo>
                    <a:pt x="61229" y="31007"/>
                  </a:lnTo>
                  <a:lnTo>
                    <a:pt x="62086" y="30909"/>
                  </a:lnTo>
                  <a:lnTo>
                    <a:pt x="63776" y="30664"/>
                  </a:lnTo>
                  <a:lnTo>
                    <a:pt x="65393" y="30370"/>
                  </a:lnTo>
                  <a:lnTo>
                    <a:pt x="66911" y="30052"/>
                  </a:lnTo>
                  <a:lnTo>
                    <a:pt x="68332" y="29709"/>
                  </a:lnTo>
                  <a:lnTo>
                    <a:pt x="69679" y="29317"/>
                  </a:lnTo>
                  <a:lnTo>
                    <a:pt x="70952" y="28925"/>
                  </a:lnTo>
                  <a:lnTo>
                    <a:pt x="72128" y="28509"/>
                  </a:lnTo>
                  <a:lnTo>
                    <a:pt x="73206" y="28068"/>
                  </a:lnTo>
                  <a:lnTo>
                    <a:pt x="74234" y="27627"/>
                  </a:lnTo>
                  <a:lnTo>
                    <a:pt x="75165" y="27186"/>
                  </a:lnTo>
                  <a:lnTo>
                    <a:pt x="76022" y="26770"/>
                  </a:lnTo>
                  <a:lnTo>
                    <a:pt x="76806" y="26353"/>
                  </a:lnTo>
                  <a:lnTo>
                    <a:pt x="77492" y="25937"/>
                  </a:lnTo>
                  <a:lnTo>
                    <a:pt x="78104" y="25545"/>
                  </a:lnTo>
                  <a:lnTo>
                    <a:pt x="78667" y="25202"/>
                  </a:lnTo>
                  <a:lnTo>
                    <a:pt x="79132" y="24859"/>
                  </a:lnTo>
                  <a:lnTo>
                    <a:pt x="79843" y="24321"/>
                  </a:lnTo>
                  <a:lnTo>
                    <a:pt x="80259" y="23978"/>
                  </a:lnTo>
                  <a:lnTo>
                    <a:pt x="80406" y="23831"/>
                  </a:lnTo>
                  <a:lnTo>
                    <a:pt x="80406" y="23831"/>
                  </a:lnTo>
                  <a:lnTo>
                    <a:pt x="79622" y="23880"/>
                  </a:lnTo>
                  <a:lnTo>
                    <a:pt x="78863" y="23855"/>
                  </a:lnTo>
                  <a:lnTo>
                    <a:pt x="78128" y="23806"/>
                  </a:lnTo>
                  <a:lnTo>
                    <a:pt x="77418" y="23708"/>
                  </a:lnTo>
                  <a:lnTo>
                    <a:pt x="76732" y="23561"/>
                  </a:lnTo>
                  <a:lnTo>
                    <a:pt x="76071" y="23390"/>
                  </a:lnTo>
                  <a:lnTo>
                    <a:pt x="75459" y="23194"/>
                  </a:lnTo>
                  <a:lnTo>
                    <a:pt x="74846" y="22974"/>
                  </a:lnTo>
                  <a:lnTo>
                    <a:pt x="74283" y="22729"/>
                  </a:lnTo>
                  <a:lnTo>
                    <a:pt x="73744" y="22459"/>
                  </a:lnTo>
                  <a:lnTo>
                    <a:pt x="73230" y="22165"/>
                  </a:lnTo>
                  <a:lnTo>
                    <a:pt x="72740" y="21871"/>
                  </a:lnTo>
                  <a:lnTo>
                    <a:pt x="72275" y="21553"/>
                  </a:lnTo>
                  <a:lnTo>
                    <a:pt x="71834" y="21210"/>
                  </a:lnTo>
                  <a:lnTo>
                    <a:pt x="71418" y="20867"/>
                  </a:lnTo>
                  <a:lnTo>
                    <a:pt x="71026" y="20549"/>
                  </a:lnTo>
                  <a:lnTo>
                    <a:pt x="70658" y="20182"/>
                  </a:lnTo>
                  <a:lnTo>
                    <a:pt x="70316" y="19863"/>
                  </a:lnTo>
                  <a:lnTo>
                    <a:pt x="69703" y="19177"/>
                  </a:lnTo>
                  <a:lnTo>
                    <a:pt x="69213" y="18541"/>
                  </a:lnTo>
                  <a:lnTo>
                    <a:pt x="68797" y="17977"/>
                  </a:lnTo>
                  <a:lnTo>
                    <a:pt x="68479" y="17512"/>
                  </a:lnTo>
                  <a:lnTo>
                    <a:pt x="68258" y="17120"/>
                  </a:lnTo>
                  <a:lnTo>
                    <a:pt x="68087" y="168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311;p56">
              <a:extLst>
                <a:ext uri="{FF2B5EF4-FFF2-40B4-BE49-F238E27FC236}">
                  <a16:creationId xmlns:a16="http://schemas.microsoft.com/office/drawing/2014/main" id="{A8CEFB21-9770-2143-5913-89C9C8823B90}"/>
                </a:ext>
              </a:extLst>
            </p:cNvPr>
            <p:cNvSpPr/>
            <p:nvPr/>
          </p:nvSpPr>
          <p:spPr>
            <a:xfrm>
              <a:off x="3128500" y="2021700"/>
              <a:ext cx="511300" cy="825400"/>
            </a:xfrm>
            <a:custGeom>
              <a:avLst/>
              <a:gdLst/>
              <a:ahLst/>
              <a:cxnLst/>
              <a:rect l="l" t="t" r="r" b="b"/>
              <a:pathLst>
                <a:path w="20452" h="33016" extrusionOk="0">
                  <a:moveTo>
                    <a:pt x="1" y="1"/>
                  </a:moveTo>
                  <a:lnTo>
                    <a:pt x="148" y="20256"/>
                  </a:lnTo>
                  <a:lnTo>
                    <a:pt x="10214" y="33016"/>
                  </a:lnTo>
                  <a:lnTo>
                    <a:pt x="20304" y="20256"/>
                  </a:lnTo>
                  <a:lnTo>
                    <a:pt x="204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12;p56">
              <a:extLst>
                <a:ext uri="{FF2B5EF4-FFF2-40B4-BE49-F238E27FC236}">
                  <a16:creationId xmlns:a16="http://schemas.microsoft.com/office/drawing/2014/main" id="{3DDA7D55-7297-3619-DB7C-33BB4D557577}"/>
                </a:ext>
              </a:extLst>
            </p:cNvPr>
            <p:cNvSpPr/>
            <p:nvPr/>
          </p:nvSpPr>
          <p:spPr>
            <a:xfrm>
              <a:off x="2643575" y="356900"/>
              <a:ext cx="1481150" cy="1886475"/>
            </a:xfrm>
            <a:custGeom>
              <a:avLst/>
              <a:gdLst/>
              <a:ahLst/>
              <a:cxnLst/>
              <a:rect l="l" t="t" r="r" b="b"/>
              <a:pathLst>
                <a:path w="59246" h="75459" extrusionOk="0">
                  <a:moveTo>
                    <a:pt x="29611" y="0"/>
                  </a:moveTo>
                  <a:lnTo>
                    <a:pt x="28680" y="25"/>
                  </a:lnTo>
                  <a:lnTo>
                    <a:pt x="27725" y="49"/>
                  </a:lnTo>
                  <a:lnTo>
                    <a:pt x="26770" y="123"/>
                  </a:lnTo>
                  <a:lnTo>
                    <a:pt x="25815" y="221"/>
                  </a:lnTo>
                  <a:lnTo>
                    <a:pt x="24835" y="319"/>
                  </a:lnTo>
                  <a:lnTo>
                    <a:pt x="23855" y="466"/>
                  </a:lnTo>
                  <a:lnTo>
                    <a:pt x="22876" y="637"/>
                  </a:lnTo>
                  <a:lnTo>
                    <a:pt x="21896" y="809"/>
                  </a:lnTo>
                  <a:lnTo>
                    <a:pt x="20916" y="1029"/>
                  </a:lnTo>
                  <a:lnTo>
                    <a:pt x="19937" y="1249"/>
                  </a:lnTo>
                  <a:lnTo>
                    <a:pt x="18957" y="1519"/>
                  </a:lnTo>
                  <a:lnTo>
                    <a:pt x="18002" y="1813"/>
                  </a:lnTo>
                  <a:lnTo>
                    <a:pt x="17047" y="2107"/>
                  </a:lnTo>
                  <a:lnTo>
                    <a:pt x="16092" y="2450"/>
                  </a:lnTo>
                  <a:lnTo>
                    <a:pt x="15161" y="2792"/>
                  </a:lnTo>
                  <a:lnTo>
                    <a:pt x="14255" y="3160"/>
                  </a:lnTo>
                  <a:lnTo>
                    <a:pt x="13373" y="3576"/>
                  </a:lnTo>
                  <a:lnTo>
                    <a:pt x="12491" y="3992"/>
                  </a:lnTo>
                  <a:lnTo>
                    <a:pt x="11659" y="4433"/>
                  </a:lnTo>
                  <a:lnTo>
                    <a:pt x="10826" y="4899"/>
                  </a:lnTo>
                  <a:lnTo>
                    <a:pt x="10042" y="5389"/>
                  </a:lnTo>
                  <a:lnTo>
                    <a:pt x="9259" y="5878"/>
                  </a:lnTo>
                  <a:lnTo>
                    <a:pt x="8524" y="6417"/>
                  </a:lnTo>
                  <a:lnTo>
                    <a:pt x="7838" y="6956"/>
                  </a:lnTo>
                  <a:lnTo>
                    <a:pt x="7152" y="7544"/>
                  </a:lnTo>
                  <a:lnTo>
                    <a:pt x="6540" y="8132"/>
                  </a:lnTo>
                  <a:lnTo>
                    <a:pt x="5952" y="8744"/>
                  </a:lnTo>
                  <a:lnTo>
                    <a:pt x="5389" y="9381"/>
                  </a:lnTo>
                  <a:lnTo>
                    <a:pt x="4899" y="10017"/>
                  </a:lnTo>
                  <a:lnTo>
                    <a:pt x="4434" y="10703"/>
                  </a:lnTo>
                  <a:lnTo>
                    <a:pt x="4042" y="11389"/>
                  </a:lnTo>
                  <a:lnTo>
                    <a:pt x="3674" y="12099"/>
                  </a:lnTo>
                  <a:lnTo>
                    <a:pt x="3356" y="12883"/>
                  </a:lnTo>
                  <a:lnTo>
                    <a:pt x="3038" y="13765"/>
                  </a:lnTo>
                  <a:lnTo>
                    <a:pt x="2744" y="14769"/>
                  </a:lnTo>
                  <a:lnTo>
                    <a:pt x="2450" y="15871"/>
                  </a:lnTo>
                  <a:lnTo>
                    <a:pt x="2180" y="17047"/>
                  </a:lnTo>
                  <a:lnTo>
                    <a:pt x="1911" y="18320"/>
                  </a:lnTo>
                  <a:lnTo>
                    <a:pt x="1666" y="19667"/>
                  </a:lnTo>
                  <a:lnTo>
                    <a:pt x="1421" y="21088"/>
                  </a:lnTo>
                  <a:lnTo>
                    <a:pt x="1201" y="22557"/>
                  </a:lnTo>
                  <a:lnTo>
                    <a:pt x="1005" y="24076"/>
                  </a:lnTo>
                  <a:lnTo>
                    <a:pt x="809" y="25668"/>
                  </a:lnTo>
                  <a:lnTo>
                    <a:pt x="638" y="27284"/>
                  </a:lnTo>
                  <a:lnTo>
                    <a:pt x="491" y="28949"/>
                  </a:lnTo>
                  <a:lnTo>
                    <a:pt x="368" y="30615"/>
                  </a:lnTo>
                  <a:lnTo>
                    <a:pt x="246" y="32329"/>
                  </a:lnTo>
                  <a:lnTo>
                    <a:pt x="148" y="34044"/>
                  </a:lnTo>
                  <a:lnTo>
                    <a:pt x="74" y="35758"/>
                  </a:lnTo>
                  <a:lnTo>
                    <a:pt x="25" y="37497"/>
                  </a:lnTo>
                  <a:lnTo>
                    <a:pt x="1" y="39211"/>
                  </a:lnTo>
                  <a:lnTo>
                    <a:pt x="1" y="40901"/>
                  </a:lnTo>
                  <a:lnTo>
                    <a:pt x="25" y="42567"/>
                  </a:lnTo>
                  <a:lnTo>
                    <a:pt x="50" y="44232"/>
                  </a:lnTo>
                  <a:lnTo>
                    <a:pt x="123" y="45824"/>
                  </a:lnTo>
                  <a:lnTo>
                    <a:pt x="221" y="47416"/>
                  </a:lnTo>
                  <a:lnTo>
                    <a:pt x="319" y="48935"/>
                  </a:lnTo>
                  <a:lnTo>
                    <a:pt x="466" y="50380"/>
                  </a:lnTo>
                  <a:lnTo>
                    <a:pt x="638" y="51776"/>
                  </a:lnTo>
                  <a:lnTo>
                    <a:pt x="833" y="53098"/>
                  </a:lnTo>
                  <a:lnTo>
                    <a:pt x="1054" y="54347"/>
                  </a:lnTo>
                  <a:lnTo>
                    <a:pt x="1323" y="55523"/>
                  </a:lnTo>
                  <a:lnTo>
                    <a:pt x="1593" y="56576"/>
                  </a:lnTo>
                  <a:lnTo>
                    <a:pt x="1764" y="57090"/>
                  </a:lnTo>
                  <a:lnTo>
                    <a:pt x="1911" y="57556"/>
                  </a:lnTo>
                  <a:lnTo>
                    <a:pt x="2083" y="58021"/>
                  </a:lnTo>
                  <a:lnTo>
                    <a:pt x="2303" y="58462"/>
                  </a:lnTo>
                  <a:lnTo>
                    <a:pt x="2523" y="58927"/>
                  </a:lnTo>
                  <a:lnTo>
                    <a:pt x="2768" y="59368"/>
                  </a:lnTo>
                  <a:lnTo>
                    <a:pt x="3013" y="59809"/>
                  </a:lnTo>
                  <a:lnTo>
                    <a:pt x="3307" y="60250"/>
                  </a:lnTo>
                  <a:lnTo>
                    <a:pt x="3601" y="60691"/>
                  </a:lnTo>
                  <a:lnTo>
                    <a:pt x="3919" y="61131"/>
                  </a:lnTo>
                  <a:lnTo>
                    <a:pt x="4262" y="61572"/>
                  </a:lnTo>
                  <a:lnTo>
                    <a:pt x="4605" y="61989"/>
                  </a:lnTo>
                  <a:lnTo>
                    <a:pt x="5364" y="62846"/>
                  </a:lnTo>
                  <a:lnTo>
                    <a:pt x="6197" y="63678"/>
                  </a:lnTo>
                  <a:lnTo>
                    <a:pt x="7054" y="64487"/>
                  </a:lnTo>
                  <a:lnTo>
                    <a:pt x="7985" y="65270"/>
                  </a:lnTo>
                  <a:lnTo>
                    <a:pt x="8940" y="66054"/>
                  </a:lnTo>
                  <a:lnTo>
                    <a:pt x="9944" y="66789"/>
                  </a:lnTo>
                  <a:lnTo>
                    <a:pt x="10973" y="67524"/>
                  </a:lnTo>
                  <a:lnTo>
                    <a:pt x="12026" y="68234"/>
                  </a:lnTo>
                  <a:lnTo>
                    <a:pt x="13104" y="68920"/>
                  </a:lnTo>
                  <a:lnTo>
                    <a:pt x="14206" y="69556"/>
                  </a:lnTo>
                  <a:lnTo>
                    <a:pt x="15308" y="70193"/>
                  </a:lnTo>
                  <a:lnTo>
                    <a:pt x="16410" y="70781"/>
                  </a:lnTo>
                  <a:lnTo>
                    <a:pt x="17512" y="71344"/>
                  </a:lnTo>
                  <a:lnTo>
                    <a:pt x="18614" y="71883"/>
                  </a:lnTo>
                  <a:lnTo>
                    <a:pt x="19692" y="72373"/>
                  </a:lnTo>
                  <a:lnTo>
                    <a:pt x="20745" y="72863"/>
                  </a:lnTo>
                  <a:lnTo>
                    <a:pt x="21798" y="73279"/>
                  </a:lnTo>
                  <a:lnTo>
                    <a:pt x="22802" y="73696"/>
                  </a:lnTo>
                  <a:lnTo>
                    <a:pt x="23782" y="74038"/>
                  </a:lnTo>
                  <a:lnTo>
                    <a:pt x="24713" y="74381"/>
                  </a:lnTo>
                  <a:lnTo>
                    <a:pt x="25594" y="74651"/>
                  </a:lnTo>
                  <a:lnTo>
                    <a:pt x="26427" y="74896"/>
                  </a:lnTo>
                  <a:lnTo>
                    <a:pt x="27211" y="75092"/>
                  </a:lnTo>
                  <a:lnTo>
                    <a:pt x="27921" y="75263"/>
                  </a:lnTo>
                  <a:lnTo>
                    <a:pt x="28558" y="75385"/>
                  </a:lnTo>
                  <a:lnTo>
                    <a:pt x="29121" y="75434"/>
                  </a:lnTo>
                  <a:lnTo>
                    <a:pt x="29611" y="75459"/>
                  </a:lnTo>
                  <a:lnTo>
                    <a:pt x="30101" y="75434"/>
                  </a:lnTo>
                  <a:lnTo>
                    <a:pt x="30664" y="75385"/>
                  </a:lnTo>
                  <a:lnTo>
                    <a:pt x="31325" y="75263"/>
                  </a:lnTo>
                  <a:lnTo>
                    <a:pt x="32036" y="75092"/>
                  </a:lnTo>
                  <a:lnTo>
                    <a:pt x="32819" y="74896"/>
                  </a:lnTo>
                  <a:lnTo>
                    <a:pt x="33652" y="74651"/>
                  </a:lnTo>
                  <a:lnTo>
                    <a:pt x="34534" y="74381"/>
                  </a:lnTo>
                  <a:lnTo>
                    <a:pt x="35464" y="74038"/>
                  </a:lnTo>
                  <a:lnTo>
                    <a:pt x="36444" y="73696"/>
                  </a:lnTo>
                  <a:lnTo>
                    <a:pt x="37448" y="73279"/>
                  </a:lnTo>
                  <a:lnTo>
                    <a:pt x="38477" y="72863"/>
                  </a:lnTo>
                  <a:lnTo>
                    <a:pt x="39554" y="72373"/>
                  </a:lnTo>
                  <a:lnTo>
                    <a:pt x="40632" y="71883"/>
                  </a:lnTo>
                  <a:lnTo>
                    <a:pt x="41734" y="71344"/>
                  </a:lnTo>
                  <a:lnTo>
                    <a:pt x="42836" y="70781"/>
                  </a:lnTo>
                  <a:lnTo>
                    <a:pt x="43938" y="70193"/>
                  </a:lnTo>
                  <a:lnTo>
                    <a:pt x="45041" y="69556"/>
                  </a:lnTo>
                  <a:lnTo>
                    <a:pt x="46118" y="68920"/>
                  </a:lnTo>
                  <a:lnTo>
                    <a:pt x="47196" y="68234"/>
                  </a:lnTo>
                  <a:lnTo>
                    <a:pt x="48273" y="67524"/>
                  </a:lnTo>
                  <a:lnTo>
                    <a:pt x="49302" y="66789"/>
                  </a:lnTo>
                  <a:lnTo>
                    <a:pt x="50282" y="66054"/>
                  </a:lnTo>
                  <a:lnTo>
                    <a:pt x="51261" y="65270"/>
                  </a:lnTo>
                  <a:lnTo>
                    <a:pt x="52168" y="64487"/>
                  </a:lnTo>
                  <a:lnTo>
                    <a:pt x="53049" y="63678"/>
                  </a:lnTo>
                  <a:lnTo>
                    <a:pt x="53857" y="62846"/>
                  </a:lnTo>
                  <a:lnTo>
                    <a:pt x="54617" y="61989"/>
                  </a:lnTo>
                  <a:lnTo>
                    <a:pt x="54984" y="61572"/>
                  </a:lnTo>
                  <a:lnTo>
                    <a:pt x="55302" y="61131"/>
                  </a:lnTo>
                  <a:lnTo>
                    <a:pt x="55621" y="60691"/>
                  </a:lnTo>
                  <a:lnTo>
                    <a:pt x="55939" y="60250"/>
                  </a:lnTo>
                  <a:lnTo>
                    <a:pt x="56209" y="59809"/>
                  </a:lnTo>
                  <a:lnTo>
                    <a:pt x="56478" y="59368"/>
                  </a:lnTo>
                  <a:lnTo>
                    <a:pt x="56723" y="58927"/>
                  </a:lnTo>
                  <a:lnTo>
                    <a:pt x="56943" y="58462"/>
                  </a:lnTo>
                  <a:lnTo>
                    <a:pt x="57139" y="58021"/>
                  </a:lnTo>
                  <a:lnTo>
                    <a:pt x="57311" y="57556"/>
                  </a:lnTo>
                  <a:lnTo>
                    <a:pt x="57482" y="57090"/>
                  </a:lnTo>
                  <a:lnTo>
                    <a:pt x="57629" y="56576"/>
                  </a:lnTo>
                  <a:lnTo>
                    <a:pt x="57923" y="55523"/>
                  </a:lnTo>
                  <a:lnTo>
                    <a:pt x="58168" y="54347"/>
                  </a:lnTo>
                  <a:lnTo>
                    <a:pt x="58388" y="53098"/>
                  </a:lnTo>
                  <a:lnTo>
                    <a:pt x="58584" y="51776"/>
                  </a:lnTo>
                  <a:lnTo>
                    <a:pt x="58756" y="50380"/>
                  </a:lnTo>
                  <a:lnTo>
                    <a:pt x="58903" y="48935"/>
                  </a:lnTo>
                  <a:lnTo>
                    <a:pt x="59025" y="47416"/>
                  </a:lnTo>
                  <a:lnTo>
                    <a:pt x="59123" y="45824"/>
                  </a:lnTo>
                  <a:lnTo>
                    <a:pt x="59172" y="44232"/>
                  </a:lnTo>
                  <a:lnTo>
                    <a:pt x="59221" y="42567"/>
                  </a:lnTo>
                  <a:lnTo>
                    <a:pt x="59246" y="40901"/>
                  </a:lnTo>
                  <a:lnTo>
                    <a:pt x="59221" y="39211"/>
                  </a:lnTo>
                  <a:lnTo>
                    <a:pt x="59197" y="37497"/>
                  </a:lnTo>
                  <a:lnTo>
                    <a:pt x="59148" y="35758"/>
                  </a:lnTo>
                  <a:lnTo>
                    <a:pt x="59074" y="34044"/>
                  </a:lnTo>
                  <a:lnTo>
                    <a:pt x="58976" y="32329"/>
                  </a:lnTo>
                  <a:lnTo>
                    <a:pt x="58878" y="30615"/>
                  </a:lnTo>
                  <a:lnTo>
                    <a:pt x="58731" y="28949"/>
                  </a:lnTo>
                  <a:lnTo>
                    <a:pt x="58584" y="27284"/>
                  </a:lnTo>
                  <a:lnTo>
                    <a:pt x="58413" y="25668"/>
                  </a:lnTo>
                  <a:lnTo>
                    <a:pt x="58241" y="24076"/>
                  </a:lnTo>
                  <a:lnTo>
                    <a:pt x="58021" y="22557"/>
                  </a:lnTo>
                  <a:lnTo>
                    <a:pt x="57825" y="21088"/>
                  </a:lnTo>
                  <a:lnTo>
                    <a:pt x="57580" y="19667"/>
                  </a:lnTo>
                  <a:lnTo>
                    <a:pt x="57335" y="18320"/>
                  </a:lnTo>
                  <a:lnTo>
                    <a:pt x="57066" y="17047"/>
                  </a:lnTo>
                  <a:lnTo>
                    <a:pt x="56796" y="15871"/>
                  </a:lnTo>
                  <a:lnTo>
                    <a:pt x="56503" y="14769"/>
                  </a:lnTo>
                  <a:lnTo>
                    <a:pt x="56184" y="13765"/>
                  </a:lnTo>
                  <a:lnTo>
                    <a:pt x="55890" y="12883"/>
                  </a:lnTo>
                  <a:lnTo>
                    <a:pt x="55547" y="12099"/>
                  </a:lnTo>
                  <a:lnTo>
                    <a:pt x="55205" y="11389"/>
                  </a:lnTo>
                  <a:lnTo>
                    <a:pt x="54788" y="10703"/>
                  </a:lnTo>
                  <a:lnTo>
                    <a:pt x="54347" y="10017"/>
                  </a:lnTo>
                  <a:lnTo>
                    <a:pt x="53833" y="9381"/>
                  </a:lnTo>
                  <a:lnTo>
                    <a:pt x="53294" y="8744"/>
                  </a:lnTo>
                  <a:lnTo>
                    <a:pt x="52706" y="8132"/>
                  </a:lnTo>
                  <a:lnTo>
                    <a:pt x="52070" y="7544"/>
                  </a:lnTo>
                  <a:lnTo>
                    <a:pt x="51408" y="6956"/>
                  </a:lnTo>
                  <a:lnTo>
                    <a:pt x="50698" y="6417"/>
                  </a:lnTo>
                  <a:lnTo>
                    <a:pt x="49963" y="5878"/>
                  </a:lnTo>
                  <a:lnTo>
                    <a:pt x="49204" y="5389"/>
                  </a:lnTo>
                  <a:lnTo>
                    <a:pt x="48420" y="4899"/>
                  </a:lnTo>
                  <a:lnTo>
                    <a:pt x="47588" y="4433"/>
                  </a:lnTo>
                  <a:lnTo>
                    <a:pt x="46730" y="3992"/>
                  </a:lnTo>
                  <a:lnTo>
                    <a:pt x="45873" y="3552"/>
                  </a:lnTo>
                  <a:lnTo>
                    <a:pt x="44967" y="3160"/>
                  </a:lnTo>
                  <a:lnTo>
                    <a:pt x="44061" y="2792"/>
                  </a:lnTo>
                  <a:lnTo>
                    <a:pt x="43130" y="2450"/>
                  </a:lnTo>
                  <a:lnTo>
                    <a:pt x="42200" y="2107"/>
                  </a:lnTo>
                  <a:lnTo>
                    <a:pt x="41244" y="1813"/>
                  </a:lnTo>
                  <a:lnTo>
                    <a:pt x="40289" y="1519"/>
                  </a:lnTo>
                  <a:lnTo>
                    <a:pt x="39310" y="1249"/>
                  </a:lnTo>
                  <a:lnTo>
                    <a:pt x="38330" y="1029"/>
                  </a:lnTo>
                  <a:lnTo>
                    <a:pt x="37350" y="809"/>
                  </a:lnTo>
                  <a:lnTo>
                    <a:pt x="36371" y="637"/>
                  </a:lnTo>
                  <a:lnTo>
                    <a:pt x="35391" y="466"/>
                  </a:lnTo>
                  <a:lnTo>
                    <a:pt x="34411" y="319"/>
                  </a:lnTo>
                  <a:lnTo>
                    <a:pt x="33432" y="221"/>
                  </a:lnTo>
                  <a:lnTo>
                    <a:pt x="32452" y="123"/>
                  </a:lnTo>
                  <a:lnTo>
                    <a:pt x="31497" y="49"/>
                  </a:lnTo>
                  <a:lnTo>
                    <a:pt x="30542" y="25"/>
                  </a:lnTo>
                  <a:lnTo>
                    <a:pt x="296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313;p56">
              <a:extLst>
                <a:ext uri="{FF2B5EF4-FFF2-40B4-BE49-F238E27FC236}">
                  <a16:creationId xmlns:a16="http://schemas.microsoft.com/office/drawing/2014/main" id="{F2E6CCC7-3148-2925-D607-65DDE53608CB}"/>
                </a:ext>
              </a:extLst>
            </p:cNvPr>
            <p:cNvSpPr/>
            <p:nvPr/>
          </p:nvSpPr>
          <p:spPr>
            <a:xfrm>
              <a:off x="2643575" y="356900"/>
              <a:ext cx="1481150" cy="1886475"/>
            </a:xfrm>
            <a:custGeom>
              <a:avLst/>
              <a:gdLst/>
              <a:ahLst/>
              <a:cxnLst/>
              <a:rect l="l" t="t" r="r" b="b"/>
              <a:pathLst>
                <a:path w="59246" h="75459" fill="none" extrusionOk="0">
                  <a:moveTo>
                    <a:pt x="55547" y="12099"/>
                  </a:moveTo>
                  <a:lnTo>
                    <a:pt x="55547" y="12099"/>
                  </a:lnTo>
                  <a:lnTo>
                    <a:pt x="55205" y="11389"/>
                  </a:lnTo>
                  <a:lnTo>
                    <a:pt x="54788" y="10703"/>
                  </a:lnTo>
                  <a:lnTo>
                    <a:pt x="54347" y="10017"/>
                  </a:lnTo>
                  <a:lnTo>
                    <a:pt x="53833" y="9381"/>
                  </a:lnTo>
                  <a:lnTo>
                    <a:pt x="53294" y="8744"/>
                  </a:lnTo>
                  <a:lnTo>
                    <a:pt x="52706" y="8132"/>
                  </a:lnTo>
                  <a:lnTo>
                    <a:pt x="52070" y="7544"/>
                  </a:lnTo>
                  <a:lnTo>
                    <a:pt x="51408" y="6956"/>
                  </a:lnTo>
                  <a:lnTo>
                    <a:pt x="50698" y="6417"/>
                  </a:lnTo>
                  <a:lnTo>
                    <a:pt x="49963" y="5878"/>
                  </a:lnTo>
                  <a:lnTo>
                    <a:pt x="49204" y="5389"/>
                  </a:lnTo>
                  <a:lnTo>
                    <a:pt x="48420" y="4899"/>
                  </a:lnTo>
                  <a:lnTo>
                    <a:pt x="47588" y="4433"/>
                  </a:lnTo>
                  <a:lnTo>
                    <a:pt x="46730" y="3992"/>
                  </a:lnTo>
                  <a:lnTo>
                    <a:pt x="45873" y="3552"/>
                  </a:lnTo>
                  <a:lnTo>
                    <a:pt x="44967" y="3160"/>
                  </a:lnTo>
                  <a:lnTo>
                    <a:pt x="44061" y="2792"/>
                  </a:lnTo>
                  <a:lnTo>
                    <a:pt x="43130" y="2450"/>
                  </a:lnTo>
                  <a:lnTo>
                    <a:pt x="42200" y="2107"/>
                  </a:lnTo>
                  <a:lnTo>
                    <a:pt x="41244" y="1813"/>
                  </a:lnTo>
                  <a:lnTo>
                    <a:pt x="40289" y="1519"/>
                  </a:lnTo>
                  <a:lnTo>
                    <a:pt x="39310" y="1249"/>
                  </a:lnTo>
                  <a:lnTo>
                    <a:pt x="38330" y="1029"/>
                  </a:lnTo>
                  <a:lnTo>
                    <a:pt x="37350" y="809"/>
                  </a:lnTo>
                  <a:lnTo>
                    <a:pt x="36371" y="637"/>
                  </a:lnTo>
                  <a:lnTo>
                    <a:pt x="35391" y="466"/>
                  </a:lnTo>
                  <a:lnTo>
                    <a:pt x="34411" y="319"/>
                  </a:lnTo>
                  <a:lnTo>
                    <a:pt x="33432" y="221"/>
                  </a:lnTo>
                  <a:lnTo>
                    <a:pt x="32452" y="123"/>
                  </a:lnTo>
                  <a:lnTo>
                    <a:pt x="31497" y="49"/>
                  </a:lnTo>
                  <a:lnTo>
                    <a:pt x="30542" y="25"/>
                  </a:lnTo>
                  <a:lnTo>
                    <a:pt x="29611" y="0"/>
                  </a:lnTo>
                  <a:lnTo>
                    <a:pt x="29611" y="0"/>
                  </a:lnTo>
                  <a:lnTo>
                    <a:pt x="28680" y="25"/>
                  </a:lnTo>
                  <a:lnTo>
                    <a:pt x="27725" y="49"/>
                  </a:lnTo>
                  <a:lnTo>
                    <a:pt x="26770" y="123"/>
                  </a:lnTo>
                  <a:lnTo>
                    <a:pt x="25815" y="221"/>
                  </a:lnTo>
                  <a:lnTo>
                    <a:pt x="24835" y="319"/>
                  </a:lnTo>
                  <a:lnTo>
                    <a:pt x="23855" y="466"/>
                  </a:lnTo>
                  <a:lnTo>
                    <a:pt x="22876" y="637"/>
                  </a:lnTo>
                  <a:lnTo>
                    <a:pt x="21896" y="809"/>
                  </a:lnTo>
                  <a:lnTo>
                    <a:pt x="20916" y="1029"/>
                  </a:lnTo>
                  <a:lnTo>
                    <a:pt x="19937" y="1249"/>
                  </a:lnTo>
                  <a:lnTo>
                    <a:pt x="18957" y="1519"/>
                  </a:lnTo>
                  <a:lnTo>
                    <a:pt x="18002" y="1813"/>
                  </a:lnTo>
                  <a:lnTo>
                    <a:pt x="17047" y="2107"/>
                  </a:lnTo>
                  <a:lnTo>
                    <a:pt x="16092" y="2450"/>
                  </a:lnTo>
                  <a:lnTo>
                    <a:pt x="15161" y="2792"/>
                  </a:lnTo>
                  <a:lnTo>
                    <a:pt x="14255" y="3160"/>
                  </a:lnTo>
                  <a:lnTo>
                    <a:pt x="13373" y="3576"/>
                  </a:lnTo>
                  <a:lnTo>
                    <a:pt x="12491" y="3992"/>
                  </a:lnTo>
                  <a:lnTo>
                    <a:pt x="11659" y="4433"/>
                  </a:lnTo>
                  <a:lnTo>
                    <a:pt x="10826" y="4899"/>
                  </a:lnTo>
                  <a:lnTo>
                    <a:pt x="10042" y="5389"/>
                  </a:lnTo>
                  <a:lnTo>
                    <a:pt x="9259" y="5878"/>
                  </a:lnTo>
                  <a:lnTo>
                    <a:pt x="8524" y="6417"/>
                  </a:lnTo>
                  <a:lnTo>
                    <a:pt x="7838" y="6956"/>
                  </a:lnTo>
                  <a:lnTo>
                    <a:pt x="7152" y="7544"/>
                  </a:lnTo>
                  <a:lnTo>
                    <a:pt x="6540" y="8132"/>
                  </a:lnTo>
                  <a:lnTo>
                    <a:pt x="5952" y="8744"/>
                  </a:lnTo>
                  <a:lnTo>
                    <a:pt x="5389" y="9381"/>
                  </a:lnTo>
                  <a:lnTo>
                    <a:pt x="4899" y="10017"/>
                  </a:lnTo>
                  <a:lnTo>
                    <a:pt x="4434" y="10703"/>
                  </a:lnTo>
                  <a:lnTo>
                    <a:pt x="4042" y="11389"/>
                  </a:lnTo>
                  <a:lnTo>
                    <a:pt x="3674" y="12099"/>
                  </a:lnTo>
                  <a:lnTo>
                    <a:pt x="3674" y="12099"/>
                  </a:lnTo>
                  <a:lnTo>
                    <a:pt x="3356" y="12883"/>
                  </a:lnTo>
                  <a:lnTo>
                    <a:pt x="3038" y="13765"/>
                  </a:lnTo>
                  <a:lnTo>
                    <a:pt x="2744" y="14769"/>
                  </a:lnTo>
                  <a:lnTo>
                    <a:pt x="2450" y="15871"/>
                  </a:lnTo>
                  <a:lnTo>
                    <a:pt x="2180" y="17047"/>
                  </a:lnTo>
                  <a:lnTo>
                    <a:pt x="1911" y="18320"/>
                  </a:lnTo>
                  <a:lnTo>
                    <a:pt x="1666" y="19667"/>
                  </a:lnTo>
                  <a:lnTo>
                    <a:pt x="1421" y="21088"/>
                  </a:lnTo>
                  <a:lnTo>
                    <a:pt x="1201" y="22557"/>
                  </a:lnTo>
                  <a:lnTo>
                    <a:pt x="1005" y="24076"/>
                  </a:lnTo>
                  <a:lnTo>
                    <a:pt x="809" y="25668"/>
                  </a:lnTo>
                  <a:lnTo>
                    <a:pt x="638" y="27284"/>
                  </a:lnTo>
                  <a:lnTo>
                    <a:pt x="491" y="28949"/>
                  </a:lnTo>
                  <a:lnTo>
                    <a:pt x="368" y="30615"/>
                  </a:lnTo>
                  <a:lnTo>
                    <a:pt x="246" y="32329"/>
                  </a:lnTo>
                  <a:lnTo>
                    <a:pt x="148" y="34044"/>
                  </a:lnTo>
                  <a:lnTo>
                    <a:pt x="74" y="35758"/>
                  </a:lnTo>
                  <a:lnTo>
                    <a:pt x="25" y="37497"/>
                  </a:lnTo>
                  <a:lnTo>
                    <a:pt x="1" y="39211"/>
                  </a:lnTo>
                  <a:lnTo>
                    <a:pt x="1" y="40901"/>
                  </a:lnTo>
                  <a:lnTo>
                    <a:pt x="25" y="42567"/>
                  </a:lnTo>
                  <a:lnTo>
                    <a:pt x="50" y="44232"/>
                  </a:lnTo>
                  <a:lnTo>
                    <a:pt x="123" y="45824"/>
                  </a:lnTo>
                  <a:lnTo>
                    <a:pt x="221" y="47416"/>
                  </a:lnTo>
                  <a:lnTo>
                    <a:pt x="319" y="48935"/>
                  </a:lnTo>
                  <a:lnTo>
                    <a:pt x="466" y="50380"/>
                  </a:lnTo>
                  <a:lnTo>
                    <a:pt x="638" y="51776"/>
                  </a:lnTo>
                  <a:lnTo>
                    <a:pt x="833" y="53098"/>
                  </a:lnTo>
                  <a:lnTo>
                    <a:pt x="1054" y="54347"/>
                  </a:lnTo>
                  <a:lnTo>
                    <a:pt x="1323" y="55523"/>
                  </a:lnTo>
                  <a:lnTo>
                    <a:pt x="1593" y="56576"/>
                  </a:lnTo>
                  <a:lnTo>
                    <a:pt x="1764" y="57090"/>
                  </a:lnTo>
                  <a:lnTo>
                    <a:pt x="1911" y="57556"/>
                  </a:lnTo>
                  <a:lnTo>
                    <a:pt x="1911" y="57556"/>
                  </a:lnTo>
                  <a:lnTo>
                    <a:pt x="2083" y="58021"/>
                  </a:lnTo>
                  <a:lnTo>
                    <a:pt x="2303" y="58462"/>
                  </a:lnTo>
                  <a:lnTo>
                    <a:pt x="2523" y="58927"/>
                  </a:lnTo>
                  <a:lnTo>
                    <a:pt x="2768" y="59368"/>
                  </a:lnTo>
                  <a:lnTo>
                    <a:pt x="3013" y="59809"/>
                  </a:lnTo>
                  <a:lnTo>
                    <a:pt x="3307" y="60250"/>
                  </a:lnTo>
                  <a:lnTo>
                    <a:pt x="3601" y="60691"/>
                  </a:lnTo>
                  <a:lnTo>
                    <a:pt x="3919" y="61131"/>
                  </a:lnTo>
                  <a:lnTo>
                    <a:pt x="4262" y="61572"/>
                  </a:lnTo>
                  <a:lnTo>
                    <a:pt x="4605" y="61989"/>
                  </a:lnTo>
                  <a:lnTo>
                    <a:pt x="5364" y="62846"/>
                  </a:lnTo>
                  <a:lnTo>
                    <a:pt x="6197" y="63678"/>
                  </a:lnTo>
                  <a:lnTo>
                    <a:pt x="7054" y="64487"/>
                  </a:lnTo>
                  <a:lnTo>
                    <a:pt x="7985" y="65270"/>
                  </a:lnTo>
                  <a:lnTo>
                    <a:pt x="8940" y="66054"/>
                  </a:lnTo>
                  <a:lnTo>
                    <a:pt x="9944" y="66789"/>
                  </a:lnTo>
                  <a:lnTo>
                    <a:pt x="10973" y="67524"/>
                  </a:lnTo>
                  <a:lnTo>
                    <a:pt x="12026" y="68234"/>
                  </a:lnTo>
                  <a:lnTo>
                    <a:pt x="13104" y="68920"/>
                  </a:lnTo>
                  <a:lnTo>
                    <a:pt x="14206" y="69556"/>
                  </a:lnTo>
                  <a:lnTo>
                    <a:pt x="15308" y="70193"/>
                  </a:lnTo>
                  <a:lnTo>
                    <a:pt x="16410" y="70781"/>
                  </a:lnTo>
                  <a:lnTo>
                    <a:pt x="17512" y="71344"/>
                  </a:lnTo>
                  <a:lnTo>
                    <a:pt x="18614" y="71883"/>
                  </a:lnTo>
                  <a:lnTo>
                    <a:pt x="19692" y="72373"/>
                  </a:lnTo>
                  <a:lnTo>
                    <a:pt x="20745" y="72863"/>
                  </a:lnTo>
                  <a:lnTo>
                    <a:pt x="21798" y="73279"/>
                  </a:lnTo>
                  <a:lnTo>
                    <a:pt x="22802" y="73696"/>
                  </a:lnTo>
                  <a:lnTo>
                    <a:pt x="23782" y="74038"/>
                  </a:lnTo>
                  <a:lnTo>
                    <a:pt x="24713" y="74381"/>
                  </a:lnTo>
                  <a:lnTo>
                    <a:pt x="25594" y="74651"/>
                  </a:lnTo>
                  <a:lnTo>
                    <a:pt x="26427" y="74896"/>
                  </a:lnTo>
                  <a:lnTo>
                    <a:pt x="27211" y="75092"/>
                  </a:lnTo>
                  <a:lnTo>
                    <a:pt x="27921" y="75263"/>
                  </a:lnTo>
                  <a:lnTo>
                    <a:pt x="28558" y="75385"/>
                  </a:lnTo>
                  <a:lnTo>
                    <a:pt x="29121" y="75434"/>
                  </a:lnTo>
                  <a:lnTo>
                    <a:pt x="29611" y="75459"/>
                  </a:lnTo>
                  <a:lnTo>
                    <a:pt x="29611" y="75459"/>
                  </a:lnTo>
                  <a:lnTo>
                    <a:pt x="30101" y="75434"/>
                  </a:lnTo>
                  <a:lnTo>
                    <a:pt x="30664" y="75385"/>
                  </a:lnTo>
                  <a:lnTo>
                    <a:pt x="31325" y="75263"/>
                  </a:lnTo>
                  <a:lnTo>
                    <a:pt x="32036" y="75092"/>
                  </a:lnTo>
                  <a:lnTo>
                    <a:pt x="32819" y="74896"/>
                  </a:lnTo>
                  <a:lnTo>
                    <a:pt x="33652" y="74651"/>
                  </a:lnTo>
                  <a:lnTo>
                    <a:pt x="34534" y="74381"/>
                  </a:lnTo>
                  <a:lnTo>
                    <a:pt x="35464" y="74038"/>
                  </a:lnTo>
                  <a:lnTo>
                    <a:pt x="36444" y="73696"/>
                  </a:lnTo>
                  <a:lnTo>
                    <a:pt x="37448" y="73279"/>
                  </a:lnTo>
                  <a:lnTo>
                    <a:pt x="38477" y="72863"/>
                  </a:lnTo>
                  <a:lnTo>
                    <a:pt x="39554" y="72373"/>
                  </a:lnTo>
                  <a:lnTo>
                    <a:pt x="40632" y="71883"/>
                  </a:lnTo>
                  <a:lnTo>
                    <a:pt x="41734" y="71344"/>
                  </a:lnTo>
                  <a:lnTo>
                    <a:pt x="42836" y="70781"/>
                  </a:lnTo>
                  <a:lnTo>
                    <a:pt x="43938" y="70193"/>
                  </a:lnTo>
                  <a:lnTo>
                    <a:pt x="45041" y="69556"/>
                  </a:lnTo>
                  <a:lnTo>
                    <a:pt x="46118" y="68920"/>
                  </a:lnTo>
                  <a:lnTo>
                    <a:pt x="47196" y="68234"/>
                  </a:lnTo>
                  <a:lnTo>
                    <a:pt x="48273" y="67524"/>
                  </a:lnTo>
                  <a:lnTo>
                    <a:pt x="49302" y="66789"/>
                  </a:lnTo>
                  <a:lnTo>
                    <a:pt x="50282" y="66054"/>
                  </a:lnTo>
                  <a:lnTo>
                    <a:pt x="51261" y="65270"/>
                  </a:lnTo>
                  <a:lnTo>
                    <a:pt x="52168" y="64487"/>
                  </a:lnTo>
                  <a:lnTo>
                    <a:pt x="53049" y="63678"/>
                  </a:lnTo>
                  <a:lnTo>
                    <a:pt x="53857" y="62846"/>
                  </a:lnTo>
                  <a:lnTo>
                    <a:pt x="54617" y="61989"/>
                  </a:lnTo>
                  <a:lnTo>
                    <a:pt x="54984" y="61572"/>
                  </a:lnTo>
                  <a:lnTo>
                    <a:pt x="55302" y="61131"/>
                  </a:lnTo>
                  <a:lnTo>
                    <a:pt x="55621" y="60691"/>
                  </a:lnTo>
                  <a:lnTo>
                    <a:pt x="55939" y="60250"/>
                  </a:lnTo>
                  <a:lnTo>
                    <a:pt x="56209" y="59809"/>
                  </a:lnTo>
                  <a:lnTo>
                    <a:pt x="56478" y="59368"/>
                  </a:lnTo>
                  <a:lnTo>
                    <a:pt x="56723" y="58927"/>
                  </a:lnTo>
                  <a:lnTo>
                    <a:pt x="56943" y="58462"/>
                  </a:lnTo>
                  <a:lnTo>
                    <a:pt x="57139" y="58021"/>
                  </a:lnTo>
                  <a:lnTo>
                    <a:pt x="57311" y="57556"/>
                  </a:lnTo>
                  <a:lnTo>
                    <a:pt x="57311" y="57556"/>
                  </a:lnTo>
                  <a:lnTo>
                    <a:pt x="57482" y="57090"/>
                  </a:lnTo>
                  <a:lnTo>
                    <a:pt x="57629" y="56576"/>
                  </a:lnTo>
                  <a:lnTo>
                    <a:pt x="57923" y="55523"/>
                  </a:lnTo>
                  <a:lnTo>
                    <a:pt x="58168" y="54347"/>
                  </a:lnTo>
                  <a:lnTo>
                    <a:pt x="58388" y="53098"/>
                  </a:lnTo>
                  <a:lnTo>
                    <a:pt x="58584" y="51776"/>
                  </a:lnTo>
                  <a:lnTo>
                    <a:pt x="58756" y="50380"/>
                  </a:lnTo>
                  <a:lnTo>
                    <a:pt x="58903" y="48935"/>
                  </a:lnTo>
                  <a:lnTo>
                    <a:pt x="59025" y="47416"/>
                  </a:lnTo>
                  <a:lnTo>
                    <a:pt x="59123" y="45824"/>
                  </a:lnTo>
                  <a:lnTo>
                    <a:pt x="59172" y="44232"/>
                  </a:lnTo>
                  <a:lnTo>
                    <a:pt x="59221" y="42567"/>
                  </a:lnTo>
                  <a:lnTo>
                    <a:pt x="59246" y="40901"/>
                  </a:lnTo>
                  <a:lnTo>
                    <a:pt x="59221" y="39211"/>
                  </a:lnTo>
                  <a:lnTo>
                    <a:pt x="59197" y="37497"/>
                  </a:lnTo>
                  <a:lnTo>
                    <a:pt x="59148" y="35758"/>
                  </a:lnTo>
                  <a:lnTo>
                    <a:pt x="59074" y="34044"/>
                  </a:lnTo>
                  <a:lnTo>
                    <a:pt x="58976" y="32329"/>
                  </a:lnTo>
                  <a:lnTo>
                    <a:pt x="58878" y="30615"/>
                  </a:lnTo>
                  <a:lnTo>
                    <a:pt x="58731" y="28949"/>
                  </a:lnTo>
                  <a:lnTo>
                    <a:pt x="58584" y="27284"/>
                  </a:lnTo>
                  <a:lnTo>
                    <a:pt x="58413" y="25668"/>
                  </a:lnTo>
                  <a:lnTo>
                    <a:pt x="58241" y="24076"/>
                  </a:lnTo>
                  <a:lnTo>
                    <a:pt x="58021" y="22557"/>
                  </a:lnTo>
                  <a:lnTo>
                    <a:pt x="57825" y="21088"/>
                  </a:lnTo>
                  <a:lnTo>
                    <a:pt x="57580" y="19667"/>
                  </a:lnTo>
                  <a:lnTo>
                    <a:pt x="57335" y="18320"/>
                  </a:lnTo>
                  <a:lnTo>
                    <a:pt x="57066" y="17047"/>
                  </a:lnTo>
                  <a:lnTo>
                    <a:pt x="56796" y="15871"/>
                  </a:lnTo>
                  <a:lnTo>
                    <a:pt x="56503" y="14769"/>
                  </a:lnTo>
                  <a:lnTo>
                    <a:pt x="56184" y="13765"/>
                  </a:lnTo>
                  <a:lnTo>
                    <a:pt x="55890" y="12883"/>
                  </a:lnTo>
                  <a:lnTo>
                    <a:pt x="55547" y="120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314;p56">
              <a:extLst>
                <a:ext uri="{FF2B5EF4-FFF2-40B4-BE49-F238E27FC236}">
                  <a16:creationId xmlns:a16="http://schemas.microsoft.com/office/drawing/2014/main" id="{660DF1AF-9365-C523-016B-51ECB6FE36F9}"/>
                </a:ext>
              </a:extLst>
            </p:cNvPr>
            <p:cNvSpPr/>
            <p:nvPr/>
          </p:nvSpPr>
          <p:spPr>
            <a:xfrm>
              <a:off x="2639900" y="352600"/>
              <a:ext cx="1488500" cy="1895675"/>
            </a:xfrm>
            <a:custGeom>
              <a:avLst/>
              <a:gdLst/>
              <a:ahLst/>
              <a:cxnLst/>
              <a:rect l="l" t="t" r="r" b="b"/>
              <a:pathLst>
                <a:path w="59540" h="75827" extrusionOk="0">
                  <a:moveTo>
                    <a:pt x="29758" y="344"/>
                  </a:moveTo>
                  <a:lnTo>
                    <a:pt x="30713" y="368"/>
                  </a:lnTo>
                  <a:lnTo>
                    <a:pt x="31668" y="417"/>
                  </a:lnTo>
                  <a:lnTo>
                    <a:pt x="32623" y="466"/>
                  </a:lnTo>
                  <a:lnTo>
                    <a:pt x="33603" y="564"/>
                  </a:lnTo>
                  <a:lnTo>
                    <a:pt x="34583" y="687"/>
                  </a:lnTo>
                  <a:lnTo>
                    <a:pt x="35562" y="809"/>
                  </a:lnTo>
                  <a:lnTo>
                    <a:pt x="36542" y="981"/>
                  </a:lnTo>
                  <a:lnTo>
                    <a:pt x="37522" y="1177"/>
                  </a:lnTo>
                  <a:lnTo>
                    <a:pt x="38501" y="1397"/>
                  </a:lnTo>
                  <a:lnTo>
                    <a:pt x="39481" y="1617"/>
                  </a:lnTo>
                  <a:lnTo>
                    <a:pt x="40436" y="1887"/>
                  </a:lnTo>
                  <a:lnTo>
                    <a:pt x="41391" y="2181"/>
                  </a:lnTo>
                  <a:lnTo>
                    <a:pt x="42347" y="2475"/>
                  </a:lnTo>
                  <a:lnTo>
                    <a:pt x="43277" y="2817"/>
                  </a:lnTo>
                  <a:lnTo>
                    <a:pt x="44208" y="3160"/>
                  </a:lnTo>
                  <a:lnTo>
                    <a:pt x="45114" y="3528"/>
                  </a:lnTo>
                  <a:lnTo>
                    <a:pt x="45996" y="3920"/>
                  </a:lnTo>
                  <a:lnTo>
                    <a:pt x="46853" y="4360"/>
                  </a:lnTo>
                  <a:lnTo>
                    <a:pt x="47686" y="4801"/>
                  </a:lnTo>
                  <a:lnTo>
                    <a:pt x="48518" y="5242"/>
                  </a:lnTo>
                  <a:lnTo>
                    <a:pt x="49302" y="5732"/>
                  </a:lnTo>
                  <a:lnTo>
                    <a:pt x="50061" y="6246"/>
                  </a:lnTo>
                  <a:lnTo>
                    <a:pt x="50772" y="6761"/>
                  </a:lnTo>
                  <a:lnTo>
                    <a:pt x="51482" y="7299"/>
                  </a:lnTo>
                  <a:lnTo>
                    <a:pt x="52119" y="7863"/>
                  </a:lnTo>
                  <a:lnTo>
                    <a:pt x="52755" y="8451"/>
                  </a:lnTo>
                  <a:lnTo>
                    <a:pt x="53319" y="9063"/>
                  </a:lnTo>
                  <a:lnTo>
                    <a:pt x="53858" y="9675"/>
                  </a:lnTo>
                  <a:lnTo>
                    <a:pt x="54347" y="10312"/>
                  </a:lnTo>
                  <a:lnTo>
                    <a:pt x="54788" y="10973"/>
                  </a:lnTo>
                  <a:lnTo>
                    <a:pt x="55205" y="11659"/>
                  </a:lnTo>
                  <a:lnTo>
                    <a:pt x="55547" y="12345"/>
                  </a:lnTo>
                  <a:lnTo>
                    <a:pt x="55866" y="13128"/>
                  </a:lnTo>
                  <a:lnTo>
                    <a:pt x="56184" y="14035"/>
                  </a:lnTo>
                  <a:lnTo>
                    <a:pt x="56503" y="15039"/>
                  </a:lnTo>
                  <a:lnTo>
                    <a:pt x="56797" y="16141"/>
                  </a:lnTo>
                  <a:lnTo>
                    <a:pt x="57066" y="17341"/>
                  </a:lnTo>
                  <a:lnTo>
                    <a:pt x="57335" y="18615"/>
                  </a:lnTo>
                  <a:lnTo>
                    <a:pt x="57580" y="19962"/>
                  </a:lnTo>
                  <a:lnTo>
                    <a:pt x="57801" y="21382"/>
                  </a:lnTo>
                  <a:lnTo>
                    <a:pt x="58021" y="22852"/>
                  </a:lnTo>
                  <a:lnTo>
                    <a:pt x="58217" y="24395"/>
                  </a:lnTo>
                  <a:lnTo>
                    <a:pt x="58413" y="25962"/>
                  </a:lnTo>
                  <a:lnTo>
                    <a:pt x="58584" y="27603"/>
                  </a:lnTo>
                  <a:lnTo>
                    <a:pt x="58731" y="29244"/>
                  </a:lnTo>
                  <a:lnTo>
                    <a:pt x="58854" y="30934"/>
                  </a:lnTo>
                  <a:lnTo>
                    <a:pt x="58952" y="32624"/>
                  </a:lnTo>
                  <a:lnTo>
                    <a:pt x="59050" y="34338"/>
                  </a:lnTo>
                  <a:lnTo>
                    <a:pt x="59123" y="36053"/>
                  </a:lnTo>
                  <a:lnTo>
                    <a:pt x="59172" y="37791"/>
                  </a:lnTo>
                  <a:lnTo>
                    <a:pt x="59197" y="39481"/>
                  </a:lnTo>
                  <a:lnTo>
                    <a:pt x="59197" y="41171"/>
                  </a:lnTo>
                  <a:lnTo>
                    <a:pt x="59172" y="42861"/>
                  </a:lnTo>
                  <a:lnTo>
                    <a:pt x="59148" y="44478"/>
                  </a:lnTo>
                  <a:lnTo>
                    <a:pt x="59074" y="46094"/>
                  </a:lnTo>
                  <a:lnTo>
                    <a:pt x="58976" y="47637"/>
                  </a:lnTo>
                  <a:lnTo>
                    <a:pt x="58854" y="49156"/>
                  </a:lnTo>
                  <a:lnTo>
                    <a:pt x="58731" y="50601"/>
                  </a:lnTo>
                  <a:lnTo>
                    <a:pt x="58560" y="51972"/>
                  </a:lnTo>
                  <a:lnTo>
                    <a:pt x="58364" y="53295"/>
                  </a:lnTo>
                  <a:lnTo>
                    <a:pt x="58144" y="54519"/>
                  </a:lnTo>
                  <a:lnTo>
                    <a:pt x="57899" y="55670"/>
                  </a:lnTo>
                  <a:lnTo>
                    <a:pt x="57605" y="56723"/>
                  </a:lnTo>
                  <a:lnTo>
                    <a:pt x="57458" y="57213"/>
                  </a:lnTo>
                  <a:lnTo>
                    <a:pt x="57311" y="57679"/>
                  </a:lnTo>
                  <a:lnTo>
                    <a:pt x="57139" y="58119"/>
                  </a:lnTo>
                  <a:lnTo>
                    <a:pt x="56943" y="58560"/>
                  </a:lnTo>
                  <a:lnTo>
                    <a:pt x="56723" y="59001"/>
                  </a:lnTo>
                  <a:lnTo>
                    <a:pt x="56478" y="59442"/>
                  </a:lnTo>
                  <a:lnTo>
                    <a:pt x="56209" y="59883"/>
                  </a:lnTo>
                  <a:lnTo>
                    <a:pt x="55939" y="60324"/>
                  </a:lnTo>
                  <a:lnTo>
                    <a:pt x="55645" y="60765"/>
                  </a:lnTo>
                  <a:lnTo>
                    <a:pt x="55327" y="61181"/>
                  </a:lnTo>
                  <a:lnTo>
                    <a:pt x="55009" y="61622"/>
                  </a:lnTo>
                  <a:lnTo>
                    <a:pt x="54641" y="62038"/>
                  </a:lnTo>
                  <a:lnTo>
                    <a:pt x="53907" y="62871"/>
                  </a:lnTo>
                  <a:lnTo>
                    <a:pt x="53098" y="63679"/>
                  </a:lnTo>
                  <a:lnTo>
                    <a:pt x="52241" y="64487"/>
                  </a:lnTo>
                  <a:lnTo>
                    <a:pt x="51335" y="65271"/>
                  </a:lnTo>
                  <a:lnTo>
                    <a:pt x="50404" y="66055"/>
                  </a:lnTo>
                  <a:lnTo>
                    <a:pt x="49425" y="66789"/>
                  </a:lnTo>
                  <a:lnTo>
                    <a:pt x="48396" y="67524"/>
                  </a:lnTo>
                  <a:lnTo>
                    <a:pt x="47343" y="68210"/>
                  </a:lnTo>
                  <a:lnTo>
                    <a:pt x="46290" y="68896"/>
                  </a:lnTo>
                  <a:lnTo>
                    <a:pt x="45212" y="69533"/>
                  </a:lnTo>
                  <a:lnTo>
                    <a:pt x="44134" y="70169"/>
                  </a:lnTo>
                  <a:lnTo>
                    <a:pt x="43032" y="70757"/>
                  </a:lnTo>
                  <a:lnTo>
                    <a:pt x="41930" y="71320"/>
                  </a:lnTo>
                  <a:lnTo>
                    <a:pt x="40853" y="71859"/>
                  </a:lnTo>
                  <a:lnTo>
                    <a:pt x="39775" y="72374"/>
                  </a:lnTo>
                  <a:lnTo>
                    <a:pt x="38722" y="72839"/>
                  </a:lnTo>
                  <a:lnTo>
                    <a:pt x="37693" y="73280"/>
                  </a:lnTo>
                  <a:lnTo>
                    <a:pt x="36665" y="73672"/>
                  </a:lnTo>
                  <a:lnTo>
                    <a:pt x="35709" y="74039"/>
                  </a:lnTo>
                  <a:lnTo>
                    <a:pt x="34779" y="74357"/>
                  </a:lnTo>
                  <a:lnTo>
                    <a:pt x="33873" y="74651"/>
                  </a:lnTo>
                  <a:lnTo>
                    <a:pt x="33040" y="74896"/>
                  </a:lnTo>
                  <a:lnTo>
                    <a:pt x="32256" y="75092"/>
                  </a:lnTo>
                  <a:lnTo>
                    <a:pt x="31521" y="75264"/>
                  </a:lnTo>
                  <a:lnTo>
                    <a:pt x="30860" y="75362"/>
                  </a:lnTo>
                  <a:lnTo>
                    <a:pt x="30272" y="75435"/>
                  </a:lnTo>
                  <a:lnTo>
                    <a:pt x="29758" y="75460"/>
                  </a:lnTo>
                  <a:lnTo>
                    <a:pt x="29244" y="75435"/>
                  </a:lnTo>
                  <a:lnTo>
                    <a:pt x="28656" y="75362"/>
                  </a:lnTo>
                  <a:lnTo>
                    <a:pt x="27995" y="75264"/>
                  </a:lnTo>
                  <a:lnTo>
                    <a:pt x="27284" y="75092"/>
                  </a:lnTo>
                  <a:lnTo>
                    <a:pt x="26501" y="74896"/>
                  </a:lnTo>
                  <a:lnTo>
                    <a:pt x="25643" y="74651"/>
                  </a:lnTo>
                  <a:lnTo>
                    <a:pt x="24762" y="74357"/>
                  </a:lnTo>
                  <a:lnTo>
                    <a:pt x="23831" y="74039"/>
                  </a:lnTo>
                  <a:lnTo>
                    <a:pt x="22851" y="73672"/>
                  </a:lnTo>
                  <a:lnTo>
                    <a:pt x="21847" y="73280"/>
                  </a:lnTo>
                  <a:lnTo>
                    <a:pt x="20819" y="72839"/>
                  </a:lnTo>
                  <a:lnTo>
                    <a:pt x="19765" y="72374"/>
                  </a:lnTo>
                  <a:lnTo>
                    <a:pt x="18688" y="71859"/>
                  </a:lnTo>
                  <a:lnTo>
                    <a:pt x="17586" y="71320"/>
                  </a:lnTo>
                  <a:lnTo>
                    <a:pt x="16508" y="70757"/>
                  </a:lnTo>
                  <a:lnTo>
                    <a:pt x="15406" y="70169"/>
                  </a:lnTo>
                  <a:lnTo>
                    <a:pt x="14328" y="69533"/>
                  </a:lnTo>
                  <a:lnTo>
                    <a:pt x="13226" y="68896"/>
                  </a:lnTo>
                  <a:lnTo>
                    <a:pt x="12173" y="68210"/>
                  </a:lnTo>
                  <a:lnTo>
                    <a:pt x="11144" y="67524"/>
                  </a:lnTo>
                  <a:lnTo>
                    <a:pt x="10116" y="66789"/>
                  </a:lnTo>
                  <a:lnTo>
                    <a:pt x="9136" y="66055"/>
                  </a:lnTo>
                  <a:lnTo>
                    <a:pt x="8181" y="65271"/>
                  </a:lnTo>
                  <a:lnTo>
                    <a:pt x="7275" y="64487"/>
                  </a:lnTo>
                  <a:lnTo>
                    <a:pt x="6418" y="63679"/>
                  </a:lnTo>
                  <a:lnTo>
                    <a:pt x="5609" y="62871"/>
                  </a:lnTo>
                  <a:lnTo>
                    <a:pt x="4875" y="62038"/>
                  </a:lnTo>
                  <a:lnTo>
                    <a:pt x="4532" y="61622"/>
                  </a:lnTo>
                  <a:lnTo>
                    <a:pt x="4189" y="61181"/>
                  </a:lnTo>
                  <a:lnTo>
                    <a:pt x="3870" y="60765"/>
                  </a:lnTo>
                  <a:lnTo>
                    <a:pt x="3577" y="60324"/>
                  </a:lnTo>
                  <a:lnTo>
                    <a:pt x="3307" y="59883"/>
                  </a:lnTo>
                  <a:lnTo>
                    <a:pt x="3062" y="59442"/>
                  </a:lnTo>
                  <a:lnTo>
                    <a:pt x="2817" y="59001"/>
                  </a:lnTo>
                  <a:lnTo>
                    <a:pt x="2597" y="58560"/>
                  </a:lnTo>
                  <a:lnTo>
                    <a:pt x="2401" y="58119"/>
                  </a:lnTo>
                  <a:lnTo>
                    <a:pt x="2230" y="57679"/>
                  </a:lnTo>
                  <a:lnTo>
                    <a:pt x="2083" y="57213"/>
                  </a:lnTo>
                  <a:lnTo>
                    <a:pt x="1911" y="56723"/>
                  </a:lnTo>
                  <a:lnTo>
                    <a:pt x="1642" y="55670"/>
                  </a:lnTo>
                  <a:lnTo>
                    <a:pt x="1397" y="54519"/>
                  </a:lnTo>
                  <a:lnTo>
                    <a:pt x="1176" y="53295"/>
                  </a:lnTo>
                  <a:lnTo>
                    <a:pt x="980" y="51972"/>
                  </a:lnTo>
                  <a:lnTo>
                    <a:pt x="809" y="50601"/>
                  </a:lnTo>
                  <a:lnTo>
                    <a:pt x="662" y="49156"/>
                  </a:lnTo>
                  <a:lnTo>
                    <a:pt x="540" y="47637"/>
                  </a:lnTo>
                  <a:lnTo>
                    <a:pt x="466" y="46094"/>
                  </a:lnTo>
                  <a:lnTo>
                    <a:pt x="393" y="44478"/>
                  </a:lnTo>
                  <a:lnTo>
                    <a:pt x="344" y="42861"/>
                  </a:lnTo>
                  <a:lnTo>
                    <a:pt x="319" y="41171"/>
                  </a:lnTo>
                  <a:lnTo>
                    <a:pt x="344" y="39481"/>
                  </a:lnTo>
                  <a:lnTo>
                    <a:pt x="368" y="37791"/>
                  </a:lnTo>
                  <a:lnTo>
                    <a:pt x="417" y="36053"/>
                  </a:lnTo>
                  <a:lnTo>
                    <a:pt x="466" y="34338"/>
                  </a:lnTo>
                  <a:lnTo>
                    <a:pt x="564" y="32624"/>
                  </a:lnTo>
                  <a:lnTo>
                    <a:pt x="687" y="30934"/>
                  </a:lnTo>
                  <a:lnTo>
                    <a:pt x="809" y="29244"/>
                  </a:lnTo>
                  <a:lnTo>
                    <a:pt x="956" y="27603"/>
                  </a:lnTo>
                  <a:lnTo>
                    <a:pt x="1127" y="25962"/>
                  </a:lnTo>
                  <a:lnTo>
                    <a:pt x="1299" y="24395"/>
                  </a:lnTo>
                  <a:lnTo>
                    <a:pt x="1495" y="22852"/>
                  </a:lnTo>
                  <a:lnTo>
                    <a:pt x="1715" y="21382"/>
                  </a:lnTo>
                  <a:lnTo>
                    <a:pt x="1960" y="19962"/>
                  </a:lnTo>
                  <a:lnTo>
                    <a:pt x="2205" y="18615"/>
                  </a:lnTo>
                  <a:lnTo>
                    <a:pt x="2474" y="17341"/>
                  </a:lnTo>
                  <a:lnTo>
                    <a:pt x="2744" y="16141"/>
                  </a:lnTo>
                  <a:lnTo>
                    <a:pt x="3038" y="15039"/>
                  </a:lnTo>
                  <a:lnTo>
                    <a:pt x="3332" y="14035"/>
                  </a:lnTo>
                  <a:lnTo>
                    <a:pt x="3650" y="13128"/>
                  </a:lnTo>
                  <a:lnTo>
                    <a:pt x="3993" y="12345"/>
                  </a:lnTo>
                  <a:lnTo>
                    <a:pt x="4336" y="11659"/>
                  </a:lnTo>
                  <a:lnTo>
                    <a:pt x="4728" y="10973"/>
                  </a:lnTo>
                  <a:lnTo>
                    <a:pt x="5169" y="10312"/>
                  </a:lnTo>
                  <a:lnTo>
                    <a:pt x="5658" y="9675"/>
                  </a:lnTo>
                  <a:lnTo>
                    <a:pt x="6197" y="9063"/>
                  </a:lnTo>
                  <a:lnTo>
                    <a:pt x="6785" y="8451"/>
                  </a:lnTo>
                  <a:lnTo>
                    <a:pt x="7397" y="7863"/>
                  </a:lnTo>
                  <a:lnTo>
                    <a:pt x="8058" y="7299"/>
                  </a:lnTo>
                  <a:lnTo>
                    <a:pt x="8744" y="6761"/>
                  </a:lnTo>
                  <a:lnTo>
                    <a:pt x="9479" y="6246"/>
                  </a:lnTo>
                  <a:lnTo>
                    <a:pt x="10238" y="5732"/>
                  </a:lnTo>
                  <a:lnTo>
                    <a:pt x="11022" y="5242"/>
                  </a:lnTo>
                  <a:lnTo>
                    <a:pt x="11830" y="4801"/>
                  </a:lnTo>
                  <a:lnTo>
                    <a:pt x="12663" y="4360"/>
                  </a:lnTo>
                  <a:lnTo>
                    <a:pt x="13545" y="3920"/>
                  </a:lnTo>
                  <a:lnTo>
                    <a:pt x="14426" y="3528"/>
                  </a:lnTo>
                  <a:lnTo>
                    <a:pt x="15332" y="3160"/>
                  </a:lnTo>
                  <a:lnTo>
                    <a:pt x="16239" y="2817"/>
                  </a:lnTo>
                  <a:lnTo>
                    <a:pt x="17169" y="2475"/>
                  </a:lnTo>
                  <a:lnTo>
                    <a:pt x="18124" y="2181"/>
                  </a:lnTo>
                  <a:lnTo>
                    <a:pt x="19080" y="1887"/>
                  </a:lnTo>
                  <a:lnTo>
                    <a:pt x="20059" y="1617"/>
                  </a:lnTo>
                  <a:lnTo>
                    <a:pt x="21039" y="1397"/>
                  </a:lnTo>
                  <a:lnTo>
                    <a:pt x="22019" y="1177"/>
                  </a:lnTo>
                  <a:lnTo>
                    <a:pt x="22998" y="981"/>
                  </a:lnTo>
                  <a:lnTo>
                    <a:pt x="23978" y="809"/>
                  </a:lnTo>
                  <a:lnTo>
                    <a:pt x="24958" y="687"/>
                  </a:lnTo>
                  <a:lnTo>
                    <a:pt x="25937" y="564"/>
                  </a:lnTo>
                  <a:lnTo>
                    <a:pt x="26917" y="466"/>
                  </a:lnTo>
                  <a:lnTo>
                    <a:pt x="27872" y="417"/>
                  </a:lnTo>
                  <a:lnTo>
                    <a:pt x="28827" y="368"/>
                  </a:lnTo>
                  <a:lnTo>
                    <a:pt x="29758" y="344"/>
                  </a:lnTo>
                  <a:close/>
                  <a:moveTo>
                    <a:pt x="29758" y="1"/>
                  </a:moveTo>
                  <a:lnTo>
                    <a:pt x="28803" y="25"/>
                  </a:lnTo>
                  <a:lnTo>
                    <a:pt x="27848" y="50"/>
                  </a:lnTo>
                  <a:lnTo>
                    <a:pt x="26868" y="123"/>
                  </a:lnTo>
                  <a:lnTo>
                    <a:pt x="25888" y="221"/>
                  </a:lnTo>
                  <a:lnTo>
                    <a:pt x="24909" y="344"/>
                  </a:lnTo>
                  <a:lnTo>
                    <a:pt x="23904" y="466"/>
                  </a:lnTo>
                  <a:lnTo>
                    <a:pt x="22925" y="638"/>
                  </a:lnTo>
                  <a:lnTo>
                    <a:pt x="21921" y="834"/>
                  </a:lnTo>
                  <a:lnTo>
                    <a:pt x="20941" y="1054"/>
                  </a:lnTo>
                  <a:lnTo>
                    <a:pt x="19937" y="1299"/>
                  </a:lnTo>
                  <a:lnTo>
                    <a:pt x="18957" y="1568"/>
                  </a:lnTo>
                  <a:lnTo>
                    <a:pt x="18002" y="1838"/>
                  </a:lnTo>
                  <a:lnTo>
                    <a:pt x="17047" y="2156"/>
                  </a:lnTo>
                  <a:lnTo>
                    <a:pt x="16092" y="2499"/>
                  </a:lnTo>
                  <a:lnTo>
                    <a:pt x="15161" y="2866"/>
                  </a:lnTo>
                  <a:lnTo>
                    <a:pt x="14255" y="3234"/>
                  </a:lnTo>
                  <a:lnTo>
                    <a:pt x="13349" y="3650"/>
                  </a:lnTo>
                  <a:lnTo>
                    <a:pt x="12467" y="4067"/>
                  </a:lnTo>
                  <a:lnTo>
                    <a:pt x="11634" y="4507"/>
                  </a:lnTo>
                  <a:lnTo>
                    <a:pt x="10802" y="4997"/>
                  </a:lnTo>
                  <a:lnTo>
                    <a:pt x="9993" y="5487"/>
                  </a:lnTo>
                  <a:lnTo>
                    <a:pt x="9234" y="5977"/>
                  </a:lnTo>
                  <a:lnTo>
                    <a:pt x="8499" y="6516"/>
                  </a:lnTo>
                  <a:lnTo>
                    <a:pt x="7789" y="7079"/>
                  </a:lnTo>
                  <a:lnTo>
                    <a:pt x="7128" y="7642"/>
                  </a:lnTo>
                  <a:lnTo>
                    <a:pt x="6516" y="8230"/>
                  </a:lnTo>
                  <a:lnTo>
                    <a:pt x="5928" y="8842"/>
                  </a:lnTo>
                  <a:lnTo>
                    <a:pt x="5389" y="9479"/>
                  </a:lnTo>
                  <a:lnTo>
                    <a:pt x="4875" y="10140"/>
                  </a:lnTo>
                  <a:lnTo>
                    <a:pt x="4434" y="10802"/>
                  </a:lnTo>
                  <a:lnTo>
                    <a:pt x="4017" y="11487"/>
                  </a:lnTo>
                  <a:lnTo>
                    <a:pt x="3675" y="12198"/>
                  </a:lnTo>
                  <a:lnTo>
                    <a:pt x="3332" y="13006"/>
                  </a:lnTo>
                  <a:lnTo>
                    <a:pt x="3013" y="13912"/>
                  </a:lnTo>
                  <a:lnTo>
                    <a:pt x="2719" y="14916"/>
                  </a:lnTo>
                  <a:lnTo>
                    <a:pt x="2425" y="16018"/>
                  </a:lnTo>
                  <a:lnTo>
                    <a:pt x="2132" y="17219"/>
                  </a:lnTo>
                  <a:lnTo>
                    <a:pt x="1862" y="18492"/>
                  </a:lnTo>
                  <a:lnTo>
                    <a:pt x="1617" y="19864"/>
                  </a:lnTo>
                  <a:lnTo>
                    <a:pt x="1397" y="21284"/>
                  </a:lnTo>
                  <a:lnTo>
                    <a:pt x="1176" y="22778"/>
                  </a:lnTo>
                  <a:lnTo>
                    <a:pt x="980" y="24321"/>
                  </a:lnTo>
                  <a:lnTo>
                    <a:pt x="785" y="25913"/>
                  </a:lnTo>
                  <a:lnTo>
                    <a:pt x="613" y="27529"/>
                  </a:lnTo>
                  <a:lnTo>
                    <a:pt x="466" y="29195"/>
                  </a:lnTo>
                  <a:lnTo>
                    <a:pt x="344" y="30885"/>
                  </a:lnTo>
                  <a:lnTo>
                    <a:pt x="221" y="32599"/>
                  </a:lnTo>
                  <a:lnTo>
                    <a:pt x="148" y="34338"/>
                  </a:lnTo>
                  <a:lnTo>
                    <a:pt x="74" y="36053"/>
                  </a:lnTo>
                  <a:lnTo>
                    <a:pt x="25" y="37791"/>
                  </a:lnTo>
                  <a:lnTo>
                    <a:pt x="1" y="39506"/>
                  </a:lnTo>
                  <a:lnTo>
                    <a:pt x="1" y="41196"/>
                  </a:lnTo>
                  <a:lnTo>
                    <a:pt x="1" y="42886"/>
                  </a:lnTo>
                  <a:lnTo>
                    <a:pt x="50" y="44527"/>
                  </a:lnTo>
                  <a:lnTo>
                    <a:pt x="123" y="46143"/>
                  </a:lnTo>
                  <a:lnTo>
                    <a:pt x="221" y="47711"/>
                  </a:lnTo>
                  <a:lnTo>
                    <a:pt x="319" y="49229"/>
                  </a:lnTo>
                  <a:lnTo>
                    <a:pt x="466" y="50674"/>
                  </a:lnTo>
                  <a:lnTo>
                    <a:pt x="638" y="52070"/>
                  </a:lnTo>
                  <a:lnTo>
                    <a:pt x="834" y="53393"/>
                  </a:lnTo>
                  <a:lnTo>
                    <a:pt x="1054" y="54617"/>
                  </a:lnTo>
                  <a:lnTo>
                    <a:pt x="1299" y="55768"/>
                  </a:lnTo>
                  <a:lnTo>
                    <a:pt x="1593" y="56821"/>
                  </a:lnTo>
                  <a:lnTo>
                    <a:pt x="1740" y="57311"/>
                  </a:lnTo>
                  <a:lnTo>
                    <a:pt x="1911" y="57777"/>
                  </a:lnTo>
                  <a:lnTo>
                    <a:pt x="2083" y="58242"/>
                  </a:lnTo>
                  <a:lnTo>
                    <a:pt x="2279" y="58683"/>
                  </a:lnTo>
                  <a:lnTo>
                    <a:pt x="2499" y="59148"/>
                  </a:lnTo>
                  <a:lnTo>
                    <a:pt x="2744" y="59589"/>
                  </a:lnTo>
                  <a:lnTo>
                    <a:pt x="2989" y="60030"/>
                  </a:lnTo>
                  <a:lnTo>
                    <a:pt x="3283" y="60471"/>
                  </a:lnTo>
                  <a:lnTo>
                    <a:pt x="3577" y="60912"/>
                  </a:lnTo>
                  <a:lnTo>
                    <a:pt x="3895" y="61352"/>
                  </a:lnTo>
                  <a:lnTo>
                    <a:pt x="4238" y="61793"/>
                  </a:lnTo>
                  <a:lnTo>
                    <a:pt x="4581" y="62210"/>
                  </a:lnTo>
                  <a:lnTo>
                    <a:pt x="5340" y="63067"/>
                  </a:lnTo>
                  <a:lnTo>
                    <a:pt x="6148" y="63899"/>
                  </a:lnTo>
                  <a:lnTo>
                    <a:pt x="7005" y="64708"/>
                  </a:lnTo>
                  <a:lnTo>
                    <a:pt x="7936" y="65491"/>
                  </a:lnTo>
                  <a:lnTo>
                    <a:pt x="8891" y="66275"/>
                  </a:lnTo>
                  <a:lnTo>
                    <a:pt x="9895" y="67034"/>
                  </a:lnTo>
                  <a:lnTo>
                    <a:pt x="10924" y="67769"/>
                  </a:lnTo>
                  <a:lnTo>
                    <a:pt x="11977" y="68479"/>
                  </a:lnTo>
                  <a:lnTo>
                    <a:pt x="13055" y="69165"/>
                  </a:lnTo>
                  <a:lnTo>
                    <a:pt x="14132" y="69802"/>
                  </a:lnTo>
                  <a:lnTo>
                    <a:pt x="15234" y="70439"/>
                  </a:lnTo>
                  <a:lnTo>
                    <a:pt x="16337" y="71051"/>
                  </a:lnTo>
                  <a:lnTo>
                    <a:pt x="17439" y="71614"/>
                  </a:lnTo>
                  <a:lnTo>
                    <a:pt x="18541" y="72153"/>
                  </a:lnTo>
                  <a:lnTo>
                    <a:pt x="19643" y="72667"/>
                  </a:lnTo>
                  <a:lnTo>
                    <a:pt x="20696" y="73157"/>
                  </a:lnTo>
                  <a:lnTo>
                    <a:pt x="21749" y="73598"/>
                  </a:lnTo>
                  <a:lnTo>
                    <a:pt x="22778" y="73990"/>
                  </a:lnTo>
                  <a:lnTo>
                    <a:pt x="23758" y="74357"/>
                  </a:lnTo>
                  <a:lnTo>
                    <a:pt x="24713" y="74700"/>
                  </a:lnTo>
                  <a:lnTo>
                    <a:pt x="25594" y="74994"/>
                  </a:lnTo>
                  <a:lnTo>
                    <a:pt x="26452" y="75239"/>
                  </a:lnTo>
                  <a:lnTo>
                    <a:pt x="27260" y="75435"/>
                  </a:lnTo>
                  <a:lnTo>
                    <a:pt x="27995" y="75606"/>
                  </a:lnTo>
                  <a:lnTo>
                    <a:pt x="28656" y="75729"/>
                  </a:lnTo>
                  <a:lnTo>
                    <a:pt x="29244" y="75802"/>
                  </a:lnTo>
                  <a:lnTo>
                    <a:pt x="29758" y="75827"/>
                  </a:lnTo>
                  <a:lnTo>
                    <a:pt x="30272" y="75802"/>
                  </a:lnTo>
                  <a:lnTo>
                    <a:pt x="30885" y="75729"/>
                  </a:lnTo>
                  <a:lnTo>
                    <a:pt x="31546" y="75606"/>
                  </a:lnTo>
                  <a:lnTo>
                    <a:pt x="32281" y="75435"/>
                  </a:lnTo>
                  <a:lnTo>
                    <a:pt x="33064" y="75239"/>
                  </a:lnTo>
                  <a:lnTo>
                    <a:pt x="33921" y="74994"/>
                  </a:lnTo>
                  <a:lnTo>
                    <a:pt x="34828" y="74700"/>
                  </a:lnTo>
                  <a:lnTo>
                    <a:pt x="35783" y="74357"/>
                  </a:lnTo>
                  <a:lnTo>
                    <a:pt x="36763" y="73990"/>
                  </a:lnTo>
                  <a:lnTo>
                    <a:pt x="37767" y="73598"/>
                  </a:lnTo>
                  <a:lnTo>
                    <a:pt x="38820" y="73157"/>
                  </a:lnTo>
                  <a:lnTo>
                    <a:pt x="39897" y="72667"/>
                  </a:lnTo>
                  <a:lnTo>
                    <a:pt x="40975" y="72153"/>
                  </a:lnTo>
                  <a:lnTo>
                    <a:pt x="42077" y="71614"/>
                  </a:lnTo>
                  <a:lnTo>
                    <a:pt x="43179" y="71051"/>
                  </a:lnTo>
                  <a:lnTo>
                    <a:pt x="44281" y="70439"/>
                  </a:lnTo>
                  <a:lnTo>
                    <a:pt x="45384" y="69802"/>
                  </a:lnTo>
                  <a:lnTo>
                    <a:pt x="46486" y="69165"/>
                  </a:lnTo>
                  <a:lnTo>
                    <a:pt x="47563" y="68479"/>
                  </a:lnTo>
                  <a:lnTo>
                    <a:pt x="48616" y="67769"/>
                  </a:lnTo>
                  <a:lnTo>
                    <a:pt x="49645" y="67034"/>
                  </a:lnTo>
                  <a:lnTo>
                    <a:pt x="50649" y="66275"/>
                  </a:lnTo>
                  <a:lnTo>
                    <a:pt x="51604" y="65491"/>
                  </a:lnTo>
                  <a:lnTo>
                    <a:pt x="52511" y="64708"/>
                  </a:lnTo>
                  <a:lnTo>
                    <a:pt x="53392" y="63899"/>
                  </a:lnTo>
                  <a:lnTo>
                    <a:pt x="54200" y="63067"/>
                  </a:lnTo>
                  <a:lnTo>
                    <a:pt x="54960" y="62210"/>
                  </a:lnTo>
                  <a:lnTo>
                    <a:pt x="55303" y="61793"/>
                  </a:lnTo>
                  <a:lnTo>
                    <a:pt x="55645" y="61352"/>
                  </a:lnTo>
                  <a:lnTo>
                    <a:pt x="55964" y="60912"/>
                  </a:lnTo>
                  <a:lnTo>
                    <a:pt x="56258" y="60471"/>
                  </a:lnTo>
                  <a:lnTo>
                    <a:pt x="56527" y="60030"/>
                  </a:lnTo>
                  <a:lnTo>
                    <a:pt x="56797" y="59589"/>
                  </a:lnTo>
                  <a:lnTo>
                    <a:pt x="57041" y="59148"/>
                  </a:lnTo>
                  <a:lnTo>
                    <a:pt x="57262" y="58683"/>
                  </a:lnTo>
                  <a:lnTo>
                    <a:pt x="57458" y="58242"/>
                  </a:lnTo>
                  <a:lnTo>
                    <a:pt x="57629" y="57777"/>
                  </a:lnTo>
                  <a:lnTo>
                    <a:pt x="57776" y="57311"/>
                  </a:lnTo>
                  <a:lnTo>
                    <a:pt x="57948" y="56821"/>
                  </a:lnTo>
                  <a:lnTo>
                    <a:pt x="58217" y="55768"/>
                  </a:lnTo>
                  <a:lnTo>
                    <a:pt x="58462" y="54617"/>
                  </a:lnTo>
                  <a:lnTo>
                    <a:pt x="58682" y="53393"/>
                  </a:lnTo>
                  <a:lnTo>
                    <a:pt x="58878" y="52070"/>
                  </a:lnTo>
                  <a:lnTo>
                    <a:pt x="59050" y="50674"/>
                  </a:lnTo>
                  <a:lnTo>
                    <a:pt x="59197" y="49229"/>
                  </a:lnTo>
                  <a:lnTo>
                    <a:pt x="59319" y="47711"/>
                  </a:lnTo>
                  <a:lnTo>
                    <a:pt x="59417" y="46143"/>
                  </a:lnTo>
                  <a:lnTo>
                    <a:pt x="59466" y="44527"/>
                  </a:lnTo>
                  <a:lnTo>
                    <a:pt x="59515" y="42886"/>
                  </a:lnTo>
                  <a:lnTo>
                    <a:pt x="59540" y="41196"/>
                  </a:lnTo>
                  <a:lnTo>
                    <a:pt x="59540" y="39506"/>
                  </a:lnTo>
                  <a:lnTo>
                    <a:pt x="59515" y="37791"/>
                  </a:lnTo>
                  <a:lnTo>
                    <a:pt x="59466" y="36053"/>
                  </a:lnTo>
                  <a:lnTo>
                    <a:pt x="59393" y="34338"/>
                  </a:lnTo>
                  <a:lnTo>
                    <a:pt x="59295" y="32599"/>
                  </a:lnTo>
                  <a:lnTo>
                    <a:pt x="59197" y="30885"/>
                  </a:lnTo>
                  <a:lnTo>
                    <a:pt x="59050" y="29195"/>
                  </a:lnTo>
                  <a:lnTo>
                    <a:pt x="58903" y="27529"/>
                  </a:lnTo>
                  <a:lnTo>
                    <a:pt x="58756" y="25913"/>
                  </a:lnTo>
                  <a:lnTo>
                    <a:pt x="58560" y="24321"/>
                  </a:lnTo>
                  <a:lnTo>
                    <a:pt x="58364" y="22778"/>
                  </a:lnTo>
                  <a:lnTo>
                    <a:pt x="58144" y="21284"/>
                  </a:lnTo>
                  <a:lnTo>
                    <a:pt x="57899" y="19864"/>
                  </a:lnTo>
                  <a:lnTo>
                    <a:pt x="57654" y="18492"/>
                  </a:lnTo>
                  <a:lnTo>
                    <a:pt x="57384" y="17219"/>
                  </a:lnTo>
                  <a:lnTo>
                    <a:pt x="57115" y="16018"/>
                  </a:lnTo>
                  <a:lnTo>
                    <a:pt x="56821" y="14916"/>
                  </a:lnTo>
                  <a:lnTo>
                    <a:pt x="56503" y="13912"/>
                  </a:lnTo>
                  <a:lnTo>
                    <a:pt x="56184" y="13006"/>
                  </a:lnTo>
                  <a:lnTo>
                    <a:pt x="55866" y="12198"/>
                  </a:lnTo>
                  <a:lnTo>
                    <a:pt x="55498" y="11487"/>
                  </a:lnTo>
                  <a:lnTo>
                    <a:pt x="55107" y="10802"/>
                  </a:lnTo>
                  <a:lnTo>
                    <a:pt x="54641" y="10140"/>
                  </a:lnTo>
                  <a:lnTo>
                    <a:pt x="54151" y="9479"/>
                  </a:lnTo>
                  <a:lnTo>
                    <a:pt x="53613" y="8842"/>
                  </a:lnTo>
                  <a:lnTo>
                    <a:pt x="53025" y="8230"/>
                  </a:lnTo>
                  <a:lnTo>
                    <a:pt x="52388" y="7642"/>
                  </a:lnTo>
                  <a:lnTo>
                    <a:pt x="51727" y="7079"/>
                  </a:lnTo>
                  <a:lnTo>
                    <a:pt x="51017" y="6516"/>
                  </a:lnTo>
                  <a:lnTo>
                    <a:pt x="50282" y="5977"/>
                  </a:lnTo>
                  <a:lnTo>
                    <a:pt x="49523" y="5487"/>
                  </a:lnTo>
                  <a:lnTo>
                    <a:pt x="48739" y="4997"/>
                  </a:lnTo>
                  <a:lnTo>
                    <a:pt x="47906" y="4507"/>
                  </a:lnTo>
                  <a:lnTo>
                    <a:pt x="47049" y="4067"/>
                  </a:lnTo>
                  <a:lnTo>
                    <a:pt x="46192" y="3650"/>
                  </a:lnTo>
                  <a:lnTo>
                    <a:pt x="45286" y="3234"/>
                  </a:lnTo>
                  <a:lnTo>
                    <a:pt x="44379" y="2866"/>
                  </a:lnTo>
                  <a:lnTo>
                    <a:pt x="43449" y="2499"/>
                  </a:lnTo>
                  <a:lnTo>
                    <a:pt x="42494" y="2156"/>
                  </a:lnTo>
                  <a:lnTo>
                    <a:pt x="41538" y="1838"/>
                  </a:lnTo>
                  <a:lnTo>
                    <a:pt x="40559" y="1568"/>
                  </a:lnTo>
                  <a:lnTo>
                    <a:pt x="39579" y="1299"/>
                  </a:lnTo>
                  <a:lnTo>
                    <a:pt x="38599" y="1054"/>
                  </a:lnTo>
                  <a:lnTo>
                    <a:pt x="37595" y="834"/>
                  </a:lnTo>
                  <a:lnTo>
                    <a:pt x="36616" y="638"/>
                  </a:lnTo>
                  <a:lnTo>
                    <a:pt x="35611" y="466"/>
                  </a:lnTo>
                  <a:lnTo>
                    <a:pt x="34632" y="344"/>
                  </a:lnTo>
                  <a:lnTo>
                    <a:pt x="33628" y="221"/>
                  </a:lnTo>
                  <a:lnTo>
                    <a:pt x="32648" y="123"/>
                  </a:lnTo>
                  <a:lnTo>
                    <a:pt x="31693" y="50"/>
                  </a:lnTo>
                  <a:lnTo>
                    <a:pt x="30713" y="25"/>
                  </a:lnTo>
                  <a:lnTo>
                    <a:pt x="2975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315;p56">
              <a:extLst>
                <a:ext uri="{FF2B5EF4-FFF2-40B4-BE49-F238E27FC236}">
                  <a16:creationId xmlns:a16="http://schemas.microsoft.com/office/drawing/2014/main" id="{DFA8DFA7-1E85-7615-47F0-0BF714B01948}"/>
                </a:ext>
              </a:extLst>
            </p:cNvPr>
            <p:cNvSpPr/>
            <p:nvPr/>
          </p:nvSpPr>
          <p:spPr>
            <a:xfrm>
              <a:off x="3628750" y="1209825"/>
              <a:ext cx="182475" cy="183100"/>
            </a:xfrm>
            <a:custGeom>
              <a:avLst/>
              <a:gdLst/>
              <a:ahLst/>
              <a:cxnLst/>
              <a:rect l="l" t="t" r="r" b="b"/>
              <a:pathLst>
                <a:path w="7299" h="7324" extrusionOk="0">
                  <a:moveTo>
                    <a:pt x="3650" y="0"/>
                  </a:moveTo>
                  <a:lnTo>
                    <a:pt x="3282" y="25"/>
                  </a:lnTo>
                  <a:lnTo>
                    <a:pt x="2915" y="74"/>
                  </a:lnTo>
                  <a:lnTo>
                    <a:pt x="2572" y="172"/>
                  </a:lnTo>
                  <a:lnTo>
                    <a:pt x="2229" y="294"/>
                  </a:lnTo>
                  <a:lnTo>
                    <a:pt x="1911" y="441"/>
                  </a:lnTo>
                  <a:lnTo>
                    <a:pt x="1617" y="637"/>
                  </a:lnTo>
                  <a:lnTo>
                    <a:pt x="1323" y="833"/>
                  </a:lnTo>
                  <a:lnTo>
                    <a:pt x="1054" y="1078"/>
                  </a:lnTo>
                  <a:lnTo>
                    <a:pt x="833" y="1323"/>
                  </a:lnTo>
                  <a:lnTo>
                    <a:pt x="613" y="1617"/>
                  </a:lnTo>
                  <a:lnTo>
                    <a:pt x="441" y="1910"/>
                  </a:lnTo>
                  <a:lnTo>
                    <a:pt x="270" y="2229"/>
                  </a:lnTo>
                  <a:lnTo>
                    <a:pt x="147" y="2572"/>
                  </a:lnTo>
                  <a:lnTo>
                    <a:pt x="74" y="2915"/>
                  </a:lnTo>
                  <a:lnTo>
                    <a:pt x="1" y="3282"/>
                  </a:lnTo>
                  <a:lnTo>
                    <a:pt x="1" y="3649"/>
                  </a:lnTo>
                  <a:lnTo>
                    <a:pt x="1" y="4041"/>
                  </a:lnTo>
                  <a:lnTo>
                    <a:pt x="74" y="4409"/>
                  </a:lnTo>
                  <a:lnTo>
                    <a:pt x="147" y="4752"/>
                  </a:lnTo>
                  <a:lnTo>
                    <a:pt x="270" y="5094"/>
                  </a:lnTo>
                  <a:lnTo>
                    <a:pt x="441" y="5413"/>
                  </a:lnTo>
                  <a:lnTo>
                    <a:pt x="613" y="5707"/>
                  </a:lnTo>
                  <a:lnTo>
                    <a:pt x="833" y="5976"/>
                  </a:lnTo>
                  <a:lnTo>
                    <a:pt x="1054" y="6246"/>
                  </a:lnTo>
                  <a:lnTo>
                    <a:pt x="1323" y="6490"/>
                  </a:lnTo>
                  <a:lnTo>
                    <a:pt x="1617" y="6686"/>
                  </a:lnTo>
                  <a:lnTo>
                    <a:pt x="1911" y="6882"/>
                  </a:lnTo>
                  <a:lnTo>
                    <a:pt x="2229" y="7029"/>
                  </a:lnTo>
                  <a:lnTo>
                    <a:pt x="2572" y="7152"/>
                  </a:lnTo>
                  <a:lnTo>
                    <a:pt x="2915" y="7250"/>
                  </a:lnTo>
                  <a:lnTo>
                    <a:pt x="3282" y="7299"/>
                  </a:lnTo>
                  <a:lnTo>
                    <a:pt x="3650" y="7323"/>
                  </a:lnTo>
                  <a:lnTo>
                    <a:pt x="4017" y="7299"/>
                  </a:lnTo>
                  <a:lnTo>
                    <a:pt x="4385" y="7250"/>
                  </a:lnTo>
                  <a:lnTo>
                    <a:pt x="4727" y="7152"/>
                  </a:lnTo>
                  <a:lnTo>
                    <a:pt x="5070" y="7029"/>
                  </a:lnTo>
                  <a:lnTo>
                    <a:pt x="5389" y="6882"/>
                  </a:lnTo>
                  <a:lnTo>
                    <a:pt x="5683" y="6686"/>
                  </a:lnTo>
                  <a:lnTo>
                    <a:pt x="5976" y="6490"/>
                  </a:lnTo>
                  <a:lnTo>
                    <a:pt x="6246" y="6246"/>
                  </a:lnTo>
                  <a:lnTo>
                    <a:pt x="6466" y="5976"/>
                  </a:lnTo>
                  <a:lnTo>
                    <a:pt x="6687" y="5707"/>
                  </a:lnTo>
                  <a:lnTo>
                    <a:pt x="6858" y="5413"/>
                  </a:lnTo>
                  <a:lnTo>
                    <a:pt x="7030" y="5094"/>
                  </a:lnTo>
                  <a:lnTo>
                    <a:pt x="7152" y="4752"/>
                  </a:lnTo>
                  <a:lnTo>
                    <a:pt x="7226" y="4409"/>
                  </a:lnTo>
                  <a:lnTo>
                    <a:pt x="7274" y="4041"/>
                  </a:lnTo>
                  <a:lnTo>
                    <a:pt x="7299" y="3649"/>
                  </a:lnTo>
                  <a:lnTo>
                    <a:pt x="7274" y="3282"/>
                  </a:lnTo>
                  <a:lnTo>
                    <a:pt x="7226" y="2915"/>
                  </a:lnTo>
                  <a:lnTo>
                    <a:pt x="7152" y="2572"/>
                  </a:lnTo>
                  <a:lnTo>
                    <a:pt x="7030" y="2229"/>
                  </a:lnTo>
                  <a:lnTo>
                    <a:pt x="6858" y="1910"/>
                  </a:lnTo>
                  <a:lnTo>
                    <a:pt x="6687" y="1617"/>
                  </a:lnTo>
                  <a:lnTo>
                    <a:pt x="6466" y="1323"/>
                  </a:lnTo>
                  <a:lnTo>
                    <a:pt x="6246" y="1078"/>
                  </a:lnTo>
                  <a:lnTo>
                    <a:pt x="5976" y="833"/>
                  </a:lnTo>
                  <a:lnTo>
                    <a:pt x="5683" y="637"/>
                  </a:lnTo>
                  <a:lnTo>
                    <a:pt x="5389" y="441"/>
                  </a:lnTo>
                  <a:lnTo>
                    <a:pt x="5070" y="294"/>
                  </a:lnTo>
                  <a:lnTo>
                    <a:pt x="4727" y="172"/>
                  </a:lnTo>
                  <a:lnTo>
                    <a:pt x="4385" y="74"/>
                  </a:lnTo>
                  <a:lnTo>
                    <a:pt x="4017" y="25"/>
                  </a:lnTo>
                  <a:lnTo>
                    <a:pt x="365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316;p56">
              <a:extLst>
                <a:ext uri="{FF2B5EF4-FFF2-40B4-BE49-F238E27FC236}">
                  <a16:creationId xmlns:a16="http://schemas.microsoft.com/office/drawing/2014/main" id="{6D794595-74DE-0168-4E6C-A9822DABB76E}"/>
                </a:ext>
              </a:extLst>
            </p:cNvPr>
            <p:cNvSpPr/>
            <p:nvPr/>
          </p:nvSpPr>
          <p:spPr>
            <a:xfrm>
              <a:off x="3770800" y="1205525"/>
              <a:ext cx="96150" cy="69825"/>
            </a:xfrm>
            <a:custGeom>
              <a:avLst/>
              <a:gdLst/>
              <a:ahLst/>
              <a:cxnLst/>
              <a:rect l="l" t="t" r="r" b="b"/>
              <a:pathLst>
                <a:path w="3846" h="2793" extrusionOk="0">
                  <a:moveTo>
                    <a:pt x="3846" y="1"/>
                  </a:moveTo>
                  <a:lnTo>
                    <a:pt x="1" y="1152"/>
                  </a:lnTo>
                  <a:lnTo>
                    <a:pt x="1152" y="2793"/>
                  </a:lnTo>
                  <a:lnTo>
                    <a:pt x="384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317;p56">
              <a:extLst>
                <a:ext uri="{FF2B5EF4-FFF2-40B4-BE49-F238E27FC236}">
                  <a16:creationId xmlns:a16="http://schemas.microsoft.com/office/drawing/2014/main" id="{0616322B-825B-A9B2-D08F-C94D48BBF0E9}"/>
                </a:ext>
              </a:extLst>
            </p:cNvPr>
            <p:cNvSpPr/>
            <p:nvPr/>
          </p:nvSpPr>
          <p:spPr>
            <a:xfrm>
              <a:off x="2945450" y="1064100"/>
              <a:ext cx="277375" cy="58800"/>
            </a:xfrm>
            <a:custGeom>
              <a:avLst/>
              <a:gdLst/>
              <a:ahLst/>
              <a:cxnLst/>
              <a:rect l="l" t="t" r="r" b="b"/>
              <a:pathLst>
                <a:path w="11095" h="2352" extrusionOk="0">
                  <a:moveTo>
                    <a:pt x="6711" y="0"/>
                  </a:moveTo>
                  <a:lnTo>
                    <a:pt x="6221" y="25"/>
                  </a:lnTo>
                  <a:lnTo>
                    <a:pt x="5756" y="49"/>
                  </a:lnTo>
                  <a:lnTo>
                    <a:pt x="5315" y="98"/>
                  </a:lnTo>
                  <a:lnTo>
                    <a:pt x="4874" y="172"/>
                  </a:lnTo>
                  <a:lnTo>
                    <a:pt x="4433" y="245"/>
                  </a:lnTo>
                  <a:lnTo>
                    <a:pt x="4017" y="343"/>
                  </a:lnTo>
                  <a:lnTo>
                    <a:pt x="3257" y="539"/>
                  </a:lnTo>
                  <a:lnTo>
                    <a:pt x="2547" y="784"/>
                  </a:lnTo>
                  <a:lnTo>
                    <a:pt x="1935" y="1029"/>
                  </a:lnTo>
                  <a:lnTo>
                    <a:pt x="1396" y="1274"/>
                  </a:lnTo>
                  <a:lnTo>
                    <a:pt x="931" y="1519"/>
                  </a:lnTo>
                  <a:lnTo>
                    <a:pt x="563" y="1715"/>
                  </a:lnTo>
                  <a:lnTo>
                    <a:pt x="294" y="1886"/>
                  </a:lnTo>
                  <a:lnTo>
                    <a:pt x="49" y="2033"/>
                  </a:lnTo>
                  <a:lnTo>
                    <a:pt x="25" y="2082"/>
                  </a:lnTo>
                  <a:lnTo>
                    <a:pt x="0" y="2155"/>
                  </a:lnTo>
                  <a:lnTo>
                    <a:pt x="0" y="2229"/>
                  </a:lnTo>
                  <a:lnTo>
                    <a:pt x="25" y="2278"/>
                  </a:lnTo>
                  <a:lnTo>
                    <a:pt x="74" y="2327"/>
                  </a:lnTo>
                  <a:lnTo>
                    <a:pt x="171" y="2351"/>
                  </a:lnTo>
                  <a:lnTo>
                    <a:pt x="220" y="2351"/>
                  </a:lnTo>
                  <a:lnTo>
                    <a:pt x="269" y="2327"/>
                  </a:lnTo>
                  <a:lnTo>
                    <a:pt x="490" y="2155"/>
                  </a:lnTo>
                  <a:lnTo>
                    <a:pt x="759" y="2008"/>
                  </a:lnTo>
                  <a:lnTo>
                    <a:pt x="1102" y="1813"/>
                  </a:lnTo>
                  <a:lnTo>
                    <a:pt x="1568" y="1592"/>
                  </a:lnTo>
                  <a:lnTo>
                    <a:pt x="2082" y="1347"/>
                  </a:lnTo>
                  <a:lnTo>
                    <a:pt x="2694" y="1102"/>
                  </a:lnTo>
                  <a:lnTo>
                    <a:pt x="3380" y="882"/>
                  </a:lnTo>
                  <a:lnTo>
                    <a:pt x="4115" y="686"/>
                  </a:lnTo>
                  <a:lnTo>
                    <a:pt x="4923" y="514"/>
                  </a:lnTo>
                  <a:lnTo>
                    <a:pt x="5364" y="465"/>
                  </a:lnTo>
                  <a:lnTo>
                    <a:pt x="5805" y="417"/>
                  </a:lnTo>
                  <a:lnTo>
                    <a:pt x="6245" y="368"/>
                  </a:lnTo>
                  <a:lnTo>
                    <a:pt x="7201" y="368"/>
                  </a:lnTo>
                  <a:lnTo>
                    <a:pt x="7690" y="392"/>
                  </a:lnTo>
                  <a:lnTo>
                    <a:pt x="8205" y="441"/>
                  </a:lnTo>
                  <a:lnTo>
                    <a:pt x="8719" y="514"/>
                  </a:lnTo>
                  <a:lnTo>
                    <a:pt x="9233" y="612"/>
                  </a:lnTo>
                  <a:lnTo>
                    <a:pt x="9772" y="735"/>
                  </a:lnTo>
                  <a:lnTo>
                    <a:pt x="10311" y="882"/>
                  </a:lnTo>
                  <a:lnTo>
                    <a:pt x="10874" y="1078"/>
                  </a:lnTo>
                  <a:lnTo>
                    <a:pt x="10923" y="1078"/>
                  </a:lnTo>
                  <a:lnTo>
                    <a:pt x="10997" y="1053"/>
                  </a:lnTo>
                  <a:lnTo>
                    <a:pt x="11046" y="1029"/>
                  </a:lnTo>
                  <a:lnTo>
                    <a:pt x="11095" y="955"/>
                  </a:lnTo>
                  <a:lnTo>
                    <a:pt x="11095" y="906"/>
                  </a:lnTo>
                  <a:lnTo>
                    <a:pt x="11070" y="833"/>
                  </a:lnTo>
                  <a:lnTo>
                    <a:pt x="11046" y="784"/>
                  </a:lnTo>
                  <a:lnTo>
                    <a:pt x="10972" y="735"/>
                  </a:lnTo>
                  <a:lnTo>
                    <a:pt x="10409" y="539"/>
                  </a:lnTo>
                  <a:lnTo>
                    <a:pt x="9870" y="392"/>
                  </a:lnTo>
                  <a:lnTo>
                    <a:pt x="9307" y="270"/>
                  </a:lnTo>
                  <a:lnTo>
                    <a:pt x="8768" y="172"/>
                  </a:lnTo>
                  <a:lnTo>
                    <a:pt x="8229" y="98"/>
                  </a:lnTo>
                  <a:lnTo>
                    <a:pt x="7715" y="49"/>
                  </a:lnTo>
                  <a:lnTo>
                    <a:pt x="7201" y="25"/>
                  </a:lnTo>
                  <a:lnTo>
                    <a:pt x="671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318;p56">
              <a:extLst>
                <a:ext uri="{FF2B5EF4-FFF2-40B4-BE49-F238E27FC236}">
                  <a16:creationId xmlns:a16="http://schemas.microsoft.com/office/drawing/2014/main" id="{9D45AAEA-AD3E-8462-C5ED-469DF76A6EEA}"/>
                </a:ext>
              </a:extLst>
            </p:cNvPr>
            <p:cNvSpPr/>
            <p:nvPr/>
          </p:nvSpPr>
          <p:spPr>
            <a:xfrm>
              <a:off x="3580375" y="1064100"/>
              <a:ext cx="277400" cy="58800"/>
            </a:xfrm>
            <a:custGeom>
              <a:avLst/>
              <a:gdLst/>
              <a:ahLst/>
              <a:cxnLst/>
              <a:rect l="l" t="t" r="r" b="b"/>
              <a:pathLst>
                <a:path w="11096" h="2352" extrusionOk="0">
                  <a:moveTo>
                    <a:pt x="4385" y="0"/>
                  </a:moveTo>
                  <a:lnTo>
                    <a:pt x="3870" y="25"/>
                  </a:lnTo>
                  <a:lnTo>
                    <a:pt x="3381" y="49"/>
                  </a:lnTo>
                  <a:lnTo>
                    <a:pt x="2866" y="98"/>
                  </a:lnTo>
                  <a:lnTo>
                    <a:pt x="2327" y="172"/>
                  </a:lnTo>
                  <a:lnTo>
                    <a:pt x="1789" y="270"/>
                  </a:lnTo>
                  <a:lnTo>
                    <a:pt x="1225" y="392"/>
                  </a:lnTo>
                  <a:lnTo>
                    <a:pt x="686" y="539"/>
                  </a:lnTo>
                  <a:lnTo>
                    <a:pt x="99" y="735"/>
                  </a:lnTo>
                  <a:lnTo>
                    <a:pt x="50" y="784"/>
                  </a:lnTo>
                  <a:lnTo>
                    <a:pt x="1" y="833"/>
                  </a:lnTo>
                  <a:lnTo>
                    <a:pt x="1" y="906"/>
                  </a:lnTo>
                  <a:lnTo>
                    <a:pt x="1" y="955"/>
                  </a:lnTo>
                  <a:lnTo>
                    <a:pt x="50" y="1029"/>
                  </a:lnTo>
                  <a:lnTo>
                    <a:pt x="99" y="1053"/>
                  </a:lnTo>
                  <a:lnTo>
                    <a:pt x="148" y="1078"/>
                  </a:lnTo>
                  <a:lnTo>
                    <a:pt x="221" y="1078"/>
                  </a:lnTo>
                  <a:lnTo>
                    <a:pt x="784" y="882"/>
                  </a:lnTo>
                  <a:lnTo>
                    <a:pt x="1323" y="735"/>
                  </a:lnTo>
                  <a:lnTo>
                    <a:pt x="1862" y="612"/>
                  </a:lnTo>
                  <a:lnTo>
                    <a:pt x="2376" y="514"/>
                  </a:lnTo>
                  <a:lnTo>
                    <a:pt x="2891" y="441"/>
                  </a:lnTo>
                  <a:lnTo>
                    <a:pt x="3405" y="392"/>
                  </a:lnTo>
                  <a:lnTo>
                    <a:pt x="3895" y="368"/>
                  </a:lnTo>
                  <a:lnTo>
                    <a:pt x="4826" y="368"/>
                  </a:lnTo>
                  <a:lnTo>
                    <a:pt x="5291" y="417"/>
                  </a:lnTo>
                  <a:lnTo>
                    <a:pt x="5732" y="465"/>
                  </a:lnTo>
                  <a:lnTo>
                    <a:pt x="6173" y="514"/>
                  </a:lnTo>
                  <a:lnTo>
                    <a:pt x="6981" y="686"/>
                  </a:lnTo>
                  <a:lnTo>
                    <a:pt x="7716" y="882"/>
                  </a:lnTo>
                  <a:lnTo>
                    <a:pt x="8401" y="1102"/>
                  </a:lnTo>
                  <a:lnTo>
                    <a:pt x="9014" y="1347"/>
                  </a:lnTo>
                  <a:lnTo>
                    <a:pt x="9528" y="1592"/>
                  </a:lnTo>
                  <a:lnTo>
                    <a:pt x="9969" y="1813"/>
                  </a:lnTo>
                  <a:lnTo>
                    <a:pt x="10336" y="2008"/>
                  </a:lnTo>
                  <a:lnTo>
                    <a:pt x="10606" y="2155"/>
                  </a:lnTo>
                  <a:lnTo>
                    <a:pt x="10826" y="2327"/>
                  </a:lnTo>
                  <a:lnTo>
                    <a:pt x="10875" y="2351"/>
                  </a:lnTo>
                  <a:lnTo>
                    <a:pt x="10924" y="2351"/>
                  </a:lnTo>
                  <a:lnTo>
                    <a:pt x="10997" y="2327"/>
                  </a:lnTo>
                  <a:lnTo>
                    <a:pt x="11071" y="2278"/>
                  </a:lnTo>
                  <a:lnTo>
                    <a:pt x="11095" y="2229"/>
                  </a:lnTo>
                  <a:lnTo>
                    <a:pt x="11095" y="2155"/>
                  </a:lnTo>
                  <a:lnTo>
                    <a:pt x="11071" y="2082"/>
                  </a:lnTo>
                  <a:lnTo>
                    <a:pt x="11022" y="2033"/>
                  </a:lnTo>
                  <a:lnTo>
                    <a:pt x="10801" y="1886"/>
                  </a:lnTo>
                  <a:lnTo>
                    <a:pt x="10532" y="1715"/>
                  </a:lnTo>
                  <a:lnTo>
                    <a:pt x="10165" y="1519"/>
                  </a:lnTo>
                  <a:lnTo>
                    <a:pt x="9699" y="1274"/>
                  </a:lnTo>
                  <a:lnTo>
                    <a:pt x="9161" y="1029"/>
                  </a:lnTo>
                  <a:lnTo>
                    <a:pt x="8524" y="784"/>
                  </a:lnTo>
                  <a:lnTo>
                    <a:pt x="7838" y="539"/>
                  </a:lnTo>
                  <a:lnTo>
                    <a:pt x="7054" y="343"/>
                  </a:lnTo>
                  <a:lnTo>
                    <a:pt x="6662" y="245"/>
                  </a:lnTo>
                  <a:lnTo>
                    <a:pt x="6222" y="172"/>
                  </a:lnTo>
                  <a:lnTo>
                    <a:pt x="5781" y="98"/>
                  </a:lnTo>
                  <a:lnTo>
                    <a:pt x="5340" y="49"/>
                  </a:lnTo>
                  <a:lnTo>
                    <a:pt x="4850" y="25"/>
                  </a:lnTo>
                  <a:lnTo>
                    <a:pt x="438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319;p56">
              <a:extLst>
                <a:ext uri="{FF2B5EF4-FFF2-40B4-BE49-F238E27FC236}">
                  <a16:creationId xmlns:a16="http://schemas.microsoft.com/office/drawing/2014/main" id="{29A2975F-8949-49C3-6032-E45B4A8B8AB5}"/>
                </a:ext>
              </a:extLst>
            </p:cNvPr>
            <p:cNvSpPr/>
            <p:nvPr/>
          </p:nvSpPr>
          <p:spPr>
            <a:xfrm>
              <a:off x="3145650" y="2168050"/>
              <a:ext cx="479450" cy="78400"/>
            </a:xfrm>
            <a:custGeom>
              <a:avLst/>
              <a:gdLst/>
              <a:ahLst/>
              <a:cxnLst/>
              <a:rect l="l" t="t" r="r" b="b"/>
              <a:pathLst>
                <a:path w="19178" h="3136" extrusionOk="0">
                  <a:moveTo>
                    <a:pt x="19055" y="0"/>
                  </a:moveTo>
                  <a:lnTo>
                    <a:pt x="19006" y="25"/>
                  </a:lnTo>
                  <a:lnTo>
                    <a:pt x="17537" y="637"/>
                  </a:lnTo>
                  <a:lnTo>
                    <a:pt x="16116" y="1201"/>
                  </a:lnTo>
                  <a:lnTo>
                    <a:pt x="14745" y="1690"/>
                  </a:lnTo>
                  <a:lnTo>
                    <a:pt x="13447" y="2131"/>
                  </a:lnTo>
                  <a:lnTo>
                    <a:pt x="12271" y="2450"/>
                  </a:lnTo>
                  <a:lnTo>
                    <a:pt x="11732" y="2597"/>
                  </a:lnTo>
                  <a:lnTo>
                    <a:pt x="11218" y="2695"/>
                  </a:lnTo>
                  <a:lnTo>
                    <a:pt x="10728" y="2793"/>
                  </a:lnTo>
                  <a:lnTo>
                    <a:pt x="10287" y="2866"/>
                  </a:lnTo>
                  <a:lnTo>
                    <a:pt x="9895" y="2890"/>
                  </a:lnTo>
                  <a:lnTo>
                    <a:pt x="9528" y="2915"/>
                  </a:lnTo>
                  <a:lnTo>
                    <a:pt x="9185" y="2890"/>
                  </a:lnTo>
                  <a:lnTo>
                    <a:pt x="8793" y="2866"/>
                  </a:lnTo>
                  <a:lnTo>
                    <a:pt x="8352" y="2793"/>
                  </a:lnTo>
                  <a:lnTo>
                    <a:pt x="7863" y="2695"/>
                  </a:lnTo>
                  <a:lnTo>
                    <a:pt x="6809" y="2450"/>
                  </a:lnTo>
                  <a:lnTo>
                    <a:pt x="5658" y="2131"/>
                  </a:lnTo>
                  <a:lnTo>
                    <a:pt x="4385" y="1715"/>
                  </a:lnTo>
                  <a:lnTo>
                    <a:pt x="3038" y="1225"/>
                  </a:lnTo>
                  <a:lnTo>
                    <a:pt x="1617" y="686"/>
                  </a:lnTo>
                  <a:lnTo>
                    <a:pt x="148" y="49"/>
                  </a:lnTo>
                  <a:lnTo>
                    <a:pt x="74" y="49"/>
                  </a:lnTo>
                  <a:lnTo>
                    <a:pt x="25" y="74"/>
                  </a:lnTo>
                  <a:lnTo>
                    <a:pt x="1" y="123"/>
                  </a:lnTo>
                  <a:lnTo>
                    <a:pt x="1" y="172"/>
                  </a:lnTo>
                  <a:lnTo>
                    <a:pt x="1" y="196"/>
                  </a:lnTo>
                  <a:lnTo>
                    <a:pt x="25" y="245"/>
                  </a:lnTo>
                  <a:lnTo>
                    <a:pt x="74" y="270"/>
                  </a:lnTo>
                  <a:lnTo>
                    <a:pt x="1519" y="882"/>
                  </a:lnTo>
                  <a:lnTo>
                    <a:pt x="2964" y="1445"/>
                  </a:lnTo>
                  <a:lnTo>
                    <a:pt x="4311" y="1935"/>
                  </a:lnTo>
                  <a:lnTo>
                    <a:pt x="5609" y="2352"/>
                  </a:lnTo>
                  <a:lnTo>
                    <a:pt x="6785" y="2695"/>
                  </a:lnTo>
                  <a:lnTo>
                    <a:pt x="7324" y="2817"/>
                  </a:lnTo>
                  <a:lnTo>
                    <a:pt x="7838" y="2939"/>
                  </a:lnTo>
                  <a:lnTo>
                    <a:pt x="8328" y="3013"/>
                  </a:lnTo>
                  <a:lnTo>
                    <a:pt x="8769" y="3086"/>
                  </a:lnTo>
                  <a:lnTo>
                    <a:pt x="9185" y="3135"/>
                  </a:lnTo>
                  <a:lnTo>
                    <a:pt x="9895" y="3135"/>
                  </a:lnTo>
                  <a:lnTo>
                    <a:pt x="10312" y="3086"/>
                  </a:lnTo>
                  <a:lnTo>
                    <a:pt x="10753" y="3013"/>
                  </a:lnTo>
                  <a:lnTo>
                    <a:pt x="11242" y="2939"/>
                  </a:lnTo>
                  <a:lnTo>
                    <a:pt x="11757" y="2817"/>
                  </a:lnTo>
                  <a:lnTo>
                    <a:pt x="12320" y="2695"/>
                  </a:lnTo>
                  <a:lnTo>
                    <a:pt x="13496" y="2352"/>
                  </a:lnTo>
                  <a:lnTo>
                    <a:pt x="14794" y="1935"/>
                  </a:lnTo>
                  <a:lnTo>
                    <a:pt x="16190" y="1421"/>
                  </a:lnTo>
                  <a:lnTo>
                    <a:pt x="17610" y="858"/>
                  </a:lnTo>
                  <a:lnTo>
                    <a:pt x="19104" y="221"/>
                  </a:lnTo>
                  <a:lnTo>
                    <a:pt x="19129" y="196"/>
                  </a:lnTo>
                  <a:lnTo>
                    <a:pt x="19153" y="172"/>
                  </a:lnTo>
                  <a:lnTo>
                    <a:pt x="19178" y="123"/>
                  </a:lnTo>
                  <a:lnTo>
                    <a:pt x="19153" y="74"/>
                  </a:lnTo>
                  <a:lnTo>
                    <a:pt x="19129" y="25"/>
                  </a:lnTo>
                  <a:lnTo>
                    <a:pt x="19104" y="25"/>
                  </a:lnTo>
                  <a:lnTo>
                    <a:pt x="1905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320;p56">
              <a:extLst>
                <a:ext uri="{FF2B5EF4-FFF2-40B4-BE49-F238E27FC236}">
                  <a16:creationId xmlns:a16="http://schemas.microsoft.com/office/drawing/2014/main" id="{820BEF83-CC61-24C4-3D0E-211A994EA1F6}"/>
                </a:ext>
              </a:extLst>
            </p:cNvPr>
            <p:cNvSpPr/>
            <p:nvPr/>
          </p:nvSpPr>
          <p:spPr>
            <a:xfrm>
              <a:off x="3017075" y="1209825"/>
              <a:ext cx="182500" cy="183100"/>
            </a:xfrm>
            <a:custGeom>
              <a:avLst/>
              <a:gdLst/>
              <a:ahLst/>
              <a:cxnLst/>
              <a:rect l="l" t="t" r="r" b="b"/>
              <a:pathLst>
                <a:path w="7300" h="7324" extrusionOk="0">
                  <a:moveTo>
                    <a:pt x="3650" y="0"/>
                  </a:moveTo>
                  <a:lnTo>
                    <a:pt x="3282" y="25"/>
                  </a:lnTo>
                  <a:lnTo>
                    <a:pt x="2915" y="74"/>
                  </a:lnTo>
                  <a:lnTo>
                    <a:pt x="2548" y="172"/>
                  </a:lnTo>
                  <a:lnTo>
                    <a:pt x="2229" y="294"/>
                  </a:lnTo>
                  <a:lnTo>
                    <a:pt x="1911" y="441"/>
                  </a:lnTo>
                  <a:lnTo>
                    <a:pt x="1592" y="637"/>
                  </a:lnTo>
                  <a:lnTo>
                    <a:pt x="1323" y="833"/>
                  </a:lnTo>
                  <a:lnTo>
                    <a:pt x="1054" y="1078"/>
                  </a:lnTo>
                  <a:lnTo>
                    <a:pt x="833" y="1323"/>
                  </a:lnTo>
                  <a:lnTo>
                    <a:pt x="613" y="1617"/>
                  </a:lnTo>
                  <a:lnTo>
                    <a:pt x="441" y="1910"/>
                  </a:lnTo>
                  <a:lnTo>
                    <a:pt x="270" y="2229"/>
                  </a:lnTo>
                  <a:lnTo>
                    <a:pt x="147" y="2572"/>
                  </a:lnTo>
                  <a:lnTo>
                    <a:pt x="74" y="2915"/>
                  </a:lnTo>
                  <a:lnTo>
                    <a:pt x="1" y="3282"/>
                  </a:lnTo>
                  <a:lnTo>
                    <a:pt x="1" y="3649"/>
                  </a:lnTo>
                  <a:lnTo>
                    <a:pt x="1" y="4041"/>
                  </a:lnTo>
                  <a:lnTo>
                    <a:pt x="74" y="4409"/>
                  </a:lnTo>
                  <a:lnTo>
                    <a:pt x="147" y="4752"/>
                  </a:lnTo>
                  <a:lnTo>
                    <a:pt x="270" y="5094"/>
                  </a:lnTo>
                  <a:lnTo>
                    <a:pt x="441" y="5413"/>
                  </a:lnTo>
                  <a:lnTo>
                    <a:pt x="613" y="5707"/>
                  </a:lnTo>
                  <a:lnTo>
                    <a:pt x="833" y="5976"/>
                  </a:lnTo>
                  <a:lnTo>
                    <a:pt x="1054" y="6246"/>
                  </a:lnTo>
                  <a:lnTo>
                    <a:pt x="1323" y="6490"/>
                  </a:lnTo>
                  <a:lnTo>
                    <a:pt x="1592" y="6686"/>
                  </a:lnTo>
                  <a:lnTo>
                    <a:pt x="1911" y="6882"/>
                  </a:lnTo>
                  <a:lnTo>
                    <a:pt x="2229" y="7029"/>
                  </a:lnTo>
                  <a:lnTo>
                    <a:pt x="2548" y="7152"/>
                  </a:lnTo>
                  <a:lnTo>
                    <a:pt x="2915" y="7250"/>
                  </a:lnTo>
                  <a:lnTo>
                    <a:pt x="3282" y="7299"/>
                  </a:lnTo>
                  <a:lnTo>
                    <a:pt x="3650" y="7323"/>
                  </a:lnTo>
                  <a:lnTo>
                    <a:pt x="4017" y="7299"/>
                  </a:lnTo>
                  <a:lnTo>
                    <a:pt x="4385" y="7250"/>
                  </a:lnTo>
                  <a:lnTo>
                    <a:pt x="4727" y="7152"/>
                  </a:lnTo>
                  <a:lnTo>
                    <a:pt x="5070" y="7029"/>
                  </a:lnTo>
                  <a:lnTo>
                    <a:pt x="5389" y="6882"/>
                  </a:lnTo>
                  <a:lnTo>
                    <a:pt x="5683" y="6686"/>
                  </a:lnTo>
                  <a:lnTo>
                    <a:pt x="5976" y="6490"/>
                  </a:lnTo>
                  <a:lnTo>
                    <a:pt x="6221" y="6246"/>
                  </a:lnTo>
                  <a:lnTo>
                    <a:pt x="6466" y="5976"/>
                  </a:lnTo>
                  <a:lnTo>
                    <a:pt x="6687" y="5707"/>
                  </a:lnTo>
                  <a:lnTo>
                    <a:pt x="6858" y="5413"/>
                  </a:lnTo>
                  <a:lnTo>
                    <a:pt x="7005" y="5094"/>
                  </a:lnTo>
                  <a:lnTo>
                    <a:pt x="7128" y="4752"/>
                  </a:lnTo>
                  <a:lnTo>
                    <a:pt x="7226" y="4409"/>
                  </a:lnTo>
                  <a:lnTo>
                    <a:pt x="7275" y="4041"/>
                  </a:lnTo>
                  <a:lnTo>
                    <a:pt x="7299" y="3649"/>
                  </a:lnTo>
                  <a:lnTo>
                    <a:pt x="7275" y="3282"/>
                  </a:lnTo>
                  <a:lnTo>
                    <a:pt x="7226" y="2915"/>
                  </a:lnTo>
                  <a:lnTo>
                    <a:pt x="7128" y="2572"/>
                  </a:lnTo>
                  <a:lnTo>
                    <a:pt x="7005" y="2229"/>
                  </a:lnTo>
                  <a:lnTo>
                    <a:pt x="6858" y="1910"/>
                  </a:lnTo>
                  <a:lnTo>
                    <a:pt x="6687" y="1617"/>
                  </a:lnTo>
                  <a:lnTo>
                    <a:pt x="6466" y="1323"/>
                  </a:lnTo>
                  <a:lnTo>
                    <a:pt x="6221" y="1078"/>
                  </a:lnTo>
                  <a:lnTo>
                    <a:pt x="5976" y="833"/>
                  </a:lnTo>
                  <a:lnTo>
                    <a:pt x="5683" y="637"/>
                  </a:lnTo>
                  <a:lnTo>
                    <a:pt x="5389" y="441"/>
                  </a:lnTo>
                  <a:lnTo>
                    <a:pt x="5070" y="294"/>
                  </a:lnTo>
                  <a:lnTo>
                    <a:pt x="4727" y="172"/>
                  </a:lnTo>
                  <a:lnTo>
                    <a:pt x="4385" y="74"/>
                  </a:lnTo>
                  <a:lnTo>
                    <a:pt x="4017" y="25"/>
                  </a:lnTo>
                  <a:lnTo>
                    <a:pt x="365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321;p56">
              <a:extLst>
                <a:ext uri="{FF2B5EF4-FFF2-40B4-BE49-F238E27FC236}">
                  <a16:creationId xmlns:a16="http://schemas.microsoft.com/office/drawing/2014/main" id="{7E187893-7E88-DDAF-9220-38AB115CF305}"/>
                </a:ext>
              </a:extLst>
            </p:cNvPr>
            <p:cNvSpPr/>
            <p:nvPr/>
          </p:nvSpPr>
          <p:spPr>
            <a:xfrm>
              <a:off x="2961350" y="1205525"/>
              <a:ext cx="96150" cy="69825"/>
            </a:xfrm>
            <a:custGeom>
              <a:avLst/>
              <a:gdLst/>
              <a:ahLst/>
              <a:cxnLst/>
              <a:rect l="l" t="t" r="r" b="b"/>
              <a:pathLst>
                <a:path w="3846" h="2793" extrusionOk="0">
                  <a:moveTo>
                    <a:pt x="1" y="1"/>
                  </a:moveTo>
                  <a:lnTo>
                    <a:pt x="2695" y="2793"/>
                  </a:lnTo>
                  <a:lnTo>
                    <a:pt x="3846" y="115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322;p56">
              <a:extLst>
                <a:ext uri="{FF2B5EF4-FFF2-40B4-BE49-F238E27FC236}">
                  <a16:creationId xmlns:a16="http://schemas.microsoft.com/office/drawing/2014/main" id="{5EF16F33-8480-314A-E419-D51C00B34744}"/>
                </a:ext>
              </a:extLst>
            </p:cNvPr>
            <p:cNvSpPr/>
            <p:nvPr/>
          </p:nvSpPr>
          <p:spPr>
            <a:xfrm>
              <a:off x="3208725" y="1755375"/>
              <a:ext cx="436575" cy="224725"/>
            </a:xfrm>
            <a:custGeom>
              <a:avLst/>
              <a:gdLst/>
              <a:ahLst/>
              <a:cxnLst/>
              <a:rect l="l" t="t" r="r" b="b"/>
              <a:pathLst>
                <a:path w="17463" h="8989" extrusionOk="0">
                  <a:moveTo>
                    <a:pt x="0" y="0"/>
                  </a:moveTo>
                  <a:lnTo>
                    <a:pt x="98" y="392"/>
                  </a:lnTo>
                  <a:lnTo>
                    <a:pt x="221" y="833"/>
                  </a:lnTo>
                  <a:lnTo>
                    <a:pt x="392" y="1396"/>
                  </a:lnTo>
                  <a:lnTo>
                    <a:pt x="637" y="2082"/>
                  </a:lnTo>
                  <a:lnTo>
                    <a:pt x="956" y="2841"/>
                  </a:lnTo>
                  <a:lnTo>
                    <a:pt x="1347" y="3649"/>
                  </a:lnTo>
                  <a:lnTo>
                    <a:pt x="1568" y="4066"/>
                  </a:lnTo>
                  <a:lnTo>
                    <a:pt x="1788" y="4482"/>
                  </a:lnTo>
                  <a:lnTo>
                    <a:pt x="2058" y="4923"/>
                  </a:lnTo>
                  <a:lnTo>
                    <a:pt x="2352" y="5339"/>
                  </a:lnTo>
                  <a:lnTo>
                    <a:pt x="2645" y="5731"/>
                  </a:lnTo>
                  <a:lnTo>
                    <a:pt x="2964" y="6148"/>
                  </a:lnTo>
                  <a:lnTo>
                    <a:pt x="3331" y="6539"/>
                  </a:lnTo>
                  <a:lnTo>
                    <a:pt x="3699" y="6907"/>
                  </a:lnTo>
                  <a:lnTo>
                    <a:pt x="4090" y="7250"/>
                  </a:lnTo>
                  <a:lnTo>
                    <a:pt x="4507" y="7593"/>
                  </a:lnTo>
                  <a:lnTo>
                    <a:pt x="4948" y="7886"/>
                  </a:lnTo>
                  <a:lnTo>
                    <a:pt x="5437" y="8156"/>
                  </a:lnTo>
                  <a:lnTo>
                    <a:pt x="5927" y="8401"/>
                  </a:lnTo>
                  <a:lnTo>
                    <a:pt x="6442" y="8597"/>
                  </a:lnTo>
                  <a:lnTo>
                    <a:pt x="7005" y="8768"/>
                  </a:lnTo>
                  <a:lnTo>
                    <a:pt x="7593" y="8891"/>
                  </a:lnTo>
                  <a:lnTo>
                    <a:pt x="8181" y="8964"/>
                  </a:lnTo>
                  <a:lnTo>
                    <a:pt x="8842" y="8989"/>
                  </a:lnTo>
                  <a:lnTo>
                    <a:pt x="9479" y="8964"/>
                  </a:lnTo>
                  <a:lnTo>
                    <a:pt x="10066" y="8891"/>
                  </a:lnTo>
                  <a:lnTo>
                    <a:pt x="10654" y="8768"/>
                  </a:lnTo>
                  <a:lnTo>
                    <a:pt x="11193" y="8597"/>
                  </a:lnTo>
                  <a:lnTo>
                    <a:pt x="11732" y="8401"/>
                  </a:lnTo>
                  <a:lnTo>
                    <a:pt x="12222" y="8156"/>
                  </a:lnTo>
                  <a:lnTo>
                    <a:pt x="12687" y="7886"/>
                  </a:lnTo>
                  <a:lnTo>
                    <a:pt x="13128" y="7593"/>
                  </a:lnTo>
                  <a:lnTo>
                    <a:pt x="13544" y="7250"/>
                  </a:lnTo>
                  <a:lnTo>
                    <a:pt x="13936" y="6907"/>
                  </a:lnTo>
                  <a:lnTo>
                    <a:pt x="14279" y="6539"/>
                  </a:lnTo>
                  <a:lnTo>
                    <a:pt x="14622" y="6148"/>
                  </a:lnTo>
                  <a:lnTo>
                    <a:pt x="14940" y="5731"/>
                  </a:lnTo>
                  <a:lnTo>
                    <a:pt x="15234" y="5339"/>
                  </a:lnTo>
                  <a:lnTo>
                    <a:pt x="15503" y="4923"/>
                  </a:lnTo>
                  <a:lnTo>
                    <a:pt x="15773" y="4482"/>
                  </a:lnTo>
                  <a:lnTo>
                    <a:pt x="15993" y="4066"/>
                  </a:lnTo>
                  <a:lnTo>
                    <a:pt x="16214" y="3649"/>
                  </a:lnTo>
                  <a:lnTo>
                    <a:pt x="16581" y="2841"/>
                  </a:lnTo>
                  <a:lnTo>
                    <a:pt x="16875" y="2082"/>
                  </a:lnTo>
                  <a:lnTo>
                    <a:pt x="17095" y="1396"/>
                  </a:lnTo>
                  <a:lnTo>
                    <a:pt x="17267" y="833"/>
                  </a:lnTo>
                  <a:lnTo>
                    <a:pt x="17389" y="392"/>
                  </a:lnTo>
                  <a:lnTo>
                    <a:pt x="174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5323;p56">
              <a:extLst>
                <a:ext uri="{FF2B5EF4-FFF2-40B4-BE49-F238E27FC236}">
                  <a16:creationId xmlns:a16="http://schemas.microsoft.com/office/drawing/2014/main" id="{F2F8CC28-AB7A-81F1-65F3-BE9CD19F173D}"/>
                </a:ext>
              </a:extLst>
            </p:cNvPr>
            <p:cNvSpPr/>
            <p:nvPr/>
          </p:nvSpPr>
          <p:spPr>
            <a:xfrm>
              <a:off x="3233825" y="1770050"/>
              <a:ext cx="387000" cy="191075"/>
            </a:xfrm>
            <a:custGeom>
              <a:avLst/>
              <a:gdLst/>
              <a:ahLst/>
              <a:cxnLst/>
              <a:rect l="l" t="t" r="r" b="b"/>
              <a:pathLst>
                <a:path w="15480" h="7643" extrusionOk="0">
                  <a:moveTo>
                    <a:pt x="1" y="1"/>
                  </a:moveTo>
                  <a:lnTo>
                    <a:pt x="74" y="344"/>
                  </a:lnTo>
                  <a:lnTo>
                    <a:pt x="196" y="711"/>
                  </a:lnTo>
                  <a:lnTo>
                    <a:pt x="343" y="1201"/>
                  </a:lnTo>
                  <a:lnTo>
                    <a:pt x="564" y="1789"/>
                  </a:lnTo>
                  <a:lnTo>
                    <a:pt x="833" y="2426"/>
                  </a:lnTo>
                  <a:lnTo>
                    <a:pt x="1176" y="3111"/>
                  </a:lnTo>
                  <a:lnTo>
                    <a:pt x="1592" y="3822"/>
                  </a:lnTo>
                  <a:lnTo>
                    <a:pt x="1813" y="4189"/>
                  </a:lnTo>
                  <a:lnTo>
                    <a:pt x="2082" y="4532"/>
                  </a:lnTo>
                  <a:lnTo>
                    <a:pt x="2352" y="4875"/>
                  </a:lnTo>
                  <a:lnTo>
                    <a:pt x="2621" y="5218"/>
                  </a:lnTo>
                  <a:lnTo>
                    <a:pt x="2940" y="5561"/>
                  </a:lnTo>
                  <a:lnTo>
                    <a:pt x="3258" y="5854"/>
                  </a:lnTo>
                  <a:lnTo>
                    <a:pt x="3625" y="6173"/>
                  </a:lnTo>
                  <a:lnTo>
                    <a:pt x="3993" y="6442"/>
                  </a:lnTo>
                  <a:lnTo>
                    <a:pt x="4385" y="6687"/>
                  </a:lnTo>
                  <a:lnTo>
                    <a:pt x="4801" y="6932"/>
                  </a:lnTo>
                  <a:lnTo>
                    <a:pt x="5242" y="7128"/>
                  </a:lnTo>
                  <a:lnTo>
                    <a:pt x="5707" y="7299"/>
                  </a:lnTo>
                  <a:lnTo>
                    <a:pt x="6197" y="7446"/>
                  </a:lnTo>
                  <a:lnTo>
                    <a:pt x="6711" y="7544"/>
                  </a:lnTo>
                  <a:lnTo>
                    <a:pt x="7250" y="7618"/>
                  </a:lnTo>
                  <a:lnTo>
                    <a:pt x="7813" y="7642"/>
                  </a:lnTo>
                  <a:lnTo>
                    <a:pt x="8377" y="7618"/>
                  </a:lnTo>
                  <a:lnTo>
                    <a:pt x="8915" y="7544"/>
                  </a:lnTo>
                  <a:lnTo>
                    <a:pt x="9430" y="7446"/>
                  </a:lnTo>
                  <a:lnTo>
                    <a:pt x="9920" y="7299"/>
                  </a:lnTo>
                  <a:lnTo>
                    <a:pt x="10385" y="7128"/>
                  </a:lnTo>
                  <a:lnTo>
                    <a:pt x="10801" y="6932"/>
                  </a:lnTo>
                  <a:lnTo>
                    <a:pt x="11218" y="6687"/>
                  </a:lnTo>
                  <a:lnTo>
                    <a:pt x="11609" y="6442"/>
                  </a:lnTo>
                  <a:lnTo>
                    <a:pt x="11977" y="6173"/>
                  </a:lnTo>
                  <a:lnTo>
                    <a:pt x="12320" y="5854"/>
                  </a:lnTo>
                  <a:lnTo>
                    <a:pt x="12638" y="5561"/>
                  </a:lnTo>
                  <a:lnTo>
                    <a:pt x="12957" y="5218"/>
                  </a:lnTo>
                  <a:lnTo>
                    <a:pt x="13226" y="4875"/>
                  </a:lnTo>
                  <a:lnTo>
                    <a:pt x="13495" y="4532"/>
                  </a:lnTo>
                  <a:lnTo>
                    <a:pt x="13740" y="4189"/>
                  </a:lnTo>
                  <a:lnTo>
                    <a:pt x="13961" y="3822"/>
                  </a:lnTo>
                  <a:lnTo>
                    <a:pt x="14353" y="3111"/>
                  </a:lnTo>
                  <a:lnTo>
                    <a:pt x="14671" y="2426"/>
                  </a:lnTo>
                  <a:lnTo>
                    <a:pt x="14940" y="1789"/>
                  </a:lnTo>
                  <a:lnTo>
                    <a:pt x="15136" y="1201"/>
                  </a:lnTo>
                  <a:lnTo>
                    <a:pt x="15283" y="711"/>
                  </a:lnTo>
                  <a:lnTo>
                    <a:pt x="15381" y="344"/>
                  </a:lnTo>
                  <a:lnTo>
                    <a:pt x="154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5324;p56">
              <a:extLst>
                <a:ext uri="{FF2B5EF4-FFF2-40B4-BE49-F238E27FC236}">
                  <a16:creationId xmlns:a16="http://schemas.microsoft.com/office/drawing/2014/main" id="{BDC1CF5D-29E5-99E4-2163-E7761028D8F4}"/>
                </a:ext>
              </a:extLst>
            </p:cNvPr>
            <p:cNvSpPr/>
            <p:nvPr/>
          </p:nvSpPr>
          <p:spPr>
            <a:xfrm>
              <a:off x="3442625" y="1296150"/>
              <a:ext cx="169625" cy="378425"/>
            </a:xfrm>
            <a:custGeom>
              <a:avLst/>
              <a:gdLst/>
              <a:ahLst/>
              <a:cxnLst/>
              <a:rect l="l" t="t" r="r" b="b"/>
              <a:pathLst>
                <a:path w="6785" h="15137" extrusionOk="0">
                  <a:moveTo>
                    <a:pt x="147" y="0"/>
                  </a:moveTo>
                  <a:lnTo>
                    <a:pt x="74" y="25"/>
                  </a:lnTo>
                  <a:lnTo>
                    <a:pt x="49" y="98"/>
                  </a:lnTo>
                  <a:lnTo>
                    <a:pt x="25" y="147"/>
                  </a:lnTo>
                  <a:lnTo>
                    <a:pt x="0" y="417"/>
                  </a:lnTo>
                  <a:lnTo>
                    <a:pt x="0" y="1054"/>
                  </a:lnTo>
                  <a:lnTo>
                    <a:pt x="0" y="1470"/>
                  </a:lnTo>
                  <a:lnTo>
                    <a:pt x="25" y="1960"/>
                  </a:lnTo>
                  <a:lnTo>
                    <a:pt x="74" y="2474"/>
                  </a:lnTo>
                  <a:lnTo>
                    <a:pt x="123" y="3037"/>
                  </a:lnTo>
                  <a:lnTo>
                    <a:pt x="221" y="3650"/>
                  </a:lnTo>
                  <a:lnTo>
                    <a:pt x="367" y="4262"/>
                  </a:lnTo>
                  <a:lnTo>
                    <a:pt x="539" y="4874"/>
                  </a:lnTo>
                  <a:lnTo>
                    <a:pt x="735" y="5511"/>
                  </a:lnTo>
                  <a:lnTo>
                    <a:pt x="1004" y="6148"/>
                  </a:lnTo>
                  <a:lnTo>
                    <a:pt x="1151" y="6442"/>
                  </a:lnTo>
                  <a:lnTo>
                    <a:pt x="1323" y="6736"/>
                  </a:lnTo>
                  <a:lnTo>
                    <a:pt x="1494" y="7030"/>
                  </a:lnTo>
                  <a:lnTo>
                    <a:pt x="1690" y="7323"/>
                  </a:lnTo>
                  <a:lnTo>
                    <a:pt x="1910" y="7593"/>
                  </a:lnTo>
                  <a:lnTo>
                    <a:pt x="2131" y="7862"/>
                  </a:lnTo>
                  <a:lnTo>
                    <a:pt x="2327" y="8058"/>
                  </a:lnTo>
                  <a:lnTo>
                    <a:pt x="2547" y="8279"/>
                  </a:lnTo>
                  <a:lnTo>
                    <a:pt x="2768" y="8450"/>
                  </a:lnTo>
                  <a:lnTo>
                    <a:pt x="2988" y="8621"/>
                  </a:lnTo>
                  <a:lnTo>
                    <a:pt x="3233" y="8793"/>
                  </a:lnTo>
                  <a:lnTo>
                    <a:pt x="3478" y="8940"/>
                  </a:lnTo>
                  <a:lnTo>
                    <a:pt x="3723" y="9087"/>
                  </a:lnTo>
                  <a:lnTo>
                    <a:pt x="3992" y="9209"/>
                  </a:lnTo>
                  <a:lnTo>
                    <a:pt x="4262" y="9307"/>
                  </a:lnTo>
                  <a:lnTo>
                    <a:pt x="4531" y="9405"/>
                  </a:lnTo>
                  <a:lnTo>
                    <a:pt x="5119" y="9577"/>
                  </a:lnTo>
                  <a:lnTo>
                    <a:pt x="5731" y="9675"/>
                  </a:lnTo>
                  <a:lnTo>
                    <a:pt x="6368" y="9748"/>
                  </a:lnTo>
                  <a:lnTo>
                    <a:pt x="6196" y="10189"/>
                  </a:lnTo>
                  <a:lnTo>
                    <a:pt x="5903" y="10826"/>
                  </a:lnTo>
                  <a:lnTo>
                    <a:pt x="5707" y="11193"/>
                  </a:lnTo>
                  <a:lnTo>
                    <a:pt x="5511" y="11585"/>
                  </a:lnTo>
                  <a:lnTo>
                    <a:pt x="5241" y="11977"/>
                  </a:lnTo>
                  <a:lnTo>
                    <a:pt x="4972" y="12393"/>
                  </a:lnTo>
                  <a:lnTo>
                    <a:pt x="4654" y="12785"/>
                  </a:lnTo>
                  <a:lnTo>
                    <a:pt x="4311" y="13177"/>
                  </a:lnTo>
                  <a:lnTo>
                    <a:pt x="3943" y="13544"/>
                  </a:lnTo>
                  <a:lnTo>
                    <a:pt x="3527" y="13887"/>
                  </a:lnTo>
                  <a:lnTo>
                    <a:pt x="3086" y="14181"/>
                  </a:lnTo>
                  <a:lnTo>
                    <a:pt x="2841" y="14328"/>
                  </a:lnTo>
                  <a:lnTo>
                    <a:pt x="2596" y="14450"/>
                  </a:lnTo>
                  <a:lnTo>
                    <a:pt x="2351" y="14548"/>
                  </a:lnTo>
                  <a:lnTo>
                    <a:pt x="2082" y="14646"/>
                  </a:lnTo>
                  <a:lnTo>
                    <a:pt x="1812" y="14720"/>
                  </a:lnTo>
                  <a:lnTo>
                    <a:pt x="1519" y="14793"/>
                  </a:lnTo>
                  <a:lnTo>
                    <a:pt x="1445" y="14818"/>
                  </a:lnTo>
                  <a:lnTo>
                    <a:pt x="1396" y="14867"/>
                  </a:lnTo>
                  <a:lnTo>
                    <a:pt x="1372" y="14916"/>
                  </a:lnTo>
                  <a:lnTo>
                    <a:pt x="1372" y="14989"/>
                  </a:lnTo>
                  <a:lnTo>
                    <a:pt x="1396" y="15038"/>
                  </a:lnTo>
                  <a:lnTo>
                    <a:pt x="1445" y="15087"/>
                  </a:lnTo>
                  <a:lnTo>
                    <a:pt x="1494" y="15112"/>
                  </a:lnTo>
                  <a:lnTo>
                    <a:pt x="1543" y="15136"/>
                  </a:lnTo>
                  <a:lnTo>
                    <a:pt x="1592" y="15136"/>
                  </a:lnTo>
                  <a:lnTo>
                    <a:pt x="1935" y="15038"/>
                  </a:lnTo>
                  <a:lnTo>
                    <a:pt x="2253" y="14940"/>
                  </a:lnTo>
                  <a:lnTo>
                    <a:pt x="2572" y="14842"/>
                  </a:lnTo>
                  <a:lnTo>
                    <a:pt x="2866" y="14695"/>
                  </a:lnTo>
                  <a:lnTo>
                    <a:pt x="3160" y="14548"/>
                  </a:lnTo>
                  <a:lnTo>
                    <a:pt x="3429" y="14377"/>
                  </a:lnTo>
                  <a:lnTo>
                    <a:pt x="3698" y="14206"/>
                  </a:lnTo>
                  <a:lnTo>
                    <a:pt x="3968" y="14010"/>
                  </a:lnTo>
                  <a:lnTo>
                    <a:pt x="4188" y="13789"/>
                  </a:lnTo>
                  <a:lnTo>
                    <a:pt x="4433" y="13569"/>
                  </a:lnTo>
                  <a:lnTo>
                    <a:pt x="4849" y="13128"/>
                  </a:lnTo>
                  <a:lnTo>
                    <a:pt x="5217" y="12663"/>
                  </a:lnTo>
                  <a:lnTo>
                    <a:pt x="5560" y="12197"/>
                  </a:lnTo>
                  <a:lnTo>
                    <a:pt x="5854" y="11707"/>
                  </a:lnTo>
                  <a:lnTo>
                    <a:pt x="6099" y="11267"/>
                  </a:lnTo>
                  <a:lnTo>
                    <a:pt x="6294" y="10850"/>
                  </a:lnTo>
                  <a:lnTo>
                    <a:pt x="6466" y="10458"/>
                  </a:lnTo>
                  <a:lnTo>
                    <a:pt x="6686" y="9895"/>
                  </a:lnTo>
                  <a:lnTo>
                    <a:pt x="6784" y="9626"/>
                  </a:lnTo>
                  <a:lnTo>
                    <a:pt x="6784" y="9552"/>
                  </a:lnTo>
                  <a:lnTo>
                    <a:pt x="6760" y="9479"/>
                  </a:lnTo>
                  <a:lnTo>
                    <a:pt x="6686" y="9405"/>
                  </a:lnTo>
                  <a:lnTo>
                    <a:pt x="6613" y="9405"/>
                  </a:lnTo>
                  <a:lnTo>
                    <a:pt x="5976" y="9356"/>
                  </a:lnTo>
                  <a:lnTo>
                    <a:pt x="5364" y="9258"/>
                  </a:lnTo>
                  <a:lnTo>
                    <a:pt x="5070" y="9209"/>
                  </a:lnTo>
                  <a:lnTo>
                    <a:pt x="4776" y="9136"/>
                  </a:lnTo>
                  <a:lnTo>
                    <a:pt x="4507" y="9038"/>
                  </a:lnTo>
                  <a:lnTo>
                    <a:pt x="4237" y="8940"/>
                  </a:lnTo>
                  <a:lnTo>
                    <a:pt x="3968" y="8817"/>
                  </a:lnTo>
                  <a:lnTo>
                    <a:pt x="3723" y="8670"/>
                  </a:lnTo>
                  <a:lnTo>
                    <a:pt x="3478" y="8548"/>
                  </a:lnTo>
                  <a:lnTo>
                    <a:pt x="3233" y="8377"/>
                  </a:lnTo>
                  <a:lnTo>
                    <a:pt x="3013" y="8205"/>
                  </a:lnTo>
                  <a:lnTo>
                    <a:pt x="2792" y="8034"/>
                  </a:lnTo>
                  <a:lnTo>
                    <a:pt x="2596" y="7838"/>
                  </a:lnTo>
                  <a:lnTo>
                    <a:pt x="2400" y="7617"/>
                  </a:lnTo>
                  <a:lnTo>
                    <a:pt x="2180" y="7372"/>
                  </a:lnTo>
                  <a:lnTo>
                    <a:pt x="1984" y="7103"/>
                  </a:lnTo>
                  <a:lnTo>
                    <a:pt x="1788" y="6834"/>
                  </a:lnTo>
                  <a:lnTo>
                    <a:pt x="1617" y="6540"/>
                  </a:lnTo>
                  <a:lnTo>
                    <a:pt x="1470" y="6246"/>
                  </a:lnTo>
                  <a:lnTo>
                    <a:pt x="1323" y="5952"/>
                  </a:lnTo>
                  <a:lnTo>
                    <a:pt x="1053" y="5340"/>
                  </a:lnTo>
                  <a:lnTo>
                    <a:pt x="857" y="4727"/>
                  </a:lnTo>
                  <a:lnTo>
                    <a:pt x="686" y="4115"/>
                  </a:lnTo>
                  <a:lnTo>
                    <a:pt x="563" y="3503"/>
                  </a:lnTo>
                  <a:lnTo>
                    <a:pt x="490" y="2939"/>
                  </a:lnTo>
                  <a:lnTo>
                    <a:pt x="416" y="2376"/>
                  </a:lnTo>
                  <a:lnTo>
                    <a:pt x="367" y="1862"/>
                  </a:lnTo>
                  <a:lnTo>
                    <a:pt x="343" y="980"/>
                  </a:lnTo>
                  <a:lnTo>
                    <a:pt x="343" y="417"/>
                  </a:lnTo>
                  <a:lnTo>
                    <a:pt x="367" y="172"/>
                  </a:lnTo>
                  <a:lnTo>
                    <a:pt x="367" y="123"/>
                  </a:lnTo>
                  <a:lnTo>
                    <a:pt x="319" y="49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5325;p56">
              <a:extLst>
                <a:ext uri="{FF2B5EF4-FFF2-40B4-BE49-F238E27FC236}">
                  <a16:creationId xmlns:a16="http://schemas.microsoft.com/office/drawing/2014/main" id="{0BB680FE-EA4A-8F44-B586-734F0717EF1B}"/>
                </a:ext>
              </a:extLst>
            </p:cNvPr>
            <p:cNvSpPr/>
            <p:nvPr/>
          </p:nvSpPr>
          <p:spPr>
            <a:xfrm>
              <a:off x="2602550" y="339150"/>
              <a:ext cx="1757900" cy="944175"/>
            </a:xfrm>
            <a:custGeom>
              <a:avLst/>
              <a:gdLst/>
              <a:ahLst/>
              <a:cxnLst/>
              <a:rect l="l" t="t" r="r" b="b"/>
              <a:pathLst>
                <a:path w="70316" h="37767" extrusionOk="0">
                  <a:moveTo>
                    <a:pt x="27260" y="0"/>
                  </a:moveTo>
                  <a:lnTo>
                    <a:pt x="26452" y="49"/>
                  </a:lnTo>
                  <a:lnTo>
                    <a:pt x="25643" y="74"/>
                  </a:lnTo>
                  <a:lnTo>
                    <a:pt x="24835" y="147"/>
                  </a:lnTo>
                  <a:lnTo>
                    <a:pt x="24027" y="221"/>
                  </a:lnTo>
                  <a:lnTo>
                    <a:pt x="23219" y="319"/>
                  </a:lnTo>
                  <a:lnTo>
                    <a:pt x="22411" y="441"/>
                  </a:lnTo>
                  <a:lnTo>
                    <a:pt x="21602" y="563"/>
                  </a:lnTo>
                  <a:lnTo>
                    <a:pt x="20819" y="735"/>
                  </a:lnTo>
                  <a:lnTo>
                    <a:pt x="20010" y="906"/>
                  </a:lnTo>
                  <a:lnTo>
                    <a:pt x="19227" y="1078"/>
                  </a:lnTo>
                  <a:lnTo>
                    <a:pt x="18443" y="1298"/>
                  </a:lnTo>
                  <a:lnTo>
                    <a:pt x="17659" y="1519"/>
                  </a:lnTo>
                  <a:lnTo>
                    <a:pt x="16900" y="1764"/>
                  </a:lnTo>
                  <a:lnTo>
                    <a:pt x="16141" y="2033"/>
                  </a:lnTo>
                  <a:lnTo>
                    <a:pt x="15381" y="2327"/>
                  </a:lnTo>
                  <a:lnTo>
                    <a:pt x="14647" y="2621"/>
                  </a:lnTo>
                  <a:lnTo>
                    <a:pt x="13912" y="2964"/>
                  </a:lnTo>
                  <a:lnTo>
                    <a:pt x="13177" y="3306"/>
                  </a:lnTo>
                  <a:lnTo>
                    <a:pt x="12467" y="3674"/>
                  </a:lnTo>
                  <a:lnTo>
                    <a:pt x="11781" y="4066"/>
                  </a:lnTo>
                  <a:lnTo>
                    <a:pt x="11095" y="4458"/>
                  </a:lnTo>
                  <a:lnTo>
                    <a:pt x="10410" y="4898"/>
                  </a:lnTo>
                  <a:lnTo>
                    <a:pt x="9773" y="5339"/>
                  </a:lnTo>
                  <a:lnTo>
                    <a:pt x="9112" y="5829"/>
                  </a:lnTo>
                  <a:lnTo>
                    <a:pt x="8499" y="6319"/>
                  </a:lnTo>
                  <a:lnTo>
                    <a:pt x="7887" y="6833"/>
                  </a:lnTo>
                  <a:lnTo>
                    <a:pt x="7299" y="7372"/>
                  </a:lnTo>
                  <a:lnTo>
                    <a:pt x="6711" y="7935"/>
                  </a:lnTo>
                  <a:lnTo>
                    <a:pt x="6148" y="8523"/>
                  </a:lnTo>
                  <a:lnTo>
                    <a:pt x="5609" y="9135"/>
                  </a:lnTo>
                  <a:lnTo>
                    <a:pt x="5095" y="9772"/>
                  </a:lnTo>
                  <a:lnTo>
                    <a:pt x="4605" y="10409"/>
                  </a:lnTo>
                  <a:lnTo>
                    <a:pt x="4140" y="11095"/>
                  </a:lnTo>
                  <a:lnTo>
                    <a:pt x="3675" y="11805"/>
                  </a:lnTo>
                  <a:lnTo>
                    <a:pt x="3234" y="12515"/>
                  </a:lnTo>
                  <a:lnTo>
                    <a:pt x="2842" y="13275"/>
                  </a:lnTo>
                  <a:lnTo>
                    <a:pt x="2450" y="14058"/>
                  </a:lnTo>
                  <a:lnTo>
                    <a:pt x="2107" y="14842"/>
                  </a:lnTo>
                  <a:lnTo>
                    <a:pt x="1764" y="15675"/>
                  </a:lnTo>
                  <a:lnTo>
                    <a:pt x="1446" y="16532"/>
                  </a:lnTo>
                  <a:lnTo>
                    <a:pt x="1176" y="17414"/>
                  </a:lnTo>
                  <a:lnTo>
                    <a:pt x="932" y="18320"/>
                  </a:lnTo>
                  <a:lnTo>
                    <a:pt x="711" y="19226"/>
                  </a:lnTo>
                  <a:lnTo>
                    <a:pt x="515" y="20181"/>
                  </a:lnTo>
                  <a:lnTo>
                    <a:pt x="344" y="21161"/>
                  </a:lnTo>
                  <a:lnTo>
                    <a:pt x="221" y="22165"/>
                  </a:lnTo>
                  <a:lnTo>
                    <a:pt x="123" y="23218"/>
                  </a:lnTo>
                  <a:lnTo>
                    <a:pt x="50" y="24271"/>
                  </a:lnTo>
                  <a:lnTo>
                    <a:pt x="1" y="25349"/>
                  </a:lnTo>
                  <a:lnTo>
                    <a:pt x="1" y="26476"/>
                  </a:lnTo>
                  <a:lnTo>
                    <a:pt x="25" y="27602"/>
                  </a:lnTo>
                  <a:lnTo>
                    <a:pt x="99" y="28778"/>
                  </a:lnTo>
                  <a:lnTo>
                    <a:pt x="197" y="29978"/>
                  </a:lnTo>
                  <a:lnTo>
                    <a:pt x="344" y="31202"/>
                  </a:lnTo>
                  <a:lnTo>
                    <a:pt x="515" y="32451"/>
                  </a:lnTo>
                  <a:lnTo>
                    <a:pt x="736" y="33750"/>
                  </a:lnTo>
                  <a:lnTo>
                    <a:pt x="980" y="35048"/>
                  </a:lnTo>
                  <a:lnTo>
                    <a:pt x="1274" y="36395"/>
                  </a:lnTo>
                  <a:lnTo>
                    <a:pt x="1593" y="37766"/>
                  </a:lnTo>
                  <a:lnTo>
                    <a:pt x="16582" y="10850"/>
                  </a:lnTo>
                  <a:lnTo>
                    <a:pt x="16777" y="11095"/>
                  </a:lnTo>
                  <a:lnTo>
                    <a:pt x="17414" y="11781"/>
                  </a:lnTo>
                  <a:lnTo>
                    <a:pt x="17880" y="12246"/>
                  </a:lnTo>
                  <a:lnTo>
                    <a:pt x="18443" y="12834"/>
                  </a:lnTo>
                  <a:lnTo>
                    <a:pt x="19129" y="13470"/>
                  </a:lnTo>
                  <a:lnTo>
                    <a:pt x="19912" y="14205"/>
                  </a:lnTo>
                  <a:lnTo>
                    <a:pt x="20819" y="14989"/>
                  </a:lnTo>
                  <a:lnTo>
                    <a:pt x="21798" y="15822"/>
                  </a:lnTo>
                  <a:lnTo>
                    <a:pt x="22900" y="16703"/>
                  </a:lnTo>
                  <a:lnTo>
                    <a:pt x="24100" y="17634"/>
                  </a:lnTo>
                  <a:lnTo>
                    <a:pt x="25423" y="18589"/>
                  </a:lnTo>
                  <a:lnTo>
                    <a:pt x="26843" y="19569"/>
                  </a:lnTo>
                  <a:lnTo>
                    <a:pt x="28362" y="20573"/>
                  </a:lnTo>
                  <a:lnTo>
                    <a:pt x="29978" y="21577"/>
                  </a:lnTo>
                  <a:lnTo>
                    <a:pt x="31717" y="22581"/>
                  </a:lnTo>
                  <a:lnTo>
                    <a:pt x="32623" y="23096"/>
                  </a:lnTo>
                  <a:lnTo>
                    <a:pt x="33554" y="23586"/>
                  </a:lnTo>
                  <a:lnTo>
                    <a:pt x="34509" y="24075"/>
                  </a:lnTo>
                  <a:lnTo>
                    <a:pt x="35489" y="24565"/>
                  </a:lnTo>
                  <a:lnTo>
                    <a:pt x="36493" y="25055"/>
                  </a:lnTo>
                  <a:lnTo>
                    <a:pt x="37522" y="25545"/>
                  </a:lnTo>
                  <a:lnTo>
                    <a:pt x="38599" y="26010"/>
                  </a:lnTo>
                  <a:lnTo>
                    <a:pt x="39677" y="26476"/>
                  </a:lnTo>
                  <a:lnTo>
                    <a:pt x="40804" y="26916"/>
                  </a:lnTo>
                  <a:lnTo>
                    <a:pt x="41930" y="27357"/>
                  </a:lnTo>
                  <a:lnTo>
                    <a:pt x="43106" y="27798"/>
                  </a:lnTo>
                  <a:lnTo>
                    <a:pt x="44306" y="28214"/>
                  </a:lnTo>
                  <a:lnTo>
                    <a:pt x="45530" y="28606"/>
                  </a:lnTo>
                  <a:lnTo>
                    <a:pt x="46780" y="28998"/>
                  </a:lnTo>
                  <a:lnTo>
                    <a:pt x="48053" y="29390"/>
                  </a:lnTo>
                  <a:lnTo>
                    <a:pt x="49351" y="29733"/>
                  </a:lnTo>
                  <a:lnTo>
                    <a:pt x="50674" y="30076"/>
                  </a:lnTo>
                  <a:lnTo>
                    <a:pt x="52021" y="30394"/>
                  </a:lnTo>
                  <a:lnTo>
                    <a:pt x="53417" y="30713"/>
                  </a:lnTo>
                  <a:lnTo>
                    <a:pt x="54813" y="30982"/>
                  </a:lnTo>
                  <a:lnTo>
                    <a:pt x="56233" y="31251"/>
                  </a:lnTo>
                  <a:lnTo>
                    <a:pt x="57703" y="31496"/>
                  </a:lnTo>
                  <a:lnTo>
                    <a:pt x="59197" y="31717"/>
                  </a:lnTo>
                  <a:lnTo>
                    <a:pt x="60691" y="31913"/>
                  </a:lnTo>
                  <a:lnTo>
                    <a:pt x="62234" y="32084"/>
                  </a:lnTo>
                  <a:lnTo>
                    <a:pt x="63801" y="32207"/>
                  </a:lnTo>
                  <a:lnTo>
                    <a:pt x="65393" y="32329"/>
                  </a:lnTo>
                  <a:lnTo>
                    <a:pt x="67009" y="32427"/>
                  </a:lnTo>
                  <a:lnTo>
                    <a:pt x="68650" y="32476"/>
                  </a:lnTo>
                  <a:lnTo>
                    <a:pt x="70316" y="32500"/>
                  </a:lnTo>
                  <a:lnTo>
                    <a:pt x="69777" y="31986"/>
                  </a:lnTo>
                  <a:lnTo>
                    <a:pt x="69238" y="31472"/>
                  </a:lnTo>
                  <a:lnTo>
                    <a:pt x="68699" y="30933"/>
                  </a:lnTo>
                  <a:lnTo>
                    <a:pt x="68161" y="30345"/>
                  </a:lnTo>
                  <a:lnTo>
                    <a:pt x="67622" y="29757"/>
                  </a:lnTo>
                  <a:lnTo>
                    <a:pt x="67107" y="29145"/>
                  </a:lnTo>
                  <a:lnTo>
                    <a:pt x="66030" y="27872"/>
                  </a:lnTo>
                  <a:lnTo>
                    <a:pt x="64952" y="26500"/>
                  </a:lnTo>
                  <a:lnTo>
                    <a:pt x="63899" y="25031"/>
                  </a:lnTo>
                  <a:lnTo>
                    <a:pt x="62846" y="23488"/>
                  </a:lnTo>
                  <a:lnTo>
                    <a:pt x="61793" y="21847"/>
                  </a:lnTo>
                  <a:lnTo>
                    <a:pt x="61768" y="21602"/>
                  </a:lnTo>
                  <a:lnTo>
                    <a:pt x="61695" y="20940"/>
                  </a:lnTo>
                  <a:lnTo>
                    <a:pt x="61597" y="20475"/>
                  </a:lnTo>
                  <a:lnTo>
                    <a:pt x="61499" y="19912"/>
                  </a:lnTo>
                  <a:lnTo>
                    <a:pt x="61352" y="19250"/>
                  </a:lnTo>
                  <a:lnTo>
                    <a:pt x="61156" y="18540"/>
                  </a:lnTo>
                  <a:lnTo>
                    <a:pt x="60911" y="17781"/>
                  </a:lnTo>
                  <a:lnTo>
                    <a:pt x="60642" y="16948"/>
                  </a:lnTo>
                  <a:lnTo>
                    <a:pt x="60299" y="16067"/>
                  </a:lnTo>
                  <a:lnTo>
                    <a:pt x="59882" y="15160"/>
                  </a:lnTo>
                  <a:lnTo>
                    <a:pt x="59417" y="14205"/>
                  </a:lnTo>
                  <a:lnTo>
                    <a:pt x="58878" y="13226"/>
                  </a:lnTo>
                  <a:lnTo>
                    <a:pt x="58584" y="12736"/>
                  </a:lnTo>
                  <a:lnTo>
                    <a:pt x="58266" y="12246"/>
                  </a:lnTo>
                  <a:lnTo>
                    <a:pt x="57923" y="11732"/>
                  </a:lnTo>
                  <a:lnTo>
                    <a:pt x="57556" y="11242"/>
                  </a:lnTo>
                  <a:lnTo>
                    <a:pt x="57188" y="10727"/>
                  </a:lnTo>
                  <a:lnTo>
                    <a:pt x="56772" y="10238"/>
                  </a:lnTo>
                  <a:lnTo>
                    <a:pt x="56356" y="9723"/>
                  </a:lnTo>
                  <a:lnTo>
                    <a:pt x="55890" y="9233"/>
                  </a:lnTo>
                  <a:lnTo>
                    <a:pt x="55425" y="8744"/>
                  </a:lnTo>
                  <a:lnTo>
                    <a:pt x="54935" y="8254"/>
                  </a:lnTo>
                  <a:lnTo>
                    <a:pt x="54396" y="7764"/>
                  </a:lnTo>
                  <a:lnTo>
                    <a:pt x="53858" y="7299"/>
                  </a:lnTo>
                  <a:lnTo>
                    <a:pt x="53270" y="6809"/>
                  </a:lnTo>
                  <a:lnTo>
                    <a:pt x="52682" y="6343"/>
                  </a:lnTo>
                  <a:lnTo>
                    <a:pt x="52045" y="5903"/>
                  </a:lnTo>
                  <a:lnTo>
                    <a:pt x="51384" y="5462"/>
                  </a:lnTo>
                  <a:lnTo>
                    <a:pt x="50698" y="5021"/>
                  </a:lnTo>
                  <a:lnTo>
                    <a:pt x="49988" y="4605"/>
                  </a:lnTo>
                  <a:lnTo>
                    <a:pt x="49229" y="4188"/>
                  </a:lnTo>
                  <a:lnTo>
                    <a:pt x="48445" y="3796"/>
                  </a:lnTo>
                  <a:lnTo>
                    <a:pt x="47637" y="3404"/>
                  </a:lnTo>
                  <a:lnTo>
                    <a:pt x="46804" y="3062"/>
                  </a:lnTo>
                  <a:lnTo>
                    <a:pt x="45922" y="2694"/>
                  </a:lnTo>
                  <a:lnTo>
                    <a:pt x="45016" y="2376"/>
                  </a:lnTo>
                  <a:lnTo>
                    <a:pt x="44061" y="2057"/>
                  </a:lnTo>
                  <a:lnTo>
                    <a:pt x="43081" y="1764"/>
                  </a:lnTo>
                  <a:lnTo>
                    <a:pt x="42077" y="1494"/>
                  </a:lnTo>
                  <a:lnTo>
                    <a:pt x="41024" y="1249"/>
                  </a:lnTo>
                  <a:lnTo>
                    <a:pt x="39946" y="1004"/>
                  </a:lnTo>
                  <a:lnTo>
                    <a:pt x="38820" y="808"/>
                  </a:lnTo>
                  <a:lnTo>
                    <a:pt x="37644" y="612"/>
                  </a:lnTo>
                  <a:lnTo>
                    <a:pt x="36444" y="465"/>
                  </a:lnTo>
                  <a:lnTo>
                    <a:pt x="35220" y="343"/>
                  </a:lnTo>
                  <a:lnTo>
                    <a:pt x="33946" y="221"/>
                  </a:lnTo>
                  <a:lnTo>
                    <a:pt x="32623" y="147"/>
                  </a:lnTo>
                  <a:lnTo>
                    <a:pt x="31252" y="98"/>
                  </a:lnTo>
                  <a:lnTo>
                    <a:pt x="30468" y="49"/>
                  </a:lnTo>
                  <a:lnTo>
                    <a:pt x="29660" y="25"/>
                  </a:lnTo>
                  <a:lnTo>
                    <a:pt x="288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5326;p56">
              <a:extLst>
                <a:ext uri="{FF2B5EF4-FFF2-40B4-BE49-F238E27FC236}">
                  <a16:creationId xmlns:a16="http://schemas.microsoft.com/office/drawing/2014/main" id="{7B5BC52F-E2FB-DA21-B570-CFF9950B0F32}"/>
                </a:ext>
              </a:extLst>
            </p:cNvPr>
            <p:cNvSpPr/>
            <p:nvPr/>
          </p:nvSpPr>
          <p:spPr>
            <a:xfrm>
              <a:off x="3383825" y="2401950"/>
              <a:ext cx="546200" cy="453125"/>
            </a:xfrm>
            <a:custGeom>
              <a:avLst/>
              <a:gdLst/>
              <a:ahLst/>
              <a:cxnLst/>
              <a:rect l="l" t="t" r="r" b="b"/>
              <a:pathLst>
                <a:path w="21848" h="18125" extrusionOk="0">
                  <a:moveTo>
                    <a:pt x="10189" y="0"/>
                  </a:moveTo>
                  <a:lnTo>
                    <a:pt x="10091" y="5046"/>
                  </a:lnTo>
                  <a:lnTo>
                    <a:pt x="1" y="17806"/>
                  </a:lnTo>
                  <a:lnTo>
                    <a:pt x="8965" y="18124"/>
                  </a:lnTo>
                  <a:lnTo>
                    <a:pt x="8965" y="11854"/>
                  </a:lnTo>
                  <a:lnTo>
                    <a:pt x="21847" y="9870"/>
                  </a:lnTo>
                  <a:lnTo>
                    <a:pt x="10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5327;p56">
              <a:extLst>
                <a:ext uri="{FF2B5EF4-FFF2-40B4-BE49-F238E27FC236}">
                  <a16:creationId xmlns:a16="http://schemas.microsoft.com/office/drawing/2014/main" id="{7A05BB0D-1099-7C99-6302-B4B77E89F6E7}"/>
                </a:ext>
              </a:extLst>
            </p:cNvPr>
            <p:cNvSpPr/>
            <p:nvPr/>
          </p:nvSpPr>
          <p:spPr>
            <a:xfrm>
              <a:off x="2837675" y="2401950"/>
              <a:ext cx="546175" cy="453125"/>
            </a:xfrm>
            <a:custGeom>
              <a:avLst/>
              <a:gdLst/>
              <a:ahLst/>
              <a:cxnLst/>
              <a:rect l="l" t="t" r="r" b="b"/>
              <a:pathLst>
                <a:path w="21847" h="18125" extrusionOk="0">
                  <a:moveTo>
                    <a:pt x="11658" y="0"/>
                  </a:moveTo>
                  <a:lnTo>
                    <a:pt x="1" y="9870"/>
                  </a:lnTo>
                  <a:lnTo>
                    <a:pt x="12883" y="11854"/>
                  </a:lnTo>
                  <a:lnTo>
                    <a:pt x="12883" y="18124"/>
                  </a:lnTo>
                  <a:lnTo>
                    <a:pt x="21847" y="17806"/>
                  </a:lnTo>
                  <a:lnTo>
                    <a:pt x="11756" y="5046"/>
                  </a:lnTo>
                  <a:lnTo>
                    <a:pt x="116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5328;p56">
              <a:extLst>
                <a:ext uri="{FF2B5EF4-FFF2-40B4-BE49-F238E27FC236}">
                  <a16:creationId xmlns:a16="http://schemas.microsoft.com/office/drawing/2014/main" id="{6BA43997-9F1A-7A92-AD9E-03AAE451186A}"/>
                </a:ext>
              </a:extLst>
            </p:cNvPr>
            <p:cNvSpPr/>
            <p:nvPr/>
          </p:nvSpPr>
          <p:spPr>
            <a:xfrm>
              <a:off x="3122400" y="2158250"/>
              <a:ext cx="520450" cy="693150"/>
            </a:xfrm>
            <a:custGeom>
              <a:avLst/>
              <a:gdLst/>
              <a:ahLst/>
              <a:cxnLst/>
              <a:rect l="l" t="t" r="r" b="b"/>
              <a:pathLst>
                <a:path w="20818" h="27726" extrusionOk="0">
                  <a:moveTo>
                    <a:pt x="123" y="1"/>
                  </a:moveTo>
                  <a:lnTo>
                    <a:pt x="74" y="50"/>
                  </a:lnTo>
                  <a:lnTo>
                    <a:pt x="25" y="99"/>
                  </a:lnTo>
                  <a:lnTo>
                    <a:pt x="0" y="172"/>
                  </a:lnTo>
                  <a:lnTo>
                    <a:pt x="196" y="13740"/>
                  </a:lnTo>
                  <a:lnTo>
                    <a:pt x="196" y="13789"/>
                  </a:lnTo>
                  <a:lnTo>
                    <a:pt x="221" y="13838"/>
                  </a:lnTo>
                  <a:lnTo>
                    <a:pt x="10311" y="27652"/>
                  </a:lnTo>
                  <a:lnTo>
                    <a:pt x="10384" y="27701"/>
                  </a:lnTo>
                  <a:lnTo>
                    <a:pt x="10458" y="27725"/>
                  </a:lnTo>
                  <a:lnTo>
                    <a:pt x="10531" y="27701"/>
                  </a:lnTo>
                  <a:lnTo>
                    <a:pt x="10605" y="27652"/>
                  </a:lnTo>
                  <a:lnTo>
                    <a:pt x="20793" y="13642"/>
                  </a:lnTo>
                  <a:lnTo>
                    <a:pt x="20818" y="13593"/>
                  </a:lnTo>
                  <a:lnTo>
                    <a:pt x="20818" y="13544"/>
                  </a:lnTo>
                  <a:lnTo>
                    <a:pt x="20818" y="172"/>
                  </a:lnTo>
                  <a:lnTo>
                    <a:pt x="20818" y="99"/>
                  </a:lnTo>
                  <a:lnTo>
                    <a:pt x="20769" y="50"/>
                  </a:lnTo>
                  <a:lnTo>
                    <a:pt x="20720" y="1"/>
                  </a:lnTo>
                  <a:lnTo>
                    <a:pt x="20573" y="1"/>
                  </a:lnTo>
                  <a:lnTo>
                    <a:pt x="20524" y="50"/>
                  </a:lnTo>
                  <a:lnTo>
                    <a:pt x="20475" y="99"/>
                  </a:lnTo>
                  <a:lnTo>
                    <a:pt x="20475" y="172"/>
                  </a:lnTo>
                  <a:lnTo>
                    <a:pt x="20475" y="13495"/>
                  </a:lnTo>
                  <a:lnTo>
                    <a:pt x="10458" y="27260"/>
                  </a:lnTo>
                  <a:lnTo>
                    <a:pt x="539" y="13667"/>
                  </a:lnTo>
                  <a:lnTo>
                    <a:pt x="367" y="172"/>
                  </a:lnTo>
                  <a:lnTo>
                    <a:pt x="343" y="99"/>
                  </a:lnTo>
                  <a:lnTo>
                    <a:pt x="318" y="50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5329;p56">
              <a:extLst>
                <a:ext uri="{FF2B5EF4-FFF2-40B4-BE49-F238E27FC236}">
                  <a16:creationId xmlns:a16="http://schemas.microsoft.com/office/drawing/2014/main" id="{77AF8D3D-82D1-99F8-74A1-7539C254370F}"/>
                </a:ext>
              </a:extLst>
            </p:cNvPr>
            <p:cNvSpPr/>
            <p:nvPr/>
          </p:nvSpPr>
          <p:spPr>
            <a:xfrm>
              <a:off x="3914075" y="2550125"/>
              <a:ext cx="492300" cy="752525"/>
            </a:xfrm>
            <a:custGeom>
              <a:avLst/>
              <a:gdLst/>
              <a:ahLst/>
              <a:cxnLst/>
              <a:rect l="l" t="t" r="r" b="b"/>
              <a:pathLst>
                <a:path w="19692" h="30101" extrusionOk="0">
                  <a:moveTo>
                    <a:pt x="1" y="0"/>
                  </a:moveTo>
                  <a:lnTo>
                    <a:pt x="2621" y="30100"/>
                  </a:lnTo>
                  <a:lnTo>
                    <a:pt x="19692" y="22875"/>
                  </a:lnTo>
                  <a:lnTo>
                    <a:pt x="42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5330;p56">
              <a:extLst>
                <a:ext uri="{FF2B5EF4-FFF2-40B4-BE49-F238E27FC236}">
                  <a16:creationId xmlns:a16="http://schemas.microsoft.com/office/drawing/2014/main" id="{D2F507DC-2F04-A3CD-FD64-A31C00029BB7}"/>
                </a:ext>
              </a:extLst>
            </p:cNvPr>
            <p:cNvSpPr/>
            <p:nvPr/>
          </p:nvSpPr>
          <p:spPr>
            <a:xfrm>
              <a:off x="2225400" y="2524400"/>
              <a:ext cx="616575" cy="789875"/>
            </a:xfrm>
            <a:custGeom>
              <a:avLst/>
              <a:gdLst/>
              <a:ahLst/>
              <a:cxnLst/>
              <a:rect l="l" t="t" r="r" b="b"/>
              <a:pathLst>
                <a:path w="24663" h="31595" extrusionOk="0">
                  <a:moveTo>
                    <a:pt x="20573" y="1"/>
                  </a:moveTo>
                  <a:lnTo>
                    <a:pt x="0" y="18418"/>
                  </a:lnTo>
                  <a:lnTo>
                    <a:pt x="14915" y="31595"/>
                  </a:lnTo>
                  <a:lnTo>
                    <a:pt x="20524" y="26745"/>
                  </a:lnTo>
                  <a:lnTo>
                    <a:pt x="24663" y="1029"/>
                  </a:lnTo>
                  <a:lnTo>
                    <a:pt x="205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5331;p56">
              <a:extLst>
                <a:ext uri="{FF2B5EF4-FFF2-40B4-BE49-F238E27FC236}">
                  <a16:creationId xmlns:a16="http://schemas.microsoft.com/office/drawing/2014/main" id="{5A7F40A4-10F5-7781-1B33-905666406656}"/>
                </a:ext>
              </a:extLst>
            </p:cNvPr>
            <p:cNvSpPr/>
            <p:nvPr/>
          </p:nvSpPr>
          <p:spPr>
            <a:xfrm>
              <a:off x="3379550" y="2842800"/>
              <a:ext cx="8600" cy="1282150"/>
            </a:xfrm>
            <a:custGeom>
              <a:avLst/>
              <a:gdLst/>
              <a:ahLst/>
              <a:cxnLst/>
              <a:rect l="l" t="t" r="r" b="b"/>
              <a:pathLst>
                <a:path w="344" h="51286" extrusionOk="0">
                  <a:moveTo>
                    <a:pt x="98" y="0"/>
                  </a:moveTo>
                  <a:lnTo>
                    <a:pt x="49" y="49"/>
                  </a:lnTo>
                  <a:lnTo>
                    <a:pt x="1" y="98"/>
                  </a:lnTo>
                  <a:lnTo>
                    <a:pt x="1" y="172"/>
                  </a:lnTo>
                  <a:lnTo>
                    <a:pt x="1" y="51114"/>
                  </a:lnTo>
                  <a:lnTo>
                    <a:pt x="1" y="51188"/>
                  </a:lnTo>
                  <a:lnTo>
                    <a:pt x="49" y="51237"/>
                  </a:lnTo>
                  <a:lnTo>
                    <a:pt x="98" y="51286"/>
                  </a:lnTo>
                  <a:lnTo>
                    <a:pt x="245" y="51286"/>
                  </a:lnTo>
                  <a:lnTo>
                    <a:pt x="294" y="51237"/>
                  </a:lnTo>
                  <a:lnTo>
                    <a:pt x="319" y="51188"/>
                  </a:lnTo>
                  <a:lnTo>
                    <a:pt x="343" y="51114"/>
                  </a:lnTo>
                  <a:lnTo>
                    <a:pt x="343" y="172"/>
                  </a:lnTo>
                  <a:lnTo>
                    <a:pt x="319" y="98"/>
                  </a:lnTo>
                  <a:lnTo>
                    <a:pt x="294" y="49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5332;p56">
              <a:extLst>
                <a:ext uri="{FF2B5EF4-FFF2-40B4-BE49-F238E27FC236}">
                  <a16:creationId xmlns:a16="http://schemas.microsoft.com/office/drawing/2014/main" id="{7251FF26-21B2-3263-A79A-9C909CADE98C}"/>
                </a:ext>
              </a:extLst>
            </p:cNvPr>
            <p:cNvSpPr/>
            <p:nvPr/>
          </p:nvSpPr>
          <p:spPr>
            <a:xfrm>
              <a:off x="3306700" y="2916275"/>
              <a:ext cx="50225" cy="50225"/>
            </a:xfrm>
            <a:custGeom>
              <a:avLst/>
              <a:gdLst/>
              <a:ahLst/>
              <a:cxnLst/>
              <a:rect l="l" t="t" r="r" b="b"/>
              <a:pathLst>
                <a:path w="2009" h="2009" extrusionOk="0">
                  <a:moveTo>
                    <a:pt x="1004" y="0"/>
                  </a:moveTo>
                  <a:lnTo>
                    <a:pt x="808" y="25"/>
                  </a:lnTo>
                  <a:lnTo>
                    <a:pt x="612" y="98"/>
                  </a:lnTo>
                  <a:lnTo>
                    <a:pt x="441" y="172"/>
                  </a:lnTo>
                  <a:lnTo>
                    <a:pt x="294" y="294"/>
                  </a:lnTo>
                  <a:lnTo>
                    <a:pt x="171" y="441"/>
                  </a:lnTo>
                  <a:lnTo>
                    <a:pt x="73" y="612"/>
                  </a:lnTo>
                  <a:lnTo>
                    <a:pt x="25" y="808"/>
                  </a:lnTo>
                  <a:lnTo>
                    <a:pt x="0" y="1004"/>
                  </a:lnTo>
                  <a:lnTo>
                    <a:pt x="25" y="1225"/>
                  </a:lnTo>
                  <a:lnTo>
                    <a:pt x="73" y="1396"/>
                  </a:lnTo>
                  <a:lnTo>
                    <a:pt x="171" y="1568"/>
                  </a:lnTo>
                  <a:lnTo>
                    <a:pt x="294" y="1715"/>
                  </a:lnTo>
                  <a:lnTo>
                    <a:pt x="441" y="1837"/>
                  </a:lnTo>
                  <a:lnTo>
                    <a:pt x="612" y="1935"/>
                  </a:lnTo>
                  <a:lnTo>
                    <a:pt x="808" y="1984"/>
                  </a:lnTo>
                  <a:lnTo>
                    <a:pt x="1004" y="2009"/>
                  </a:lnTo>
                  <a:lnTo>
                    <a:pt x="1200" y="1984"/>
                  </a:lnTo>
                  <a:lnTo>
                    <a:pt x="1396" y="1935"/>
                  </a:lnTo>
                  <a:lnTo>
                    <a:pt x="1567" y="1837"/>
                  </a:lnTo>
                  <a:lnTo>
                    <a:pt x="1714" y="1715"/>
                  </a:lnTo>
                  <a:lnTo>
                    <a:pt x="1837" y="1568"/>
                  </a:lnTo>
                  <a:lnTo>
                    <a:pt x="1935" y="1396"/>
                  </a:lnTo>
                  <a:lnTo>
                    <a:pt x="1984" y="1225"/>
                  </a:lnTo>
                  <a:lnTo>
                    <a:pt x="2008" y="1004"/>
                  </a:lnTo>
                  <a:lnTo>
                    <a:pt x="1984" y="808"/>
                  </a:lnTo>
                  <a:lnTo>
                    <a:pt x="1935" y="612"/>
                  </a:lnTo>
                  <a:lnTo>
                    <a:pt x="1837" y="441"/>
                  </a:lnTo>
                  <a:lnTo>
                    <a:pt x="1714" y="294"/>
                  </a:lnTo>
                  <a:lnTo>
                    <a:pt x="1567" y="172"/>
                  </a:lnTo>
                  <a:lnTo>
                    <a:pt x="1396" y="98"/>
                  </a:lnTo>
                  <a:lnTo>
                    <a:pt x="1200" y="25"/>
                  </a:lnTo>
                  <a:lnTo>
                    <a:pt x="10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5333;p56">
              <a:extLst>
                <a:ext uri="{FF2B5EF4-FFF2-40B4-BE49-F238E27FC236}">
                  <a16:creationId xmlns:a16="http://schemas.microsoft.com/office/drawing/2014/main" id="{B2BEA586-2816-CE37-85D0-6CBFFF089DD9}"/>
                </a:ext>
              </a:extLst>
            </p:cNvPr>
            <p:cNvSpPr/>
            <p:nvPr/>
          </p:nvSpPr>
          <p:spPr>
            <a:xfrm>
              <a:off x="3306700" y="3155675"/>
              <a:ext cx="50225" cy="50225"/>
            </a:xfrm>
            <a:custGeom>
              <a:avLst/>
              <a:gdLst/>
              <a:ahLst/>
              <a:cxnLst/>
              <a:rect l="l" t="t" r="r" b="b"/>
              <a:pathLst>
                <a:path w="2009" h="2009" extrusionOk="0">
                  <a:moveTo>
                    <a:pt x="1004" y="0"/>
                  </a:moveTo>
                  <a:lnTo>
                    <a:pt x="808" y="25"/>
                  </a:lnTo>
                  <a:lnTo>
                    <a:pt x="612" y="74"/>
                  </a:lnTo>
                  <a:lnTo>
                    <a:pt x="441" y="172"/>
                  </a:lnTo>
                  <a:lnTo>
                    <a:pt x="294" y="294"/>
                  </a:lnTo>
                  <a:lnTo>
                    <a:pt x="171" y="441"/>
                  </a:lnTo>
                  <a:lnTo>
                    <a:pt x="73" y="613"/>
                  </a:lnTo>
                  <a:lnTo>
                    <a:pt x="25" y="809"/>
                  </a:lnTo>
                  <a:lnTo>
                    <a:pt x="0" y="1005"/>
                  </a:lnTo>
                  <a:lnTo>
                    <a:pt x="25" y="1200"/>
                  </a:lnTo>
                  <a:lnTo>
                    <a:pt x="73" y="1396"/>
                  </a:lnTo>
                  <a:lnTo>
                    <a:pt x="171" y="1568"/>
                  </a:lnTo>
                  <a:lnTo>
                    <a:pt x="294" y="1715"/>
                  </a:lnTo>
                  <a:lnTo>
                    <a:pt x="441" y="1837"/>
                  </a:lnTo>
                  <a:lnTo>
                    <a:pt x="612" y="1935"/>
                  </a:lnTo>
                  <a:lnTo>
                    <a:pt x="808" y="1984"/>
                  </a:lnTo>
                  <a:lnTo>
                    <a:pt x="1004" y="2009"/>
                  </a:lnTo>
                  <a:lnTo>
                    <a:pt x="1200" y="1984"/>
                  </a:lnTo>
                  <a:lnTo>
                    <a:pt x="1396" y="1935"/>
                  </a:lnTo>
                  <a:lnTo>
                    <a:pt x="1567" y="1837"/>
                  </a:lnTo>
                  <a:lnTo>
                    <a:pt x="1714" y="1715"/>
                  </a:lnTo>
                  <a:lnTo>
                    <a:pt x="1837" y="1568"/>
                  </a:lnTo>
                  <a:lnTo>
                    <a:pt x="1935" y="1396"/>
                  </a:lnTo>
                  <a:lnTo>
                    <a:pt x="1984" y="1200"/>
                  </a:lnTo>
                  <a:lnTo>
                    <a:pt x="2008" y="1005"/>
                  </a:lnTo>
                  <a:lnTo>
                    <a:pt x="1984" y="809"/>
                  </a:lnTo>
                  <a:lnTo>
                    <a:pt x="1935" y="613"/>
                  </a:lnTo>
                  <a:lnTo>
                    <a:pt x="1837" y="441"/>
                  </a:lnTo>
                  <a:lnTo>
                    <a:pt x="1714" y="294"/>
                  </a:lnTo>
                  <a:lnTo>
                    <a:pt x="1567" y="172"/>
                  </a:lnTo>
                  <a:lnTo>
                    <a:pt x="1396" y="74"/>
                  </a:lnTo>
                  <a:lnTo>
                    <a:pt x="1200" y="25"/>
                  </a:lnTo>
                  <a:lnTo>
                    <a:pt x="10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5334;p56">
              <a:extLst>
                <a:ext uri="{FF2B5EF4-FFF2-40B4-BE49-F238E27FC236}">
                  <a16:creationId xmlns:a16="http://schemas.microsoft.com/office/drawing/2014/main" id="{815AB9BD-C077-0256-5B0B-6E848CC81866}"/>
                </a:ext>
              </a:extLst>
            </p:cNvPr>
            <p:cNvSpPr/>
            <p:nvPr/>
          </p:nvSpPr>
          <p:spPr>
            <a:xfrm>
              <a:off x="3306700" y="3395075"/>
              <a:ext cx="50225" cy="49625"/>
            </a:xfrm>
            <a:custGeom>
              <a:avLst/>
              <a:gdLst/>
              <a:ahLst/>
              <a:cxnLst/>
              <a:rect l="l" t="t" r="r" b="b"/>
              <a:pathLst>
                <a:path w="2009" h="1985" extrusionOk="0">
                  <a:moveTo>
                    <a:pt x="808" y="1"/>
                  </a:moveTo>
                  <a:lnTo>
                    <a:pt x="612" y="74"/>
                  </a:lnTo>
                  <a:lnTo>
                    <a:pt x="441" y="172"/>
                  </a:lnTo>
                  <a:lnTo>
                    <a:pt x="294" y="295"/>
                  </a:lnTo>
                  <a:lnTo>
                    <a:pt x="171" y="441"/>
                  </a:lnTo>
                  <a:lnTo>
                    <a:pt x="73" y="613"/>
                  </a:lnTo>
                  <a:lnTo>
                    <a:pt x="25" y="784"/>
                  </a:lnTo>
                  <a:lnTo>
                    <a:pt x="0" y="980"/>
                  </a:lnTo>
                  <a:lnTo>
                    <a:pt x="25" y="1201"/>
                  </a:lnTo>
                  <a:lnTo>
                    <a:pt x="73" y="1372"/>
                  </a:lnTo>
                  <a:lnTo>
                    <a:pt x="171" y="1544"/>
                  </a:lnTo>
                  <a:lnTo>
                    <a:pt x="294" y="1691"/>
                  </a:lnTo>
                  <a:lnTo>
                    <a:pt x="441" y="1813"/>
                  </a:lnTo>
                  <a:lnTo>
                    <a:pt x="612" y="1911"/>
                  </a:lnTo>
                  <a:lnTo>
                    <a:pt x="808" y="1984"/>
                  </a:lnTo>
                  <a:lnTo>
                    <a:pt x="1200" y="1984"/>
                  </a:lnTo>
                  <a:lnTo>
                    <a:pt x="1396" y="1911"/>
                  </a:lnTo>
                  <a:lnTo>
                    <a:pt x="1567" y="1813"/>
                  </a:lnTo>
                  <a:lnTo>
                    <a:pt x="1714" y="1691"/>
                  </a:lnTo>
                  <a:lnTo>
                    <a:pt x="1837" y="1544"/>
                  </a:lnTo>
                  <a:lnTo>
                    <a:pt x="1935" y="1372"/>
                  </a:lnTo>
                  <a:lnTo>
                    <a:pt x="1984" y="1201"/>
                  </a:lnTo>
                  <a:lnTo>
                    <a:pt x="2008" y="980"/>
                  </a:lnTo>
                  <a:lnTo>
                    <a:pt x="1984" y="784"/>
                  </a:lnTo>
                  <a:lnTo>
                    <a:pt x="1935" y="613"/>
                  </a:lnTo>
                  <a:lnTo>
                    <a:pt x="1837" y="441"/>
                  </a:lnTo>
                  <a:lnTo>
                    <a:pt x="1714" y="295"/>
                  </a:lnTo>
                  <a:lnTo>
                    <a:pt x="1567" y="172"/>
                  </a:lnTo>
                  <a:lnTo>
                    <a:pt x="1396" y="74"/>
                  </a:lnTo>
                  <a:lnTo>
                    <a:pt x="12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5335;p56">
              <a:extLst>
                <a:ext uri="{FF2B5EF4-FFF2-40B4-BE49-F238E27FC236}">
                  <a16:creationId xmlns:a16="http://schemas.microsoft.com/office/drawing/2014/main" id="{493DE01F-414F-04BF-AB18-AB485CC61D63}"/>
                </a:ext>
              </a:extLst>
            </p:cNvPr>
            <p:cNvSpPr/>
            <p:nvPr/>
          </p:nvSpPr>
          <p:spPr>
            <a:xfrm>
              <a:off x="3306700" y="3633875"/>
              <a:ext cx="50225" cy="50225"/>
            </a:xfrm>
            <a:custGeom>
              <a:avLst/>
              <a:gdLst/>
              <a:ahLst/>
              <a:cxnLst/>
              <a:rect l="l" t="t" r="r" b="b"/>
              <a:pathLst>
                <a:path w="2009" h="2009" extrusionOk="0">
                  <a:moveTo>
                    <a:pt x="1004" y="0"/>
                  </a:moveTo>
                  <a:lnTo>
                    <a:pt x="808" y="25"/>
                  </a:lnTo>
                  <a:lnTo>
                    <a:pt x="612" y="74"/>
                  </a:lnTo>
                  <a:lnTo>
                    <a:pt x="441" y="172"/>
                  </a:lnTo>
                  <a:lnTo>
                    <a:pt x="294" y="294"/>
                  </a:lnTo>
                  <a:lnTo>
                    <a:pt x="171" y="441"/>
                  </a:lnTo>
                  <a:lnTo>
                    <a:pt x="73" y="613"/>
                  </a:lnTo>
                  <a:lnTo>
                    <a:pt x="25" y="809"/>
                  </a:lnTo>
                  <a:lnTo>
                    <a:pt x="0" y="1004"/>
                  </a:lnTo>
                  <a:lnTo>
                    <a:pt x="25" y="1200"/>
                  </a:lnTo>
                  <a:lnTo>
                    <a:pt x="73" y="1396"/>
                  </a:lnTo>
                  <a:lnTo>
                    <a:pt x="171" y="1568"/>
                  </a:lnTo>
                  <a:lnTo>
                    <a:pt x="294" y="1715"/>
                  </a:lnTo>
                  <a:lnTo>
                    <a:pt x="441" y="1837"/>
                  </a:lnTo>
                  <a:lnTo>
                    <a:pt x="612" y="1935"/>
                  </a:lnTo>
                  <a:lnTo>
                    <a:pt x="808" y="1984"/>
                  </a:lnTo>
                  <a:lnTo>
                    <a:pt x="1004" y="2009"/>
                  </a:lnTo>
                  <a:lnTo>
                    <a:pt x="1200" y="1984"/>
                  </a:lnTo>
                  <a:lnTo>
                    <a:pt x="1396" y="1935"/>
                  </a:lnTo>
                  <a:lnTo>
                    <a:pt x="1567" y="1837"/>
                  </a:lnTo>
                  <a:lnTo>
                    <a:pt x="1714" y="1715"/>
                  </a:lnTo>
                  <a:lnTo>
                    <a:pt x="1837" y="1568"/>
                  </a:lnTo>
                  <a:lnTo>
                    <a:pt x="1935" y="1396"/>
                  </a:lnTo>
                  <a:lnTo>
                    <a:pt x="1984" y="1200"/>
                  </a:lnTo>
                  <a:lnTo>
                    <a:pt x="2008" y="1004"/>
                  </a:lnTo>
                  <a:lnTo>
                    <a:pt x="1984" y="809"/>
                  </a:lnTo>
                  <a:lnTo>
                    <a:pt x="1935" y="613"/>
                  </a:lnTo>
                  <a:lnTo>
                    <a:pt x="1837" y="441"/>
                  </a:lnTo>
                  <a:lnTo>
                    <a:pt x="1714" y="294"/>
                  </a:lnTo>
                  <a:lnTo>
                    <a:pt x="1567" y="172"/>
                  </a:lnTo>
                  <a:lnTo>
                    <a:pt x="1396" y="74"/>
                  </a:lnTo>
                  <a:lnTo>
                    <a:pt x="1200" y="25"/>
                  </a:lnTo>
                  <a:lnTo>
                    <a:pt x="10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5336;p56">
              <a:extLst>
                <a:ext uri="{FF2B5EF4-FFF2-40B4-BE49-F238E27FC236}">
                  <a16:creationId xmlns:a16="http://schemas.microsoft.com/office/drawing/2014/main" id="{6590D3CF-7A12-E6FC-6972-74869095B6E9}"/>
                </a:ext>
              </a:extLst>
            </p:cNvPr>
            <p:cNvSpPr/>
            <p:nvPr/>
          </p:nvSpPr>
          <p:spPr>
            <a:xfrm>
              <a:off x="3306700" y="3873275"/>
              <a:ext cx="50225" cy="49625"/>
            </a:xfrm>
            <a:custGeom>
              <a:avLst/>
              <a:gdLst/>
              <a:ahLst/>
              <a:cxnLst/>
              <a:rect l="l" t="t" r="r" b="b"/>
              <a:pathLst>
                <a:path w="2009" h="1985" extrusionOk="0">
                  <a:moveTo>
                    <a:pt x="808" y="1"/>
                  </a:moveTo>
                  <a:lnTo>
                    <a:pt x="612" y="74"/>
                  </a:lnTo>
                  <a:lnTo>
                    <a:pt x="441" y="172"/>
                  </a:lnTo>
                  <a:lnTo>
                    <a:pt x="294" y="294"/>
                  </a:lnTo>
                  <a:lnTo>
                    <a:pt x="171" y="441"/>
                  </a:lnTo>
                  <a:lnTo>
                    <a:pt x="73" y="613"/>
                  </a:lnTo>
                  <a:lnTo>
                    <a:pt x="25" y="784"/>
                  </a:lnTo>
                  <a:lnTo>
                    <a:pt x="0" y="1005"/>
                  </a:lnTo>
                  <a:lnTo>
                    <a:pt x="25" y="1201"/>
                  </a:lnTo>
                  <a:lnTo>
                    <a:pt x="73" y="1372"/>
                  </a:lnTo>
                  <a:lnTo>
                    <a:pt x="171" y="1544"/>
                  </a:lnTo>
                  <a:lnTo>
                    <a:pt x="294" y="1690"/>
                  </a:lnTo>
                  <a:lnTo>
                    <a:pt x="441" y="1813"/>
                  </a:lnTo>
                  <a:lnTo>
                    <a:pt x="612" y="1911"/>
                  </a:lnTo>
                  <a:lnTo>
                    <a:pt x="808" y="1984"/>
                  </a:lnTo>
                  <a:lnTo>
                    <a:pt x="1200" y="1984"/>
                  </a:lnTo>
                  <a:lnTo>
                    <a:pt x="1396" y="1911"/>
                  </a:lnTo>
                  <a:lnTo>
                    <a:pt x="1567" y="1813"/>
                  </a:lnTo>
                  <a:lnTo>
                    <a:pt x="1714" y="1690"/>
                  </a:lnTo>
                  <a:lnTo>
                    <a:pt x="1837" y="1544"/>
                  </a:lnTo>
                  <a:lnTo>
                    <a:pt x="1935" y="1372"/>
                  </a:lnTo>
                  <a:lnTo>
                    <a:pt x="1984" y="1201"/>
                  </a:lnTo>
                  <a:lnTo>
                    <a:pt x="2008" y="1005"/>
                  </a:lnTo>
                  <a:lnTo>
                    <a:pt x="1984" y="784"/>
                  </a:lnTo>
                  <a:lnTo>
                    <a:pt x="1935" y="613"/>
                  </a:lnTo>
                  <a:lnTo>
                    <a:pt x="1837" y="441"/>
                  </a:lnTo>
                  <a:lnTo>
                    <a:pt x="1714" y="294"/>
                  </a:lnTo>
                  <a:lnTo>
                    <a:pt x="1567" y="172"/>
                  </a:lnTo>
                  <a:lnTo>
                    <a:pt x="1396" y="74"/>
                  </a:lnTo>
                  <a:lnTo>
                    <a:pt x="12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5337;p56">
              <a:extLst>
                <a:ext uri="{FF2B5EF4-FFF2-40B4-BE49-F238E27FC236}">
                  <a16:creationId xmlns:a16="http://schemas.microsoft.com/office/drawing/2014/main" id="{71D80BB3-89B3-64AB-BA24-5BEC8B635E51}"/>
                </a:ext>
              </a:extLst>
            </p:cNvPr>
            <p:cNvSpPr/>
            <p:nvPr/>
          </p:nvSpPr>
          <p:spPr>
            <a:xfrm>
              <a:off x="3983875" y="2981775"/>
              <a:ext cx="63700" cy="298225"/>
            </a:xfrm>
            <a:custGeom>
              <a:avLst/>
              <a:gdLst/>
              <a:ahLst/>
              <a:cxnLst/>
              <a:rect l="l" t="t" r="r" b="b"/>
              <a:pathLst>
                <a:path w="2548" h="11929" extrusionOk="0">
                  <a:moveTo>
                    <a:pt x="148" y="1"/>
                  </a:moveTo>
                  <a:lnTo>
                    <a:pt x="74" y="25"/>
                  </a:lnTo>
                  <a:lnTo>
                    <a:pt x="25" y="74"/>
                  </a:lnTo>
                  <a:lnTo>
                    <a:pt x="1" y="123"/>
                  </a:lnTo>
                  <a:lnTo>
                    <a:pt x="1" y="197"/>
                  </a:lnTo>
                  <a:lnTo>
                    <a:pt x="2205" y="11781"/>
                  </a:lnTo>
                  <a:lnTo>
                    <a:pt x="2229" y="11830"/>
                  </a:lnTo>
                  <a:lnTo>
                    <a:pt x="2278" y="11879"/>
                  </a:lnTo>
                  <a:lnTo>
                    <a:pt x="2327" y="11904"/>
                  </a:lnTo>
                  <a:lnTo>
                    <a:pt x="2376" y="11928"/>
                  </a:lnTo>
                  <a:lnTo>
                    <a:pt x="2425" y="11928"/>
                  </a:lnTo>
                  <a:lnTo>
                    <a:pt x="2474" y="11904"/>
                  </a:lnTo>
                  <a:lnTo>
                    <a:pt x="2523" y="11855"/>
                  </a:lnTo>
                  <a:lnTo>
                    <a:pt x="2548" y="11781"/>
                  </a:lnTo>
                  <a:lnTo>
                    <a:pt x="2548" y="11708"/>
                  </a:lnTo>
                  <a:lnTo>
                    <a:pt x="343" y="123"/>
                  </a:lnTo>
                  <a:lnTo>
                    <a:pt x="319" y="74"/>
                  </a:lnTo>
                  <a:lnTo>
                    <a:pt x="270" y="25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5338;p56">
              <a:extLst>
                <a:ext uri="{FF2B5EF4-FFF2-40B4-BE49-F238E27FC236}">
                  <a16:creationId xmlns:a16="http://schemas.microsoft.com/office/drawing/2014/main" id="{4EFB81AD-0FD2-1D36-9672-6EBE5D1954AA}"/>
                </a:ext>
              </a:extLst>
            </p:cNvPr>
            <p:cNvSpPr/>
            <p:nvPr/>
          </p:nvSpPr>
          <p:spPr>
            <a:xfrm>
              <a:off x="2723175" y="2981775"/>
              <a:ext cx="52675" cy="216775"/>
            </a:xfrm>
            <a:custGeom>
              <a:avLst/>
              <a:gdLst/>
              <a:ahLst/>
              <a:cxnLst/>
              <a:rect l="l" t="t" r="r" b="b"/>
              <a:pathLst>
                <a:path w="2107" h="8671" extrusionOk="0">
                  <a:moveTo>
                    <a:pt x="1911" y="1"/>
                  </a:moveTo>
                  <a:lnTo>
                    <a:pt x="1838" y="25"/>
                  </a:lnTo>
                  <a:lnTo>
                    <a:pt x="1789" y="74"/>
                  </a:lnTo>
                  <a:lnTo>
                    <a:pt x="1764" y="123"/>
                  </a:lnTo>
                  <a:lnTo>
                    <a:pt x="1" y="8475"/>
                  </a:lnTo>
                  <a:lnTo>
                    <a:pt x="1" y="8524"/>
                  </a:lnTo>
                  <a:lnTo>
                    <a:pt x="25" y="8597"/>
                  </a:lnTo>
                  <a:lnTo>
                    <a:pt x="74" y="8646"/>
                  </a:lnTo>
                  <a:lnTo>
                    <a:pt x="123" y="8671"/>
                  </a:lnTo>
                  <a:lnTo>
                    <a:pt x="221" y="8671"/>
                  </a:lnTo>
                  <a:lnTo>
                    <a:pt x="270" y="8646"/>
                  </a:lnTo>
                  <a:lnTo>
                    <a:pt x="319" y="8597"/>
                  </a:lnTo>
                  <a:lnTo>
                    <a:pt x="344" y="8548"/>
                  </a:lnTo>
                  <a:lnTo>
                    <a:pt x="2107" y="197"/>
                  </a:lnTo>
                  <a:lnTo>
                    <a:pt x="2107" y="123"/>
                  </a:lnTo>
                  <a:lnTo>
                    <a:pt x="2082" y="74"/>
                  </a:lnTo>
                  <a:lnTo>
                    <a:pt x="2033" y="25"/>
                  </a:lnTo>
                  <a:lnTo>
                    <a:pt x="19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5339;p56">
              <a:extLst>
                <a:ext uri="{FF2B5EF4-FFF2-40B4-BE49-F238E27FC236}">
                  <a16:creationId xmlns:a16="http://schemas.microsoft.com/office/drawing/2014/main" id="{8777B6B8-C0B4-EBC8-D3D7-AD66BDAB7B72}"/>
                </a:ext>
              </a:extLst>
            </p:cNvPr>
            <p:cNvSpPr/>
            <p:nvPr/>
          </p:nvSpPr>
          <p:spPr>
            <a:xfrm>
              <a:off x="2420100" y="4009200"/>
              <a:ext cx="1932400" cy="1467675"/>
            </a:xfrm>
            <a:custGeom>
              <a:avLst/>
              <a:gdLst/>
              <a:ahLst/>
              <a:cxnLst/>
              <a:rect l="l" t="t" r="r" b="b"/>
              <a:pathLst>
                <a:path w="77296" h="58707" extrusionOk="0">
                  <a:moveTo>
                    <a:pt x="19594" y="1"/>
                  </a:moveTo>
                  <a:lnTo>
                    <a:pt x="0" y="58707"/>
                  </a:lnTo>
                  <a:lnTo>
                    <a:pt x="0" y="58707"/>
                  </a:lnTo>
                  <a:lnTo>
                    <a:pt x="77295" y="58609"/>
                  </a:lnTo>
                  <a:lnTo>
                    <a:pt x="570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5340;p56">
              <a:extLst>
                <a:ext uri="{FF2B5EF4-FFF2-40B4-BE49-F238E27FC236}">
                  <a16:creationId xmlns:a16="http://schemas.microsoft.com/office/drawing/2014/main" id="{A95655E2-1E5A-7DEB-779E-5653EDFD7F28}"/>
                </a:ext>
              </a:extLst>
            </p:cNvPr>
            <p:cNvSpPr/>
            <p:nvPr/>
          </p:nvSpPr>
          <p:spPr>
            <a:xfrm>
              <a:off x="2861550" y="4009200"/>
              <a:ext cx="1035400" cy="145150"/>
            </a:xfrm>
            <a:custGeom>
              <a:avLst/>
              <a:gdLst/>
              <a:ahLst/>
              <a:cxnLst/>
              <a:rect l="l" t="t" r="r" b="b"/>
              <a:pathLst>
                <a:path w="41416" h="5806" extrusionOk="0">
                  <a:moveTo>
                    <a:pt x="1936" y="1"/>
                  </a:moveTo>
                  <a:lnTo>
                    <a:pt x="1" y="5805"/>
                  </a:lnTo>
                  <a:lnTo>
                    <a:pt x="41416" y="5805"/>
                  </a:lnTo>
                  <a:lnTo>
                    <a:pt x="3943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5341;p56">
              <a:extLst>
                <a:ext uri="{FF2B5EF4-FFF2-40B4-BE49-F238E27FC236}">
                  <a16:creationId xmlns:a16="http://schemas.microsoft.com/office/drawing/2014/main" id="{C18002AA-3A58-BCDA-7FB8-112C6C8F6E4C}"/>
                </a:ext>
              </a:extLst>
            </p:cNvPr>
            <p:cNvSpPr/>
            <p:nvPr/>
          </p:nvSpPr>
          <p:spPr>
            <a:xfrm>
              <a:off x="3010950" y="4009200"/>
              <a:ext cx="89425" cy="156775"/>
            </a:xfrm>
            <a:custGeom>
              <a:avLst/>
              <a:gdLst/>
              <a:ahLst/>
              <a:cxnLst/>
              <a:rect l="l" t="t" r="r" b="b"/>
              <a:pathLst>
                <a:path w="3577" h="6271" extrusionOk="0">
                  <a:moveTo>
                    <a:pt x="980" y="1"/>
                  </a:moveTo>
                  <a:lnTo>
                    <a:pt x="1" y="5805"/>
                  </a:lnTo>
                  <a:lnTo>
                    <a:pt x="1054" y="6271"/>
                  </a:lnTo>
                  <a:lnTo>
                    <a:pt x="2989" y="5805"/>
                  </a:lnTo>
                  <a:lnTo>
                    <a:pt x="35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5342;p56">
              <a:extLst>
                <a:ext uri="{FF2B5EF4-FFF2-40B4-BE49-F238E27FC236}">
                  <a16:creationId xmlns:a16="http://schemas.microsoft.com/office/drawing/2014/main" id="{53BA40F6-7260-1D51-2044-35728E0FF875}"/>
                </a:ext>
              </a:extLst>
            </p:cNvPr>
            <p:cNvSpPr/>
            <p:nvPr/>
          </p:nvSpPr>
          <p:spPr>
            <a:xfrm>
              <a:off x="3623250" y="4009200"/>
              <a:ext cx="119400" cy="170850"/>
            </a:xfrm>
            <a:custGeom>
              <a:avLst/>
              <a:gdLst/>
              <a:ahLst/>
              <a:cxnLst/>
              <a:rect l="l" t="t" r="r" b="b"/>
              <a:pathLst>
                <a:path w="4776" h="6834" extrusionOk="0">
                  <a:moveTo>
                    <a:pt x="0" y="1"/>
                  </a:moveTo>
                  <a:lnTo>
                    <a:pt x="980" y="5805"/>
                  </a:lnTo>
                  <a:lnTo>
                    <a:pt x="3478" y="6834"/>
                  </a:lnTo>
                  <a:lnTo>
                    <a:pt x="4776" y="5805"/>
                  </a:lnTo>
                  <a:lnTo>
                    <a:pt x="32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5343;p56">
              <a:extLst>
                <a:ext uri="{FF2B5EF4-FFF2-40B4-BE49-F238E27FC236}">
                  <a16:creationId xmlns:a16="http://schemas.microsoft.com/office/drawing/2014/main" id="{AE36F6D2-234D-FBC6-7FFA-294EE337EE40}"/>
                </a:ext>
              </a:extLst>
            </p:cNvPr>
            <p:cNvSpPr/>
            <p:nvPr/>
          </p:nvSpPr>
          <p:spPr>
            <a:xfrm>
              <a:off x="2862175" y="1463925"/>
              <a:ext cx="294525" cy="294525"/>
            </a:xfrm>
            <a:custGeom>
              <a:avLst/>
              <a:gdLst/>
              <a:ahLst/>
              <a:cxnLst/>
              <a:rect l="l" t="t" r="r" b="b"/>
              <a:pathLst>
                <a:path w="11781" h="11781" extrusionOk="0">
                  <a:moveTo>
                    <a:pt x="5903" y="0"/>
                  </a:moveTo>
                  <a:lnTo>
                    <a:pt x="5584" y="25"/>
                  </a:lnTo>
                  <a:lnTo>
                    <a:pt x="5290" y="49"/>
                  </a:lnTo>
                  <a:lnTo>
                    <a:pt x="4996" y="74"/>
                  </a:lnTo>
                  <a:lnTo>
                    <a:pt x="4703" y="123"/>
                  </a:lnTo>
                  <a:lnTo>
                    <a:pt x="4139" y="270"/>
                  </a:lnTo>
                  <a:lnTo>
                    <a:pt x="3600" y="465"/>
                  </a:lnTo>
                  <a:lnTo>
                    <a:pt x="3086" y="710"/>
                  </a:lnTo>
                  <a:lnTo>
                    <a:pt x="2596" y="1004"/>
                  </a:lnTo>
                  <a:lnTo>
                    <a:pt x="2155" y="1347"/>
                  </a:lnTo>
                  <a:lnTo>
                    <a:pt x="1739" y="1739"/>
                  </a:lnTo>
                  <a:lnTo>
                    <a:pt x="1347" y="2155"/>
                  </a:lnTo>
                  <a:lnTo>
                    <a:pt x="1004" y="2596"/>
                  </a:lnTo>
                  <a:lnTo>
                    <a:pt x="710" y="3086"/>
                  </a:lnTo>
                  <a:lnTo>
                    <a:pt x="466" y="3600"/>
                  </a:lnTo>
                  <a:lnTo>
                    <a:pt x="270" y="4139"/>
                  </a:lnTo>
                  <a:lnTo>
                    <a:pt x="123" y="4703"/>
                  </a:lnTo>
                  <a:lnTo>
                    <a:pt x="74" y="4996"/>
                  </a:lnTo>
                  <a:lnTo>
                    <a:pt x="25" y="5290"/>
                  </a:lnTo>
                  <a:lnTo>
                    <a:pt x="25" y="5584"/>
                  </a:lnTo>
                  <a:lnTo>
                    <a:pt x="0" y="5903"/>
                  </a:lnTo>
                  <a:lnTo>
                    <a:pt x="25" y="6197"/>
                  </a:lnTo>
                  <a:lnTo>
                    <a:pt x="25" y="6490"/>
                  </a:lnTo>
                  <a:lnTo>
                    <a:pt x="74" y="6784"/>
                  </a:lnTo>
                  <a:lnTo>
                    <a:pt x="123" y="7078"/>
                  </a:lnTo>
                  <a:lnTo>
                    <a:pt x="270" y="7642"/>
                  </a:lnTo>
                  <a:lnTo>
                    <a:pt x="466" y="8180"/>
                  </a:lnTo>
                  <a:lnTo>
                    <a:pt x="710" y="8695"/>
                  </a:lnTo>
                  <a:lnTo>
                    <a:pt x="1004" y="9185"/>
                  </a:lnTo>
                  <a:lnTo>
                    <a:pt x="1347" y="9650"/>
                  </a:lnTo>
                  <a:lnTo>
                    <a:pt x="1739" y="10066"/>
                  </a:lnTo>
                  <a:lnTo>
                    <a:pt x="2155" y="10434"/>
                  </a:lnTo>
                  <a:lnTo>
                    <a:pt x="2596" y="10776"/>
                  </a:lnTo>
                  <a:lnTo>
                    <a:pt x="3086" y="11070"/>
                  </a:lnTo>
                  <a:lnTo>
                    <a:pt x="3600" y="11315"/>
                  </a:lnTo>
                  <a:lnTo>
                    <a:pt x="4139" y="11511"/>
                  </a:lnTo>
                  <a:lnTo>
                    <a:pt x="4703" y="11658"/>
                  </a:lnTo>
                  <a:lnTo>
                    <a:pt x="4996" y="11707"/>
                  </a:lnTo>
                  <a:lnTo>
                    <a:pt x="5290" y="11756"/>
                  </a:lnTo>
                  <a:lnTo>
                    <a:pt x="5584" y="11781"/>
                  </a:lnTo>
                  <a:lnTo>
                    <a:pt x="6197" y="11781"/>
                  </a:lnTo>
                  <a:lnTo>
                    <a:pt x="6490" y="11756"/>
                  </a:lnTo>
                  <a:lnTo>
                    <a:pt x="6784" y="11707"/>
                  </a:lnTo>
                  <a:lnTo>
                    <a:pt x="7078" y="11658"/>
                  </a:lnTo>
                  <a:lnTo>
                    <a:pt x="7642" y="11511"/>
                  </a:lnTo>
                  <a:lnTo>
                    <a:pt x="8180" y="11315"/>
                  </a:lnTo>
                  <a:lnTo>
                    <a:pt x="8695" y="11070"/>
                  </a:lnTo>
                  <a:lnTo>
                    <a:pt x="9185" y="10776"/>
                  </a:lnTo>
                  <a:lnTo>
                    <a:pt x="9625" y="10434"/>
                  </a:lnTo>
                  <a:lnTo>
                    <a:pt x="10042" y="10066"/>
                  </a:lnTo>
                  <a:lnTo>
                    <a:pt x="10434" y="9650"/>
                  </a:lnTo>
                  <a:lnTo>
                    <a:pt x="10776" y="9185"/>
                  </a:lnTo>
                  <a:lnTo>
                    <a:pt x="11070" y="8695"/>
                  </a:lnTo>
                  <a:lnTo>
                    <a:pt x="11315" y="8180"/>
                  </a:lnTo>
                  <a:lnTo>
                    <a:pt x="11511" y="7642"/>
                  </a:lnTo>
                  <a:lnTo>
                    <a:pt x="11658" y="7078"/>
                  </a:lnTo>
                  <a:lnTo>
                    <a:pt x="11707" y="6784"/>
                  </a:lnTo>
                  <a:lnTo>
                    <a:pt x="11756" y="6490"/>
                  </a:lnTo>
                  <a:lnTo>
                    <a:pt x="11756" y="6197"/>
                  </a:lnTo>
                  <a:lnTo>
                    <a:pt x="11781" y="5903"/>
                  </a:lnTo>
                  <a:lnTo>
                    <a:pt x="11756" y="5584"/>
                  </a:lnTo>
                  <a:lnTo>
                    <a:pt x="11756" y="5290"/>
                  </a:lnTo>
                  <a:lnTo>
                    <a:pt x="11707" y="4996"/>
                  </a:lnTo>
                  <a:lnTo>
                    <a:pt x="11658" y="4703"/>
                  </a:lnTo>
                  <a:lnTo>
                    <a:pt x="11511" y="4139"/>
                  </a:lnTo>
                  <a:lnTo>
                    <a:pt x="11315" y="3600"/>
                  </a:lnTo>
                  <a:lnTo>
                    <a:pt x="11070" y="3086"/>
                  </a:lnTo>
                  <a:lnTo>
                    <a:pt x="10776" y="2596"/>
                  </a:lnTo>
                  <a:lnTo>
                    <a:pt x="10434" y="2155"/>
                  </a:lnTo>
                  <a:lnTo>
                    <a:pt x="10042" y="1739"/>
                  </a:lnTo>
                  <a:lnTo>
                    <a:pt x="9625" y="1347"/>
                  </a:lnTo>
                  <a:lnTo>
                    <a:pt x="9185" y="1004"/>
                  </a:lnTo>
                  <a:lnTo>
                    <a:pt x="8695" y="710"/>
                  </a:lnTo>
                  <a:lnTo>
                    <a:pt x="8180" y="465"/>
                  </a:lnTo>
                  <a:lnTo>
                    <a:pt x="7642" y="270"/>
                  </a:lnTo>
                  <a:lnTo>
                    <a:pt x="7078" y="123"/>
                  </a:lnTo>
                  <a:lnTo>
                    <a:pt x="6784" y="74"/>
                  </a:lnTo>
                  <a:lnTo>
                    <a:pt x="6490" y="49"/>
                  </a:lnTo>
                  <a:lnTo>
                    <a:pt x="6197" y="25"/>
                  </a:lnTo>
                  <a:lnTo>
                    <a:pt x="5903" y="0"/>
                  </a:lnTo>
                  <a:close/>
                </a:path>
              </a:pathLst>
            </a:custGeom>
            <a:solidFill>
              <a:srgbClr val="FCF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5344;p56">
              <a:extLst>
                <a:ext uri="{FF2B5EF4-FFF2-40B4-BE49-F238E27FC236}">
                  <a16:creationId xmlns:a16="http://schemas.microsoft.com/office/drawing/2014/main" id="{57AAC625-8D08-F3E7-9850-C81D159BAC7E}"/>
                </a:ext>
              </a:extLst>
            </p:cNvPr>
            <p:cNvSpPr/>
            <p:nvPr/>
          </p:nvSpPr>
          <p:spPr>
            <a:xfrm>
              <a:off x="2862175" y="1463925"/>
              <a:ext cx="294525" cy="294525"/>
            </a:xfrm>
            <a:custGeom>
              <a:avLst/>
              <a:gdLst/>
              <a:ahLst/>
              <a:cxnLst/>
              <a:rect l="l" t="t" r="r" b="b"/>
              <a:pathLst>
                <a:path w="11781" h="11781" fill="none" extrusionOk="0">
                  <a:moveTo>
                    <a:pt x="5903" y="0"/>
                  </a:moveTo>
                  <a:lnTo>
                    <a:pt x="5903" y="0"/>
                  </a:lnTo>
                  <a:lnTo>
                    <a:pt x="5584" y="25"/>
                  </a:lnTo>
                  <a:lnTo>
                    <a:pt x="5290" y="49"/>
                  </a:lnTo>
                  <a:lnTo>
                    <a:pt x="4996" y="74"/>
                  </a:lnTo>
                  <a:lnTo>
                    <a:pt x="4703" y="123"/>
                  </a:lnTo>
                  <a:lnTo>
                    <a:pt x="4139" y="270"/>
                  </a:lnTo>
                  <a:lnTo>
                    <a:pt x="3600" y="465"/>
                  </a:lnTo>
                  <a:lnTo>
                    <a:pt x="3086" y="710"/>
                  </a:lnTo>
                  <a:lnTo>
                    <a:pt x="2596" y="1004"/>
                  </a:lnTo>
                  <a:lnTo>
                    <a:pt x="2155" y="1347"/>
                  </a:lnTo>
                  <a:lnTo>
                    <a:pt x="1739" y="1739"/>
                  </a:lnTo>
                  <a:lnTo>
                    <a:pt x="1347" y="2155"/>
                  </a:lnTo>
                  <a:lnTo>
                    <a:pt x="1004" y="2596"/>
                  </a:lnTo>
                  <a:lnTo>
                    <a:pt x="710" y="3086"/>
                  </a:lnTo>
                  <a:lnTo>
                    <a:pt x="466" y="3600"/>
                  </a:lnTo>
                  <a:lnTo>
                    <a:pt x="270" y="4139"/>
                  </a:lnTo>
                  <a:lnTo>
                    <a:pt x="123" y="4703"/>
                  </a:lnTo>
                  <a:lnTo>
                    <a:pt x="74" y="4996"/>
                  </a:lnTo>
                  <a:lnTo>
                    <a:pt x="25" y="5290"/>
                  </a:lnTo>
                  <a:lnTo>
                    <a:pt x="25" y="5584"/>
                  </a:lnTo>
                  <a:lnTo>
                    <a:pt x="0" y="5903"/>
                  </a:lnTo>
                  <a:lnTo>
                    <a:pt x="0" y="5903"/>
                  </a:lnTo>
                  <a:lnTo>
                    <a:pt x="25" y="6197"/>
                  </a:lnTo>
                  <a:lnTo>
                    <a:pt x="25" y="6490"/>
                  </a:lnTo>
                  <a:lnTo>
                    <a:pt x="74" y="6784"/>
                  </a:lnTo>
                  <a:lnTo>
                    <a:pt x="123" y="7078"/>
                  </a:lnTo>
                  <a:lnTo>
                    <a:pt x="270" y="7642"/>
                  </a:lnTo>
                  <a:lnTo>
                    <a:pt x="466" y="8180"/>
                  </a:lnTo>
                  <a:lnTo>
                    <a:pt x="710" y="8695"/>
                  </a:lnTo>
                  <a:lnTo>
                    <a:pt x="1004" y="9185"/>
                  </a:lnTo>
                  <a:lnTo>
                    <a:pt x="1347" y="9650"/>
                  </a:lnTo>
                  <a:lnTo>
                    <a:pt x="1739" y="10066"/>
                  </a:lnTo>
                  <a:lnTo>
                    <a:pt x="2155" y="10434"/>
                  </a:lnTo>
                  <a:lnTo>
                    <a:pt x="2596" y="10776"/>
                  </a:lnTo>
                  <a:lnTo>
                    <a:pt x="3086" y="11070"/>
                  </a:lnTo>
                  <a:lnTo>
                    <a:pt x="3600" y="11315"/>
                  </a:lnTo>
                  <a:lnTo>
                    <a:pt x="4139" y="11511"/>
                  </a:lnTo>
                  <a:lnTo>
                    <a:pt x="4703" y="11658"/>
                  </a:lnTo>
                  <a:lnTo>
                    <a:pt x="4996" y="11707"/>
                  </a:lnTo>
                  <a:lnTo>
                    <a:pt x="5290" y="11756"/>
                  </a:lnTo>
                  <a:lnTo>
                    <a:pt x="5584" y="11781"/>
                  </a:lnTo>
                  <a:lnTo>
                    <a:pt x="5903" y="11781"/>
                  </a:lnTo>
                  <a:lnTo>
                    <a:pt x="5903" y="11781"/>
                  </a:lnTo>
                  <a:lnTo>
                    <a:pt x="6197" y="11781"/>
                  </a:lnTo>
                  <a:lnTo>
                    <a:pt x="6490" y="11756"/>
                  </a:lnTo>
                  <a:lnTo>
                    <a:pt x="6784" y="11707"/>
                  </a:lnTo>
                  <a:lnTo>
                    <a:pt x="7078" y="11658"/>
                  </a:lnTo>
                  <a:lnTo>
                    <a:pt x="7642" y="11511"/>
                  </a:lnTo>
                  <a:lnTo>
                    <a:pt x="8180" y="11315"/>
                  </a:lnTo>
                  <a:lnTo>
                    <a:pt x="8695" y="11070"/>
                  </a:lnTo>
                  <a:lnTo>
                    <a:pt x="9185" y="10776"/>
                  </a:lnTo>
                  <a:lnTo>
                    <a:pt x="9625" y="10434"/>
                  </a:lnTo>
                  <a:lnTo>
                    <a:pt x="10042" y="10066"/>
                  </a:lnTo>
                  <a:lnTo>
                    <a:pt x="10434" y="9650"/>
                  </a:lnTo>
                  <a:lnTo>
                    <a:pt x="10776" y="9185"/>
                  </a:lnTo>
                  <a:lnTo>
                    <a:pt x="11070" y="8695"/>
                  </a:lnTo>
                  <a:lnTo>
                    <a:pt x="11315" y="8180"/>
                  </a:lnTo>
                  <a:lnTo>
                    <a:pt x="11511" y="7642"/>
                  </a:lnTo>
                  <a:lnTo>
                    <a:pt x="11658" y="7078"/>
                  </a:lnTo>
                  <a:lnTo>
                    <a:pt x="11707" y="6784"/>
                  </a:lnTo>
                  <a:lnTo>
                    <a:pt x="11756" y="6490"/>
                  </a:lnTo>
                  <a:lnTo>
                    <a:pt x="11756" y="6197"/>
                  </a:lnTo>
                  <a:lnTo>
                    <a:pt x="11781" y="5903"/>
                  </a:lnTo>
                  <a:lnTo>
                    <a:pt x="11781" y="5903"/>
                  </a:lnTo>
                  <a:lnTo>
                    <a:pt x="11756" y="5584"/>
                  </a:lnTo>
                  <a:lnTo>
                    <a:pt x="11756" y="5290"/>
                  </a:lnTo>
                  <a:lnTo>
                    <a:pt x="11707" y="4996"/>
                  </a:lnTo>
                  <a:lnTo>
                    <a:pt x="11658" y="4703"/>
                  </a:lnTo>
                  <a:lnTo>
                    <a:pt x="11511" y="4139"/>
                  </a:lnTo>
                  <a:lnTo>
                    <a:pt x="11315" y="3600"/>
                  </a:lnTo>
                  <a:lnTo>
                    <a:pt x="11070" y="3086"/>
                  </a:lnTo>
                  <a:lnTo>
                    <a:pt x="10776" y="2596"/>
                  </a:lnTo>
                  <a:lnTo>
                    <a:pt x="10434" y="2155"/>
                  </a:lnTo>
                  <a:lnTo>
                    <a:pt x="10042" y="1739"/>
                  </a:lnTo>
                  <a:lnTo>
                    <a:pt x="9625" y="1347"/>
                  </a:lnTo>
                  <a:lnTo>
                    <a:pt x="9185" y="1004"/>
                  </a:lnTo>
                  <a:lnTo>
                    <a:pt x="8695" y="710"/>
                  </a:lnTo>
                  <a:lnTo>
                    <a:pt x="8180" y="465"/>
                  </a:lnTo>
                  <a:lnTo>
                    <a:pt x="7642" y="270"/>
                  </a:lnTo>
                  <a:lnTo>
                    <a:pt x="7078" y="123"/>
                  </a:lnTo>
                  <a:lnTo>
                    <a:pt x="6784" y="74"/>
                  </a:lnTo>
                  <a:lnTo>
                    <a:pt x="6490" y="49"/>
                  </a:lnTo>
                  <a:lnTo>
                    <a:pt x="6197" y="25"/>
                  </a:lnTo>
                  <a:lnTo>
                    <a:pt x="590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5345;p56">
              <a:extLst>
                <a:ext uri="{FF2B5EF4-FFF2-40B4-BE49-F238E27FC236}">
                  <a16:creationId xmlns:a16="http://schemas.microsoft.com/office/drawing/2014/main" id="{90EE5759-F85E-DD28-AEE6-DC64FF219B5A}"/>
                </a:ext>
              </a:extLst>
            </p:cNvPr>
            <p:cNvSpPr/>
            <p:nvPr/>
          </p:nvSpPr>
          <p:spPr>
            <a:xfrm>
              <a:off x="3677725" y="1463925"/>
              <a:ext cx="293925" cy="294525"/>
            </a:xfrm>
            <a:custGeom>
              <a:avLst/>
              <a:gdLst/>
              <a:ahLst/>
              <a:cxnLst/>
              <a:rect l="l" t="t" r="r" b="b"/>
              <a:pathLst>
                <a:path w="11757" h="11781" extrusionOk="0">
                  <a:moveTo>
                    <a:pt x="5879" y="0"/>
                  </a:moveTo>
                  <a:lnTo>
                    <a:pt x="5560" y="25"/>
                  </a:lnTo>
                  <a:lnTo>
                    <a:pt x="5267" y="49"/>
                  </a:lnTo>
                  <a:lnTo>
                    <a:pt x="4973" y="74"/>
                  </a:lnTo>
                  <a:lnTo>
                    <a:pt x="4679" y="123"/>
                  </a:lnTo>
                  <a:lnTo>
                    <a:pt x="4115" y="270"/>
                  </a:lnTo>
                  <a:lnTo>
                    <a:pt x="3577" y="465"/>
                  </a:lnTo>
                  <a:lnTo>
                    <a:pt x="3062" y="710"/>
                  </a:lnTo>
                  <a:lnTo>
                    <a:pt x="2597" y="1004"/>
                  </a:lnTo>
                  <a:lnTo>
                    <a:pt x="2132" y="1347"/>
                  </a:lnTo>
                  <a:lnTo>
                    <a:pt x="1715" y="1739"/>
                  </a:lnTo>
                  <a:lnTo>
                    <a:pt x="1323" y="2155"/>
                  </a:lnTo>
                  <a:lnTo>
                    <a:pt x="1005" y="2596"/>
                  </a:lnTo>
                  <a:lnTo>
                    <a:pt x="711" y="3086"/>
                  </a:lnTo>
                  <a:lnTo>
                    <a:pt x="442" y="3600"/>
                  </a:lnTo>
                  <a:lnTo>
                    <a:pt x="246" y="4139"/>
                  </a:lnTo>
                  <a:lnTo>
                    <a:pt x="99" y="4703"/>
                  </a:lnTo>
                  <a:lnTo>
                    <a:pt x="50" y="4996"/>
                  </a:lnTo>
                  <a:lnTo>
                    <a:pt x="25" y="5290"/>
                  </a:lnTo>
                  <a:lnTo>
                    <a:pt x="1" y="5584"/>
                  </a:lnTo>
                  <a:lnTo>
                    <a:pt x="1" y="5903"/>
                  </a:lnTo>
                  <a:lnTo>
                    <a:pt x="1" y="6197"/>
                  </a:lnTo>
                  <a:lnTo>
                    <a:pt x="25" y="6490"/>
                  </a:lnTo>
                  <a:lnTo>
                    <a:pt x="50" y="6784"/>
                  </a:lnTo>
                  <a:lnTo>
                    <a:pt x="99" y="7078"/>
                  </a:lnTo>
                  <a:lnTo>
                    <a:pt x="246" y="7642"/>
                  </a:lnTo>
                  <a:lnTo>
                    <a:pt x="442" y="8180"/>
                  </a:lnTo>
                  <a:lnTo>
                    <a:pt x="711" y="8695"/>
                  </a:lnTo>
                  <a:lnTo>
                    <a:pt x="1005" y="9185"/>
                  </a:lnTo>
                  <a:lnTo>
                    <a:pt x="1323" y="9650"/>
                  </a:lnTo>
                  <a:lnTo>
                    <a:pt x="1715" y="10066"/>
                  </a:lnTo>
                  <a:lnTo>
                    <a:pt x="2132" y="10434"/>
                  </a:lnTo>
                  <a:lnTo>
                    <a:pt x="2597" y="10776"/>
                  </a:lnTo>
                  <a:lnTo>
                    <a:pt x="3062" y="11070"/>
                  </a:lnTo>
                  <a:lnTo>
                    <a:pt x="3577" y="11315"/>
                  </a:lnTo>
                  <a:lnTo>
                    <a:pt x="4115" y="11511"/>
                  </a:lnTo>
                  <a:lnTo>
                    <a:pt x="4679" y="11658"/>
                  </a:lnTo>
                  <a:lnTo>
                    <a:pt x="4973" y="11707"/>
                  </a:lnTo>
                  <a:lnTo>
                    <a:pt x="5267" y="11756"/>
                  </a:lnTo>
                  <a:lnTo>
                    <a:pt x="5560" y="11781"/>
                  </a:lnTo>
                  <a:lnTo>
                    <a:pt x="6173" y="11781"/>
                  </a:lnTo>
                  <a:lnTo>
                    <a:pt x="6467" y="11756"/>
                  </a:lnTo>
                  <a:lnTo>
                    <a:pt x="6760" y="11707"/>
                  </a:lnTo>
                  <a:lnTo>
                    <a:pt x="7054" y="11658"/>
                  </a:lnTo>
                  <a:lnTo>
                    <a:pt x="7618" y="11511"/>
                  </a:lnTo>
                  <a:lnTo>
                    <a:pt x="8157" y="11315"/>
                  </a:lnTo>
                  <a:lnTo>
                    <a:pt x="8671" y="11070"/>
                  </a:lnTo>
                  <a:lnTo>
                    <a:pt x="9161" y="10776"/>
                  </a:lnTo>
                  <a:lnTo>
                    <a:pt x="9626" y="10434"/>
                  </a:lnTo>
                  <a:lnTo>
                    <a:pt x="10042" y="10066"/>
                  </a:lnTo>
                  <a:lnTo>
                    <a:pt x="10410" y="9650"/>
                  </a:lnTo>
                  <a:lnTo>
                    <a:pt x="10753" y="9185"/>
                  </a:lnTo>
                  <a:lnTo>
                    <a:pt x="11047" y="8695"/>
                  </a:lnTo>
                  <a:lnTo>
                    <a:pt x="11291" y="8180"/>
                  </a:lnTo>
                  <a:lnTo>
                    <a:pt x="11487" y="7642"/>
                  </a:lnTo>
                  <a:lnTo>
                    <a:pt x="11634" y="7078"/>
                  </a:lnTo>
                  <a:lnTo>
                    <a:pt x="11683" y="6784"/>
                  </a:lnTo>
                  <a:lnTo>
                    <a:pt x="11732" y="6490"/>
                  </a:lnTo>
                  <a:lnTo>
                    <a:pt x="11757" y="6197"/>
                  </a:lnTo>
                  <a:lnTo>
                    <a:pt x="11757" y="5903"/>
                  </a:lnTo>
                  <a:lnTo>
                    <a:pt x="11757" y="5584"/>
                  </a:lnTo>
                  <a:lnTo>
                    <a:pt x="11732" y="5290"/>
                  </a:lnTo>
                  <a:lnTo>
                    <a:pt x="11683" y="4996"/>
                  </a:lnTo>
                  <a:lnTo>
                    <a:pt x="11634" y="4703"/>
                  </a:lnTo>
                  <a:lnTo>
                    <a:pt x="11487" y="4139"/>
                  </a:lnTo>
                  <a:lnTo>
                    <a:pt x="11291" y="3600"/>
                  </a:lnTo>
                  <a:lnTo>
                    <a:pt x="11047" y="3086"/>
                  </a:lnTo>
                  <a:lnTo>
                    <a:pt x="10753" y="2596"/>
                  </a:lnTo>
                  <a:lnTo>
                    <a:pt x="10410" y="2155"/>
                  </a:lnTo>
                  <a:lnTo>
                    <a:pt x="10042" y="1739"/>
                  </a:lnTo>
                  <a:lnTo>
                    <a:pt x="9626" y="1347"/>
                  </a:lnTo>
                  <a:lnTo>
                    <a:pt x="9161" y="1004"/>
                  </a:lnTo>
                  <a:lnTo>
                    <a:pt x="8671" y="710"/>
                  </a:lnTo>
                  <a:lnTo>
                    <a:pt x="8157" y="465"/>
                  </a:lnTo>
                  <a:lnTo>
                    <a:pt x="7618" y="270"/>
                  </a:lnTo>
                  <a:lnTo>
                    <a:pt x="7054" y="123"/>
                  </a:lnTo>
                  <a:lnTo>
                    <a:pt x="6760" y="74"/>
                  </a:lnTo>
                  <a:lnTo>
                    <a:pt x="6467" y="49"/>
                  </a:lnTo>
                  <a:lnTo>
                    <a:pt x="6173" y="25"/>
                  </a:lnTo>
                  <a:lnTo>
                    <a:pt x="5879" y="0"/>
                  </a:lnTo>
                  <a:close/>
                </a:path>
              </a:pathLst>
            </a:custGeom>
            <a:solidFill>
              <a:srgbClr val="FCF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5346;p56">
              <a:extLst>
                <a:ext uri="{FF2B5EF4-FFF2-40B4-BE49-F238E27FC236}">
                  <a16:creationId xmlns:a16="http://schemas.microsoft.com/office/drawing/2014/main" id="{82E92BFB-5B12-B65F-DA62-1D600213B224}"/>
                </a:ext>
              </a:extLst>
            </p:cNvPr>
            <p:cNvSpPr/>
            <p:nvPr/>
          </p:nvSpPr>
          <p:spPr>
            <a:xfrm>
              <a:off x="3677725" y="1463925"/>
              <a:ext cx="293925" cy="294525"/>
            </a:xfrm>
            <a:custGeom>
              <a:avLst/>
              <a:gdLst/>
              <a:ahLst/>
              <a:cxnLst/>
              <a:rect l="l" t="t" r="r" b="b"/>
              <a:pathLst>
                <a:path w="11757" h="11781" fill="none" extrusionOk="0">
                  <a:moveTo>
                    <a:pt x="5879" y="0"/>
                  </a:moveTo>
                  <a:lnTo>
                    <a:pt x="5879" y="0"/>
                  </a:lnTo>
                  <a:lnTo>
                    <a:pt x="5560" y="25"/>
                  </a:lnTo>
                  <a:lnTo>
                    <a:pt x="5267" y="49"/>
                  </a:lnTo>
                  <a:lnTo>
                    <a:pt x="4973" y="74"/>
                  </a:lnTo>
                  <a:lnTo>
                    <a:pt x="4679" y="123"/>
                  </a:lnTo>
                  <a:lnTo>
                    <a:pt x="4115" y="270"/>
                  </a:lnTo>
                  <a:lnTo>
                    <a:pt x="3577" y="465"/>
                  </a:lnTo>
                  <a:lnTo>
                    <a:pt x="3062" y="710"/>
                  </a:lnTo>
                  <a:lnTo>
                    <a:pt x="2597" y="1004"/>
                  </a:lnTo>
                  <a:lnTo>
                    <a:pt x="2132" y="1347"/>
                  </a:lnTo>
                  <a:lnTo>
                    <a:pt x="1715" y="1739"/>
                  </a:lnTo>
                  <a:lnTo>
                    <a:pt x="1323" y="2155"/>
                  </a:lnTo>
                  <a:lnTo>
                    <a:pt x="1005" y="2596"/>
                  </a:lnTo>
                  <a:lnTo>
                    <a:pt x="711" y="3086"/>
                  </a:lnTo>
                  <a:lnTo>
                    <a:pt x="442" y="3600"/>
                  </a:lnTo>
                  <a:lnTo>
                    <a:pt x="246" y="4139"/>
                  </a:lnTo>
                  <a:lnTo>
                    <a:pt x="99" y="4703"/>
                  </a:lnTo>
                  <a:lnTo>
                    <a:pt x="50" y="4996"/>
                  </a:lnTo>
                  <a:lnTo>
                    <a:pt x="25" y="5290"/>
                  </a:lnTo>
                  <a:lnTo>
                    <a:pt x="1" y="5584"/>
                  </a:lnTo>
                  <a:lnTo>
                    <a:pt x="1" y="5903"/>
                  </a:lnTo>
                  <a:lnTo>
                    <a:pt x="1" y="5903"/>
                  </a:lnTo>
                  <a:lnTo>
                    <a:pt x="1" y="6197"/>
                  </a:lnTo>
                  <a:lnTo>
                    <a:pt x="25" y="6490"/>
                  </a:lnTo>
                  <a:lnTo>
                    <a:pt x="50" y="6784"/>
                  </a:lnTo>
                  <a:lnTo>
                    <a:pt x="99" y="7078"/>
                  </a:lnTo>
                  <a:lnTo>
                    <a:pt x="246" y="7642"/>
                  </a:lnTo>
                  <a:lnTo>
                    <a:pt x="442" y="8180"/>
                  </a:lnTo>
                  <a:lnTo>
                    <a:pt x="711" y="8695"/>
                  </a:lnTo>
                  <a:lnTo>
                    <a:pt x="1005" y="9185"/>
                  </a:lnTo>
                  <a:lnTo>
                    <a:pt x="1323" y="9650"/>
                  </a:lnTo>
                  <a:lnTo>
                    <a:pt x="1715" y="10066"/>
                  </a:lnTo>
                  <a:lnTo>
                    <a:pt x="2132" y="10434"/>
                  </a:lnTo>
                  <a:lnTo>
                    <a:pt x="2597" y="10776"/>
                  </a:lnTo>
                  <a:lnTo>
                    <a:pt x="3062" y="11070"/>
                  </a:lnTo>
                  <a:lnTo>
                    <a:pt x="3577" y="11315"/>
                  </a:lnTo>
                  <a:lnTo>
                    <a:pt x="4115" y="11511"/>
                  </a:lnTo>
                  <a:lnTo>
                    <a:pt x="4679" y="11658"/>
                  </a:lnTo>
                  <a:lnTo>
                    <a:pt x="4973" y="11707"/>
                  </a:lnTo>
                  <a:lnTo>
                    <a:pt x="5267" y="11756"/>
                  </a:lnTo>
                  <a:lnTo>
                    <a:pt x="5560" y="11781"/>
                  </a:lnTo>
                  <a:lnTo>
                    <a:pt x="5879" y="11781"/>
                  </a:lnTo>
                  <a:lnTo>
                    <a:pt x="5879" y="11781"/>
                  </a:lnTo>
                  <a:lnTo>
                    <a:pt x="6173" y="11781"/>
                  </a:lnTo>
                  <a:lnTo>
                    <a:pt x="6467" y="11756"/>
                  </a:lnTo>
                  <a:lnTo>
                    <a:pt x="6760" y="11707"/>
                  </a:lnTo>
                  <a:lnTo>
                    <a:pt x="7054" y="11658"/>
                  </a:lnTo>
                  <a:lnTo>
                    <a:pt x="7618" y="11511"/>
                  </a:lnTo>
                  <a:lnTo>
                    <a:pt x="8157" y="11315"/>
                  </a:lnTo>
                  <a:lnTo>
                    <a:pt x="8671" y="11070"/>
                  </a:lnTo>
                  <a:lnTo>
                    <a:pt x="9161" y="10776"/>
                  </a:lnTo>
                  <a:lnTo>
                    <a:pt x="9626" y="10434"/>
                  </a:lnTo>
                  <a:lnTo>
                    <a:pt x="10042" y="10066"/>
                  </a:lnTo>
                  <a:lnTo>
                    <a:pt x="10410" y="9650"/>
                  </a:lnTo>
                  <a:lnTo>
                    <a:pt x="10753" y="9185"/>
                  </a:lnTo>
                  <a:lnTo>
                    <a:pt x="11047" y="8695"/>
                  </a:lnTo>
                  <a:lnTo>
                    <a:pt x="11291" y="8180"/>
                  </a:lnTo>
                  <a:lnTo>
                    <a:pt x="11487" y="7642"/>
                  </a:lnTo>
                  <a:lnTo>
                    <a:pt x="11634" y="7078"/>
                  </a:lnTo>
                  <a:lnTo>
                    <a:pt x="11683" y="6784"/>
                  </a:lnTo>
                  <a:lnTo>
                    <a:pt x="11732" y="6490"/>
                  </a:lnTo>
                  <a:lnTo>
                    <a:pt x="11757" y="6197"/>
                  </a:lnTo>
                  <a:lnTo>
                    <a:pt x="11757" y="5903"/>
                  </a:lnTo>
                  <a:lnTo>
                    <a:pt x="11757" y="5903"/>
                  </a:lnTo>
                  <a:lnTo>
                    <a:pt x="11757" y="5584"/>
                  </a:lnTo>
                  <a:lnTo>
                    <a:pt x="11732" y="5290"/>
                  </a:lnTo>
                  <a:lnTo>
                    <a:pt x="11683" y="4996"/>
                  </a:lnTo>
                  <a:lnTo>
                    <a:pt x="11634" y="4703"/>
                  </a:lnTo>
                  <a:lnTo>
                    <a:pt x="11487" y="4139"/>
                  </a:lnTo>
                  <a:lnTo>
                    <a:pt x="11291" y="3600"/>
                  </a:lnTo>
                  <a:lnTo>
                    <a:pt x="11047" y="3086"/>
                  </a:lnTo>
                  <a:lnTo>
                    <a:pt x="10753" y="2596"/>
                  </a:lnTo>
                  <a:lnTo>
                    <a:pt x="10410" y="2155"/>
                  </a:lnTo>
                  <a:lnTo>
                    <a:pt x="10042" y="1739"/>
                  </a:lnTo>
                  <a:lnTo>
                    <a:pt x="9626" y="1347"/>
                  </a:lnTo>
                  <a:lnTo>
                    <a:pt x="9161" y="1004"/>
                  </a:lnTo>
                  <a:lnTo>
                    <a:pt x="8671" y="710"/>
                  </a:lnTo>
                  <a:lnTo>
                    <a:pt x="8157" y="465"/>
                  </a:lnTo>
                  <a:lnTo>
                    <a:pt x="7618" y="270"/>
                  </a:lnTo>
                  <a:lnTo>
                    <a:pt x="7054" y="123"/>
                  </a:lnTo>
                  <a:lnTo>
                    <a:pt x="6760" y="74"/>
                  </a:lnTo>
                  <a:lnTo>
                    <a:pt x="6467" y="49"/>
                  </a:lnTo>
                  <a:lnTo>
                    <a:pt x="6173" y="25"/>
                  </a:lnTo>
                  <a:lnTo>
                    <a:pt x="58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5347;p56">
              <a:extLst>
                <a:ext uri="{FF2B5EF4-FFF2-40B4-BE49-F238E27FC236}">
                  <a16:creationId xmlns:a16="http://schemas.microsoft.com/office/drawing/2014/main" id="{81409CDC-B1DE-D194-D6D6-C1F699FE67F5}"/>
                </a:ext>
              </a:extLst>
            </p:cNvPr>
            <p:cNvSpPr/>
            <p:nvPr/>
          </p:nvSpPr>
          <p:spPr>
            <a:xfrm>
              <a:off x="3252200" y="3970625"/>
              <a:ext cx="256575" cy="230250"/>
            </a:xfrm>
            <a:custGeom>
              <a:avLst/>
              <a:gdLst/>
              <a:ahLst/>
              <a:cxnLst/>
              <a:rect l="l" t="t" r="r" b="b"/>
              <a:pathLst>
                <a:path w="10263" h="9210" extrusionOk="0">
                  <a:moveTo>
                    <a:pt x="5119" y="1"/>
                  </a:moveTo>
                  <a:lnTo>
                    <a:pt x="4605" y="25"/>
                  </a:lnTo>
                  <a:lnTo>
                    <a:pt x="4090" y="99"/>
                  </a:lnTo>
                  <a:lnTo>
                    <a:pt x="3601" y="221"/>
                  </a:lnTo>
                  <a:lnTo>
                    <a:pt x="3135" y="368"/>
                  </a:lnTo>
                  <a:lnTo>
                    <a:pt x="2694" y="564"/>
                  </a:lnTo>
                  <a:lnTo>
                    <a:pt x="2253" y="784"/>
                  </a:lnTo>
                  <a:lnTo>
                    <a:pt x="1862" y="1054"/>
                  </a:lnTo>
                  <a:lnTo>
                    <a:pt x="1494" y="1348"/>
                  </a:lnTo>
                  <a:lnTo>
                    <a:pt x="1176" y="1691"/>
                  </a:lnTo>
                  <a:lnTo>
                    <a:pt x="882" y="2034"/>
                  </a:lnTo>
                  <a:lnTo>
                    <a:pt x="613" y="2425"/>
                  </a:lnTo>
                  <a:lnTo>
                    <a:pt x="392" y="2817"/>
                  </a:lnTo>
                  <a:lnTo>
                    <a:pt x="221" y="3234"/>
                  </a:lnTo>
                  <a:lnTo>
                    <a:pt x="98" y="3674"/>
                  </a:lnTo>
                  <a:lnTo>
                    <a:pt x="25" y="4140"/>
                  </a:lnTo>
                  <a:lnTo>
                    <a:pt x="0" y="4605"/>
                  </a:lnTo>
                  <a:lnTo>
                    <a:pt x="25" y="5070"/>
                  </a:lnTo>
                  <a:lnTo>
                    <a:pt x="98" y="5536"/>
                  </a:lnTo>
                  <a:lnTo>
                    <a:pt x="221" y="5977"/>
                  </a:lnTo>
                  <a:lnTo>
                    <a:pt x="392" y="6393"/>
                  </a:lnTo>
                  <a:lnTo>
                    <a:pt x="613" y="6809"/>
                  </a:lnTo>
                  <a:lnTo>
                    <a:pt x="882" y="7177"/>
                  </a:lnTo>
                  <a:lnTo>
                    <a:pt x="1176" y="7544"/>
                  </a:lnTo>
                  <a:lnTo>
                    <a:pt x="1494" y="7863"/>
                  </a:lnTo>
                  <a:lnTo>
                    <a:pt x="1862" y="8156"/>
                  </a:lnTo>
                  <a:lnTo>
                    <a:pt x="2253" y="8426"/>
                  </a:lnTo>
                  <a:lnTo>
                    <a:pt x="2694" y="8671"/>
                  </a:lnTo>
                  <a:lnTo>
                    <a:pt x="3135" y="8842"/>
                  </a:lnTo>
                  <a:lnTo>
                    <a:pt x="3601" y="9014"/>
                  </a:lnTo>
                  <a:lnTo>
                    <a:pt x="4090" y="9112"/>
                  </a:lnTo>
                  <a:lnTo>
                    <a:pt x="4605" y="9185"/>
                  </a:lnTo>
                  <a:lnTo>
                    <a:pt x="5119" y="9210"/>
                  </a:lnTo>
                  <a:lnTo>
                    <a:pt x="5658" y="9185"/>
                  </a:lnTo>
                  <a:lnTo>
                    <a:pt x="6172" y="9112"/>
                  </a:lnTo>
                  <a:lnTo>
                    <a:pt x="6662" y="9014"/>
                  </a:lnTo>
                  <a:lnTo>
                    <a:pt x="7127" y="8842"/>
                  </a:lnTo>
                  <a:lnTo>
                    <a:pt x="7568" y="8671"/>
                  </a:lnTo>
                  <a:lnTo>
                    <a:pt x="8009" y="8426"/>
                  </a:lnTo>
                  <a:lnTo>
                    <a:pt x="8401" y="8156"/>
                  </a:lnTo>
                  <a:lnTo>
                    <a:pt x="8768" y="7863"/>
                  </a:lnTo>
                  <a:lnTo>
                    <a:pt x="9087" y="7544"/>
                  </a:lnTo>
                  <a:lnTo>
                    <a:pt x="9381" y="7177"/>
                  </a:lnTo>
                  <a:lnTo>
                    <a:pt x="9650" y="6809"/>
                  </a:lnTo>
                  <a:lnTo>
                    <a:pt x="9846" y="6393"/>
                  </a:lnTo>
                  <a:lnTo>
                    <a:pt x="10042" y="5977"/>
                  </a:lnTo>
                  <a:lnTo>
                    <a:pt x="10164" y="5536"/>
                  </a:lnTo>
                  <a:lnTo>
                    <a:pt x="10238" y="5070"/>
                  </a:lnTo>
                  <a:lnTo>
                    <a:pt x="10262" y="4605"/>
                  </a:lnTo>
                  <a:lnTo>
                    <a:pt x="10238" y="4140"/>
                  </a:lnTo>
                  <a:lnTo>
                    <a:pt x="10164" y="3674"/>
                  </a:lnTo>
                  <a:lnTo>
                    <a:pt x="10042" y="3234"/>
                  </a:lnTo>
                  <a:lnTo>
                    <a:pt x="9846" y="2817"/>
                  </a:lnTo>
                  <a:lnTo>
                    <a:pt x="9650" y="2425"/>
                  </a:lnTo>
                  <a:lnTo>
                    <a:pt x="9381" y="2034"/>
                  </a:lnTo>
                  <a:lnTo>
                    <a:pt x="9087" y="1691"/>
                  </a:lnTo>
                  <a:lnTo>
                    <a:pt x="8768" y="1348"/>
                  </a:lnTo>
                  <a:lnTo>
                    <a:pt x="8401" y="1054"/>
                  </a:lnTo>
                  <a:lnTo>
                    <a:pt x="8009" y="784"/>
                  </a:lnTo>
                  <a:lnTo>
                    <a:pt x="7568" y="564"/>
                  </a:lnTo>
                  <a:lnTo>
                    <a:pt x="7127" y="368"/>
                  </a:lnTo>
                  <a:lnTo>
                    <a:pt x="6662" y="221"/>
                  </a:lnTo>
                  <a:lnTo>
                    <a:pt x="6172" y="99"/>
                  </a:lnTo>
                  <a:lnTo>
                    <a:pt x="5658" y="25"/>
                  </a:lnTo>
                  <a:lnTo>
                    <a:pt x="5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5348;p56">
              <a:extLst>
                <a:ext uri="{FF2B5EF4-FFF2-40B4-BE49-F238E27FC236}">
                  <a16:creationId xmlns:a16="http://schemas.microsoft.com/office/drawing/2014/main" id="{7DDA9A9B-BE1F-9CFA-0914-DE46C257A83F}"/>
                </a:ext>
              </a:extLst>
            </p:cNvPr>
            <p:cNvSpPr/>
            <p:nvPr/>
          </p:nvSpPr>
          <p:spPr>
            <a:xfrm>
              <a:off x="4792700" y="1059200"/>
              <a:ext cx="535775" cy="366775"/>
            </a:xfrm>
            <a:custGeom>
              <a:avLst/>
              <a:gdLst/>
              <a:ahLst/>
              <a:cxnLst/>
              <a:rect l="l" t="t" r="r" b="b"/>
              <a:pathLst>
                <a:path w="21431" h="14671" extrusionOk="0">
                  <a:moveTo>
                    <a:pt x="1" y="0"/>
                  </a:moveTo>
                  <a:lnTo>
                    <a:pt x="246" y="196"/>
                  </a:lnTo>
                  <a:lnTo>
                    <a:pt x="491" y="417"/>
                  </a:lnTo>
                  <a:lnTo>
                    <a:pt x="711" y="637"/>
                  </a:lnTo>
                  <a:lnTo>
                    <a:pt x="907" y="857"/>
                  </a:lnTo>
                  <a:lnTo>
                    <a:pt x="1103" y="1078"/>
                  </a:lnTo>
                  <a:lnTo>
                    <a:pt x="1299" y="1323"/>
                  </a:lnTo>
                  <a:lnTo>
                    <a:pt x="1617" y="1862"/>
                  </a:lnTo>
                  <a:lnTo>
                    <a:pt x="1911" y="2400"/>
                  </a:lnTo>
                  <a:lnTo>
                    <a:pt x="2181" y="2964"/>
                  </a:lnTo>
                  <a:lnTo>
                    <a:pt x="2425" y="3551"/>
                  </a:lnTo>
                  <a:lnTo>
                    <a:pt x="2646" y="4164"/>
                  </a:lnTo>
                  <a:lnTo>
                    <a:pt x="3062" y="5413"/>
                  </a:lnTo>
                  <a:lnTo>
                    <a:pt x="3454" y="6662"/>
                  </a:lnTo>
                  <a:lnTo>
                    <a:pt x="3675" y="7274"/>
                  </a:lnTo>
                  <a:lnTo>
                    <a:pt x="3919" y="7887"/>
                  </a:lnTo>
                  <a:lnTo>
                    <a:pt x="4189" y="8474"/>
                  </a:lnTo>
                  <a:lnTo>
                    <a:pt x="4483" y="9038"/>
                  </a:lnTo>
                  <a:lnTo>
                    <a:pt x="4801" y="9527"/>
                  </a:lnTo>
                  <a:lnTo>
                    <a:pt x="5144" y="10017"/>
                  </a:lnTo>
                  <a:lnTo>
                    <a:pt x="5511" y="10458"/>
                  </a:lnTo>
                  <a:lnTo>
                    <a:pt x="5903" y="10899"/>
                  </a:lnTo>
                  <a:lnTo>
                    <a:pt x="6320" y="11291"/>
                  </a:lnTo>
                  <a:lnTo>
                    <a:pt x="6760" y="11683"/>
                  </a:lnTo>
                  <a:lnTo>
                    <a:pt x="7226" y="12026"/>
                  </a:lnTo>
                  <a:lnTo>
                    <a:pt x="7716" y="12368"/>
                  </a:lnTo>
                  <a:lnTo>
                    <a:pt x="8205" y="12662"/>
                  </a:lnTo>
                  <a:lnTo>
                    <a:pt x="8744" y="12956"/>
                  </a:lnTo>
                  <a:lnTo>
                    <a:pt x="9259" y="13226"/>
                  </a:lnTo>
                  <a:lnTo>
                    <a:pt x="9822" y="13446"/>
                  </a:lnTo>
                  <a:lnTo>
                    <a:pt x="10361" y="13667"/>
                  </a:lnTo>
                  <a:lnTo>
                    <a:pt x="10924" y="13862"/>
                  </a:lnTo>
                  <a:lnTo>
                    <a:pt x="11487" y="14034"/>
                  </a:lnTo>
                  <a:lnTo>
                    <a:pt x="12075" y="14181"/>
                  </a:lnTo>
                  <a:lnTo>
                    <a:pt x="12638" y="14303"/>
                  </a:lnTo>
                  <a:lnTo>
                    <a:pt x="13226" y="14401"/>
                  </a:lnTo>
                  <a:lnTo>
                    <a:pt x="13790" y="14499"/>
                  </a:lnTo>
                  <a:lnTo>
                    <a:pt x="14377" y="14548"/>
                  </a:lnTo>
                  <a:lnTo>
                    <a:pt x="14965" y="14597"/>
                  </a:lnTo>
                  <a:lnTo>
                    <a:pt x="15553" y="14646"/>
                  </a:lnTo>
                  <a:lnTo>
                    <a:pt x="16728" y="14671"/>
                  </a:lnTo>
                  <a:lnTo>
                    <a:pt x="17904" y="14671"/>
                  </a:lnTo>
                  <a:lnTo>
                    <a:pt x="19080" y="14622"/>
                  </a:lnTo>
                  <a:lnTo>
                    <a:pt x="20255" y="14573"/>
                  </a:lnTo>
                  <a:lnTo>
                    <a:pt x="21431" y="14475"/>
                  </a:lnTo>
                  <a:lnTo>
                    <a:pt x="21333" y="13691"/>
                  </a:lnTo>
                  <a:lnTo>
                    <a:pt x="21161" y="12907"/>
                  </a:lnTo>
                  <a:lnTo>
                    <a:pt x="20941" y="12099"/>
                  </a:lnTo>
                  <a:lnTo>
                    <a:pt x="20696" y="11291"/>
                  </a:lnTo>
                  <a:lnTo>
                    <a:pt x="20378" y="10483"/>
                  </a:lnTo>
                  <a:lnTo>
                    <a:pt x="20035" y="9674"/>
                  </a:lnTo>
                  <a:lnTo>
                    <a:pt x="19643" y="8891"/>
                  </a:lnTo>
                  <a:lnTo>
                    <a:pt x="19202" y="8107"/>
                  </a:lnTo>
                  <a:lnTo>
                    <a:pt x="18737" y="7372"/>
                  </a:lnTo>
                  <a:lnTo>
                    <a:pt x="18247" y="6637"/>
                  </a:lnTo>
                  <a:lnTo>
                    <a:pt x="17708" y="5952"/>
                  </a:lnTo>
                  <a:lnTo>
                    <a:pt x="17120" y="5315"/>
                  </a:lnTo>
                  <a:lnTo>
                    <a:pt x="16533" y="4727"/>
                  </a:lnTo>
                  <a:lnTo>
                    <a:pt x="16214" y="4458"/>
                  </a:lnTo>
                  <a:lnTo>
                    <a:pt x="15896" y="4188"/>
                  </a:lnTo>
                  <a:lnTo>
                    <a:pt x="15577" y="3943"/>
                  </a:lnTo>
                  <a:lnTo>
                    <a:pt x="15235" y="3723"/>
                  </a:lnTo>
                  <a:lnTo>
                    <a:pt x="14892" y="3503"/>
                  </a:lnTo>
                  <a:lnTo>
                    <a:pt x="14549" y="3307"/>
                  </a:lnTo>
                  <a:lnTo>
                    <a:pt x="13716" y="2866"/>
                  </a:lnTo>
                  <a:lnTo>
                    <a:pt x="12883" y="2498"/>
                  </a:lnTo>
                  <a:lnTo>
                    <a:pt x="12002" y="2155"/>
                  </a:lnTo>
                  <a:lnTo>
                    <a:pt x="11120" y="1837"/>
                  </a:lnTo>
                  <a:lnTo>
                    <a:pt x="10238" y="1568"/>
                  </a:lnTo>
                  <a:lnTo>
                    <a:pt x="9332" y="1323"/>
                  </a:lnTo>
                  <a:lnTo>
                    <a:pt x="8426" y="1102"/>
                  </a:lnTo>
                  <a:lnTo>
                    <a:pt x="7495" y="906"/>
                  </a:lnTo>
                  <a:lnTo>
                    <a:pt x="6565" y="759"/>
                  </a:lnTo>
                  <a:lnTo>
                    <a:pt x="5634" y="613"/>
                  </a:lnTo>
                  <a:lnTo>
                    <a:pt x="4703" y="466"/>
                  </a:lnTo>
                  <a:lnTo>
                    <a:pt x="3748" y="368"/>
                  </a:lnTo>
                  <a:lnTo>
                    <a:pt x="1862" y="1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5349;p56">
              <a:extLst>
                <a:ext uri="{FF2B5EF4-FFF2-40B4-BE49-F238E27FC236}">
                  <a16:creationId xmlns:a16="http://schemas.microsoft.com/office/drawing/2014/main" id="{0FC44F2B-DF28-A9A9-1673-1F13D86D7B23}"/>
                </a:ext>
              </a:extLst>
            </p:cNvPr>
            <p:cNvSpPr/>
            <p:nvPr/>
          </p:nvSpPr>
          <p:spPr>
            <a:xfrm>
              <a:off x="4855775" y="1082450"/>
              <a:ext cx="507000" cy="377200"/>
            </a:xfrm>
            <a:custGeom>
              <a:avLst/>
              <a:gdLst/>
              <a:ahLst/>
              <a:cxnLst/>
              <a:rect l="l" t="t" r="r" b="b"/>
              <a:pathLst>
                <a:path w="20280" h="15088" extrusionOk="0">
                  <a:moveTo>
                    <a:pt x="392" y="1"/>
                  </a:moveTo>
                  <a:lnTo>
                    <a:pt x="245" y="25"/>
                  </a:lnTo>
                  <a:lnTo>
                    <a:pt x="123" y="74"/>
                  </a:lnTo>
                  <a:lnTo>
                    <a:pt x="49" y="172"/>
                  </a:lnTo>
                  <a:lnTo>
                    <a:pt x="0" y="319"/>
                  </a:lnTo>
                  <a:lnTo>
                    <a:pt x="25" y="442"/>
                  </a:lnTo>
                  <a:lnTo>
                    <a:pt x="74" y="564"/>
                  </a:lnTo>
                  <a:lnTo>
                    <a:pt x="196" y="662"/>
                  </a:lnTo>
                  <a:lnTo>
                    <a:pt x="1519" y="1372"/>
                  </a:lnTo>
                  <a:lnTo>
                    <a:pt x="2866" y="2132"/>
                  </a:lnTo>
                  <a:lnTo>
                    <a:pt x="4164" y="2891"/>
                  </a:lnTo>
                  <a:lnTo>
                    <a:pt x="5462" y="3675"/>
                  </a:lnTo>
                  <a:lnTo>
                    <a:pt x="6736" y="4507"/>
                  </a:lnTo>
                  <a:lnTo>
                    <a:pt x="8009" y="5340"/>
                  </a:lnTo>
                  <a:lnTo>
                    <a:pt x="9258" y="6197"/>
                  </a:lnTo>
                  <a:lnTo>
                    <a:pt x="10483" y="7103"/>
                  </a:lnTo>
                  <a:lnTo>
                    <a:pt x="11683" y="8010"/>
                  </a:lnTo>
                  <a:lnTo>
                    <a:pt x="12883" y="8940"/>
                  </a:lnTo>
                  <a:lnTo>
                    <a:pt x="14059" y="9895"/>
                  </a:lnTo>
                  <a:lnTo>
                    <a:pt x="15234" y="10875"/>
                  </a:lnTo>
                  <a:lnTo>
                    <a:pt x="16361" y="11855"/>
                  </a:lnTo>
                  <a:lnTo>
                    <a:pt x="17487" y="12883"/>
                  </a:lnTo>
                  <a:lnTo>
                    <a:pt x="18589" y="13937"/>
                  </a:lnTo>
                  <a:lnTo>
                    <a:pt x="19692" y="14990"/>
                  </a:lnTo>
                  <a:lnTo>
                    <a:pt x="19790" y="15063"/>
                  </a:lnTo>
                  <a:lnTo>
                    <a:pt x="19936" y="15088"/>
                  </a:lnTo>
                  <a:lnTo>
                    <a:pt x="20059" y="15063"/>
                  </a:lnTo>
                  <a:lnTo>
                    <a:pt x="20181" y="14990"/>
                  </a:lnTo>
                  <a:lnTo>
                    <a:pt x="20255" y="14867"/>
                  </a:lnTo>
                  <a:lnTo>
                    <a:pt x="20279" y="14745"/>
                  </a:lnTo>
                  <a:lnTo>
                    <a:pt x="20255" y="14622"/>
                  </a:lnTo>
                  <a:lnTo>
                    <a:pt x="20181" y="14500"/>
                  </a:lnTo>
                  <a:lnTo>
                    <a:pt x="19079" y="13422"/>
                  </a:lnTo>
                  <a:lnTo>
                    <a:pt x="17977" y="12369"/>
                  </a:lnTo>
                  <a:lnTo>
                    <a:pt x="16826" y="11341"/>
                  </a:lnTo>
                  <a:lnTo>
                    <a:pt x="15675" y="10336"/>
                  </a:lnTo>
                  <a:lnTo>
                    <a:pt x="14499" y="9357"/>
                  </a:lnTo>
                  <a:lnTo>
                    <a:pt x="13324" y="8377"/>
                  </a:lnTo>
                  <a:lnTo>
                    <a:pt x="12124" y="7446"/>
                  </a:lnTo>
                  <a:lnTo>
                    <a:pt x="10899" y="6540"/>
                  </a:lnTo>
                  <a:lnTo>
                    <a:pt x="9650" y="5634"/>
                  </a:lnTo>
                  <a:lnTo>
                    <a:pt x="8401" y="4752"/>
                  </a:lnTo>
                  <a:lnTo>
                    <a:pt x="7127" y="3920"/>
                  </a:lnTo>
                  <a:lnTo>
                    <a:pt x="5829" y="3087"/>
                  </a:lnTo>
                  <a:lnTo>
                    <a:pt x="4531" y="2303"/>
                  </a:lnTo>
                  <a:lnTo>
                    <a:pt x="3209" y="1519"/>
                  </a:lnTo>
                  <a:lnTo>
                    <a:pt x="1862" y="760"/>
                  </a:lnTo>
                  <a:lnTo>
                    <a:pt x="515" y="25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5350;p56">
              <a:extLst>
                <a:ext uri="{FF2B5EF4-FFF2-40B4-BE49-F238E27FC236}">
                  <a16:creationId xmlns:a16="http://schemas.microsoft.com/office/drawing/2014/main" id="{B9AAA9E1-570F-4979-ADBE-376F8E5A1CF6}"/>
                </a:ext>
              </a:extLst>
            </p:cNvPr>
            <p:cNvSpPr/>
            <p:nvPr/>
          </p:nvSpPr>
          <p:spPr>
            <a:xfrm>
              <a:off x="5144150" y="1279000"/>
              <a:ext cx="142700" cy="120050"/>
            </a:xfrm>
            <a:custGeom>
              <a:avLst/>
              <a:gdLst/>
              <a:ahLst/>
              <a:cxnLst/>
              <a:rect l="l" t="t" r="r" b="b"/>
              <a:pathLst>
                <a:path w="5708" h="4802" extrusionOk="0">
                  <a:moveTo>
                    <a:pt x="5193" y="1"/>
                  </a:moveTo>
                  <a:lnTo>
                    <a:pt x="5120" y="25"/>
                  </a:lnTo>
                  <a:lnTo>
                    <a:pt x="5071" y="74"/>
                  </a:lnTo>
                  <a:lnTo>
                    <a:pt x="5022" y="123"/>
                  </a:lnTo>
                  <a:lnTo>
                    <a:pt x="5022" y="197"/>
                  </a:lnTo>
                  <a:lnTo>
                    <a:pt x="5340" y="3993"/>
                  </a:lnTo>
                  <a:lnTo>
                    <a:pt x="148" y="4434"/>
                  </a:lnTo>
                  <a:lnTo>
                    <a:pt x="99" y="4458"/>
                  </a:lnTo>
                  <a:lnTo>
                    <a:pt x="50" y="4507"/>
                  </a:lnTo>
                  <a:lnTo>
                    <a:pt x="1" y="4556"/>
                  </a:lnTo>
                  <a:lnTo>
                    <a:pt x="1" y="4630"/>
                  </a:lnTo>
                  <a:lnTo>
                    <a:pt x="25" y="4703"/>
                  </a:lnTo>
                  <a:lnTo>
                    <a:pt x="50" y="4752"/>
                  </a:lnTo>
                  <a:lnTo>
                    <a:pt x="99" y="4777"/>
                  </a:lnTo>
                  <a:lnTo>
                    <a:pt x="172" y="4801"/>
                  </a:lnTo>
                  <a:lnTo>
                    <a:pt x="197" y="4801"/>
                  </a:lnTo>
                  <a:lnTo>
                    <a:pt x="5536" y="4336"/>
                  </a:lnTo>
                  <a:lnTo>
                    <a:pt x="5609" y="4311"/>
                  </a:lnTo>
                  <a:lnTo>
                    <a:pt x="5658" y="4262"/>
                  </a:lnTo>
                  <a:lnTo>
                    <a:pt x="5683" y="4213"/>
                  </a:lnTo>
                  <a:lnTo>
                    <a:pt x="5707" y="4140"/>
                  </a:lnTo>
                  <a:lnTo>
                    <a:pt x="5365" y="172"/>
                  </a:lnTo>
                  <a:lnTo>
                    <a:pt x="5365" y="99"/>
                  </a:lnTo>
                  <a:lnTo>
                    <a:pt x="5316" y="50"/>
                  </a:lnTo>
                  <a:lnTo>
                    <a:pt x="5267" y="1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5351;p56">
              <a:extLst>
                <a:ext uri="{FF2B5EF4-FFF2-40B4-BE49-F238E27FC236}">
                  <a16:creationId xmlns:a16="http://schemas.microsoft.com/office/drawing/2014/main" id="{3EE845F6-5BFD-FA1D-01EF-7F11A3B684D1}"/>
                </a:ext>
              </a:extLst>
            </p:cNvPr>
            <p:cNvSpPr/>
            <p:nvPr/>
          </p:nvSpPr>
          <p:spPr>
            <a:xfrm>
              <a:off x="5019250" y="1190825"/>
              <a:ext cx="200250" cy="152500"/>
            </a:xfrm>
            <a:custGeom>
              <a:avLst/>
              <a:gdLst/>
              <a:ahLst/>
              <a:cxnLst/>
              <a:rect l="l" t="t" r="r" b="b"/>
              <a:pathLst>
                <a:path w="8010" h="6100" extrusionOk="0">
                  <a:moveTo>
                    <a:pt x="7446" y="1"/>
                  </a:moveTo>
                  <a:lnTo>
                    <a:pt x="7373" y="25"/>
                  </a:lnTo>
                  <a:lnTo>
                    <a:pt x="7324" y="74"/>
                  </a:lnTo>
                  <a:lnTo>
                    <a:pt x="7299" y="123"/>
                  </a:lnTo>
                  <a:lnTo>
                    <a:pt x="7299" y="197"/>
                  </a:lnTo>
                  <a:lnTo>
                    <a:pt x="7666" y="5218"/>
                  </a:lnTo>
                  <a:lnTo>
                    <a:pt x="172" y="5756"/>
                  </a:lnTo>
                  <a:lnTo>
                    <a:pt x="99" y="5756"/>
                  </a:lnTo>
                  <a:lnTo>
                    <a:pt x="50" y="5805"/>
                  </a:lnTo>
                  <a:lnTo>
                    <a:pt x="25" y="5854"/>
                  </a:lnTo>
                  <a:lnTo>
                    <a:pt x="1" y="5928"/>
                  </a:lnTo>
                  <a:lnTo>
                    <a:pt x="25" y="6001"/>
                  </a:lnTo>
                  <a:lnTo>
                    <a:pt x="74" y="6050"/>
                  </a:lnTo>
                  <a:lnTo>
                    <a:pt x="123" y="6075"/>
                  </a:lnTo>
                  <a:lnTo>
                    <a:pt x="172" y="6099"/>
                  </a:lnTo>
                  <a:lnTo>
                    <a:pt x="197" y="6099"/>
                  </a:lnTo>
                  <a:lnTo>
                    <a:pt x="7862" y="5536"/>
                  </a:lnTo>
                  <a:lnTo>
                    <a:pt x="7936" y="5536"/>
                  </a:lnTo>
                  <a:lnTo>
                    <a:pt x="7985" y="5487"/>
                  </a:lnTo>
                  <a:lnTo>
                    <a:pt x="8009" y="5414"/>
                  </a:lnTo>
                  <a:lnTo>
                    <a:pt x="8009" y="5365"/>
                  </a:lnTo>
                  <a:lnTo>
                    <a:pt x="7642" y="172"/>
                  </a:lnTo>
                  <a:lnTo>
                    <a:pt x="7618" y="99"/>
                  </a:lnTo>
                  <a:lnTo>
                    <a:pt x="7569" y="50"/>
                  </a:lnTo>
                  <a:lnTo>
                    <a:pt x="7520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5352;p56">
              <a:extLst>
                <a:ext uri="{FF2B5EF4-FFF2-40B4-BE49-F238E27FC236}">
                  <a16:creationId xmlns:a16="http://schemas.microsoft.com/office/drawing/2014/main" id="{829B357B-0735-256C-E058-03162410EE5D}"/>
                </a:ext>
              </a:extLst>
            </p:cNvPr>
            <p:cNvSpPr/>
            <p:nvPr/>
          </p:nvSpPr>
          <p:spPr>
            <a:xfrm>
              <a:off x="4940275" y="1144925"/>
              <a:ext cx="196575" cy="139000"/>
            </a:xfrm>
            <a:custGeom>
              <a:avLst/>
              <a:gdLst/>
              <a:ahLst/>
              <a:cxnLst/>
              <a:rect l="l" t="t" r="r" b="b"/>
              <a:pathLst>
                <a:path w="7863" h="5560" extrusionOk="0">
                  <a:moveTo>
                    <a:pt x="7691" y="0"/>
                  </a:moveTo>
                  <a:lnTo>
                    <a:pt x="7617" y="25"/>
                  </a:lnTo>
                  <a:lnTo>
                    <a:pt x="7568" y="49"/>
                  </a:lnTo>
                  <a:lnTo>
                    <a:pt x="7519" y="122"/>
                  </a:lnTo>
                  <a:lnTo>
                    <a:pt x="7495" y="171"/>
                  </a:lnTo>
                  <a:lnTo>
                    <a:pt x="7495" y="4433"/>
                  </a:lnTo>
                  <a:lnTo>
                    <a:pt x="147" y="5217"/>
                  </a:lnTo>
                  <a:lnTo>
                    <a:pt x="74" y="5241"/>
                  </a:lnTo>
                  <a:lnTo>
                    <a:pt x="25" y="5266"/>
                  </a:lnTo>
                  <a:lnTo>
                    <a:pt x="0" y="5339"/>
                  </a:lnTo>
                  <a:lnTo>
                    <a:pt x="0" y="5413"/>
                  </a:lnTo>
                  <a:lnTo>
                    <a:pt x="0" y="5462"/>
                  </a:lnTo>
                  <a:lnTo>
                    <a:pt x="49" y="5511"/>
                  </a:lnTo>
                  <a:lnTo>
                    <a:pt x="98" y="5560"/>
                  </a:lnTo>
                  <a:lnTo>
                    <a:pt x="172" y="5560"/>
                  </a:lnTo>
                  <a:lnTo>
                    <a:pt x="7691" y="4776"/>
                  </a:lnTo>
                  <a:lnTo>
                    <a:pt x="7764" y="4751"/>
                  </a:lnTo>
                  <a:lnTo>
                    <a:pt x="7813" y="4702"/>
                  </a:lnTo>
                  <a:lnTo>
                    <a:pt x="7838" y="4653"/>
                  </a:lnTo>
                  <a:lnTo>
                    <a:pt x="7862" y="4604"/>
                  </a:lnTo>
                  <a:lnTo>
                    <a:pt x="7862" y="171"/>
                  </a:lnTo>
                  <a:lnTo>
                    <a:pt x="7838" y="122"/>
                  </a:lnTo>
                  <a:lnTo>
                    <a:pt x="7813" y="49"/>
                  </a:lnTo>
                  <a:lnTo>
                    <a:pt x="7740" y="25"/>
                  </a:lnTo>
                  <a:lnTo>
                    <a:pt x="76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5353;p56">
              <a:extLst>
                <a:ext uri="{FF2B5EF4-FFF2-40B4-BE49-F238E27FC236}">
                  <a16:creationId xmlns:a16="http://schemas.microsoft.com/office/drawing/2014/main" id="{6C177ED8-475F-91BB-B2BC-9750128B311E}"/>
                </a:ext>
              </a:extLst>
            </p:cNvPr>
            <p:cNvSpPr/>
            <p:nvPr/>
          </p:nvSpPr>
          <p:spPr>
            <a:xfrm>
              <a:off x="4909650" y="1101450"/>
              <a:ext cx="135350" cy="111450"/>
            </a:xfrm>
            <a:custGeom>
              <a:avLst/>
              <a:gdLst/>
              <a:ahLst/>
              <a:cxnLst/>
              <a:rect l="l" t="t" r="r" b="b"/>
              <a:pathLst>
                <a:path w="5414" h="4458" extrusionOk="0">
                  <a:moveTo>
                    <a:pt x="5168" y="0"/>
                  </a:moveTo>
                  <a:lnTo>
                    <a:pt x="5095" y="49"/>
                  </a:lnTo>
                  <a:lnTo>
                    <a:pt x="5070" y="98"/>
                  </a:lnTo>
                  <a:lnTo>
                    <a:pt x="5046" y="172"/>
                  </a:lnTo>
                  <a:lnTo>
                    <a:pt x="5070" y="3600"/>
                  </a:lnTo>
                  <a:lnTo>
                    <a:pt x="148" y="4115"/>
                  </a:lnTo>
                  <a:lnTo>
                    <a:pt x="74" y="4139"/>
                  </a:lnTo>
                  <a:lnTo>
                    <a:pt x="25" y="4188"/>
                  </a:lnTo>
                  <a:lnTo>
                    <a:pt x="1" y="4237"/>
                  </a:lnTo>
                  <a:lnTo>
                    <a:pt x="1" y="4311"/>
                  </a:lnTo>
                  <a:lnTo>
                    <a:pt x="25" y="4384"/>
                  </a:lnTo>
                  <a:lnTo>
                    <a:pt x="50" y="4433"/>
                  </a:lnTo>
                  <a:lnTo>
                    <a:pt x="99" y="4458"/>
                  </a:lnTo>
                  <a:lnTo>
                    <a:pt x="197" y="4458"/>
                  </a:lnTo>
                  <a:lnTo>
                    <a:pt x="5242" y="3919"/>
                  </a:lnTo>
                  <a:lnTo>
                    <a:pt x="5315" y="3919"/>
                  </a:lnTo>
                  <a:lnTo>
                    <a:pt x="5364" y="3870"/>
                  </a:lnTo>
                  <a:lnTo>
                    <a:pt x="5389" y="3821"/>
                  </a:lnTo>
                  <a:lnTo>
                    <a:pt x="5413" y="3747"/>
                  </a:lnTo>
                  <a:lnTo>
                    <a:pt x="5413" y="172"/>
                  </a:lnTo>
                  <a:lnTo>
                    <a:pt x="5389" y="98"/>
                  </a:lnTo>
                  <a:lnTo>
                    <a:pt x="5340" y="49"/>
                  </a:lnTo>
                  <a:lnTo>
                    <a:pt x="52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5354;p56">
              <a:extLst>
                <a:ext uri="{FF2B5EF4-FFF2-40B4-BE49-F238E27FC236}">
                  <a16:creationId xmlns:a16="http://schemas.microsoft.com/office/drawing/2014/main" id="{6A8AC977-1A14-A72B-B5B7-3A38171BB1D5}"/>
                </a:ext>
              </a:extLst>
            </p:cNvPr>
            <p:cNvSpPr/>
            <p:nvPr/>
          </p:nvSpPr>
          <p:spPr>
            <a:xfrm>
              <a:off x="4877200" y="1086750"/>
              <a:ext cx="88800" cy="74725"/>
            </a:xfrm>
            <a:custGeom>
              <a:avLst/>
              <a:gdLst/>
              <a:ahLst/>
              <a:cxnLst/>
              <a:rect l="l" t="t" r="r" b="b"/>
              <a:pathLst>
                <a:path w="3552" h="2989" extrusionOk="0">
                  <a:moveTo>
                    <a:pt x="2817" y="0"/>
                  </a:moveTo>
                  <a:lnTo>
                    <a:pt x="2744" y="25"/>
                  </a:lnTo>
                  <a:lnTo>
                    <a:pt x="2695" y="74"/>
                  </a:lnTo>
                  <a:lnTo>
                    <a:pt x="2670" y="147"/>
                  </a:lnTo>
                  <a:lnTo>
                    <a:pt x="2670" y="221"/>
                  </a:lnTo>
                  <a:lnTo>
                    <a:pt x="3160" y="2205"/>
                  </a:lnTo>
                  <a:lnTo>
                    <a:pt x="148" y="2645"/>
                  </a:lnTo>
                  <a:lnTo>
                    <a:pt x="99" y="2670"/>
                  </a:lnTo>
                  <a:lnTo>
                    <a:pt x="50" y="2719"/>
                  </a:lnTo>
                  <a:lnTo>
                    <a:pt x="1" y="2768"/>
                  </a:lnTo>
                  <a:lnTo>
                    <a:pt x="1" y="2841"/>
                  </a:lnTo>
                  <a:lnTo>
                    <a:pt x="25" y="2890"/>
                  </a:lnTo>
                  <a:lnTo>
                    <a:pt x="74" y="2939"/>
                  </a:lnTo>
                  <a:lnTo>
                    <a:pt x="123" y="2988"/>
                  </a:lnTo>
                  <a:lnTo>
                    <a:pt x="197" y="2988"/>
                  </a:lnTo>
                  <a:lnTo>
                    <a:pt x="3405" y="2523"/>
                  </a:lnTo>
                  <a:lnTo>
                    <a:pt x="3478" y="2498"/>
                  </a:lnTo>
                  <a:lnTo>
                    <a:pt x="3527" y="2449"/>
                  </a:lnTo>
                  <a:lnTo>
                    <a:pt x="3552" y="2401"/>
                  </a:lnTo>
                  <a:lnTo>
                    <a:pt x="3552" y="2327"/>
                  </a:lnTo>
                  <a:lnTo>
                    <a:pt x="3013" y="123"/>
                  </a:lnTo>
                  <a:lnTo>
                    <a:pt x="2989" y="74"/>
                  </a:lnTo>
                  <a:lnTo>
                    <a:pt x="2940" y="25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5355;p56">
              <a:extLst>
                <a:ext uri="{FF2B5EF4-FFF2-40B4-BE49-F238E27FC236}">
                  <a16:creationId xmlns:a16="http://schemas.microsoft.com/office/drawing/2014/main" id="{14186E0B-D5EB-A935-0A7D-79449E9C0E6A}"/>
                </a:ext>
              </a:extLst>
            </p:cNvPr>
            <p:cNvSpPr/>
            <p:nvPr/>
          </p:nvSpPr>
          <p:spPr>
            <a:xfrm>
              <a:off x="5341925" y="1384925"/>
              <a:ext cx="34925" cy="1144400"/>
            </a:xfrm>
            <a:custGeom>
              <a:avLst/>
              <a:gdLst/>
              <a:ahLst/>
              <a:cxnLst/>
              <a:rect l="l" t="t" r="r" b="b"/>
              <a:pathLst>
                <a:path w="1397" h="45776" extrusionOk="0">
                  <a:moveTo>
                    <a:pt x="686" y="1"/>
                  </a:moveTo>
                  <a:lnTo>
                    <a:pt x="564" y="25"/>
                  </a:lnTo>
                  <a:lnTo>
                    <a:pt x="417" y="50"/>
                  </a:lnTo>
                  <a:lnTo>
                    <a:pt x="295" y="123"/>
                  </a:lnTo>
                  <a:lnTo>
                    <a:pt x="197" y="221"/>
                  </a:lnTo>
                  <a:lnTo>
                    <a:pt x="123" y="319"/>
                  </a:lnTo>
                  <a:lnTo>
                    <a:pt x="50" y="442"/>
                  </a:lnTo>
                  <a:lnTo>
                    <a:pt x="1" y="564"/>
                  </a:lnTo>
                  <a:lnTo>
                    <a:pt x="1" y="711"/>
                  </a:lnTo>
                  <a:lnTo>
                    <a:pt x="1" y="45065"/>
                  </a:lnTo>
                  <a:lnTo>
                    <a:pt x="1" y="45212"/>
                  </a:lnTo>
                  <a:lnTo>
                    <a:pt x="50" y="45335"/>
                  </a:lnTo>
                  <a:lnTo>
                    <a:pt x="123" y="45457"/>
                  </a:lnTo>
                  <a:lnTo>
                    <a:pt x="197" y="45555"/>
                  </a:lnTo>
                  <a:lnTo>
                    <a:pt x="295" y="45653"/>
                  </a:lnTo>
                  <a:lnTo>
                    <a:pt x="417" y="45727"/>
                  </a:lnTo>
                  <a:lnTo>
                    <a:pt x="564" y="45751"/>
                  </a:lnTo>
                  <a:lnTo>
                    <a:pt x="686" y="45776"/>
                  </a:lnTo>
                  <a:lnTo>
                    <a:pt x="833" y="45751"/>
                  </a:lnTo>
                  <a:lnTo>
                    <a:pt x="956" y="45727"/>
                  </a:lnTo>
                  <a:lnTo>
                    <a:pt x="1078" y="45653"/>
                  </a:lnTo>
                  <a:lnTo>
                    <a:pt x="1176" y="45555"/>
                  </a:lnTo>
                  <a:lnTo>
                    <a:pt x="1274" y="45457"/>
                  </a:lnTo>
                  <a:lnTo>
                    <a:pt x="1348" y="45335"/>
                  </a:lnTo>
                  <a:lnTo>
                    <a:pt x="1372" y="45212"/>
                  </a:lnTo>
                  <a:lnTo>
                    <a:pt x="1397" y="45065"/>
                  </a:lnTo>
                  <a:lnTo>
                    <a:pt x="1397" y="711"/>
                  </a:lnTo>
                  <a:lnTo>
                    <a:pt x="1372" y="564"/>
                  </a:lnTo>
                  <a:lnTo>
                    <a:pt x="1348" y="442"/>
                  </a:lnTo>
                  <a:lnTo>
                    <a:pt x="1274" y="319"/>
                  </a:lnTo>
                  <a:lnTo>
                    <a:pt x="1176" y="221"/>
                  </a:lnTo>
                  <a:lnTo>
                    <a:pt x="1078" y="123"/>
                  </a:lnTo>
                  <a:lnTo>
                    <a:pt x="956" y="50"/>
                  </a:lnTo>
                  <a:lnTo>
                    <a:pt x="833" y="25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5356;p56">
              <a:extLst>
                <a:ext uri="{FF2B5EF4-FFF2-40B4-BE49-F238E27FC236}">
                  <a16:creationId xmlns:a16="http://schemas.microsoft.com/office/drawing/2014/main" id="{FDA37C58-BD18-4048-AE91-70B0795A6573}"/>
                </a:ext>
              </a:extLst>
            </p:cNvPr>
            <p:cNvSpPr/>
            <p:nvPr/>
          </p:nvSpPr>
          <p:spPr>
            <a:xfrm>
              <a:off x="5049250" y="473850"/>
              <a:ext cx="619050" cy="808250"/>
            </a:xfrm>
            <a:custGeom>
              <a:avLst/>
              <a:gdLst/>
              <a:ahLst/>
              <a:cxnLst/>
              <a:rect l="l" t="t" r="r" b="b"/>
              <a:pathLst>
                <a:path w="24762" h="32330" extrusionOk="0">
                  <a:moveTo>
                    <a:pt x="12369" y="0"/>
                  </a:moveTo>
                  <a:lnTo>
                    <a:pt x="11732" y="25"/>
                  </a:lnTo>
                  <a:lnTo>
                    <a:pt x="11120" y="74"/>
                  </a:lnTo>
                  <a:lnTo>
                    <a:pt x="10483" y="147"/>
                  </a:lnTo>
                  <a:lnTo>
                    <a:pt x="9871" y="245"/>
                  </a:lnTo>
                  <a:lnTo>
                    <a:pt x="9283" y="392"/>
                  </a:lnTo>
                  <a:lnTo>
                    <a:pt x="8695" y="564"/>
                  </a:lnTo>
                  <a:lnTo>
                    <a:pt x="8107" y="760"/>
                  </a:lnTo>
                  <a:lnTo>
                    <a:pt x="7544" y="980"/>
                  </a:lnTo>
                  <a:lnTo>
                    <a:pt x="7005" y="1225"/>
                  </a:lnTo>
                  <a:lnTo>
                    <a:pt x="6466" y="1494"/>
                  </a:lnTo>
                  <a:lnTo>
                    <a:pt x="5952" y="1788"/>
                  </a:lnTo>
                  <a:lnTo>
                    <a:pt x="5462" y="2107"/>
                  </a:lnTo>
                  <a:lnTo>
                    <a:pt x="4973" y="2449"/>
                  </a:lnTo>
                  <a:lnTo>
                    <a:pt x="4507" y="2817"/>
                  </a:lnTo>
                  <a:lnTo>
                    <a:pt x="4042" y="3209"/>
                  </a:lnTo>
                  <a:lnTo>
                    <a:pt x="3625" y="3625"/>
                  </a:lnTo>
                  <a:lnTo>
                    <a:pt x="3209" y="4066"/>
                  </a:lnTo>
                  <a:lnTo>
                    <a:pt x="2817" y="4507"/>
                  </a:lnTo>
                  <a:lnTo>
                    <a:pt x="2450" y="4972"/>
                  </a:lnTo>
                  <a:lnTo>
                    <a:pt x="2107" y="5462"/>
                  </a:lnTo>
                  <a:lnTo>
                    <a:pt x="1789" y="5952"/>
                  </a:lnTo>
                  <a:lnTo>
                    <a:pt x="1495" y="6491"/>
                  </a:lnTo>
                  <a:lnTo>
                    <a:pt x="1225" y="7005"/>
                  </a:lnTo>
                  <a:lnTo>
                    <a:pt x="956" y="7568"/>
                  </a:lnTo>
                  <a:lnTo>
                    <a:pt x="735" y="8131"/>
                  </a:lnTo>
                  <a:lnTo>
                    <a:pt x="540" y="8695"/>
                  </a:lnTo>
                  <a:lnTo>
                    <a:pt x="393" y="9283"/>
                  </a:lnTo>
                  <a:lnTo>
                    <a:pt x="246" y="9895"/>
                  </a:lnTo>
                  <a:lnTo>
                    <a:pt x="148" y="10483"/>
                  </a:lnTo>
                  <a:lnTo>
                    <a:pt x="50" y="11119"/>
                  </a:lnTo>
                  <a:lnTo>
                    <a:pt x="1" y="11732"/>
                  </a:lnTo>
                  <a:lnTo>
                    <a:pt x="1" y="12369"/>
                  </a:lnTo>
                  <a:lnTo>
                    <a:pt x="25" y="13152"/>
                  </a:lnTo>
                  <a:lnTo>
                    <a:pt x="99" y="13911"/>
                  </a:lnTo>
                  <a:lnTo>
                    <a:pt x="197" y="14646"/>
                  </a:lnTo>
                  <a:lnTo>
                    <a:pt x="368" y="15356"/>
                  </a:lnTo>
                  <a:lnTo>
                    <a:pt x="344" y="15356"/>
                  </a:lnTo>
                  <a:lnTo>
                    <a:pt x="368" y="15454"/>
                  </a:lnTo>
                  <a:lnTo>
                    <a:pt x="393" y="15503"/>
                  </a:lnTo>
                  <a:lnTo>
                    <a:pt x="589" y="16263"/>
                  </a:lnTo>
                  <a:lnTo>
                    <a:pt x="833" y="17022"/>
                  </a:lnTo>
                  <a:lnTo>
                    <a:pt x="1103" y="17781"/>
                  </a:lnTo>
                  <a:lnTo>
                    <a:pt x="1421" y="18491"/>
                  </a:lnTo>
                  <a:lnTo>
                    <a:pt x="1740" y="19202"/>
                  </a:lnTo>
                  <a:lnTo>
                    <a:pt x="2083" y="19912"/>
                  </a:lnTo>
                  <a:lnTo>
                    <a:pt x="2793" y="21234"/>
                  </a:lnTo>
                  <a:lnTo>
                    <a:pt x="4140" y="23635"/>
                  </a:lnTo>
                  <a:lnTo>
                    <a:pt x="4409" y="24173"/>
                  </a:lnTo>
                  <a:lnTo>
                    <a:pt x="4679" y="24712"/>
                  </a:lnTo>
                  <a:lnTo>
                    <a:pt x="4924" y="25202"/>
                  </a:lnTo>
                  <a:lnTo>
                    <a:pt x="5095" y="25692"/>
                  </a:lnTo>
                  <a:lnTo>
                    <a:pt x="5193" y="26059"/>
                  </a:lnTo>
                  <a:lnTo>
                    <a:pt x="5291" y="26476"/>
                  </a:lnTo>
                  <a:lnTo>
                    <a:pt x="5364" y="26965"/>
                  </a:lnTo>
                  <a:lnTo>
                    <a:pt x="5413" y="27480"/>
                  </a:lnTo>
                  <a:lnTo>
                    <a:pt x="5511" y="28557"/>
                  </a:lnTo>
                  <a:lnTo>
                    <a:pt x="5536" y="29684"/>
                  </a:lnTo>
                  <a:lnTo>
                    <a:pt x="5560" y="30688"/>
                  </a:lnTo>
                  <a:lnTo>
                    <a:pt x="5560" y="31545"/>
                  </a:lnTo>
                  <a:lnTo>
                    <a:pt x="5560" y="32329"/>
                  </a:lnTo>
                  <a:lnTo>
                    <a:pt x="19178" y="32329"/>
                  </a:lnTo>
                  <a:lnTo>
                    <a:pt x="19178" y="31545"/>
                  </a:lnTo>
                  <a:lnTo>
                    <a:pt x="19178" y="30688"/>
                  </a:lnTo>
                  <a:lnTo>
                    <a:pt x="19202" y="29684"/>
                  </a:lnTo>
                  <a:lnTo>
                    <a:pt x="19251" y="28557"/>
                  </a:lnTo>
                  <a:lnTo>
                    <a:pt x="19325" y="27480"/>
                  </a:lnTo>
                  <a:lnTo>
                    <a:pt x="19398" y="26965"/>
                  </a:lnTo>
                  <a:lnTo>
                    <a:pt x="19471" y="26476"/>
                  </a:lnTo>
                  <a:lnTo>
                    <a:pt x="19545" y="26059"/>
                  </a:lnTo>
                  <a:lnTo>
                    <a:pt x="19643" y="25692"/>
                  </a:lnTo>
                  <a:lnTo>
                    <a:pt x="19839" y="25202"/>
                  </a:lnTo>
                  <a:lnTo>
                    <a:pt x="20059" y="24712"/>
                  </a:lnTo>
                  <a:lnTo>
                    <a:pt x="20329" y="24173"/>
                  </a:lnTo>
                  <a:lnTo>
                    <a:pt x="20623" y="23635"/>
                  </a:lnTo>
                  <a:lnTo>
                    <a:pt x="21970" y="21234"/>
                  </a:lnTo>
                  <a:lnTo>
                    <a:pt x="22680" y="19912"/>
                  </a:lnTo>
                  <a:lnTo>
                    <a:pt x="22998" y="19202"/>
                  </a:lnTo>
                  <a:lnTo>
                    <a:pt x="23341" y="18491"/>
                  </a:lnTo>
                  <a:lnTo>
                    <a:pt x="23635" y="17781"/>
                  </a:lnTo>
                  <a:lnTo>
                    <a:pt x="23904" y="17022"/>
                  </a:lnTo>
                  <a:lnTo>
                    <a:pt x="24149" y="16263"/>
                  </a:lnTo>
                  <a:lnTo>
                    <a:pt x="24370" y="15503"/>
                  </a:lnTo>
                  <a:lnTo>
                    <a:pt x="24370" y="15454"/>
                  </a:lnTo>
                  <a:lnTo>
                    <a:pt x="24394" y="15356"/>
                  </a:lnTo>
                  <a:lnTo>
                    <a:pt x="24541" y="14646"/>
                  </a:lnTo>
                  <a:lnTo>
                    <a:pt x="24664" y="13911"/>
                  </a:lnTo>
                  <a:lnTo>
                    <a:pt x="24737" y="13152"/>
                  </a:lnTo>
                  <a:lnTo>
                    <a:pt x="24762" y="12369"/>
                  </a:lnTo>
                  <a:lnTo>
                    <a:pt x="24737" y="11732"/>
                  </a:lnTo>
                  <a:lnTo>
                    <a:pt x="24688" y="11119"/>
                  </a:lnTo>
                  <a:lnTo>
                    <a:pt x="24615" y="10483"/>
                  </a:lnTo>
                  <a:lnTo>
                    <a:pt x="24492" y="9895"/>
                  </a:lnTo>
                  <a:lnTo>
                    <a:pt x="24370" y="9283"/>
                  </a:lnTo>
                  <a:lnTo>
                    <a:pt x="24198" y="8695"/>
                  </a:lnTo>
                  <a:lnTo>
                    <a:pt x="24002" y="8131"/>
                  </a:lnTo>
                  <a:lnTo>
                    <a:pt x="23782" y="7568"/>
                  </a:lnTo>
                  <a:lnTo>
                    <a:pt x="23537" y="7005"/>
                  </a:lnTo>
                  <a:lnTo>
                    <a:pt x="23268" y="6491"/>
                  </a:lnTo>
                  <a:lnTo>
                    <a:pt x="22974" y="5952"/>
                  </a:lnTo>
                  <a:lnTo>
                    <a:pt x="22631" y="5462"/>
                  </a:lnTo>
                  <a:lnTo>
                    <a:pt x="22288" y="4972"/>
                  </a:lnTo>
                  <a:lnTo>
                    <a:pt x="21921" y="4507"/>
                  </a:lnTo>
                  <a:lnTo>
                    <a:pt x="21529" y="4066"/>
                  </a:lnTo>
                  <a:lnTo>
                    <a:pt x="21137" y="3625"/>
                  </a:lnTo>
                  <a:lnTo>
                    <a:pt x="20696" y="3209"/>
                  </a:lnTo>
                  <a:lnTo>
                    <a:pt x="20255" y="2817"/>
                  </a:lnTo>
                  <a:lnTo>
                    <a:pt x="19790" y="2449"/>
                  </a:lnTo>
                  <a:lnTo>
                    <a:pt x="19300" y="2107"/>
                  </a:lnTo>
                  <a:lnTo>
                    <a:pt x="18786" y="1788"/>
                  </a:lnTo>
                  <a:lnTo>
                    <a:pt x="18271" y="1494"/>
                  </a:lnTo>
                  <a:lnTo>
                    <a:pt x="17733" y="1225"/>
                  </a:lnTo>
                  <a:lnTo>
                    <a:pt x="17194" y="980"/>
                  </a:lnTo>
                  <a:lnTo>
                    <a:pt x="16630" y="760"/>
                  </a:lnTo>
                  <a:lnTo>
                    <a:pt x="16067" y="564"/>
                  </a:lnTo>
                  <a:lnTo>
                    <a:pt x="15479" y="392"/>
                  </a:lnTo>
                  <a:lnTo>
                    <a:pt x="14867" y="245"/>
                  </a:lnTo>
                  <a:lnTo>
                    <a:pt x="14255" y="147"/>
                  </a:lnTo>
                  <a:lnTo>
                    <a:pt x="13642" y="74"/>
                  </a:lnTo>
                  <a:lnTo>
                    <a:pt x="13006" y="25"/>
                  </a:lnTo>
                  <a:lnTo>
                    <a:pt x="123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5357;p56">
              <a:extLst>
                <a:ext uri="{FF2B5EF4-FFF2-40B4-BE49-F238E27FC236}">
                  <a16:creationId xmlns:a16="http://schemas.microsoft.com/office/drawing/2014/main" id="{3C92E804-CF3E-2076-1283-6688421FD6B2}"/>
                </a:ext>
              </a:extLst>
            </p:cNvPr>
            <p:cNvSpPr/>
            <p:nvPr/>
          </p:nvSpPr>
          <p:spPr>
            <a:xfrm>
              <a:off x="5176000" y="742025"/>
              <a:ext cx="363725" cy="478225"/>
            </a:xfrm>
            <a:custGeom>
              <a:avLst/>
              <a:gdLst/>
              <a:ahLst/>
              <a:cxnLst/>
              <a:rect l="l" t="t" r="r" b="b"/>
              <a:pathLst>
                <a:path w="14549" h="19129" extrusionOk="0">
                  <a:moveTo>
                    <a:pt x="13177" y="3062"/>
                  </a:moveTo>
                  <a:lnTo>
                    <a:pt x="13373" y="3111"/>
                  </a:lnTo>
                  <a:lnTo>
                    <a:pt x="13471" y="3160"/>
                  </a:lnTo>
                  <a:lnTo>
                    <a:pt x="13569" y="3233"/>
                  </a:lnTo>
                  <a:lnTo>
                    <a:pt x="13740" y="3405"/>
                  </a:lnTo>
                  <a:lnTo>
                    <a:pt x="13887" y="3625"/>
                  </a:lnTo>
                  <a:lnTo>
                    <a:pt x="13985" y="3895"/>
                  </a:lnTo>
                  <a:lnTo>
                    <a:pt x="14059" y="4164"/>
                  </a:lnTo>
                  <a:lnTo>
                    <a:pt x="14083" y="4483"/>
                  </a:lnTo>
                  <a:lnTo>
                    <a:pt x="14083" y="4776"/>
                  </a:lnTo>
                  <a:lnTo>
                    <a:pt x="14010" y="5070"/>
                  </a:lnTo>
                  <a:lnTo>
                    <a:pt x="13912" y="5340"/>
                  </a:lnTo>
                  <a:lnTo>
                    <a:pt x="13789" y="5585"/>
                  </a:lnTo>
                  <a:lnTo>
                    <a:pt x="13618" y="5805"/>
                  </a:lnTo>
                  <a:lnTo>
                    <a:pt x="13446" y="6001"/>
                  </a:lnTo>
                  <a:lnTo>
                    <a:pt x="13226" y="6148"/>
                  </a:lnTo>
                  <a:lnTo>
                    <a:pt x="13005" y="6295"/>
                  </a:lnTo>
                  <a:lnTo>
                    <a:pt x="12761" y="6393"/>
                  </a:lnTo>
                  <a:lnTo>
                    <a:pt x="12491" y="6442"/>
                  </a:lnTo>
                  <a:lnTo>
                    <a:pt x="12197" y="6466"/>
                  </a:lnTo>
                  <a:lnTo>
                    <a:pt x="11879" y="6417"/>
                  </a:lnTo>
                  <a:lnTo>
                    <a:pt x="11585" y="6344"/>
                  </a:lnTo>
                  <a:lnTo>
                    <a:pt x="11242" y="6221"/>
                  </a:lnTo>
                  <a:lnTo>
                    <a:pt x="11316" y="5879"/>
                  </a:lnTo>
                  <a:lnTo>
                    <a:pt x="11438" y="5315"/>
                  </a:lnTo>
                  <a:lnTo>
                    <a:pt x="11585" y="4776"/>
                  </a:lnTo>
                  <a:lnTo>
                    <a:pt x="11658" y="4507"/>
                  </a:lnTo>
                  <a:lnTo>
                    <a:pt x="11756" y="4262"/>
                  </a:lnTo>
                  <a:lnTo>
                    <a:pt x="11879" y="4017"/>
                  </a:lnTo>
                  <a:lnTo>
                    <a:pt x="12001" y="3797"/>
                  </a:lnTo>
                  <a:lnTo>
                    <a:pt x="12124" y="3625"/>
                  </a:lnTo>
                  <a:lnTo>
                    <a:pt x="12271" y="3454"/>
                  </a:lnTo>
                  <a:lnTo>
                    <a:pt x="12442" y="3331"/>
                  </a:lnTo>
                  <a:lnTo>
                    <a:pt x="12614" y="3209"/>
                  </a:lnTo>
                  <a:lnTo>
                    <a:pt x="12785" y="3111"/>
                  </a:lnTo>
                  <a:lnTo>
                    <a:pt x="12981" y="3062"/>
                  </a:lnTo>
                  <a:close/>
                  <a:moveTo>
                    <a:pt x="1470" y="3111"/>
                  </a:moveTo>
                  <a:lnTo>
                    <a:pt x="1641" y="3135"/>
                  </a:lnTo>
                  <a:lnTo>
                    <a:pt x="1788" y="3160"/>
                  </a:lnTo>
                  <a:lnTo>
                    <a:pt x="1935" y="3233"/>
                  </a:lnTo>
                  <a:lnTo>
                    <a:pt x="2082" y="3331"/>
                  </a:lnTo>
                  <a:lnTo>
                    <a:pt x="2229" y="3429"/>
                  </a:lnTo>
                  <a:lnTo>
                    <a:pt x="2352" y="3552"/>
                  </a:lnTo>
                  <a:lnTo>
                    <a:pt x="2474" y="3699"/>
                  </a:lnTo>
                  <a:lnTo>
                    <a:pt x="2572" y="3846"/>
                  </a:lnTo>
                  <a:lnTo>
                    <a:pt x="2695" y="4066"/>
                  </a:lnTo>
                  <a:lnTo>
                    <a:pt x="2817" y="4311"/>
                  </a:lnTo>
                  <a:lnTo>
                    <a:pt x="2915" y="4556"/>
                  </a:lnTo>
                  <a:lnTo>
                    <a:pt x="2988" y="4801"/>
                  </a:lnTo>
                  <a:lnTo>
                    <a:pt x="3135" y="5340"/>
                  </a:lnTo>
                  <a:lnTo>
                    <a:pt x="3233" y="5903"/>
                  </a:lnTo>
                  <a:lnTo>
                    <a:pt x="3307" y="6270"/>
                  </a:lnTo>
                  <a:lnTo>
                    <a:pt x="2964" y="6393"/>
                  </a:lnTo>
                  <a:lnTo>
                    <a:pt x="2646" y="6466"/>
                  </a:lnTo>
                  <a:lnTo>
                    <a:pt x="2352" y="6491"/>
                  </a:lnTo>
                  <a:lnTo>
                    <a:pt x="2058" y="6491"/>
                  </a:lnTo>
                  <a:lnTo>
                    <a:pt x="1788" y="6442"/>
                  </a:lnTo>
                  <a:lnTo>
                    <a:pt x="1543" y="6344"/>
                  </a:lnTo>
                  <a:lnTo>
                    <a:pt x="1323" y="6221"/>
                  </a:lnTo>
                  <a:lnTo>
                    <a:pt x="1103" y="6050"/>
                  </a:lnTo>
                  <a:lnTo>
                    <a:pt x="931" y="5854"/>
                  </a:lnTo>
                  <a:lnTo>
                    <a:pt x="760" y="5634"/>
                  </a:lnTo>
                  <a:lnTo>
                    <a:pt x="637" y="5413"/>
                  </a:lnTo>
                  <a:lnTo>
                    <a:pt x="539" y="5144"/>
                  </a:lnTo>
                  <a:lnTo>
                    <a:pt x="490" y="4850"/>
                  </a:lnTo>
                  <a:lnTo>
                    <a:pt x="466" y="4532"/>
                  </a:lnTo>
                  <a:lnTo>
                    <a:pt x="490" y="4238"/>
                  </a:lnTo>
                  <a:lnTo>
                    <a:pt x="564" y="3944"/>
                  </a:lnTo>
                  <a:lnTo>
                    <a:pt x="686" y="3674"/>
                  </a:lnTo>
                  <a:lnTo>
                    <a:pt x="833" y="3454"/>
                  </a:lnTo>
                  <a:lnTo>
                    <a:pt x="1005" y="3282"/>
                  </a:lnTo>
                  <a:lnTo>
                    <a:pt x="1103" y="3209"/>
                  </a:lnTo>
                  <a:lnTo>
                    <a:pt x="1201" y="3160"/>
                  </a:lnTo>
                  <a:lnTo>
                    <a:pt x="1348" y="3111"/>
                  </a:lnTo>
                  <a:close/>
                  <a:moveTo>
                    <a:pt x="7299" y="1"/>
                  </a:moveTo>
                  <a:lnTo>
                    <a:pt x="7201" y="25"/>
                  </a:lnTo>
                  <a:lnTo>
                    <a:pt x="7127" y="74"/>
                  </a:lnTo>
                  <a:lnTo>
                    <a:pt x="7079" y="148"/>
                  </a:lnTo>
                  <a:lnTo>
                    <a:pt x="7054" y="221"/>
                  </a:lnTo>
                  <a:lnTo>
                    <a:pt x="7005" y="662"/>
                  </a:lnTo>
                  <a:lnTo>
                    <a:pt x="6932" y="1078"/>
                  </a:lnTo>
                  <a:lnTo>
                    <a:pt x="6834" y="1519"/>
                  </a:lnTo>
                  <a:lnTo>
                    <a:pt x="6711" y="1935"/>
                  </a:lnTo>
                  <a:lnTo>
                    <a:pt x="6589" y="2327"/>
                  </a:lnTo>
                  <a:lnTo>
                    <a:pt x="6417" y="2744"/>
                  </a:lnTo>
                  <a:lnTo>
                    <a:pt x="6246" y="3111"/>
                  </a:lnTo>
                  <a:lnTo>
                    <a:pt x="6074" y="3478"/>
                  </a:lnTo>
                  <a:lnTo>
                    <a:pt x="5854" y="3846"/>
                  </a:lnTo>
                  <a:lnTo>
                    <a:pt x="5634" y="4189"/>
                  </a:lnTo>
                  <a:lnTo>
                    <a:pt x="5389" y="4507"/>
                  </a:lnTo>
                  <a:lnTo>
                    <a:pt x="5144" y="4825"/>
                  </a:lnTo>
                  <a:lnTo>
                    <a:pt x="4874" y="5119"/>
                  </a:lnTo>
                  <a:lnTo>
                    <a:pt x="4605" y="5389"/>
                  </a:lnTo>
                  <a:lnTo>
                    <a:pt x="4311" y="5634"/>
                  </a:lnTo>
                  <a:lnTo>
                    <a:pt x="3993" y="5854"/>
                  </a:lnTo>
                  <a:lnTo>
                    <a:pt x="3723" y="6026"/>
                  </a:lnTo>
                  <a:lnTo>
                    <a:pt x="3699" y="5805"/>
                  </a:lnTo>
                  <a:lnTo>
                    <a:pt x="3576" y="5242"/>
                  </a:lnTo>
                  <a:lnTo>
                    <a:pt x="3429" y="4654"/>
                  </a:lnTo>
                  <a:lnTo>
                    <a:pt x="3331" y="4360"/>
                  </a:lnTo>
                  <a:lnTo>
                    <a:pt x="3233" y="4091"/>
                  </a:lnTo>
                  <a:lnTo>
                    <a:pt x="3111" y="3846"/>
                  </a:lnTo>
                  <a:lnTo>
                    <a:pt x="2964" y="3576"/>
                  </a:lnTo>
                  <a:lnTo>
                    <a:pt x="2768" y="3331"/>
                  </a:lnTo>
                  <a:lnTo>
                    <a:pt x="2548" y="3087"/>
                  </a:lnTo>
                  <a:lnTo>
                    <a:pt x="2303" y="2915"/>
                  </a:lnTo>
                  <a:lnTo>
                    <a:pt x="2058" y="2768"/>
                  </a:lnTo>
                  <a:lnTo>
                    <a:pt x="1788" y="2695"/>
                  </a:lnTo>
                  <a:lnTo>
                    <a:pt x="1543" y="2646"/>
                  </a:lnTo>
                  <a:lnTo>
                    <a:pt x="1274" y="2670"/>
                  </a:lnTo>
                  <a:lnTo>
                    <a:pt x="1029" y="2719"/>
                  </a:lnTo>
                  <a:lnTo>
                    <a:pt x="882" y="2817"/>
                  </a:lnTo>
                  <a:lnTo>
                    <a:pt x="735" y="2891"/>
                  </a:lnTo>
                  <a:lnTo>
                    <a:pt x="588" y="3013"/>
                  </a:lnTo>
                  <a:lnTo>
                    <a:pt x="490" y="3135"/>
                  </a:lnTo>
                  <a:lnTo>
                    <a:pt x="368" y="3282"/>
                  </a:lnTo>
                  <a:lnTo>
                    <a:pt x="294" y="3454"/>
                  </a:lnTo>
                  <a:lnTo>
                    <a:pt x="196" y="3601"/>
                  </a:lnTo>
                  <a:lnTo>
                    <a:pt x="147" y="3797"/>
                  </a:lnTo>
                  <a:lnTo>
                    <a:pt x="49" y="4164"/>
                  </a:lnTo>
                  <a:lnTo>
                    <a:pt x="0" y="4532"/>
                  </a:lnTo>
                  <a:lnTo>
                    <a:pt x="25" y="4923"/>
                  </a:lnTo>
                  <a:lnTo>
                    <a:pt x="49" y="5095"/>
                  </a:lnTo>
                  <a:lnTo>
                    <a:pt x="98" y="5266"/>
                  </a:lnTo>
                  <a:lnTo>
                    <a:pt x="221" y="5609"/>
                  </a:lnTo>
                  <a:lnTo>
                    <a:pt x="368" y="5903"/>
                  </a:lnTo>
                  <a:lnTo>
                    <a:pt x="588" y="6172"/>
                  </a:lnTo>
                  <a:lnTo>
                    <a:pt x="809" y="6393"/>
                  </a:lnTo>
                  <a:lnTo>
                    <a:pt x="1078" y="6613"/>
                  </a:lnTo>
                  <a:lnTo>
                    <a:pt x="1372" y="6760"/>
                  </a:lnTo>
                  <a:lnTo>
                    <a:pt x="1666" y="6883"/>
                  </a:lnTo>
                  <a:lnTo>
                    <a:pt x="1984" y="6956"/>
                  </a:lnTo>
                  <a:lnTo>
                    <a:pt x="2327" y="6956"/>
                  </a:lnTo>
                  <a:lnTo>
                    <a:pt x="2670" y="6932"/>
                  </a:lnTo>
                  <a:lnTo>
                    <a:pt x="3013" y="6858"/>
                  </a:lnTo>
                  <a:lnTo>
                    <a:pt x="3380" y="6736"/>
                  </a:lnTo>
                  <a:lnTo>
                    <a:pt x="3674" y="8524"/>
                  </a:lnTo>
                  <a:lnTo>
                    <a:pt x="3968" y="10483"/>
                  </a:lnTo>
                  <a:lnTo>
                    <a:pt x="4507" y="14451"/>
                  </a:lnTo>
                  <a:lnTo>
                    <a:pt x="4899" y="17610"/>
                  </a:lnTo>
                  <a:lnTo>
                    <a:pt x="5046" y="18933"/>
                  </a:lnTo>
                  <a:lnTo>
                    <a:pt x="5095" y="19006"/>
                  </a:lnTo>
                  <a:lnTo>
                    <a:pt x="5144" y="19080"/>
                  </a:lnTo>
                  <a:lnTo>
                    <a:pt x="5217" y="19129"/>
                  </a:lnTo>
                  <a:lnTo>
                    <a:pt x="5315" y="19129"/>
                  </a:lnTo>
                  <a:lnTo>
                    <a:pt x="5413" y="19104"/>
                  </a:lnTo>
                  <a:lnTo>
                    <a:pt x="5462" y="19055"/>
                  </a:lnTo>
                  <a:lnTo>
                    <a:pt x="5511" y="18957"/>
                  </a:lnTo>
                  <a:lnTo>
                    <a:pt x="5511" y="18884"/>
                  </a:lnTo>
                  <a:lnTo>
                    <a:pt x="5364" y="17537"/>
                  </a:lnTo>
                  <a:lnTo>
                    <a:pt x="4948" y="14328"/>
                  </a:lnTo>
                  <a:lnTo>
                    <a:pt x="4703" y="12344"/>
                  </a:lnTo>
                  <a:lnTo>
                    <a:pt x="4409" y="10312"/>
                  </a:lnTo>
                  <a:lnTo>
                    <a:pt x="4115" y="8328"/>
                  </a:lnTo>
                  <a:lnTo>
                    <a:pt x="3821" y="6515"/>
                  </a:lnTo>
                  <a:lnTo>
                    <a:pt x="4262" y="6246"/>
                  </a:lnTo>
                  <a:lnTo>
                    <a:pt x="4531" y="6050"/>
                  </a:lnTo>
                  <a:lnTo>
                    <a:pt x="4801" y="5830"/>
                  </a:lnTo>
                  <a:lnTo>
                    <a:pt x="5046" y="5609"/>
                  </a:lnTo>
                  <a:lnTo>
                    <a:pt x="5266" y="5364"/>
                  </a:lnTo>
                  <a:lnTo>
                    <a:pt x="5511" y="5119"/>
                  </a:lnTo>
                  <a:lnTo>
                    <a:pt x="5731" y="4850"/>
                  </a:lnTo>
                  <a:lnTo>
                    <a:pt x="5927" y="4581"/>
                  </a:lnTo>
                  <a:lnTo>
                    <a:pt x="6123" y="4287"/>
                  </a:lnTo>
                  <a:lnTo>
                    <a:pt x="6319" y="3968"/>
                  </a:lnTo>
                  <a:lnTo>
                    <a:pt x="6491" y="3674"/>
                  </a:lnTo>
                  <a:lnTo>
                    <a:pt x="6662" y="3331"/>
                  </a:lnTo>
                  <a:lnTo>
                    <a:pt x="6809" y="3013"/>
                  </a:lnTo>
                  <a:lnTo>
                    <a:pt x="6956" y="2670"/>
                  </a:lnTo>
                  <a:lnTo>
                    <a:pt x="7079" y="2327"/>
                  </a:lnTo>
                  <a:lnTo>
                    <a:pt x="7201" y="1960"/>
                  </a:lnTo>
                  <a:lnTo>
                    <a:pt x="7299" y="1593"/>
                  </a:lnTo>
                  <a:lnTo>
                    <a:pt x="7397" y="1960"/>
                  </a:lnTo>
                  <a:lnTo>
                    <a:pt x="7495" y="2327"/>
                  </a:lnTo>
                  <a:lnTo>
                    <a:pt x="7617" y="2670"/>
                  </a:lnTo>
                  <a:lnTo>
                    <a:pt x="7764" y="3013"/>
                  </a:lnTo>
                  <a:lnTo>
                    <a:pt x="7911" y="3331"/>
                  </a:lnTo>
                  <a:lnTo>
                    <a:pt x="8083" y="3650"/>
                  </a:lnTo>
                  <a:lnTo>
                    <a:pt x="8254" y="3968"/>
                  </a:lnTo>
                  <a:lnTo>
                    <a:pt x="8426" y="4262"/>
                  </a:lnTo>
                  <a:lnTo>
                    <a:pt x="8621" y="4556"/>
                  </a:lnTo>
                  <a:lnTo>
                    <a:pt x="8842" y="4825"/>
                  </a:lnTo>
                  <a:lnTo>
                    <a:pt x="9062" y="5095"/>
                  </a:lnTo>
                  <a:lnTo>
                    <a:pt x="9283" y="5364"/>
                  </a:lnTo>
                  <a:lnTo>
                    <a:pt x="9528" y="5585"/>
                  </a:lnTo>
                  <a:lnTo>
                    <a:pt x="9773" y="5830"/>
                  </a:lnTo>
                  <a:lnTo>
                    <a:pt x="10017" y="6026"/>
                  </a:lnTo>
                  <a:lnTo>
                    <a:pt x="10287" y="6221"/>
                  </a:lnTo>
                  <a:lnTo>
                    <a:pt x="10728" y="6491"/>
                  </a:lnTo>
                  <a:lnTo>
                    <a:pt x="10458" y="8303"/>
                  </a:lnTo>
                  <a:lnTo>
                    <a:pt x="10189" y="10287"/>
                  </a:lnTo>
                  <a:lnTo>
                    <a:pt x="9969" y="12320"/>
                  </a:lnTo>
                  <a:lnTo>
                    <a:pt x="9773" y="14304"/>
                  </a:lnTo>
                  <a:lnTo>
                    <a:pt x="9479" y="17512"/>
                  </a:lnTo>
                  <a:lnTo>
                    <a:pt x="9356" y="18859"/>
                  </a:lnTo>
                  <a:lnTo>
                    <a:pt x="9381" y="18957"/>
                  </a:lnTo>
                  <a:lnTo>
                    <a:pt x="9405" y="19031"/>
                  </a:lnTo>
                  <a:lnTo>
                    <a:pt x="9479" y="19080"/>
                  </a:lnTo>
                  <a:lnTo>
                    <a:pt x="9577" y="19104"/>
                  </a:lnTo>
                  <a:lnTo>
                    <a:pt x="9650" y="19104"/>
                  </a:lnTo>
                  <a:lnTo>
                    <a:pt x="9748" y="19055"/>
                  </a:lnTo>
                  <a:lnTo>
                    <a:pt x="9797" y="18982"/>
                  </a:lnTo>
                  <a:lnTo>
                    <a:pt x="9822" y="18884"/>
                  </a:lnTo>
                  <a:lnTo>
                    <a:pt x="9920" y="17586"/>
                  </a:lnTo>
                  <a:lnTo>
                    <a:pt x="10213" y="14426"/>
                  </a:lnTo>
                  <a:lnTo>
                    <a:pt x="10409" y="12491"/>
                  </a:lnTo>
                  <a:lnTo>
                    <a:pt x="10654" y="10458"/>
                  </a:lnTo>
                  <a:lnTo>
                    <a:pt x="10899" y="8499"/>
                  </a:lnTo>
                  <a:lnTo>
                    <a:pt x="11169" y="6711"/>
                  </a:lnTo>
                  <a:lnTo>
                    <a:pt x="11536" y="6834"/>
                  </a:lnTo>
                  <a:lnTo>
                    <a:pt x="11879" y="6907"/>
                  </a:lnTo>
                  <a:lnTo>
                    <a:pt x="12222" y="6932"/>
                  </a:lnTo>
                  <a:lnTo>
                    <a:pt x="12565" y="6907"/>
                  </a:lnTo>
                  <a:lnTo>
                    <a:pt x="12883" y="6834"/>
                  </a:lnTo>
                  <a:lnTo>
                    <a:pt x="13177" y="6711"/>
                  </a:lnTo>
                  <a:lnTo>
                    <a:pt x="13471" y="6540"/>
                  </a:lnTo>
                  <a:lnTo>
                    <a:pt x="13740" y="6344"/>
                  </a:lnTo>
                  <a:lnTo>
                    <a:pt x="13985" y="6099"/>
                  </a:lnTo>
                  <a:lnTo>
                    <a:pt x="14181" y="5830"/>
                  </a:lnTo>
                  <a:lnTo>
                    <a:pt x="14352" y="5536"/>
                  </a:lnTo>
                  <a:lnTo>
                    <a:pt x="14475" y="5217"/>
                  </a:lnTo>
                  <a:lnTo>
                    <a:pt x="14499" y="5046"/>
                  </a:lnTo>
                  <a:lnTo>
                    <a:pt x="14548" y="4850"/>
                  </a:lnTo>
                  <a:lnTo>
                    <a:pt x="14548" y="4483"/>
                  </a:lnTo>
                  <a:lnTo>
                    <a:pt x="14524" y="4091"/>
                  </a:lnTo>
                  <a:lnTo>
                    <a:pt x="14426" y="3723"/>
                  </a:lnTo>
                  <a:lnTo>
                    <a:pt x="14352" y="3552"/>
                  </a:lnTo>
                  <a:lnTo>
                    <a:pt x="14279" y="3380"/>
                  </a:lnTo>
                  <a:lnTo>
                    <a:pt x="14206" y="3233"/>
                  </a:lnTo>
                  <a:lnTo>
                    <a:pt x="14083" y="3087"/>
                  </a:lnTo>
                  <a:lnTo>
                    <a:pt x="13961" y="2964"/>
                  </a:lnTo>
                  <a:lnTo>
                    <a:pt x="13838" y="2842"/>
                  </a:lnTo>
                  <a:lnTo>
                    <a:pt x="13691" y="2744"/>
                  </a:lnTo>
                  <a:lnTo>
                    <a:pt x="13544" y="2670"/>
                  </a:lnTo>
                  <a:lnTo>
                    <a:pt x="13397" y="2621"/>
                  </a:lnTo>
                  <a:lnTo>
                    <a:pt x="13250" y="2597"/>
                  </a:lnTo>
                  <a:lnTo>
                    <a:pt x="12981" y="2597"/>
                  </a:lnTo>
                  <a:lnTo>
                    <a:pt x="12712" y="2646"/>
                  </a:lnTo>
                  <a:lnTo>
                    <a:pt x="12442" y="2768"/>
                  </a:lnTo>
                  <a:lnTo>
                    <a:pt x="12197" y="2915"/>
                  </a:lnTo>
                  <a:lnTo>
                    <a:pt x="11977" y="3087"/>
                  </a:lnTo>
                  <a:lnTo>
                    <a:pt x="11781" y="3307"/>
                  </a:lnTo>
                  <a:lnTo>
                    <a:pt x="11609" y="3552"/>
                  </a:lnTo>
                  <a:lnTo>
                    <a:pt x="11462" y="3797"/>
                  </a:lnTo>
                  <a:lnTo>
                    <a:pt x="11340" y="4066"/>
                  </a:lnTo>
                  <a:lnTo>
                    <a:pt x="11218" y="4336"/>
                  </a:lnTo>
                  <a:lnTo>
                    <a:pt x="11144" y="4605"/>
                  </a:lnTo>
                  <a:lnTo>
                    <a:pt x="10973" y="5193"/>
                  </a:lnTo>
                  <a:lnTo>
                    <a:pt x="10850" y="5781"/>
                  </a:lnTo>
                  <a:lnTo>
                    <a:pt x="10826" y="6001"/>
                  </a:lnTo>
                  <a:lnTo>
                    <a:pt x="10556" y="5830"/>
                  </a:lnTo>
                  <a:lnTo>
                    <a:pt x="10238" y="5609"/>
                  </a:lnTo>
                  <a:lnTo>
                    <a:pt x="9944" y="5364"/>
                  </a:lnTo>
                  <a:lnTo>
                    <a:pt x="9675" y="5095"/>
                  </a:lnTo>
                  <a:lnTo>
                    <a:pt x="9405" y="4801"/>
                  </a:lnTo>
                  <a:lnTo>
                    <a:pt x="9160" y="4507"/>
                  </a:lnTo>
                  <a:lnTo>
                    <a:pt x="8940" y="4189"/>
                  </a:lnTo>
                  <a:lnTo>
                    <a:pt x="8719" y="3846"/>
                  </a:lnTo>
                  <a:lnTo>
                    <a:pt x="8499" y="3478"/>
                  </a:lnTo>
                  <a:lnTo>
                    <a:pt x="8328" y="3111"/>
                  </a:lnTo>
                  <a:lnTo>
                    <a:pt x="8156" y="2719"/>
                  </a:lnTo>
                  <a:lnTo>
                    <a:pt x="7985" y="2327"/>
                  </a:lnTo>
                  <a:lnTo>
                    <a:pt x="7862" y="1935"/>
                  </a:lnTo>
                  <a:lnTo>
                    <a:pt x="7740" y="1519"/>
                  </a:lnTo>
                  <a:lnTo>
                    <a:pt x="7666" y="1078"/>
                  </a:lnTo>
                  <a:lnTo>
                    <a:pt x="7593" y="662"/>
                  </a:lnTo>
                  <a:lnTo>
                    <a:pt x="7519" y="221"/>
                  </a:lnTo>
                  <a:lnTo>
                    <a:pt x="7495" y="148"/>
                  </a:lnTo>
                  <a:lnTo>
                    <a:pt x="7446" y="74"/>
                  </a:lnTo>
                  <a:lnTo>
                    <a:pt x="7372" y="25"/>
                  </a:lnTo>
                  <a:lnTo>
                    <a:pt x="729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5358;p56">
              <a:extLst>
                <a:ext uri="{FF2B5EF4-FFF2-40B4-BE49-F238E27FC236}">
                  <a16:creationId xmlns:a16="http://schemas.microsoft.com/office/drawing/2014/main" id="{A0261F8D-2A95-7A75-6B12-C199C00C2E7C}"/>
                </a:ext>
              </a:extLst>
            </p:cNvPr>
            <p:cNvSpPr/>
            <p:nvPr/>
          </p:nvSpPr>
          <p:spPr>
            <a:xfrm>
              <a:off x="5153950" y="1177375"/>
              <a:ext cx="409650" cy="57575"/>
            </a:xfrm>
            <a:custGeom>
              <a:avLst/>
              <a:gdLst/>
              <a:ahLst/>
              <a:cxnLst/>
              <a:rect l="l" t="t" r="r" b="b"/>
              <a:pathLst>
                <a:path w="16386" h="2303" extrusionOk="0">
                  <a:moveTo>
                    <a:pt x="1152" y="0"/>
                  </a:moveTo>
                  <a:lnTo>
                    <a:pt x="931" y="25"/>
                  </a:lnTo>
                  <a:lnTo>
                    <a:pt x="711" y="98"/>
                  </a:lnTo>
                  <a:lnTo>
                    <a:pt x="515" y="196"/>
                  </a:lnTo>
                  <a:lnTo>
                    <a:pt x="344" y="343"/>
                  </a:lnTo>
                  <a:lnTo>
                    <a:pt x="197" y="514"/>
                  </a:lnTo>
                  <a:lnTo>
                    <a:pt x="99" y="710"/>
                  </a:lnTo>
                  <a:lnTo>
                    <a:pt x="25" y="906"/>
                  </a:lnTo>
                  <a:lnTo>
                    <a:pt x="1" y="1151"/>
                  </a:lnTo>
                  <a:lnTo>
                    <a:pt x="25" y="1372"/>
                  </a:lnTo>
                  <a:lnTo>
                    <a:pt x="99" y="1592"/>
                  </a:lnTo>
                  <a:lnTo>
                    <a:pt x="197" y="1788"/>
                  </a:lnTo>
                  <a:lnTo>
                    <a:pt x="344" y="1959"/>
                  </a:lnTo>
                  <a:lnTo>
                    <a:pt x="515" y="2106"/>
                  </a:lnTo>
                  <a:lnTo>
                    <a:pt x="711" y="2204"/>
                  </a:lnTo>
                  <a:lnTo>
                    <a:pt x="931" y="2278"/>
                  </a:lnTo>
                  <a:lnTo>
                    <a:pt x="1152" y="2302"/>
                  </a:lnTo>
                  <a:lnTo>
                    <a:pt x="15234" y="2302"/>
                  </a:lnTo>
                  <a:lnTo>
                    <a:pt x="15479" y="2278"/>
                  </a:lnTo>
                  <a:lnTo>
                    <a:pt x="15700" y="2204"/>
                  </a:lnTo>
                  <a:lnTo>
                    <a:pt x="15896" y="2106"/>
                  </a:lnTo>
                  <a:lnTo>
                    <a:pt x="16043" y="1959"/>
                  </a:lnTo>
                  <a:lnTo>
                    <a:pt x="16190" y="1788"/>
                  </a:lnTo>
                  <a:lnTo>
                    <a:pt x="16312" y="1592"/>
                  </a:lnTo>
                  <a:lnTo>
                    <a:pt x="16361" y="1372"/>
                  </a:lnTo>
                  <a:lnTo>
                    <a:pt x="16386" y="1151"/>
                  </a:lnTo>
                  <a:lnTo>
                    <a:pt x="16361" y="906"/>
                  </a:lnTo>
                  <a:lnTo>
                    <a:pt x="16312" y="710"/>
                  </a:lnTo>
                  <a:lnTo>
                    <a:pt x="16190" y="514"/>
                  </a:lnTo>
                  <a:lnTo>
                    <a:pt x="16043" y="343"/>
                  </a:lnTo>
                  <a:lnTo>
                    <a:pt x="15896" y="196"/>
                  </a:lnTo>
                  <a:lnTo>
                    <a:pt x="15700" y="98"/>
                  </a:lnTo>
                  <a:lnTo>
                    <a:pt x="15479" y="25"/>
                  </a:lnTo>
                  <a:lnTo>
                    <a:pt x="152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5359;p56">
              <a:extLst>
                <a:ext uri="{FF2B5EF4-FFF2-40B4-BE49-F238E27FC236}">
                  <a16:creationId xmlns:a16="http://schemas.microsoft.com/office/drawing/2014/main" id="{598458C6-B1CB-063B-7C46-8F4EFDF59B50}"/>
                </a:ext>
              </a:extLst>
            </p:cNvPr>
            <p:cNvSpPr/>
            <p:nvPr/>
          </p:nvSpPr>
          <p:spPr>
            <a:xfrm>
              <a:off x="5153950" y="1234925"/>
              <a:ext cx="409650" cy="57575"/>
            </a:xfrm>
            <a:custGeom>
              <a:avLst/>
              <a:gdLst/>
              <a:ahLst/>
              <a:cxnLst/>
              <a:rect l="l" t="t" r="r" b="b"/>
              <a:pathLst>
                <a:path w="16386" h="2303" extrusionOk="0">
                  <a:moveTo>
                    <a:pt x="1152" y="0"/>
                  </a:moveTo>
                  <a:lnTo>
                    <a:pt x="931" y="25"/>
                  </a:lnTo>
                  <a:lnTo>
                    <a:pt x="711" y="98"/>
                  </a:lnTo>
                  <a:lnTo>
                    <a:pt x="515" y="196"/>
                  </a:lnTo>
                  <a:lnTo>
                    <a:pt x="344" y="343"/>
                  </a:lnTo>
                  <a:lnTo>
                    <a:pt x="197" y="515"/>
                  </a:lnTo>
                  <a:lnTo>
                    <a:pt x="99" y="711"/>
                  </a:lnTo>
                  <a:lnTo>
                    <a:pt x="25" y="931"/>
                  </a:lnTo>
                  <a:lnTo>
                    <a:pt x="1" y="1151"/>
                  </a:lnTo>
                  <a:lnTo>
                    <a:pt x="25" y="1396"/>
                  </a:lnTo>
                  <a:lnTo>
                    <a:pt x="99" y="1592"/>
                  </a:lnTo>
                  <a:lnTo>
                    <a:pt x="197" y="1788"/>
                  </a:lnTo>
                  <a:lnTo>
                    <a:pt x="344" y="1960"/>
                  </a:lnTo>
                  <a:lnTo>
                    <a:pt x="515" y="2107"/>
                  </a:lnTo>
                  <a:lnTo>
                    <a:pt x="711" y="2205"/>
                  </a:lnTo>
                  <a:lnTo>
                    <a:pt x="931" y="2278"/>
                  </a:lnTo>
                  <a:lnTo>
                    <a:pt x="1152" y="2303"/>
                  </a:lnTo>
                  <a:lnTo>
                    <a:pt x="15234" y="2303"/>
                  </a:lnTo>
                  <a:lnTo>
                    <a:pt x="15479" y="2278"/>
                  </a:lnTo>
                  <a:lnTo>
                    <a:pt x="15700" y="2205"/>
                  </a:lnTo>
                  <a:lnTo>
                    <a:pt x="15896" y="2107"/>
                  </a:lnTo>
                  <a:lnTo>
                    <a:pt x="16043" y="1960"/>
                  </a:lnTo>
                  <a:lnTo>
                    <a:pt x="16190" y="1788"/>
                  </a:lnTo>
                  <a:lnTo>
                    <a:pt x="16312" y="1592"/>
                  </a:lnTo>
                  <a:lnTo>
                    <a:pt x="16361" y="1396"/>
                  </a:lnTo>
                  <a:lnTo>
                    <a:pt x="16386" y="1151"/>
                  </a:lnTo>
                  <a:lnTo>
                    <a:pt x="16361" y="931"/>
                  </a:lnTo>
                  <a:lnTo>
                    <a:pt x="16312" y="711"/>
                  </a:lnTo>
                  <a:lnTo>
                    <a:pt x="16190" y="515"/>
                  </a:lnTo>
                  <a:lnTo>
                    <a:pt x="16043" y="343"/>
                  </a:lnTo>
                  <a:lnTo>
                    <a:pt x="15896" y="196"/>
                  </a:lnTo>
                  <a:lnTo>
                    <a:pt x="15700" y="98"/>
                  </a:lnTo>
                  <a:lnTo>
                    <a:pt x="15479" y="25"/>
                  </a:lnTo>
                  <a:lnTo>
                    <a:pt x="152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5360;p56">
              <a:extLst>
                <a:ext uri="{FF2B5EF4-FFF2-40B4-BE49-F238E27FC236}">
                  <a16:creationId xmlns:a16="http://schemas.microsoft.com/office/drawing/2014/main" id="{CEAE64B1-DA85-1DDB-99E1-2B3B5CC1F064}"/>
                </a:ext>
              </a:extLst>
            </p:cNvPr>
            <p:cNvSpPr/>
            <p:nvPr/>
          </p:nvSpPr>
          <p:spPr>
            <a:xfrm>
              <a:off x="5153950" y="1292475"/>
              <a:ext cx="409650" cy="57575"/>
            </a:xfrm>
            <a:custGeom>
              <a:avLst/>
              <a:gdLst/>
              <a:ahLst/>
              <a:cxnLst/>
              <a:rect l="l" t="t" r="r" b="b"/>
              <a:pathLst>
                <a:path w="16386" h="2303" extrusionOk="0">
                  <a:moveTo>
                    <a:pt x="1152" y="1"/>
                  </a:moveTo>
                  <a:lnTo>
                    <a:pt x="931" y="25"/>
                  </a:lnTo>
                  <a:lnTo>
                    <a:pt x="711" y="98"/>
                  </a:lnTo>
                  <a:lnTo>
                    <a:pt x="515" y="196"/>
                  </a:lnTo>
                  <a:lnTo>
                    <a:pt x="344" y="343"/>
                  </a:lnTo>
                  <a:lnTo>
                    <a:pt x="197" y="515"/>
                  </a:lnTo>
                  <a:lnTo>
                    <a:pt x="99" y="711"/>
                  </a:lnTo>
                  <a:lnTo>
                    <a:pt x="25" y="931"/>
                  </a:lnTo>
                  <a:lnTo>
                    <a:pt x="1" y="1152"/>
                  </a:lnTo>
                  <a:lnTo>
                    <a:pt x="25" y="1397"/>
                  </a:lnTo>
                  <a:lnTo>
                    <a:pt x="99" y="1617"/>
                  </a:lnTo>
                  <a:lnTo>
                    <a:pt x="197" y="1813"/>
                  </a:lnTo>
                  <a:lnTo>
                    <a:pt x="344" y="1984"/>
                  </a:lnTo>
                  <a:lnTo>
                    <a:pt x="515" y="2107"/>
                  </a:lnTo>
                  <a:lnTo>
                    <a:pt x="711" y="2229"/>
                  </a:lnTo>
                  <a:lnTo>
                    <a:pt x="931" y="2278"/>
                  </a:lnTo>
                  <a:lnTo>
                    <a:pt x="1152" y="2303"/>
                  </a:lnTo>
                  <a:lnTo>
                    <a:pt x="15234" y="2303"/>
                  </a:lnTo>
                  <a:lnTo>
                    <a:pt x="15479" y="2278"/>
                  </a:lnTo>
                  <a:lnTo>
                    <a:pt x="15700" y="2229"/>
                  </a:lnTo>
                  <a:lnTo>
                    <a:pt x="15896" y="2107"/>
                  </a:lnTo>
                  <a:lnTo>
                    <a:pt x="16043" y="1984"/>
                  </a:lnTo>
                  <a:lnTo>
                    <a:pt x="16190" y="1813"/>
                  </a:lnTo>
                  <a:lnTo>
                    <a:pt x="16312" y="1617"/>
                  </a:lnTo>
                  <a:lnTo>
                    <a:pt x="16361" y="1397"/>
                  </a:lnTo>
                  <a:lnTo>
                    <a:pt x="16386" y="1152"/>
                  </a:lnTo>
                  <a:lnTo>
                    <a:pt x="16361" y="931"/>
                  </a:lnTo>
                  <a:lnTo>
                    <a:pt x="16312" y="711"/>
                  </a:lnTo>
                  <a:lnTo>
                    <a:pt x="16190" y="515"/>
                  </a:lnTo>
                  <a:lnTo>
                    <a:pt x="16043" y="343"/>
                  </a:lnTo>
                  <a:lnTo>
                    <a:pt x="15896" y="196"/>
                  </a:lnTo>
                  <a:lnTo>
                    <a:pt x="15700" y="98"/>
                  </a:lnTo>
                  <a:lnTo>
                    <a:pt x="15479" y="25"/>
                  </a:lnTo>
                  <a:lnTo>
                    <a:pt x="152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5361;p56">
              <a:extLst>
                <a:ext uri="{FF2B5EF4-FFF2-40B4-BE49-F238E27FC236}">
                  <a16:creationId xmlns:a16="http://schemas.microsoft.com/office/drawing/2014/main" id="{D785170D-3761-4A30-0002-E4B38F20B66F}"/>
                </a:ext>
              </a:extLst>
            </p:cNvPr>
            <p:cNvSpPr/>
            <p:nvPr/>
          </p:nvSpPr>
          <p:spPr>
            <a:xfrm>
              <a:off x="5153950" y="1350025"/>
              <a:ext cx="409650" cy="57575"/>
            </a:xfrm>
            <a:custGeom>
              <a:avLst/>
              <a:gdLst/>
              <a:ahLst/>
              <a:cxnLst/>
              <a:rect l="l" t="t" r="r" b="b"/>
              <a:pathLst>
                <a:path w="16386" h="2303" extrusionOk="0">
                  <a:moveTo>
                    <a:pt x="1152" y="1"/>
                  </a:moveTo>
                  <a:lnTo>
                    <a:pt x="931" y="25"/>
                  </a:lnTo>
                  <a:lnTo>
                    <a:pt x="711" y="99"/>
                  </a:lnTo>
                  <a:lnTo>
                    <a:pt x="515" y="197"/>
                  </a:lnTo>
                  <a:lnTo>
                    <a:pt x="344" y="344"/>
                  </a:lnTo>
                  <a:lnTo>
                    <a:pt x="197" y="515"/>
                  </a:lnTo>
                  <a:lnTo>
                    <a:pt x="99" y="711"/>
                  </a:lnTo>
                  <a:lnTo>
                    <a:pt x="25" y="931"/>
                  </a:lnTo>
                  <a:lnTo>
                    <a:pt x="1" y="1152"/>
                  </a:lnTo>
                  <a:lnTo>
                    <a:pt x="25" y="1397"/>
                  </a:lnTo>
                  <a:lnTo>
                    <a:pt x="99" y="1617"/>
                  </a:lnTo>
                  <a:lnTo>
                    <a:pt x="197" y="1813"/>
                  </a:lnTo>
                  <a:lnTo>
                    <a:pt x="344" y="1985"/>
                  </a:lnTo>
                  <a:lnTo>
                    <a:pt x="515" y="2107"/>
                  </a:lnTo>
                  <a:lnTo>
                    <a:pt x="711" y="2229"/>
                  </a:lnTo>
                  <a:lnTo>
                    <a:pt x="931" y="2278"/>
                  </a:lnTo>
                  <a:lnTo>
                    <a:pt x="1152" y="2303"/>
                  </a:lnTo>
                  <a:lnTo>
                    <a:pt x="15234" y="2303"/>
                  </a:lnTo>
                  <a:lnTo>
                    <a:pt x="15479" y="2278"/>
                  </a:lnTo>
                  <a:lnTo>
                    <a:pt x="15700" y="2229"/>
                  </a:lnTo>
                  <a:lnTo>
                    <a:pt x="15896" y="2107"/>
                  </a:lnTo>
                  <a:lnTo>
                    <a:pt x="16043" y="1985"/>
                  </a:lnTo>
                  <a:lnTo>
                    <a:pt x="16190" y="1813"/>
                  </a:lnTo>
                  <a:lnTo>
                    <a:pt x="16312" y="1617"/>
                  </a:lnTo>
                  <a:lnTo>
                    <a:pt x="16361" y="1397"/>
                  </a:lnTo>
                  <a:lnTo>
                    <a:pt x="16386" y="1152"/>
                  </a:lnTo>
                  <a:lnTo>
                    <a:pt x="16361" y="931"/>
                  </a:lnTo>
                  <a:lnTo>
                    <a:pt x="16312" y="711"/>
                  </a:lnTo>
                  <a:lnTo>
                    <a:pt x="16190" y="515"/>
                  </a:lnTo>
                  <a:lnTo>
                    <a:pt x="16043" y="344"/>
                  </a:lnTo>
                  <a:lnTo>
                    <a:pt x="15896" y="197"/>
                  </a:lnTo>
                  <a:lnTo>
                    <a:pt x="15700" y="99"/>
                  </a:lnTo>
                  <a:lnTo>
                    <a:pt x="15479" y="25"/>
                  </a:lnTo>
                  <a:lnTo>
                    <a:pt x="152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5362;p56">
              <a:extLst>
                <a:ext uri="{FF2B5EF4-FFF2-40B4-BE49-F238E27FC236}">
                  <a16:creationId xmlns:a16="http://schemas.microsoft.com/office/drawing/2014/main" id="{E43E93F8-5682-4A5F-CFFF-26F245F53FEF}"/>
                </a:ext>
              </a:extLst>
            </p:cNvPr>
            <p:cNvSpPr/>
            <p:nvPr/>
          </p:nvSpPr>
          <p:spPr>
            <a:xfrm>
              <a:off x="5183950" y="1230625"/>
              <a:ext cx="349025" cy="8600"/>
            </a:xfrm>
            <a:custGeom>
              <a:avLst/>
              <a:gdLst/>
              <a:ahLst/>
              <a:cxnLst/>
              <a:rect l="l" t="t" r="r" b="b"/>
              <a:pathLst>
                <a:path w="13961" h="344" extrusionOk="0">
                  <a:moveTo>
                    <a:pt x="99" y="1"/>
                  </a:moveTo>
                  <a:lnTo>
                    <a:pt x="50" y="50"/>
                  </a:lnTo>
                  <a:lnTo>
                    <a:pt x="25" y="99"/>
                  </a:lnTo>
                  <a:lnTo>
                    <a:pt x="1" y="172"/>
                  </a:lnTo>
                  <a:lnTo>
                    <a:pt x="25" y="246"/>
                  </a:lnTo>
                  <a:lnTo>
                    <a:pt x="50" y="295"/>
                  </a:lnTo>
                  <a:lnTo>
                    <a:pt x="99" y="344"/>
                  </a:lnTo>
                  <a:lnTo>
                    <a:pt x="13863" y="344"/>
                  </a:lnTo>
                  <a:lnTo>
                    <a:pt x="13912" y="295"/>
                  </a:lnTo>
                  <a:lnTo>
                    <a:pt x="13961" y="246"/>
                  </a:lnTo>
                  <a:lnTo>
                    <a:pt x="13961" y="172"/>
                  </a:lnTo>
                  <a:lnTo>
                    <a:pt x="13961" y="99"/>
                  </a:lnTo>
                  <a:lnTo>
                    <a:pt x="13912" y="50"/>
                  </a:lnTo>
                  <a:lnTo>
                    <a:pt x="1386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5363;p56">
              <a:extLst>
                <a:ext uri="{FF2B5EF4-FFF2-40B4-BE49-F238E27FC236}">
                  <a16:creationId xmlns:a16="http://schemas.microsoft.com/office/drawing/2014/main" id="{20BF28EF-6EEA-3816-60BA-60B295892591}"/>
                </a:ext>
              </a:extLst>
            </p:cNvPr>
            <p:cNvSpPr/>
            <p:nvPr/>
          </p:nvSpPr>
          <p:spPr>
            <a:xfrm>
              <a:off x="5183950" y="1288200"/>
              <a:ext cx="349025" cy="8575"/>
            </a:xfrm>
            <a:custGeom>
              <a:avLst/>
              <a:gdLst/>
              <a:ahLst/>
              <a:cxnLst/>
              <a:rect l="l" t="t" r="r" b="b"/>
              <a:pathLst>
                <a:path w="13961" h="343" extrusionOk="0">
                  <a:moveTo>
                    <a:pt x="172" y="0"/>
                  </a:moveTo>
                  <a:lnTo>
                    <a:pt x="99" y="25"/>
                  </a:lnTo>
                  <a:lnTo>
                    <a:pt x="50" y="49"/>
                  </a:lnTo>
                  <a:lnTo>
                    <a:pt x="25" y="98"/>
                  </a:lnTo>
                  <a:lnTo>
                    <a:pt x="1" y="172"/>
                  </a:lnTo>
                  <a:lnTo>
                    <a:pt x="25" y="245"/>
                  </a:lnTo>
                  <a:lnTo>
                    <a:pt x="50" y="294"/>
                  </a:lnTo>
                  <a:lnTo>
                    <a:pt x="99" y="343"/>
                  </a:lnTo>
                  <a:lnTo>
                    <a:pt x="13863" y="343"/>
                  </a:lnTo>
                  <a:lnTo>
                    <a:pt x="13912" y="294"/>
                  </a:lnTo>
                  <a:lnTo>
                    <a:pt x="13961" y="245"/>
                  </a:lnTo>
                  <a:lnTo>
                    <a:pt x="13961" y="172"/>
                  </a:lnTo>
                  <a:lnTo>
                    <a:pt x="13961" y="98"/>
                  </a:lnTo>
                  <a:lnTo>
                    <a:pt x="13912" y="49"/>
                  </a:lnTo>
                  <a:lnTo>
                    <a:pt x="13863" y="25"/>
                  </a:lnTo>
                  <a:lnTo>
                    <a:pt x="137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5364;p56">
              <a:extLst>
                <a:ext uri="{FF2B5EF4-FFF2-40B4-BE49-F238E27FC236}">
                  <a16:creationId xmlns:a16="http://schemas.microsoft.com/office/drawing/2014/main" id="{04DFB218-D18D-691D-A8FE-260272A212CB}"/>
                </a:ext>
              </a:extLst>
            </p:cNvPr>
            <p:cNvSpPr/>
            <p:nvPr/>
          </p:nvSpPr>
          <p:spPr>
            <a:xfrm>
              <a:off x="5183950" y="1345750"/>
              <a:ext cx="349025" cy="8600"/>
            </a:xfrm>
            <a:custGeom>
              <a:avLst/>
              <a:gdLst/>
              <a:ahLst/>
              <a:cxnLst/>
              <a:rect l="l" t="t" r="r" b="b"/>
              <a:pathLst>
                <a:path w="13961" h="344" extrusionOk="0">
                  <a:moveTo>
                    <a:pt x="172" y="0"/>
                  </a:moveTo>
                  <a:lnTo>
                    <a:pt x="99" y="25"/>
                  </a:lnTo>
                  <a:lnTo>
                    <a:pt x="50" y="49"/>
                  </a:lnTo>
                  <a:lnTo>
                    <a:pt x="25" y="123"/>
                  </a:lnTo>
                  <a:lnTo>
                    <a:pt x="1" y="172"/>
                  </a:lnTo>
                  <a:lnTo>
                    <a:pt x="25" y="245"/>
                  </a:lnTo>
                  <a:lnTo>
                    <a:pt x="50" y="294"/>
                  </a:lnTo>
                  <a:lnTo>
                    <a:pt x="99" y="343"/>
                  </a:lnTo>
                  <a:lnTo>
                    <a:pt x="13863" y="343"/>
                  </a:lnTo>
                  <a:lnTo>
                    <a:pt x="13912" y="294"/>
                  </a:lnTo>
                  <a:lnTo>
                    <a:pt x="13961" y="245"/>
                  </a:lnTo>
                  <a:lnTo>
                    <a:pt x="13961" y="172"/>
                  </a:lnTo>
                  <a:lnTo>
                    <a:pt x="13961" y="123"/>
                  </a:lnTo>
                  <a:lnTo>
                    <a:pt x="13912" y="49"/>
                  </a:lnTo>
                  <a:lnTo>
                    <a:pt x="13863" y="25"/>
                  </a:lnTo>
                  <a:lnTo>
                    <a:pt x="137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5365;p56">
              <a:extLst>
                <a:ext uri="{FF2B5EF4-FFF2-40B4-BE49-F238E27FC236}">
                  <a16:creationId xmlns:a16="http://schemas.microsoft.com/office/drawing/2014/main" id="{0DF635AE-5097-68FB-E0C1-134954F187F7}"/>
                </a:ext>
              </a:extLst>
            </p:cNvPr>
            <p:cNvSpPr/>
            <p:nvPr/>
          </p:nvSpPr>
          <p:spPr>
            <a:xfrm>
              <a:off x="5391525" y="1702100"/>
              <a:ext cx="643525" cy="429850"/>
            </a:xfrm>
            <a:custGeom>
              <a:avLst/>
              <a:gdLst/>
              <a:ahLst/>
              <a:cxnLst/>
              <a:rect l="l" t="t" r="r" b="b"/>
              <a:pathLst>
                <a:path w="25741" h="17194" extrusionOk="0">
                  <a:moveTo>
                    <a:pt x="21675" y="0"/>
                  </a:moveTo>
                  <a:lnTo>
                    <a:pt x="20671" y="25"/>
                  </a:lnTo>
                  <a:lnTo>
                    <a:pt x="19667" y="98"/>
                  </a:lnTo>
                  <a:lnTo>
                    <a:pt x="18638" y="196"/>
                  </a:lnTo>
                  <a:lnTo>
                    <a:pt x="17634" y="368"/>
                  </a:lnTo>
                  <a:lnTo>
                    <a:pt x="16655" y="564"/>
                  </a:lnTo>
                  <a:lnTo>
                    <a:pt x="15651" y="809"/>
                  </a:lnTo>
                  <a:lnTo>
                    <a:pt x="14671" y="1078"/>
                  </a:lnTo>
                  <a:lnTo>
                    <a:pt x="13716" y="1421"/>
                  </a:lnTo>
                  <a:lnTo>
                    <a:pt x="12761" y="1788"/>
                  </a:lnTo>
                  <a:lnTo>
                    <a:pt x="11830" y="2180"/>
                  </a:lnTo>
                  <a:lnTo>
                    <a:pt x="10924" y="2645"/>
                  </a:lnTo>
                  <a:lnTo>
                    <a:pt x="10042" y="3135"/>
                  </a:lnTo>
                  <a:lnTo>
                    <a:pt x="9601" y="3380"/>
                  </a:lnTo>
                  <a:lnTo>
                    <a:pt x="9160" y="3674"/>
                  </a:lnTo>
                  <a:lnTo>
                    <a:pt x="8744" y="3968"/>
                  </a:lnTo>
                  <a:lnTo>
                    <a:pt x="8328" y="4262"/>
                  </a:lnTo>
                  <a:lnTo>
                    <a:pt x="7519" y="4923"/>
                  </a:lnTo>
                  <a:lnTo>
                    <a:pt x="6736" y="5609"/>
                  </a:lnTo>
                  <a:lnTo>
                    <a:pt x="6001" y="6368"/>
                  </a:lnTo>
                  <a:lnTo>
                    <a:pt x="5291" y="7152"/>
                  </a:lnTo>
                  <a:lnTo>
                    <a:pt x="4605" y="7960"/>
                  </a:lnTo>
                  <a:lnTo>
                    <a:pt x="3944" y="8817"/>
                  </a:lnTo>
                  <a:lnTo>
                    <a:pt x="3331" y="9699"/>
                  </a:lnTo>
                  <a:lnTo>
                    <a:pt x="2744" y="10605"/>
                  </a:lnTo>
                  <a:lnTo>
                    <a:pt x="2205" y="11536"/>
                  </a:lnTo>
                  <a:lnTo>
                    <a:pt x="1690" y="12467"/>
                  </a:lnTo>
                  <a:lnTo>
                    <a:pt x="1201" y="13422"/>
                  </a:lnTo>
                  <a:lnTo>
                    <a:pt x="760" y="14377"/>
                  </a:lnTo>
                  <a:lnTo>
                    <a:pt x="368" y="15332"/>
                  </a:lnTo>
                  <a:lnTo>
                    <a:pt x="0" y="16287"/>
                  </a:lnTo>
                  <a:lnTo>
                    <a:pt x="613" y="16508"/>
                  </a:lnTo>
                  <a:lnTo>
                    <a:pt x="1201" y="16679"/>
                  </a:lnTo>
                  <a:lnTo>
                    <a:pt x="1837" y="16826"/>
                  </a:lnTo>
                  <a:lnTo>
                    <a:pt x="2450" y="16949"/>
                  </a:lnTo>
                  <a:lnTo>
                    <a:pt x="3062" y="17071"/>
                  </a:lnTo>
                  <a:lnTo>
                    <a:pt x="3699" y="17144"/>
                  </a:lnTo>
                  <a:lnTo>
                    <a:pt x="4335" y="17169"/>
                  </a:lnTo>
                  <a:lnTo>
                    <a:pt x="4948" y="17193"/>
                  </a:lnTo>
                  <a:lnTo>
                    <a:pt x="5585" y="17193"/>
                  </a:lnTo>
                  <a:lnTo>
                    <a:pt x="6221" y="17169"/>
                  </a:lnTo>
                  <a:lnTo>
                    <a:pt x="6858" y="17120"/>
                  </a:lnTo>
                  <a:lnTo>
                    <a:pt x="7470" y="17047"/>
                  </a:lnTo>
                  <a:lnTo>
                    <a:pt x="8107" y="16949"/>
                  </a:lnTo>
                  <a:lnTo>
                    <a:pt x="8719" y="16826"/>
                  </a:lnTo>
                  <a:lnTo>
                    <a:pt x="9356" y="16679"/>
                  </a:lnTo>
                  <a:lnTo>
                    <a:pt x="9944" y="16508"/>
                  </a:lnTo>
                  <a:lnTo>
                    <a:pt x="10556" y="16312"/>
                  </a:lnTo>
                  <a:lnTo>
                    <a:pt x="11144" y="16091"/>
                  </a:lnTo>
                  <a:lnTo>
                    <a:pt x="11732" y="15846"/>
                  </a:lnTo>
                  <a:lnTo>
                    <a:pt x="12320" y="15602"/>
                  </a:lnTo>
                  <a:lnTo>
                    <a:pt x="12883" y="15308"/>
                  </a:lnTo>
                  <a:lnTo>
                    <a:pt x="13446" y="15014"/>
                  </a:lnTo>
                  <a:lnTo>
                    <a:pt x="13985" y="14671"/>
                  </a:lnTo>
                  <a:lnTo>
                    <a:pt x="14524" y="14328"/>
                  </a:lnTo>
                  <a:lnTo>
                    <a:pt x="15038" y="13961"/>
                  </a:lnTo>
                  <a:lnTo>
                    <a:pt x="15528" y="13569"/>
                  </a:lnTo>
                  <a:lnTo>
                    <a:pt x="16018" y="13177"/>
                  </a:lnTo>
                  <a:lnTo>
                    <a:pt x="16483" y="12736"/>
                  </a:lnTo>
                  <a:lnTo>
                    <a:pt x="16924" y="12295"/>
                  </a:lnTo>
                  <a:lnTo>
                    <a:pt x="17365" y="11830"/>
                  </a:lnTo>
                  <a:lnTo>
                    <a:pt x="17757" y="11340"/>
                  </a:lnTo>
                  <a:lnTo>
                    <a:pt x="18149" y="10850"/>
                  </a:lnTo>
                  <a:lnTo>
                    <a:pt x="18614" y="10164"/>
                  </a:lnTo>
                  <a:lnTo>
                    <a:pt x="19055" y="9479"/>
                  </a:lnTo>
                  <a:lnTo>
                    <a:pt x="19496" y="8768"/>
                  </a:lnTo>
                  <a:lnTo>
                    <a:pt x="19912" y="8034"/>
                  </a:lnTo>
                  <a:lnTo>
                    <a:pt x="20696" y="6564"/>
                  </a:lnTo>
                  <a:lnTo>
                    <a:pt x="21504" y="5119"/>
                  </a:lnTo>
                  <a:lnTo>
                    <a:pt x="21945" y="4409"/>
                  </a:lnTo>
                  <a:lnTo>
                    <a:pt x="22386" y="3723"/>
                  </a:lnTo>
                  <a:lnTo>
                    <a:pt x="22851" y="3062"/>
                  </a:lnTo>
                  <a:lnTo>
                    <a:pt x="23341" y="2450"/>
                  </a:lnTo>
                  <a:lnTo>
                    <a:pt x="23880" y="1837"/>
                  </a:lnTo>
                  <a:lnTo>
                    <a:pt x="24149" y="1568"/>
                  </a:lnTo>
                  <a:lnTo>
                    <a:pt x="24443" y="1298"/>
                  </a:lnTo>
                  <a:lnTo>
                    <a:pt x="24737" y="1029"/>
                  </a:lnTo>
                  <a:lnTo>
                    <a:pt x="25055" y="784"/>
                  </a:lnTo>
                  <a:lnTo>
                    <a:pt x="25398" y="564"/>
                  </a:lnTo>
                  <a:lnTo>
                    <a:pt x="25741" y="343"/>
                  </a:lnTo>
                  <a:lnTo>
                    <a:pt x="24737" y="172"/>
                  </a:lnTo>
                  <a:lnTo>
                    <a:pt x="23708" y="74"/>
                  </a:lnTo>
                  <a:lnTo>
                    <a:pt x="227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5366;p56">
              <a:extLst>
                <a:ext uri="{FF2B5EF4-FFF2-40B4-BE49-F238E27FC236}">
                  <a16:creationId xmlns:a16="http://schemas.microsoft.com/office/drawing/2014/main" id="{E4084B90-1AF7-A533-46FA-B04F4171AFF2}"/>
                </a:ext>
              </a:extLst>
            </p:cNvPr>
            <p:cNvSpPr/>
            <p:nvPr/>
          </p:nvSpPr>
          <p:spPr>
            <a:xfrm>
              <a:off x="5350500" y="1733325"/>
              <a:ext cx="598850" cy="413325"/>
            </a:xfrm>
            <a:custGeom>
              <a:avLst/>
              <a:gdLst/>
              <a:ahLst/>
              <a:cxnLst/>
              <a:rect l="l" t="t" r="r" b="b"/>
              <a:pathLst>
                <a:path w="23954" h="16533" extrusionOk="0">
                  <a:moveTo>
                    <a:pt x="23586" y="0"/>
                  </a:moveTo>
                  <a:lnTo>
                    <a:pt x="23463" y="49"/>
                  </a:lnTo>
                  <a:lnTo>
                    <a:pt x="22606" y="441"/>
                  </a:lnTo>
                  <a:lnTo>
                    <a:pt x="21602" y="980"/>
                  </a:lnTo>
                  <a:lnTo>
                    <a:pt x="20451" y="1617"/>
                  </a:lnTo>
                  <a:lnTo>
                    <a:pt x="19153" y="2376"/>
                  </a:lnTo>
                  <a:lnTo>
                    <a:pt x="17757" y="3209"/>
                  </a:lnTo>
                  <a:lnTo>
                    <a:pt x="16263" y="4115"/>
                  </a:lnTo>
                  <a:lnTo>
                    <a:pt x="14671" y="5119"/>
                  </a:lnTo>
                  <a:lnTo>
                    <a:pt x="13054" y="6172"/>
                  </a:lnTo>
                  <a:lnTo>
                    <a:pt x="11389" y="7274"/>
                  </a:lnTo>
                  <a:lnTo>
                    <a:pt x="9699" y="8450"/>
                  </a:lnTo>
                  <a:lnTo>
                    <a:pt x="8009" y="9650"/>
                  </a:lnTo>
                  <a:lnTo>
                    <a:pt x="6319" y="10875"/>
                  </a:lnTo>
                  <a:lnTo>
                    <a:pt x="4678" y="12124"/>
                  </a:lnTo>
                  <a:lnTo>
                    <a:pt x="3086" y="13397"/>
                  </a:lnTo>
                  <a:lnTo>
                    <a:pt x="1544" y="14671"/>
                  </a:lnTo>
                  <a:lnTo>
                    <a:pt x="123" y="15944"/>
                  </a:lnTo>
                  <a:lnTo>
                    <a:pt x="25" y="16042"/>
                  </a:lnTo>
                  <a:lnTo>
                    <a:pt x="1" y="16165"/>
                  </a:lnTo>
                  <a:lnTo>
                    <a:pt x="25" y="16312"/>
                  </a:lnTo>
                  <a:lnTo>
                    <a:pt x="99" y="16434"/>
                  </a:lnTo>
                  <a:lnTo>
                    <a:pt x="147" y="16483"/>
                  </a:lnTo>
                  <a:lnTo>
                    <a:pt x="221" y="16508"/>
                  </a:lnTo>
                  <a:lnTo>
                    <a:pt x="270" y="16532"/>
                  </a:lnTo>
                  <a:lnTo>
                    <a:pt x="466" y="16532"/>
                  </a:lnTo>
                  <a:lnTo>
                    <a:pt x="588" y="16459"/>
                  </a:lnTo>
                  <a:lnTo>
                    <a:pt x="2009" y="15185"/>
                  </a:lnTo>
                  <a:lnTo>
                    <a:pt x="3527" y="13936"/>
                  </a:lnTo>
                  <a:lnTo>
                    <a:pt x="5119" y="12687"/>
                  </a:lnTo>
                  <a:lnTo>
                    <a:pt x="6736" y="11438"/>
                  </a:lnTo>
                  <a:lnTo>
                    <a:pt x="8401" y="10213"/>
                  </a:lnTo>
                  <a:lnTo>
                    <a:pt x="10091" y="9013"/>
                  </a:lnTo>
                  <a:lnTo>
                    <a:pt x="11781" y="7862"/>
                  </a:lnTo>
                  <a:lnTo>
                    <a:pt x="13422" y="6760"/>
                  </a:lnTo>
                  <a:lnTo>
                    <a:pt x="15038" y="5707"/>
                  </a:lnTo>
                  <a:lnTo>
                    <a:pt x="16606" y="4727"/>
                  </a:lnTo>
                  <a:lnTo>
                    <a:pt x="18075" y="3821"/>
                  </a:lnTo>
                  <a:lnTo>
                    <a:pt x="19471" y="2988"/>
                  </a:lnTo>
                  <a:lnTo>
                    <a:pt x="20769" y="2254"/>
                  </a:lnTo>
                  <a:lnTo>
                    <a:pt x="21920" y="1617"/>
                  </a:lnTo>
                  <a:lnTo>
                    <a:pt x="22925" y="1078"/>
                  </a:lnTo>
                  <a:lnTo>
                    <a:pt x="23757" y="662"/>
                  </a:lnTo>
                  <a:lnTo>
                    <a:pt x="23855" y="588"/>
                  </a:lnTo>
                  <a:lnTo>
                    <a:pt x="23929" y="466"/>
                  </a:lnTo>
                  <a:lnTo>
                    <a:pt x="23953" y="343"/>
                  </a:lnTo>
                  <a:lnTo>
                    <a:pt x="23929" y="221"/>
                  </a:lnTo>
                  <a:lnTo>
                    <a:pt x="23831" y="98"/>
                  </a:lnTo>
                  <a:lnTo>
                    <a:pt x="23733" y="25"/>
                  </a:lnTo>
                  <a:lnTo>
                    <a:pt x="235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5367;p56">
              <a:extLst>
                <a:ext uri="{FF2B5EF4-FFF2-40B4-BE49-F238E27FC236}">
                  <a16:creationId xmlns:a16="http://schemas.microsoft.com/office/drawing/2014/main" id="{18453A7B-30F0-B8EE-72F2-AAD77D293208}"/>
                </a:ext>
              </a:extLst>
            </p:cNvPr>
            <p:cNvSpPr/>
            <p:nvPr/>
          </p:nvSpPr>
          <p:spPr>
            <a:xfrm>
              <a:off x="5434375" y="1966000"/>
              <a:ext cx="155550" cy="135325"/>
            </a:xfrm>
            <a:custGeom>
              <a:avLst/>
              <a:gdLst/>
              <a:ahLst/>
              <a:cxnLst/>
              <a:rect l="l" t="t" r="r" b="b"/>
              <a:pathLst>
                <a:path w="6222" h="5413" extrusionOk="0">
                  <a:moveTo>
                    <a:pt x="1985" y="0"/>
                  </a:moveTo>
                  <a:lnTo>
                    <a:pt x="1911" y="25"/>
                  </a:lnTo>
                  <a:lnTo>
                    <a:pt x="1862" y="49"/>
                  </a:lnTo>
                  <a:lnTo>
                    <a:pt x="1813" y="123"/>
                  </a:lnTo>
                  <a:lnTo>
                    <a:pt x="25" y="4188"/>
                  </a:lnTo>
                  <a:lnTo>
                    <a:pt x="1" y="4286"/>
                  </a:lnTo>
                  <a:lnTo>
                    <a:pt x="25" y="4360"/>
                  </a:lnTo>
                  <a:lnTo>
                    <a:pt x="74" y="4409"/>
                  </a:lnTo>
                  <a:lnTo>
                    <a:pt x="148" y="4433"/>
                  </a:lnTo>
                  <a:lnTo>
                    <a:pt x="6026" y="5413"/>
                  </a:lnTo>
                  <a:lnTo>
                    <a:pt x="6050" y="5413"/>
                  </a:lnTo>
                  <a:lnTo>
                    <a:pt x="6124" y="5388"/>
                  </a:lnTo>
                  <a:lnTo>
                    <a:pt x="6173" y="5364"/>
                  </a:lnTo>
                  <a:lnTo>
                    <a:pt x="6222" y="5315"/>
                  </a:lnTo>
                  <a:lnTo>
                    <a:pt x="6222" y="5266"/>
                  </a:lnTo>
                  <a:lnTo>
                    <a:pt x="6222" y="5192"/>
                  </a:lnTo>
                  <a:lnTo>
                    <a:pt x="6197" y="5119"/>
                  </a:lnTo>
                  <a:lnTo>
                    <a:pt x="6148" y="5070"/>
                  </a:lnTo>
                  <a:lnTo>
                    <a:pt x="6075" y="5046"/>
                  </a:lnTo>
                  <a:lnTo>
                    <a:pt x="442" y="4139"/>
                  </a:lnTo>
                  <a:lnTo>
                    <a:pt x="2132" y="245"/>
                  </a:lnTo>
                  <a:lnTo>
                    <a:pt x="2156" y="196"/>
                  </a:lnTo>
                  <a:lnTo>
                    <a:pt x="2132" y="123"/>
                  </a:lnTo>
                  <a:lnTo>
                    <a:pt x="2107" y="74"/>
                  </a:lnTo>
                  <a:lnTo>
                    <a:pt x="2034" y="25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5368;p56">
              <a:extLst>
                <a:ext uri="{FF2B5EF4-FFF2-40B4-BE49-F238E27FC236}">
                  <a16:creationId xmlns:a16="http://schemas.microsoft.com/office/drawing/2014/main" id="{5828AB6D-BD2E-A1AE-3533-877881191A70}"/>
                </a:ext>
              </a:extLst>
            </p:cNvPr>
            <p:cNvSpPr/>
            <p:nvPr/>
          </p:nvSpPr>
          <p:spPr>
            <a:xfrm>
              <a:off x="5531125" y="1879650"/>
              <a:ext cx="176975" cy="175775"/>
            </a:xfrm>
            <a:custGeom>
              <a:avLst/>
              <a:gdLst/>
              <a:ahLst/>
              <a:cxnLst/>
              <a:rect l="l" t="t" r="r" b="b"/>
              <a:pathLst>
                <a:path w="7079" h="7031" extrusionOk="0">
                  <a:moveTo>
                    <a:pt x="1225" y="1"/>
                  </a:moveTo>
                  <a:lnTo>
                    <a:pt x="1176" y="25"/>
                  </a:lnTo>
                  <a:lnTo>
                    <a:pt x="1127" y="74"/>
                  </a:lnTo>
                  <a:lnTo>
                    <a:pt x="1103" y="148"/>
                  </a:lnTo>
                  <a:lnTo>
                    <a:pt x="1" y="4752"/>
                  </a:lnTo>
                  <a:lnTo>
                    <a:pt x="1" y="4826"/>
                  </a:lnTo>
                  <a:lnTo>
                    <a:pt x="25" y="4875"/>
                  </a:lnTo>
                  <a:lnTo>
                    <a:pt x="50" y="4924"/>
                  </a:lnTo>
                  <a:lnTo>
                    <a:pt x="123" y="4973"/>
                  </a:lnTo>
                  <a:lnTo>
                    <a:pt x="6858" y="7006"/>
                  </a:lnTo>
                  <a:lnTo>
                    <a:pt x="6907" y="7030"/>
                  </a:lnTo>
                  <a:lnTo>
                    <a:pt x="6956" y="7006"/>
                  </a:lnTo>
                  <a:lnTo>
                    <a:pt x="7005" y="6981"/>
                  </a:lnTo>
                  <a:lnTo>
                    <a:pt x="7054" y="6957"/>
                  </a:lnTo>
                  <a:lnTo>
                    <a:pt x="7079" y="6908"/>
                  </a:lnTo>
                  <a:lnTo>
                    <a:pt x="7079" y="6834"/>
                  </a:lnTo>
                  <a:lnTo>
                    <a:pt x="7054" y="6761"/>
                  </a:lnTo>
                  <a:lnTo>
                    <a:pt x="7030" y="6712"/>
                  </a:lnTo>
                  <a:lnTo>
                    <a:pt x="6956" y="6687"/>
                  </a:lnTo>
                  <a:lnTo>
                    <a:pt x="368" y="4679"/>
                  </a:lnTo>
                  <a:lnTo>
                    <a:pt x="1446" y="221"/>
                  </a:lnTo>
                  <a:lnTo>
                    <a:pt x="1446" y="148"/>
                  </a:lnTo>
                  <a:lnTo>
                    <a:pt x="1421" y="99"/>
                  </a:lnTo>
                  <a:lnTo>
                    <a:pt x="1372" y="50"/>
                  </a:lnTo>
                  <a:lnTo>
                    <a:pt x="1299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5369;p56">
              <a:extLst>
                <a:ext uri="{FF2B5EF4-FFF2-40B4-BE49-F238E27FC236}">
                  <a16:creationId xmlns:a16="http://schemas.microsoft.com/office/drawing/2014/main" id="{F52C7AA3-4AAA-EF89-81F8-C43A402A4165}"/>
                </a:ext>
              </a:extLst>
            </p:cNvPr>
            <p:cNvSpPr/>
            <p:nvPr/>
          </p:nvSpPr>
          <p:spPr>
            <a:xfrm>
              <a:off x="5605200" y="1798850"/>
              <a:ext cx="192900" cy="200850"/>
            </a:xfrm>
            <a:custGeom>
              <a:avLst/>
              <a:gdLst/>
              <a:ahLst/>
              <a:cxnLst/>
              <a:rect l="l" t="t" r="r" b="b"/>
              <a:pathLst>
                <a:path w="7716" h="8034" extrusionOk="0">
                  <a:moveTo>
                    <a:pt x="1103" y="0"/>
                  </a:moveTo>
                  <a:lnTo>
                    <a:pt x="1030" y="49"/>
                  </a:lnTo>
                  <a:lnTo>
                    <a:pt x="1005" y="98"/>
                  </a:lnTo>
                  <a:lnTo>
                    <a:pt x="981" y="147"/>
                  </a:lnTo>
                  <a:lnTo>
                    <a:pt x="1" y="5780"/>
                  </a:lnTo>
                  <a:lnTo>
                    <a:pt x="1" y="5854"/>
                  </a:lnTo>
                  <a:lnTo>
                    <a:pt x="25" y="5903"/>
                  </a:lnTo>
                  <a:lnTo>
                    <a:pt x="74" y="5952"/>
                  </a:lnTo>
                  <a:lnTo>
                    <a:pt x="123" y="5976"/>
                  </a:lnTo>
                  <a:lnTo>
                    <a:pt x="7495" y="8033"/>
                  </a:lnTo>
                  <a:lnTo>
                    <a:pt x="7593" y="8033"/>
                  </a:lnTo>
                  <a:lnTo>
                    <a:pt x="7642" y="8009"/>
                  </a:lnTo>
                  <a:lnTo>
                    <a:pt x="7691" y="7960"/>
                  </a:lnTo>
                  <a:lnTo>
                    <a:pt x="7716" y="7911"/>
                  </a:lnTo>
                  <a:lnTo>
                    <a:pt x="7716" y="7837"/>
                  </a:lnTo>
                  <a:lnTo>
                    <a:pt x="7691" y="7788"/>
                  </a:lnTo>
                  <a:lnTo>
                    <a:pt x="7667" y="7739"/>
                  </a:lnTo>
                  <a:lnTo>
                    <a:pt x="7593" y="7690"/>
                  </a:lnTo>
                  <a:lnTo>
                    <a:pt x="368" y="5682"/>
                  </a:lnTo>
                  <a:lnTo>
                    <a:pt x="1324" y="220"/>
                  </a:lnTo>
                  <a:lnTo>
                    <a:pt x="1324" y="147"/>
                  </a:lnTo>
                  <a:lnTo>
                    <a:pt x="1275" y="74"/>
                  </a:lnTo>
                  <a:lnTo>
                    <a:pt x="1226" y="25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5370;p56">
              <a:extLst>
                <a:ext uri="{FF2B5EF4-FFF2-40B4-BE49-F238E27FC236}">
                  <a16:creationId xmlns:a16="http://schemas.microsoft.com/office/drawing/2014/main" id="{F39FE61F-01C5-2D5C-D76A-7E08CBCB1BA9}"/>
                </a:ext>
              </a:extLst>
            </p:cNvPr>
            <p:cNvSpPr/>
            <p:nvPr/>
          </p:nvSpPr>
          <p:spPr>
            <a:xfrm>
              <a:off x="5697675" y="1772500"/>
              <a:ext cx="170850" cy="146975"/>
            </a:xfrm>
            <a:custGeom>
              <a:avLst/>
              <a:gdLst/>
              <a:ahLst/>
              <a:cxnLst/>
              <a:rect l="l" t="t" r="r" b="b"/>
              <a:pathLst>
                <a:path w="6834" h="5879" extrusionOk="0">
                  <a:moveTo>
                    <a:pt x="343" y="1"/>
                  </a:moveTo>
                  <a:lnTo>
                    <a:pt x="294" y="50"/>
                  </a:lnTo>
                  <a:lnTo>
                    <a:pt x="245" y="99"/>
                  </a:lnTo>
                  <a:lnTo>
                    <a:pt x="245" y="172"/>
                  </a:lnTo>
                  <a:lnTo>
                    <a:pt x="0" y="4336"/>
                  </a:lnTo>
                  <a:lnTo>
                    <a:pt x="0" y="4409"/>
                  </a:lnTo>
                  <a:lnTo>
                    <a:pt x="25" y="4458"/>
                  </a:lnTo>
                  <a:lnTo>
                    <a:pt x="74" y="4483"/>
                  </a:lnTo>
                  <a:lnTo>
                    <a:pt x="123" y="4507"/>
                  </a:lnTo>
                  <a:lnTo>
                    <a:pt x="6613" y="5879"/>
                  </a:lnTo>
                  <a:lnTo>
                    <a:pt x="6711" y="5879"/>
                  </a:lnTo>
                  <a:lnTo>
                    <a:pt x="6760" y="5830"/>
                  </a:lnTo>
                  <a:lnTo>
                    <a:pt x="6809" y="5805"/>
                  </a:lnTo>
                  <a:lnTo>
                    <a:pt x="6833" y="5732"/>
                  </a:lnTo>
                  <a:lnTo>
                    <a:pt x="6833" y="5658"/>
                  </a:lnTo>
                  <a:lnTo>
                    <a:pt x="6809" y="5609"/>
                  </a:lnTo>
                  <a:lnTo>
                    <a:pt x="6760" y="5561"/>
                  </a:lnTo>
                  <a:lnTo>
                    <a:pt x="6686" y="5536"/>
                  </a:lnTo>
                  <a:lnTo>
                    <a:pt x="343" y="4213"/>
                  </a:lnTo>
                  <a:lnTo>
                    <a:pt x="588" y="197"/>
                  </a:lnTo>
                  <a:lnTo>
                    <a:pt x="564" y="123"/>
                  </a:lnTo>
                  <a:lnTo>
                    <a:pt x="539" y="50"/>
                  </a:lnTo>
                  <a:lnTo>
                    <a:pt x="490" y="25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5371;p56">
              <a:extLst>
                <a:ext uri="{FF2B5EF4-FFF2-40B4-BE49-F238E27FC236}">
                  <a16:creationId xmlns:a16="http://schemas.microsoft.com/office/drawing/2014/main" id="{C81252B2-FC55-6579-1AE4-09824348C267}"/>
                </a:ext>
              </a:extLst>
            </p:cNvPr>
            <p:cNvSpPr/>
            <p:nvPr/>
          </p:nvSpPr>
          <p:spPr>
            <a:xfrm>
              <a:off x="5784600" y="1738825"/>
              <a:ext cx="116375" cy="118825"/>
            </a:xfrm>
            <a:custGeom>
              <a:avLst/>
              <a:gdLst/>
              <a:ahLst/>
              <a:cxnLst/>
              <a:rect l="l" t="t" r="r" b="b"/>
              <a:pathLst>
                <a:path w="4655" h="4753" extrusionOk="0">
                  <a:moveTo>
                    <a:pt x="981" y="1"/>
                  </a:moveTo>
                  <a:lnTo>
                    <a:pt x="907" y="25"/>
                  </a:lnTo>
                  <a:lnTo>
                    <a:pt x="858" y="74"/>
                  </a:lnTo>
                  <a:lnTo>
                    <a:pt x="834" y="148"/>
                  </a:lnTo>
                  <a:lnTo>
                    <a:pt x="1" y="3479"/>
                  </a:lnTo>
                  <a:lnTo>
                    <a:pt x="1" y="3528"/>
                  </a:lnTo>
                  <a:lnTo>
                    <a:pt x="25" y="3601"/>
                  </a:lnTo>
                  <a:lnTo>
                    <a:pt x="74" y="3650"/>
                  </a:lnTo>
                  <a:lnTo>
                    <a:pt x="123" y="3675"/>
                  </a:lnTo>
                  <a:lnTo>
                    <a:pt x="4458" y="4728"/>
                  </a:lnTo>
                  <a:lnTo>
                    <a:pt x="4483" y="4752"/>
                  </a:lnTo>
                  <a:lnTo>
                    <a:pt x="4556" y="4728"/>
                  </a:lnTo>
                  <a:lnTo>
                    <a:pt x="4605" y="4703"/>
                  </a:lnTo>
                  <a:lnTo>
                    <a:pt x="4630" y="4654"/>
                  </a:lnTo>
                  <a:lnTo>
                    <a:pt x="4654" y="4605"/>
                  </a:lnTo>
                  <a:lnTo>
                    <a:pt x="4654" y="4532"/>
                  </a:lnTo>
                  <a:lnTo>
                    <a:pt x="4654" y="4483"/>
                  </a:lnTo>
                  <a:lnTo>
                    <a:pt x="4605" y="4434"/>
                  </a:lnTo>
                  <a:lnTo>
                    <a:pt x="4532" y="4409"/>
                  </a:lnTo>
                  <a:lnTo>
                    <a:pt x="393" y="3381"/>
                  </a:lnTo>
                  <a:lnTo>
                    <a:pt x="1177" y="221"/>
                  </a:lnTo>
                  <a:lnTo>
                    <a:pt x="1177" y="148"/>
                  </a:lnTo>
                  <a:lnTo>
                    <a:pt x="1152" y="99"/>
                  </a:lnTo>
                  <a:lnTo>
                    <a:pt x="1103" y="50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5372;p56">
              <a:extLst>
                <a:ext uri="{FF2B5EF4-FFF2-40B4-BE49-F238E27FC236}">
                  <a16:creationId xmlns:a16="http://schemas.microsoft.com/office/drawing/2014/main" id="{E6E09E0D-30D7-66E4-3570-C5F5E63BBD69}"/>
                </a:ext>
              </a:extLst>
            </p:cNvPr>
            <p:cNvSpPr/>
            <p:nvPr/>
          </p:nvSpPr>
          <p:spPr>
            <a:xfrm>
              <a:off x="4709425" y="1594950"/>
              <a:ext cx="617225" cy="480050"/>
            </a:xfrm>
            <a:custGeom>
              <a:avLst/>
              <a:gdLst/>
              <a:ahLst/>
              <a:cxnLst/>
              <a:rect l="l" t="t" r="r" b="b"/>
              <a:pathLst>
                <a:path w="24689" h="19202" extrusionOk="0">
                  <a:moveTo>
                    <a:pt x="1" y="0"/>
                  </a:moveTo>
                  <a:lnTo>
                    <a:pt x="368" y="294"/>
                  </a:lnTo>
                  <a:lnTo>
                    <a:pt x="687" y="613"/>
                  </a:lnTo>
                  <a:lnTo>
                    <a:pt x="981" y="956"/>
                  </a:lnTo>
                  <a:lnTo>
                    <a:pt x="1250" y="1347"/>
                  </a:lnTo>
                  <a:lnTo>
                    <a:pt x="1495" y="1739"/>
                  </a:lnTo>
                  <a:lnTo>
                    <a:pt x="1715" y="2131"/>
                  </a:lnTo>
                  <a:lnTo>
                    <a:pt x="1911" y="2572"/>
                  </a:lnTo>
                  <a:lnTo>
                    <a:pt x="2107" y="3013"/>
                  </a:lnTo>
                  <a:lnTo>
                    <a:pt x="2279" y="3454"/>
                  </a:lnTo>
                  <a:lnTo>
                    <a:pt x="2426" y="3919"/>
                  </a:lnTo>
                  <a:lnTo>
                    <a:pt x="2720" y="4850"/>
                  </a:lnTo>
                  <a:lnTo>
                    <a:pt x="2989" y="5780"/>
                  </a:lnTo>
                  <a:lnTo>
                    <a:pt x="3258" y="6687"/>
                  </a:lnTo>
                  <a:lnTo>
                    <a:pt x="3552" y="7470"/>
                  </a:lnTo>
                  <a:lnTo>
                    <a:pt x="3871" y="8254"/>
                  </a:lnTo>
                  <a:lnTo>
                    <a:pt x="4214" y="9013"/>
                  </a:lnTo>
                  <a:lnTo>
                    <a:pt x="4605" y="9748"/>
                  </a:lnTo>
                  <a:lnTo>
                    <a:pt x="5022" y="10458"/>
                  </a:lnTo>
                  <a:lnTo>
                    <a:pt x="5487" y="11169"/>
                  </a:lnTo>
                  <a:lnTo>
                    <a:pt x="5952" y="11830"/>
                  </a:lnTo>
                  <a:lnTo>
                    <a:pt x="6467" y="12491"/>
                  </a:lnTo>
                  <a:lnTo>
                    <a:pt x="7006" y="13128"/>
                  </a:lnTo>
                  <a:lnTo>
                    <a:pt x="7593" y="13716"/>
                  </a:lnTo>
                  <a:lnTo>
                    <a:pt x="8181" y="14303"/>
                  </a:lnTo>
                  <a:lnTo>
                    <a:pt x="8818" y="14867"/>
                  </a:lnTo>
                  <a:lnTo>
                    <a:pt x="9455" y="15381"/>
                  </a:lnTo>
                  <a:lnTo>
                    <a:pt x="10140" y="15871"/>
                  </a:lnTo>
                  <a:lnTo>
                    <a:pt x="10826" y="16336"/>
                  </a:lnTo>
                  <a:lnTo>
                    <a:pt x="11536" y="16753"/>
                  </a:lnTo>
                  <a:lnTo>
                    <a:pt x="12271" y="17144"/>
                  </a:lnTo>
                  <a:lnTo>
                    <a:pt x="13030" y="17512"/>
                  </a:lnTo>
                  <a:lnTo>
                    <a:pt x="13814" y="17830"/>
                  </a:lnTo>
                  <a:lnTo>
                    <a:pt x="14598" y="18124"/>
                  </a:lnTo>
                  <a:lnTo>
                    <a:pt x="15406" y="18394"/>
                  </a:lnTo>
                  <a:lnTo>
                    <a:pt x="16239" y="18614"/>
                  </a:lnTo>
                  <a:lnTo>
                    <a:pt x="17072" y="18810"/>
                  </a:lnTo>
                  <a:lnTo>
                    <a:pt x="17904" y="18957"/>
                  </a:lnTo>
                  <a:lnTo>
                    <a:pt x="18737" y="19079"/>
                  </a:lnTo>
                  <a:lnTo>
                    <a:pt x="19594" y="19153"/>
                  </a:lnTo>
                  <a:lnTo>
                    <a:pt x="20451" y="19202"/>
                  </a:lnTo>
                  <a:lnTo>
                    <a:pt x="21284" y="19202"/>
                  </a:lnTo>
                  <a:lnTo>
                    <a:pt x="22117" y="19153"/>
                  </a:lnTo>
                  <a:lnTo>
                    <a:pt x="22974" y="19079"/>
                  </a:lnTo>
                  <a:lnTo>
                    <a:pt x="23782" y="18957"/>
                  </a:lnTo>
                  <a:lnTo>
                    <a:pt x="24615" y="18785"/>
                  </a:lnTo>
                  <a:lnTo>
                    <a:pt x="24688" y="18761"/>
                  </a:lnTo>
                  <a:lnTo>
                    <a:pt x="24639" y="18075"/>
                  </a:lnTo>
                  <a:lnTo>
                    <a:pt x="24566" y="17414"/>
                  </a:lnTo>
                  <a:lnTo>
                    <a:pt x="24443" y="16753"/>
                  </a:lnTo>
                  <a:lnTo>
                    <a:pt x="24345" y="16091"/>
                  </a:lnTo>
                  <a:lnTo>
                    <a:pt x="24199" y="15479"/>
                  </a:lnTo>
                  <a:lnTo>
                    <a:pt x="24027" y="14842"/>
                  </a:lnTo>
                  <a:lnTo>
                    <a:pt x="23831" y="14254"/>
                  </a:lnTo>
                  <a:lnTo>
                    <a:pt x="23635" y="13667"/>
                  </a:lnTo>
                  <a:lnTo>
                    <a:pt x="23415" y="13103"/>
                  </a:lnTo>
                  <a:lnTo>
                    <a:pt x="23170" y="12540"/>
                  </a:lnTo>
                  <a:lnTo>
                    <a:pt x="22901" y="12001"/>
                  </a:lnTo>
                  <a:lnTo>
                    <a:pt x="22631" y="11462"/>
                  </a:lnTo>
                  <a:lnTo>
                    <a:pt x="22337" y="10948"/>
                  </a:lnTo>
                  <a:lnTo>
                    <a:pt x="22019" y="10458"/>
                  </a:lnTo>
                  <a:lnTo>
                    <a:pt x="21700" y="9968"/>
                  </a:lnTo>
                  <a:lnTo>
                    <a:pt x="21358" y="9503"/>
                  </a:lnTo>
                  <a:lnTo>
                    <a:pt x="21015" y="9038"/>
                  </a:lnTo>
                  <a:lnTo>
                    <a:pt x="20647" y="8597"/>
                  </a:lnTo>
                  <a:lnTo>
                    <a:pt x="20280" y="8181"/>
                  </a:lnTo>
                  <a:lnTo>
                    <a:pt x="19913" y="7789"/>
                  </a:lnTo>
                  <a:lnTo>
                    <a:pt x="19521" y="7397"/>
                  </a:lnTo>
                  <a:lnTo>
                    <a:pt x="19104" y="7005"/>
                  </a:lnTo>
                  <a:lnTo>
                    <a:pt x="18712" y="6638"/>
                  </a:lnTo>
                  <a:lnTo>
                    <a:pt x="18296" y="6295"/>
                  </a:lnTo>
                  <a:lnTo>
                    <a:pt x="17880" y="5976"/>
                  </a:lnTo>
                  <a:lnTo>
                    <a:pt x="17463" y="5658"/>
                  </a:lnTo>
                  <a:lnTo>
                    <a:pt x="17023" y="5364"/>
                  </a:lnTo>
                  <a:lnTo>
                    <a:pt x="16606" y="5070"/>
                  </a:lnTo>
                  <a:lnTo>
                    <a:pt x="15724" y="4556"/>
                  </a:lnTo>
                  <a:lnTo>
                    <a:pt x="14867" y="4090"/>
                  </a:lnTo>
                  <a:lnTo>
                    <a:pt x="13986" y="3674"/>
                  </a:lnTo>
                  <a:lnTo>
                    <a:pt x="13104" y="3307"/>
                  </a:lnTo>
                  <a:lnTo>
                    <a:pt x="12198" y="2939"/>
                  </a:lnTo>
                  <a:lnTo>
                    <a:pt x="11292" y="2621"/>
                  </a:lnTo>
                  <a:lnTo>
                    <a:pt x="10385" y="2303"/>
                  </a:lnTo>
                  <a:lnTo>
                    <a:pt x="9455" y="2033"/>
                  </a:lnTo>
                  <a:lnTo>
                    <a:pt x="8524" y="1764"/>
                  </a:lnTo>
                  <a:lnTo>
                    <a:pt x="7593" y="1519"/>
                  </a:lnTo>
                  <a:lnTo>
                    <a:pt x="6663" y="1298"/>
                  </a:lnTo>
                  <a:lnTo>
                    <a:pt x="5707" y="1078"/>
                  </a:lnTo>
                  <a:lnTo>
                    <a:pt x="3822" y="686"/>
                  </a:lnTo>
                  <a:lnTo>
                    <a:pt x="1911" y="3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5373;p56">
              <a:extLst>
                <a:ext uri="{FF2B5EF4-FFF2-40B4-BE49-F238E27FC236}">
                  <a16:creationId xmlns:a16="http://schemas.microsoft.com/office/drawing/2014/main" id="{C7E9F719-670B-7A9D-AF4E-17FC7EA21D48}"/>
                </a:ext>
              </a:extLst>
            </p:cNvPr>
            <p:cNvSpPr/>
            <p:nvPr/>
          </p:nvSpPr>
          <p:spPr>
            <a:xfrm>
              <a:off x="4774950" y="1629225"/>
              <a:ext cx="590275" cy="475775"/>
            </a:xfrm>
            <a:custGeom>
              <a:avLst/>
              <a:gdLst/>
              <a:ahLst/>
              <a:cxnLst/>
              <a:rect l="l" t="t" r="r" b="b"/>
              <a:pathLst>
                <a:path w="23611" h="19031" extrusionOk="0">
                  <a:moveTo>
                    <a:pt x="392" y="1"/>
                  </a:moveTo>
                  <a:lnTo>
                    <a:pt x="270" y="25"/>
                  </a:lnTo>
                  <a:lnTo>
                    <a:pt x="148" y="74"/>
                  </a:lnTo>
                  <a:lnTo>
                    <a:pt x="50" y="172"/>
                  </a:lnTo>
                  <a:lnTo>
                    <a:pt x="1" y="319"/>
                  </a:lnTo>
                  <a:lnTo>
                    <a:pt x="25" y="442"/>
                  </a:lnTo>
                  <a:lnTo>
                    <a:pt x="74" y="564"/>
                  </a:lnTo>
                  <a:lnTo>
                    <a:pt x="172" y="662"/>
                  </a:lnTo>
                  <a:lnTo>
                    <a:pt x="1739" y="1593"/>
                  </a:lnTo>
                  <a:lnTo>
                    <a:pt x="3307" y="2573"/>
                  </a:lnTo>
                  <a:lnTo>
                    <a:pt x="4850" y="3577"/>
                  </a:lnTo>
                  <a:lnTo>
                    <a:pt x="6368" y="4605"/>
                  </a:lnTo>
                  <a:lnTo>
                    <a:pt x="7862" y="5658"/>
                  </a:lnTo>
                  <a:lnTo>
                    <a:pt x="9332" y="6736"/>
                  </a:lnTo>
                  <a:lnTo>
                    <a:pt x="10801" y="7838"/>
                  </a:lnTo>
                  <a:lnTo>
                    <a:pt x="12246" y="8989"/>
                  </a:lnTo>
                  <a:lnTo>
                    <a:pt x="13667" y="10140"/>
                  </a:lnTo>
                  <a:lnTo>
                    <a:pt x="15063" y="11316"/>
                  </a:lnTo>
                  <a:lnTo>
                    <a:pt x="16434" y="12516"/>
                  </a:lnTo>
                  <a:lnTo>
                    <a:pt x="17806" y="13765"/>
                  </a:lnTo>
                  <a:lnTo>
                    <a:pt x="19128" y="15014"/>
                  </a:lnTo>
                  <a:lnTo>
                    <a:pt x="20451" y="16288"/>
                  </a:lnTo>
                  <a:lnTo>
                    <a:pt x="21749" y="17586"/>
                  </a:lnTo>
                  <a:lnTo>
                    <a:pt x="23023" y="18908"/>
                  </a:lnTo>
                  <a:lnTo>
                    <a:pt x="23072" y="18957"/>
                  </a:lnTo>
                  <a:lnTo>
                    <a:pt x="23145" y="19006"/>
                  </a:lnTo>
                  <a:lnTo>
                    <a:pt x="23267" y="19031"/>
                  </a:lnTo>
                  <a:lnTo>
                    <a:pt x="23390" y="19006"/>
                  </a:lnTo>
                  <a:lnTo>
                    <a:pt x="23512" y="18933"/>
                  </a:lnTo>
                  <a:lnTo>
                    <a:pt x="23586" y="18810"/>
                  </a:lnTo>
                  <a:lnTo>
                    <a:pt x="23610" y="18688"/>
                  </a:lnTo>
                  <a:lnTo>
                    <a:pt x="23586" y="18566"/>
                  </a:lnTo>
                  <a:lnTo>
                    <a:pt x="23537" y="18443"/>
                  </a:lnTo>
                  <a:lnTo>
                    <a:pt x="22239" y="17096"/>
                  </a:lnTo>
                  <a:lnTo>
                    <a:pt x="20941" y="15798"/>
                  </a:lnTo>
                  <a:lnTo>
                    <a:pt x="19618" y="14500"/>
                  </a:lnTo>
                  <a:lnTo>
                    <a:pt x="18271" y="13251"/>
                  </a:lnTo>
                  <a:lnTo>
                    <a:pt x="16900" y="12002"/>
                  </a:lnTo>
                  <a:lnTo>
                    <a:pt x="15528" y="10777"/>
                  </a:lnTo>
                  <a:lnTo>
                    <a:pt x="14108" y="9602"/>
                  </a:lnTo>
                  <a:lnTo>
                    <a:pt x="12687" y="8426"/>
                  </a:lnTo>
                  <a:lnTo>
                    <a:pt x="11218" y="7299"/>
                  </a:lnTo>
                  <a:lnTo>
                    <a:pt x="9748" y="6173"/>
                  </a:lnTo>
                  <a:lnTo>
                    <a:pt x="8279" y="5095"/>
                  </a:lnTo>
                  <a:lnTo>
                    <a:pt x="6760" y="4042"/>
                  </a:lnTo>
                  <a:lnTo>
                    <a:pt x="5217" y="2989"/>
                  </a:lnTo>
                  <a:lnTo>
                    <a:pt x="3674" y="1985"/>
                  </a:lnTo>
                  <a:lnTo>
                    <a:pt x="2107" y="1005"/>
                  </a:lnTo>
                  <a:lnTo>
                    <a:pt x="539" y="50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5374;p56">
              <a:extLst>
                <a:ext uri="{FF2B5EF4-FFF2-40B4-BE49-F238E27FC236}">
                  <a16:creationId xmlns:a16="http://schemas.microsoft.com/office/drawing/2014/main" id="{2F1EB68C-E439-87A1-3182-D47CB26FDFAE}"/>
                </a:ext>
              </a:extLst>
            </p:cNvPr>
            <p:cNvSpPr/>
            <p:nvPr/>
          </p:nvSpPr>
          <p:spPr>
            <a:xfrm>
              <a:off x="5142925" y="1909675"/>
              <a:ext cx="153100" cy="124300"/>
            </a:xfrm>
            <a:custGeom>
              <a:avLst/>
              <a:gdLst/>
              <a:ahLst/>
              <a:cxnLst/>
              <a:rect l="l" t="t" r="r" b="b"/>
              <a:pathLst>
                <a:path w="6124" h="4972" extrusionOk="0">
                  <a:moveTo>
                    <a:pt x="5463" y="0"/>
                  </a:moveTo>
                  <a:lnTo>
                    <a:pt x="5414" y="25"/>
                  </a:lnTo>
                  <a:lnTo>
                    <a:pt x="5365" y="74"/>
                  </a:lnTo>
                  <a:lnTo>
                    <a:pt x="5316" y="122"/>
                  </a:lnTo>
                  <a:lnTo>
                    <a:pt x="5316" y="196"/>
                  </a:lnTo>
                  <a:lnTo>
                    <a:pt x="5756" y="4604"/>
                  </a:lnTo>
                  <a:lnTo>
                    <a:pt x="197" y="4604"/>
                  </a:lnTo>
                  <a:lnTo>
                    <a:pt x="123" y="4629"/>
                  </a:lnTo>
                  <a:lnTo>
                    <a:pt x="74" y="4653"/>
                  </a:lnTo>
                  <a:lnTo>
                    <a:pt x="25" y="4727"/>
                  </a:lnTo>
                  <a:lnTo>
                    <a:pt x="1" y="4776"/>
                  </a:lnTo>
                  <a:lnTo>
                    <a:pt x="25" y="4849"/>
                  </a:lnTo>
                  <a:lnTo>
                    <a:pt x="74" y="4923"/>
                  </a:lnTo>
                  <a:lnTo>
                    <a:pt x="123" y="4947"/>
                  </a:lnTo>
                  <a:lnTo>
                    <a:pt x="197" y="4972"/>
                  </a:lnTo>
                  <a:lnTo>
                    <a:pt x="5952" y="4972"/>
                  </a:lnTo>
                  <a:lnTo>
                    <a:pt x="6001" y="4947"/>
                  </a:lnTo>
                  <a:lnTo>
                    <a:pt x="6075" y="4898"/>
                  </a:lnTo>
                  <a:lnTo>
                    <a:pt x="6099" y="4849"/>
                  </a:lnTo>
                  <a:lnTo>
                    <a:pt x="6124" y="4776"/>
                  </a:lnTo>
                  <a:lnTo>
                    <a:pt x="5658" y="147"/>
                  </a:lnTo>
                  <a:lnTo>
                    <a:pt x="5634" y="98"/>
                  </a:lnTo>
                  <a:lnTo>
                    <a:pt x="5609" y="49"/>
                  </a:lnTo>
                  <a:lnTo>
                    <a:pt x="553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5375;p56">
              <a:extLst>
                <a:ext uri="{FF2B5EF4-FFF2-40B4-BE49-F238E27FC236}">
                  <a16:creationId xmlns:a16="http://schemas.microsoft.com/office/drawing/2014/main" id="{437D3AA8-14CE-A00F-F93D-12744457B9B3}"/>
                </a:ext>
              </a:extLst>
            </p:cNvPr>
            <p:cNvSpPr/>
            <p:nvPr/>
          </p:nvSpPr>
          <p:spPr>
            <a:xfrm>
              <a:off x="5042525" y="1830675"/>
              <a:ext cx="201475" cy="158600"/>
            </a:xfrm>
            <a:custGeom>
              <a:avLst/>
              <a:gdLst/>
              <a:ahLst/>
              <a:cxnLst/>
              <a:rect l="l" t="t" r="r" b="b"/>
              <a:pathLst>
                <a:path w="8059" h="6344" extrusionOk="0">
                  <a:moveTo>
                    <a:pt x="7568" y="1"/>
                  </a:moveTo>
                  <a:lnTo>
                    <a:pt x="7495" y="25"/>
                  </a:lnTo>
                  <a:lnTo>
                    <a:pt x="7446" y="50"/>
                  </a:lnTo>
                  <a:lnTo>
                    <a:pt x="7421" y="123"/>
                  </a:lnTo>
                  <a:lnTo>
                    <a:pt x="7397" y="172"/>
                  </a:lnTo>
                  <a:lnTo>
                    <a:pt x="7715" y="5781"/>
                  </a:lnTo>
                  <a:lnTo>
                    <a:pt x="172" y="6001"/>
                  </a:lnTo>
                  <a:lnTo>
                    <a:pt x="98" y="6001"/>
                  </a:lnTo>
                  <a:lnTo>
                    <a:pt x="49" y="6050"/>
                  </a:lnTo>
                  <a:lnTo>
                    <a:pt x="0" y="6099"/>
                  </a:lnTo>
                  <a:lnTo>
                    <a:pt x="0" y="6172"/>
                  </a:lnTo>
                  <a:lnTo>
                    <a:pt x="0" y="6246"/>
                  </a:lnTo>
                  <a:lnTo>
                    <a:pt x="49" y="6295"/>
                  </a:lnTo>
                  <a:lnTo>
                    <a:pt x="98" y="6319"/>
                  </a:lnTo>
                  <a:lnTo>
                    <a:pt x="172" y="6344"/>
                  </a:lnTo>
                  <a:lnTo>
                    <a:pt x="7911" y="6148"/>
                  </a:lnTo>
                  <a:lnTo>
                    <a:pt x="7960" y="6124"/>
                  </a:lnTo>
                  <a:lnTo>
                    <a:pt x="8034" y="6075"/>
                  </a:lnTo>
                  <a:lnTo>
                    <a:pt x="8058" y="6026"/>
                  </a:lnTo>
                  <a:lnTo>
                    <a:pt x="8058" y="5952"/>
                  </a:lnTo>
                  <a:lnTo>
                    <a:pt x="7740" y="172"/>
                  </a:lnTo>
                  <a:lnTo>
                    <a:pt x="7740" y="99"/>
                  </a:lnTo>
                  <a:lnTo>
                    <a:pt x="7691" y="50"/>
                  </a:lnTo>
                  <a:lnTo>
                    <a:pt x="764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5376;p56">
              <a:extLst>
                <a:ext uri="{FF2B5EF4-FFF2-40B4-BE49-F238E27FC236}">
                  <a16:creationId xmlns:a16="http://schemas.microsoft.com/office/drawing/2014/main" id="{99778A97-FCE5-BA48-0DEB-1A185128D08D}"/>
                </a:ext>
              </a:extLst>
            </p:cNvPr>
            <p:cNvSpPr/>
            <p:nvPr/>
          </p:nvSpPr>
          <p:spPr>
            <a:xfrm>
              <a:off x="4942100" y="1768825"/>
              <a:ext cx="240650" cy="169025"/>
            </a:xfrm>
            <a:custGeom>
              <a:avLst/>
              <a:gdLst/>
              <a:ahLst/>
              <a:cxnLst/>
              <a:rect l="l" t="t" r="r" b="b"/>
              <a:pathLst>
                <a:path w="9626" h="6761" extrusionOk="0">
                  <a:moveTo>
                    <a:pt x="9454" y="1"/>
                  </a:moveTo>
                  <a:lnTo>
                    <a:pt x="9405" y="25"/>
                  </a:lnTo>
                  <a:lnTo>
                    <a:pt x="9332" y="50"/>
                  </a:lnTo>
                  <a:lnTo>
                    <a:pt x="9307" y="123"/>
                  </a:lnTo>
                  <a:lnTo>
                    <a:pt x="9283" y="172"/>
                  </a:lnTo>
                  <a:lnTo>
                    <a:pt x="9161" y="5928"/>
                  </a:lnTo>
                  <a:lnTo>
                    <a:pt x="172" y="6418"/>
                  </a:lnTo>
                  <a:lnTo>
                    <a:pt x="99" y="6418"/>
                  </a:lnTo>
                  <a:lnTo>
                    <a:pt x="50" y="6467"/>
                  </a:lnTo>
                  <a:lnTo>
                    <a:pt x="1" y="6516"/>
                  </a:lnTo>
                  <a:lnTo>
                    <a:pt x="1" y="6589"/>
                  </a:lnTo>
                  <a:lnTo>
                    <a:pt x="25" y="6663"/>
                  </a:lnTo>
                  <a:lnTo>
                    <a:pt x="50" y="6712"/>
                  </a:lnTo>
                  <a:lnTo>
                    <a:pt x="123" y="6736"/>
                  </a:lnTo>
                  <a:lnTo>
                    <a:pt x="172" y="6761"/>
                  </a:lnTo>
                  <a:lnTo>
                    <a:pt x="197" y="6761"/>
                  </a:lnTo>
                  <a:lnTo>
                    <a:pt x="9332" y="6271"/>
                  </a:lnTo>
                  <a:lnTo>
                    <a:pt x="9405" y="6246"/>
                  </a:lnTo>
                  <a:lnTo>
                    <a:pt x="9454" y="6222"/>
                  </a:lnTo>
                  <a:lnTo>
                    <a:pt x="9479" y="6173"/>
                  </a:lnTo>
                  <a:lnTo>
                    <a:pt x="9503" y="6099"/>
                  </a:lnTo>
                  <a:lnTo>
                    <a:pt x="9626" y="197"/>
                  </a:lnTo>
                  <a:lnTo>
                    <a:pt x="9626" y="123"/>
                  </a:lnTo>
                  <a:lnTo>
                    <a:pt x="9577" y="74"/>
                  </a:lnTo>
                  <a:lnTo>
                    <a:pt x="9528" y="25"/>
                  </a:lnTo>
                  <a:lnTo>
                    <a:pt x="9454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5377;p56">
              <a:extLst>
                <a:ext uri="{FF2B5EF4-FFF2-40B4-BE49-F238E27FC236}">
                  <a16:creationId xmlns:a16="http://schemas.microsoft.com/office/drawing/2014/main" id="{8681B7DD-DB80-4F69-84A4-592C1EE660E0}"/>
                </a:ext>
              </a:extLst>
            </p:cNvPr>
            <p:cNvSpPr/>
            <p:nvPr/>
          </p:nvSpPr>
          <p:spPr>
            <a:xfrm>
              <a:off x="4888225" y="1721075"/>
              <a:ext cx="225950" cy="150650"/>
            </a:xfrm>
            <a:custGeom>
              <a:avLst/>
              <a:gdLst/>
              <a:ahLst/>
              <a:cxnLst/>
              <a:rect l="l" t="t" r="r" b="b"/>
              <a:pathLst>
                <a:path w="9038" h="6026" extrusionOk="0">
                  <a:moveTo>
                    <a:pt x="8817" y="1"/>
                  </a:moveTo>
                  <a:lnTo>
                    <a:pt x="8768" y="25"/>
                  </a:lnTo>
                  <a:lnTo>
                    <a:pt x="8719" y="74"/>
                  </a:lnTo>
                  <a:lnTo>
                    <a:pt x="8695" y="148"/>
                  </a:lnTo>
                  <a:lnTo>
                    <a:pt x="8254" y="5242"/>
                  </a:lnTo>
                  <a:lnTo>
                    <a:pt x="172" y="5658"/>
                  </a:lnTo>
                  <a:lnTo>
                    <a:pt x="98" y="5683"/>
                  </a:lnTo>
                  <a:lnTo>
                    <a:pt x="49" y="5732"/>
                  </a:lnTo>
                  <a:lnTo>
                    <a:pt x="0" y="5781"/>
                  </a:lnTo>
                  <a:lnTo>
                    <a:pt x="0" y="5854"/>
                  </a:lnTo>
                  <a:lnTo>
                    <a:pt x="0" y="5928"/>
                  </a:lnTo>
                  <a:lnTo>
                    <a:pt x="49" y="5977"/>
                  </a:lnTo>
                  <a:lnTo>
                    <a:pt x="98" y="6001"/>
                  </a:lnTo>
                  <a:lnTo>
                    <a:pt x="172" y="6026"/>
                  </a:lnTo>
                  <a:lnTo>
                    <a:pt x="8426" y="5585"/>
                  </a:lnTo>
                  <a:lnTo>
                    <a:pt x="8475" y="5585"/>
                  </a:lnTo>
                  <a:lnTo>
                    <a:pt x="8524" y="5536"/>
                  </a:lnTo>
                  <a:lnTo>
                    <a:pt x="8572" y="5487"/>
                  </a:lnTo>
                  <a:lnTo>
                    <a:pt x="8572" y="5438"/>
                  </a:lnTo>
                  <a:lnTo>
                    <a:pt x="9038" y="172"/>
                  </a:lnTo>
                  <a:lnTo>
                    <a:pt x="9038" y="123"/>
                  </a:lnTo>
                  <a:lnTo>
                    <a:pt x="9013" y="50"/>
                  </a:lnTo>
                  <a:lnTo>
                    <a:pt x="8964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5378;p56">
              <a:extLst>
                <a:ext uri="{FF2B5EF4-FFF2-40B4-BE49-F238E27FC236}">
                  <a16:creationId xmlns:a16="http://schemas.microsoft.com/office/drawing/2014/main" id="{516E8216-D269-2321-289F-BB277DB7ABAC}"/>
                </a:ext>
              </a:extLst>
            </p:cNvPr>
            <p:cNvSpPr/>
            <p:nvPr/>
          </p:nvSpPr>
          <p:spPr>
            <a:xfrm>
              <a:off x="4852700" y="1689850"/>
              <a:ext cx="198425" cy="113300"/>
            </a:xfrm>
            <a:custGeom>
              <a:avLst/>
              <a:gdLst/>
              <a:ahLst/>
              <a:cxnLst/>
              <a:rect l="l" t="t" r="r" b="b"/>
              <a:pathLst>
                <a:path w="7937" h="4532" extrusionOk="0">
                  <a:moveTo>
                    <a:pt x="7716" y="1"/>
                  </a:moveTo>
                  <a:lnTo>
                    <a:pt x="7667" y="25"/>
                  </a:lnTo>
                  <a:lnTo>
                    <a:pt x="7618" y="74"/>
                  </a:lnTo>
                  <a:lnTo>
                    <a:pt x="7593" y="148"/>
                  </a:lnTo>
                  <a:lnTo>
                    <a:pt x="6736" y="4189"/>
                  </a:lnTo>
                  <a:lnTo>
                    <a:pt x="99" y="4189"/>
                  </a:lnTo>
                  <a:lnTo>
                    <a:pt x="50" y="4238"/>
                  </a:lnTo>
                  <a:lnTo>
                    <a:pt x="25" y="4287"/>
                  </a:lnTo>
                  <a:lnTo>
                    <a:pt x="1" y="4360"/>
                  </a:lnTo>
                  <a:lnTo>
                    <a:pt x="25" y="4434"/>
                  </a:lnTo>
                  <a:lnTo>
                    <a:pt x="50" y="4483"/>
                  </a:lnTo>
                  <a:lnTo>
                    <a:pt x="99" y="4531"/>
                  </a:lnTo>
                  <a:lnTo>
                    <a:pt x="6932" y="4531"/>
                  </a:lnTo>
                  <a:lnTo>
                    <a:pt x="6981" y="4507"/>
                  </a:lnTo>
                  <a:lnTo>
                    <a:pt x="7030" y="4458"/>
                  </a:lnTo>
                  <a:lnTo>
                    <a:pt x="7030" y="4385"/>
                  </a:lnTo>
                  <a:lnTo>
                    <a:pt x="7936" y="221"/>
                  </a:lnTo>
                  <a:lnTo>
                    <a:pt x="7936" y="148"/>
                  </a:lnTo>
                  <a:lnTo>
                    <a:pt x="7912" y="74"/>
                  </a:lnTo>
                  <a:lnTo>
                    <a:pt x="7863" y="25"/>
                  </a:lnTo>
                  <a:lnTo>
                    <a:pt x="7789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5379;p56">
              <a:extLst>
                <a:ext uri="{FF2B5EF4-FFF2-40B4-BE49-F238E27FC236}">
                  <a16:creationId xmlns:a16="http://schemas.microsoft.com/office/drawing/2014/main" id="{86F130C5-F0A6-7C1E-0868-C3C08510E2E4}"/>
                </a:ext>
              </a:extLst>
            </p:cNvPr>
            <p:cNvSpPr/>
            <p:nvPr/>
          </p:nvSpPr>
          <p:spPr>
            <a:xfrm>
              <a:off x="4811700" y="1661075"/>
              <a:ext cx="173300" cy="103500"/>
            </a:xfrm>
            <a:custGeom>
              <a:avLst/>
              <a:gdLst/>
              <a:ahLst/>
              <a:cxnLst/>
              <a:rect l="l" t="t" r="r" b="b"/>
              <a:pathLst>
                <a:path w="6932" h="4140" extrusionOk="0">
                  <a:moveTo>
                    <a:pt x="6686" y="0"/>
                  </a:moveTo>
                  <a:lnTo>
                    <a:pt x="6637" y="49"/>
                  </a:lnTo>
                  <a:lnTo>
                    <a:pt x="6588" y="98"/>
                  </a:lnTo>
                  <a:lnTo>
                    <a:pt x="6564" y="147"/>
                  </a:lnTo>
                  <a:lnTo>
                    <a:pt x="6245" y="3797"/>
                  </a:lnTo>
                  <a:lnTo>
                    <a:pt x="171" y="3478"/>
                  </a:lnTo>
                  <a:lnTo>
                    <a:pt x="123" y="3503"/>
                  </a:lnTo>
                  <a:lnTo>
                    <a:pt x="49" y="3527"/>
                  </a:lnTo>
                  <a:lnTo>
                    <a:pt x="25" y="3576"/>
                  </a:lnTo>
                  <a:lnTo>
                    <a:pt x="0" y="3650"/>
                  </a:lnTo>
                  <a:lnTo>
                    <a:pt x="0" y="3723"/>
                  </a:lnTo>
                  <a:lnTo>
                    <a:pt x="49" y="3772"/>
                  </a:lnTo>
                  <a:lnTo>
                    <a:pt x="98" y="3821"/>
                  </a:lnTo>
                  <a:lnTo>
                    <a:pt x="171" y="3846"/>
                  </a:lnTo>
                  <a:lnTo>
                    <a:pt x="6392" y="4140"/>
                  </a:lnTo>
                  <a:lnTo>
                    <a:pt x="6466" y="4140"/>
                  </a:lnTo>
                  <a:lnTo>
                    <a:pt x="6515" y="4091"/>
                  </a:lnTo>
                  <a:lnTo>
                    <a:pt x="6564" y="4042"/>
                  </a:lnTo>
                  <a:lnTo>
                    <a:pt x="6588" y="3993"/>
                  </a:lnTo>
                  <a:lnTo>
                    <a:pt x="6931" y="196"/>
                  </a:lnTo>
                  <a:lnTo>
                    <a:pt x="6907" y="123"/>
                  </a:lnTo>
                  <a:lnTo>
                    <a:pt x="6882" y="74"/>
                  </a:lnTo>
                  <a:lnTo>
                    <a:pt x="6833" y="25"/>
                  </a:lnTo>
                  <a:lnTo>
                    <a:pt x="676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5380;p56">
              <a:extLst>
                <a:ext uri="{FF2B5EF4-FFF2-40B4-BE49-F238E27FC236}">
                  <a16:creationId xmlns:a16="http://schemas.microsoft.com/office/drawing/2014/main" id="{FBCEBCD9-A5A5-CCB1-EE76-412A2601103B}"/>
                </a:ext>
              </a:extLst>
            </p:cNvPr>
            <p:cNvSpPr/>
            <p:nvPr/>
          </p:nvSpPr>
          <p:spPr>
            <a:xfrm>
              <a:off x="4802500" y="1633525"/>
              <a:ext cx="94325" cy="76550"/>
            </a:xfrm>
            <a:custGeom>
              <a:avLst/>
              <a:gdLst/>
              <a:ahLst/>
              <a:cxnLst/>
              <a:rect l="l" t="t" r="r" b="b"/>
              <a:pathLst>
                <a:path w="3773" h="3062" extrusionOk="0">
                  <a:moveTo>
                    <a:pt x="3381" y="0"/>
                  </a:moveTo>
                  <a:lnTo>
                    <a:pt x="3307" y="25"/>
                  </a:lnTo>
                  <a:lnTo>
                    <a:pt x="3258" y="74"/>
                  </a:lnTo>
                  <a:lnTo>
                    <a:pt x="3234" y="123"/>
                  </a:lnTo>
                  <a:lnTo>
                    <a:pt x="3234" y="196"/>
                  </a:lnTo>
                  <a:lnTo>
                    <a:pt x="3405" y="2694"/>
                  </a:lnTo>
                  <a:lnTo>
                    <a:pt x="197" y="2254"/>
                  </a:lnTo>
                  <a:lnTo>
                    <a:pt x="123" y="2254"/>
                  </a:lnTo>
                  <a:lnTo>
                    <a:pt x="50" y="2278"/>
                  </a:lnTo>
                  <a:lnTo>
                    <a:pt x="25" y="2352"/>
                  </a:lnTo>
                  <a:lnTo>
                    <a:pt x="1" y="2401"/>
                  </a:lnTo>
                  <a:lnTo>
                    <a:pt x="1" y="2474"/>
                  </a:lnTo>
                  <a:lnTo>
                    <a:pt x="25" y="2523"/>
                  </a:lnTo>
                  <a:lnTo>
                    <a:pt x="74" y="2572"/>
                  </a:lnTo>
                  <a:lnTo>
                    <a:pt x="148" y="2596"/>
                  </a:lnTo>
                  <a:lnTo>
                    <a:pt x="3576" y="3062"/>
                  </a:lnTo>
                  <a:lnTo>
                    <a:pt x="3674" y="3062"/>
                  </a:lnTo>
                  <a:lnTo>
                    <a:pt x="3723" y="3013"/>
                  </a:lnTo>
                  <a:lnTo>
                    <a:pt x="3772" y="2964"/>
                  </a:lnTo>
                  <a:lnTo>
                    <a:pt x="3772" y="2890"/>
                  </a:lnTo>
                  <a:lnTo>
                    <a:pt x="3576" y="172"/>
                  </a:lnTo>
                  <a:lnTo>
                    <a:pt x="3552" y="98"/>
                  </a:lnTo>
                  <a:lnTo>
                    <a:pt x="3503" y="49"/>
                  </a:lnTo>
                  <a:lnTo>
                    <a:pt x="3454" y="25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5381;p56">
              <a:extLst>
                <a:ext uri="{FF2B5EF4-FFF2-40B4-BE49-F238E27FC236}">
                  <a16:creationId xmlns:a16="http://schemas.microsoft.com/office/drawing/2014/main" id="{2C375E87-5E4D-ED25-41A2-EAC2EF546B6F}"/>
                </a:ext>
              </a:extLst>
            </p:cNvPr>
            <p:cNvSpPr/>
            <p:nvPr/>
          </p:nvSpPr>
          <p:spPr>
            <a:xfrm>
              <a:off x="5394575" y="1392900"/>
              <a:ext cx="519875" cy="363100"/>
            </a:xfrm>
            <a:custGeom>
              <a:avLst/>
              <a:gdLst/>
              <a:ahLst/>
              <a:cxnLst/>
              <a:rect l="l" t="t" r="r" b="b"/>
              <a:pathLst>
                <a:path w="20795" h="14524" extrusionOk="0">
                  <a:moveTo>
                    <a:pt x="20794" y="0"/>
                  </a:moveTo>
                  <a:lnTo>
                    <a:pt x="19153" y="221"/>
                  </a:lnTo>
                  <a:lnTo>
                    <a:pt x="17512" y="465"/>
                  </a:lnTo>
                  <a:lnTo>
                    <a:pt x="15896" y="759"/>
                  </a:lnTo>
                  <a:lnTo>
                    <a:pt x="15088" y="955"/>
                  </a:lnTo>
                  <a:lnTo>
                    <a:pt x="14279" y="1127"/>
                  </a:lnTo>
                  <a:lnTo>
                    <a:pt x="13471" y="1347"/>
                  </a:lnTo>
                  <a:lnTo>
                    <a:pt x="12688" y="1568"/>
                  </a:lnTo>
                  <a:lnTo>
                    <a:pt x="11904" y="1813"/>
                  </a:lnTo>
                  <a:lnTo>
                    <a:pt x="11120" y="2082"/>
                  </a:lnTo>
                  <a:lnTo>
                    <a:pt x="10361" y="2376"/>
                  </a:lnTo>
                  <a:lnTo>
                    <a:pt x="9602" y="2694"/>
                  </a:lnTo>
                  <a:lnTo>
                    <a:pt x="8842" y="3037"/>
                  </a:lnTo>
                  <a:lnTo>
                    <a:pt x="8108" y="3404"/>
                  </a:lnTo>
                  <a:lnTo>
                    <a:pt x="7397" y="3821"/>
                  </a:lnTo>
                  <a:lnTo>
                    <a:pt x="6687" y="4286"/>
                  </a:lnTo>
                  <a:lnTo>
                    <a:pt x="6001" y="4800"/>
                  </a:lnTo>
                  <a:lnTo>
                    <a:pt x="5340" y="5339"/>
                  </a:lnTo>
                  <a:lnTo>
                    <a:pt x="4703" y="5927"/>
                  </a:lnTo>
                  <a:lnTo>
                    <a:pt x="4091" y="6564"/>
                  </a:lnTo>
                  <a:lnTo>
                    <a:pt x="3528" y="7225"/>
                  </a:lnTo>
                  <a:lnTo>
                    <a:pt x="2989" y="7911"/>
                  </a:lnTo>
                  <a:lnTo>
                    <a:pt x="2475" y="8646"/>
                  </a:lnTo>
                  <a:lnTo>
                    <a:pt x="1985" y="9380"/>
                  </a:lnTo>
                  <a:lnTo>
                    <a:pt x="1544" y="10140"/>
                  </a:lnTo>
                  <a:lnTo>
                    <a:pt x="1152" y="10899"/>
                  </a:lnTo>
                  <a:lnTo>
                    <a:pt x="785" y="11707"/>
                  </a:lnTo>
                  <a:lnTo>
                    <a:pt x="491" y="12491"/>
                  </a:lnTo>
                  <a:lnTo>
                    <a:pt x="221" y="13299"/>
                  </a:lnTo>
                  <a:lnTo>
                    <a:pt x="1" y="14107"/>
                  </a:lnTo>
                  <a:lnTo>
                    <a:pt x="491" y="14205"/>
                  </a:lnTo>
                  <a:lnTo>
                    <a:pt x="981" y="14303"/>
                  </a:lnTo>
                  <a:lnTo>
                    <a:pt x="1470" y="14377"/>
                  </a:lnTo>
                  <a:lnTo>
                    <a:pt x="1960" y="14450"/>
                  </a:lnTo>
                  <a:lnTo>
                    <a:pt x="2450" y="14499"/>
                  </a:lnTo>
                  <a:lnTo>
                    <a:pt x="2940" y="14524"/>
                  </a:lnTo>
                  <a:lnTo>
                    <a:pt x="3944" y="14524"/>
                  </a:lnTo>
                  <a:lnTo>
                    <a:pt x="4434" y="14499"/>
                  </a:lnTo>
                  <a:lnTo>
                    <a:pt x="4948" y="14450"/>
                  </a:lnTo>
                  <a:lnTo>
                    <a:pt x="5438" y="14401"/>
                  </a:lnTo>
                  <a:lnTo>
                    <a:pt x="5928" y="14303"/>
                  </a:lnTo>
                  <a:lnTo>
                    <a:pt x="6418" y="14230"/>
                  </a:lnTo>
                  <a:lnTo>
                    <a:pt x="6908" y="14107"/>
                  </a:lnTo>
                  <a:lnTo>
                    <a:pt x="7373" y="13985"/>
                  </a:lnTo>
                  <a:lnTo>
                    <a:pt x="7863" y="13838"/>
                  </a:lnTo>
                  <a:lnTo>
                    <a:pt x="8328" y="13691"/>
                  </a:lnTo>
                  <a:lnTo>
                    <a:pt x="8793" y="13519"/>
                  </a:lnTo>
                  <a:lnTo>
                    <a:pt x="9259" y="13324"/>
                  </a:lnTo>
                  <a:lnTo>
                    <a:pt x="9700" y="13128"/>
                  </a:lnTo>
                  <a:lnTo>
                    <a:pt x="10140" y="12907"/>
                  </a:lnTo>
                  <a:lnTo>
                    <a:pt x="10581" y="12662"/>
                  </a:lnTo>
                  <a:lnTo>
                    <a:pt x="10998" y="12417"/>
                  </a:lnTo>
                  <a:lnTo>
                    <a:pt x="11414" y="12148"/>
                  </a:lnTo>
                  <a:lnTo>
                    <a:pt x="11830" y="11879"/>
                  </a:lnTo>
                  <a:lnTo>
                    <a:pt x="12222" y="11560"/>
                  </a:lnTo>
                  <a:lnTo>
                    <a:pt x="12614" y="11266"/>
                  </a:lnTo>
                  <a:lnTo>
                    <a:pt x="12981" y="10948"/>
                  </a:lnTo>
                  <a:lnTo>
                    <a:pt x="13349" y="10605"/>
                  </a:lnTo>
                  <a:lnTo>
                    <a:pt x="13692" y="10238"/>
                  </a:lnTo>
                  <a:lnTo>
                    <a:pt x="14035" y="9870"/>
                  </a:lnTo>
                  <a:lnTo>
                    <a:pt x="14353" y="9503"/>
                  </a:lnTo>
                  <a:lnTo>
                    <a:pt x="14794" y="8915"/>
                  </a:lnTo>
                  <a:lnTo>
                    <a:pt x="15210" y="8327"/>
                  </a:lnTo>
                  <a:lnTo>
                    <a:pt x="15602" y="7739"/>
                  </a:lnTo>
                  <a:lnTo>
                    <a:pt x="15969" y="7103"/>
                  </a:lnTo>
                  <a:lnTo>
                    <a:pt x="16704" y="5854"/>
                  </a:lnTo>
                  <a:lnTo>
                    <a:pt x="17414" y="4580"/>
                  </a:lnTo>
                  <a:lnTo>
                    <a:pt x="18149" y="3331"/>
                  </a:lnTo>
                  <a:lnTo>
                    <a:pt x="18516" y="2743"/>
                  </a:lnTo>
                  <a:lnTo>
                    <a:pt x="18933" y="2155"/>
                  </a:lnTo>
                  <a:lnTo>
                    <a:pt x="19349" y="1568"/>
                  </a:lnTo>
                  <a:lnTo>
                    <a:pt x="19790" y="1029"/>
                  </a:lnTo>
                  <a:lnTo>
                    <a:pt x="20280" y="490"/>
                  </a:lnTo>
                  <a:lnTo>
                    <a:pt x="207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5382;p56">
              <a:extLst>
                <a:ext uri="{FF2B5EF4-FFF2-40B4-BE49-F238E27FC236}">
                  <a16:creationId xmlns:a16="http://schemas.microsoft.com/office/drawing/2014/main" id="{65BF1FD5-5DE3-6DED-92FD-F7394F415EF7}"/>
                </a:ext>
              </a:extLst>
            </p:cNvPr>
            <p:cNvSpPr/>
            <p:nvPr/>
          </p:nvSpPr>
          <p:spPr>
            <a:xfrm>
              <a:off x="5345000" y="1417375"/>
              <a:ext cx="520450" cy="369850"/>
            </a:xfrm>
            <a:custGeom>
              <a:avLst/>
              <a:gdLst/>
              <a:ahLst/>
              <a:cxnLst/>
              <a:rect l="l" t="t" r="r" b="b"/>
              <a:pathLst>
                <a:path w="20818" h="14794" extrusionOk="0">
                  <a:moveTo>
                    <a:pt x="20450" y="1"/>
                  </a:moveTo>
                  <a:lnTo>
                    <a:pt x="20304" y="25"/>
                  </a:lnTo>
                  <a:lnTo>
                    <a:pt x="18957" y="785"/>
                  </a:lnTo>
                  <a:lnTo>
                    <a:pt x="17634" y="1568"/>
                  </a:lnTo>
                  <a:lnTo>
                    <a:pt x="16311" y="2352"/>
                  </a:lnTo>
                  <a:lnTo>
                    <a:pt x="14989" y="3160"/>
                  </a:lnTo>
                  <a:lnTo>
                    <a:pt x="13691" y="3993"/>
                  </a:lnTo>
                  <a:lnTo>
                    <a:pt x="12393" y="4826"/>
                  </a:lnTo>
                  <a:lnTo>
                    <a:pt x="11119" y="5683"/>
                  </a:lnTo>
                  <a:lnTo>
                    <a:pt x="9846" y="6565"/>
                  </a:lnTo>
                  <a:lnTo>
                    <a:pt x="8572" y="7471"/>
                  </a:lnTo>
                  <a:lnTo>
                    <a:pt x="7348" y="8377"/>
                  </a:lnTo>
                  <a:lnTo>
                    <a:pt x="6098" y="9308"/>
                  </a:lnTo>
                  <a:lnTo>
                    <a:pt x="4874" y="10238"/>
                  </a:lnTo>
                  <a:lnTo>
                    <a:pt x="3674" y="11218"/>
                  </a:lnTo>
                  <a:lnTo>
                    <a:pt x="2474" y="12198"/>
                  </a:lnTo>
                  <a:lnTo>
                    <a:pt x="1298" y="13177"/>
                  </a:lnTo>
                  <a:lnTo>
                    <a:pt x="123" y="14181"/>
                  </a:lnTo>
                  <a:lnTo>
                    <a:pt x="49" y="14304"/>
                  </a:lnTo>
                  <a:lnTo>
                    <a:pt x="0" y="14426"/>
                  </a:lnTo>
                  <a:lnTo>
                    <a:pt x="25" y="14573"/>
                  </a:lnTo>
                  <a:lnTo>
                    <a:pt x="98" y="14671"/>
                  </a:lnTo>
                  <a:lnTo>
                    <a:pt x="147" y="14745"/>
                  </a:lnTo>
                  <a:lnTo>
                    <a:pt x="221" y="14769"/>
                  </a:lnTo>
                  <a:lnTo>
                    <a:pt x="294" y="14794"/>
                  </a:lnTo>
                  <a:lnTo>
                    <a:pt x="367" y="14794"/>
                  </a:lnTo>
                  <a:lnTo>
                    <a:pt x="490" y="14769"/>
                  </a:lnTo>
                  <a:lnTo>
                    <a:pt x="588" y="14720"/>
                  </a:lnTo>
                  <a:lnTo>
                    <a:pt x="1739" y="13716"/>
                  </a:lnTo>
                  <a:lnTo>
                    <a:pt x="2915" y="12736"/>
                  </a:lnTo>
                  <a:lnTo>
                    <a:pt x="4115" y="11757"/>
                  </a:lnTo>
                  <a:lnTo>
                    <a:pt x="5315" y="10802"/>
                  </a:lnTo>
                  <a:lnTo>
                    <a:pt x="6515" y="9871"/>
                  </a:lnTo>
                  <a:lnTo>
                    <a:pt x="7764" y="8940"/>
                  </a:lnTo>
                  <a:lnTo>
                    <a:pt x="8988" y="8034"/>
                  </a:lnTo>
                  <a:lnTo>
                    <a:pt x="10238" y="7152"/>
                  </a:lnTo>
                  <a:lnTo>
                    <a:pt x="11511" y="6271"/>
                  </a:lnTo>
                  <a:lnTo>
                    <a:pt x="12785" y="5413"/>
                  </a:lnTo>
                  <a:lnTo>
                    <a:pt x="14058" y="4581"/>
                  </a:lnTo>
                  <a:lnTo>
                    <a:pt x="15356" y="3748"/>
                  </a:lnTo>
                  <a:lnTo>
                    <a:pt x="16679" y="2940"/>
                  </a:lnTo>
                  <a:lnTo>
                    <a:pt x="17977" y="2156"/>
                  </a:lnTo>
                  <a:lnTo>
                    <a:pt x="19324" y="1397"/>
                  </a:lnTo>
                  <a:lnTo>
                    <a:pt x="20646" y="638"/>
                  </a:lnTo>
                  <a:lnTo>
                    <a:pt x="20769" y="564"/>
                  </a:lnTo>
                  <a:lnTo>
                    <a:pt x="20818" y="442"/>
                  </a:lnTo>
                  <a:lnTo>
                    <a:pt x="20818" y="295"/>
                  </a:lnTo>
                  <a:lnTo>
                    <a:pt x="20793" y="172"/>
                  </a:lnTo>
                  <a:lnTo>
                    <a:pt x="20695" y="74"/>
                  </a:lnTo>
                  <a:lnTo>
                    <a:pt x="20573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5383;p56">
              <a:extLst>
                <a:ext uri="{FF2B5EF4-FFF2-40B4-BE49-F238E27FC236}">
                  <a16:creationId xmlns:a16="http://schemas.microsoft.com/office/drawing/2014/main" id="{63D0466C-3ADA-E9BD-0CBE-920A9CF5B531}"/>
                </a:ext>
              </a:extLst>
            </p:cNvPr>
            <p:cNvSpPr/>
            <p:nvPr/>
          </p:nvSpPr>
          <p:spPr>
            <a:xfrm>
              <a:off x="5416625" y="1657400"/>
              <a:ext cx="126775" cy="85125"/>
            </a:xfrm>
            <a:custGeom>
              <a:avLst/>
              <a:gdLst/>
              <a:ahLst/>
              <a:cxnLst/>
              <a:rect l="l" t="t" r="r" b="b"/>
              <a:pathLst>
                <a:path w="5071" h="3405" extrusionOk="0">
                  <a:moveTo>
                    <a:pt x="956" y="0"/>
                  </a:moveTo>
                  <a:lnTo>
                    <a:pt x="882" y="25"/>
                  </a:lnTo>
                  <a:lnTo>
                    <a:pt x="833" y="74"/>
                  </a:lnTo>
                  <a:lnTo>
                    <a:pt x="809" y="123"/>
                  </a:lnTo>
                  <a:lnTo>
                    <a:pt x="1" y="2646"/>
                  </a:lnTo>
                  <a:lnTo>
                    <a:pt x="1" y="2719"/>
                  </a:lnTo>
                  <a:lnTo>
                    <a:pt x="25" y="2793"/>
                  </a:lnTo>
                  <a:lnTo>
                    <a:pt x="74" y="2842"/>
                  </a:lnTo>
                  <a:lnTo>
                    <a:pt x="148" y="2866"/>
                  </a:lnTo>
                  <a:lnTo>
                    <a:pt x="4874" y="3405"/>
                  </a:lnTo>
                  <a:lnTo>
                    <a:pt x="4948" y="3380"/>
                  </a:lnTo>
                  <a:lnTo>
                    <a:pt x="4997" y="3356"/>
                  </a:lnTo>
                  <a:lnTo>
                    <a:pt x="5046" y="3307"/>
                  </a:lnTo>
                  <a:lnTo>
                    <a:pt x="5070" y="3233"/>
                  </a:lnTo>
                  <a:lnTo>
                    <a:pt x="5046" y="3160"/>
                  </a:lnTo>
                  <a:lnTo>
                    <a:pt x="5021" y="3111"/>
                  </a:lnTo>
                  <a:lnTo>
                    <a:pt x="4972" y="3062"/>
                  </a:lnTo>
                  <a:lnTo>
                    <a:pt x="4899" y="3037"/>
                  </a:lnTo>
                  <a:lnTo>
                    <a:pt x="392" y="2548"/>
                  </a:lnTo>
                  <a:lnTo>
                    <a:pt x="1152" y="221"/>
                  </a:lnTo>
                  <a:lnTo>
                    <a:pt x="1152" y="172"/>
                  </a:lnTo>
                  <a:lnTo>
                    <a:pt x="1127" y="98"/>
                  </a:lnTo>
                  <a:lnTo>
                    <a:pt x="1078" y="49"/>
                  </a:lnTo>
                  <a:lnTo>
                    <a:pt x="1029" y="25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5384;p56">
              <a:extLst>
                <a:ext uri="{FF2B5EF4-FFF2-40B4-BE49-F238E27FC236}">
                  <a16:creationId xmlns:a16="http://schemas.microsoft.com/office/drawing/2014/main" id="{18101B17-50F1-01E7-E5D2-CA96DFFCCA7D}"/>
                </a:ext>
              </a:extLst>
            </p:cNvPr>
            <p:cNvSpPr/>
            <p:nvPr/>
          </p:nvSpPr>
          <p:spPr>
            <a:xfrm>
              <a:off x="5466225" y="1590050"/>
              <a:ext cx="135350" cy="123100"/>
            </a:xfrm>
            <a:custGeom>
              <a:avLst/>
              <a:gdLst/>
              <a:ahLst/>
              <a:cxnLst/>
              <a:rect l="l" t="t" r="r" b="b"/>
              <a:pathLst>
                <a:path w="5414" h="4924" extrusionOk="0">
                  <a:moveTo>
                    <a:pt x="539" y="0"/>
                  </a:moveTo>
                  <a:lnTo>
                    <a:pt x="490" y="25"/>
                  </a:lnTo>
                  <a:lnTo>
                    <a:pt x="441" y="74"/>
                  </a:lnTo>
                  <a:lnTo>
                    <a:pt x="417" y="147"/>
                  </a:lnTo>
                  <a:lnTo>
                    <a:pt x="0" y="3650"/>
                  </a:lnTo>
                  <a:lnTo>
                    <a:pt x="0" y="3723"/>
                  </a:lnTo>
                  <a:lnTo>
                    <a:pt x="25" y="3772"/>
                  </a:lnTo>
                  <a:lnTo>
                    <a:pt x="74" y="3821"/>
                  </a:lnTo>
                  <a:lnTo>
                    <a:pt x="147" y="3846"/>
                  </a:lnTo>
                  <a:lnTo>
                    <a:pt x="5217" y="4923"/>
                  </a:lnTo>
                  <a:lnTo>
                    <a:pt x="5242" y="4923"/>
                  </a:lnTo>
                  <a:lnTo>
                    <a:pt x="5315" y="4899"/>
                  </a:lnTo>
                  <a:lnTo>
                    <a:pt x="5364" y="4874"/>
                  </a:lnTo>
                  <a:lnTo>
                    <a:pt x="5389" y="4825"/>
                  </a:lnTo>
                  <a:lnTo>
                    <a:pt x="5413" y="4776"/>
                  </a:lnTo>
                  <a:lnTo>
                    <a:pt x="5413" y="4703"/>
                  </a:lnTo>
                  <a:lnTo>
                    <a:pt x="5389" y="4654"/>
                  </a:lnTo>
                  <a:lnTo>
                    <a:pt x="5340" y="4605"/>
                  </a:lnTo>
                  <a:lnTo>
                    <a:pt x="5291" y="4580"/>
                  </a:lnTo>
                  <a:lnTo>
                    <a:pt x="368" y="3527"/>
                  </a:lnTo>
                  <a:lnTo>
                    <a:pt x="760" y="196"/>
                  </a:lnTo>
                  <a:lnTo>
                    <a:pt x="760" y="123"/>
                  </a:lnTo>
                  <a:lnTo>
                    <a:pt x="735" y="49"/>
                  </a:lnTo>
                  <a:lnTo>
                    <a:pt x="686" y="25"/>
                  </a:lnTo>
                  <a:lnTo>
                    <a:pt x="61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5385;p56">
              <a:extLst>
                <a:ext uri="{FF2B5EF4-FFF2-40B4-BE49-F238E27FC236}">
                  <a16:creationId xmlns:a16="http://schemas.microsoft.com/office/drawing/2014/main" id="{9F5234D1-C87C-ACC4-7B8D-C81F56F3F86F}"/>
                </a:ext>
              </a:extLst>
            </p:cNvPr>
            <p:cNvSpPr/>
            <p:nvPr/>
          </p:nvSpPr>
          <p:spPr>
            <a:xfrm>
              <a:off x="5537250" y="1515950"/>
              <a:ext cx="155550" cy="150050"/>
            </a:xfrm>
            <a:custGeom>
              <a:avLst/>
              <a:gdLst/>
              <a:ahLst/>
              <a:cxnLst/>
              <a:rect l="l" t="t" r="r" b="b"/>
              <a:pathLst>
                <a:path w="6222" h="6002" extrusionOk="0">
                  <a:moveTo>
                    <a:pt x="613" y="1"/>
                  </a:moveTo>
                  <a:lnTo>
                    <a:pt x="539" y="25"/>
                  </a:lnTo>
                  <a:lnTo>
                    <a:pt x="515" y="74"/>
                  </a:lnTo>
                  <a:lnTo>
                    <a:pt x="490" y="148"/>
                  </a:lnTo>
                  <a:lnTo>
                    <a:pt x="0" y="4458"/>
                  </a:lnTo>
                  <a:lnTo>
                    <a:pt x="0" y="4507"/>
                  </a:lnTo>
                  <a:lnTo>
                    <a:pt x="25" y="4581"/>
                  </a:lnTo>
                  <a:lnTo>
                    <a:pt x="74" y="4605"/>
                  </a:lnTo>
                  <a:lnTo>
                    <a:pt x="147" y="4654"/>
                  </a:lnTo>
                  <a:lnTo>
                    <a:pt x="6001" y="6001"/>
                  </a:lnTo>
                  <a:lnTo>
                    <a:pt x="6099" y="6001"/>
                  </a:lnTo>
                  <a:lnTo>
                    <a:pt x="6148" y="5977"/>
                  </a:lnTo>
                  <a:lnTo>
                    <a:pt x="6197" y="5928"/>
                  </a:lnTo>
                  <a:lnTo>
                    <a:pt x="6221" y="5879"/>
                  </a:lnTo>
                  <a:lnTo>
                    <a:pt x="6221" y="5805"/>
                  </a:lnTo>
                  <a:lnTo>
                    <a:pt x="6197" y="5756"/>
                  </a:lnTo>
                  <a:lnTo>
                    <a:pt x="6148" y="5707"/>
                  </a:lnTo>
                  <a:lnTo>
                    <a:pt x="6074" y="5658"/>
                  </a:lnTo>
                  <a:lnTo>
                    <a:pt x="368" y="4336"/>
                  </a:lnTo>
                  <a:lnTo>
                    <a:pt x="833" y="197"/>
                  </a:lnTo>
                  <a:lnTo>
                    <a:pt x="833" y="123"/>
                  </a:lnTo>
                  <a:lnTo>
                    <a:pt x="784" y="50"/>
                  </a:lnTo>
                  <a:lnTo>
                    <a:pt x="735" y="25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5386;p56">
              <a:extLst>
                <a:ext uri="{FF2B5EF4-FFF2-40B4-BE49-F238E27FC236}">
                  <a16:creationId xmlns:a16="http://schemas.microsoft.com/office/drawing/2014/main" id="{6DB4B5BE-E677-4F2C-719B-3F76E57D63D0}"/>
                </a:ext>
              </a:extLst>
            </p:cNvPr>
            <p:cNvSpPr/>
            <p:nvPr/>
          </p:nvSpPr>
          <p:spPr>
            <a:xfrm>
              <a:off x="5609500" y="1473725"/>
              <a:ext cx="149425" cy="132875"/>
            </a:xfrm>
            <a:custGeom>
              <a:avLst/>
              <a:gdLst/>
              <a:ahLst/>
              <a:cxnLst/>
              <a:rect l="l" t="t" r="r" b="b"/>
              <a:pathLst>
                <a:path w="5977" h="5315" extrusionOk="0">
                  <a:moveTo>
                    <a:pt x="784" y="0"/>
                  </a:moveTo>
                  <a:lnTo>
                    <a:pt x="735" y="25"/>
                  </a:lnTo>
                  <a:lnTo>
                    <a:pt x="686" y="73"/>
                  </a:lnTo>
                  <a:lnTo>
                    <a:pt x="662" y="122"/>
                  </a:lnTo>
                  <a:lnTo>
                    <a:pt x="0" y="4066"/>
                  </a:lnTo>
                  <a:lnTo>
                    <a:pt x="0" y="4139"/>
                  </a:lnTo>
                  <a:lnTo>
                    <a:pt x="25" y="4213"/>
                  </a:lnTo>
                  <a:lnTo>
                    <a:pt x="74" y="4262"/>
                  </a:lnTo>
                  <a:lnTo>
                    <a:pt x="147" y="4286"/>
                  </a:lnTo>
                  <a:lnTo>
                    <a:pt x="5780" y="5315"/>
                  </a:lnTo>
                  <a:lnTo>
                    <a:pt x="5878" y="5315"/>
                  </a:lnTo>
                  <a:lnTo>
                    <a:pt x="5927" y="5266"/>
                  </a:lnTo>
                  <a:lnTo>
                    <a:pt x="5976" y="5241"/>
                  </a:lnTo>
                  <a:lnTo>
                    <a:pt x="5976" y="5168"/>
                  </a:lnTo>
                  <a:lnTo>
                    <a:pt x="5976" y="5094"/>
                  </a:lnTo>
                  <a:lnTo>
                    <a:pt x="5952" y="5045"/>
                  </a:lnTo>
                  <a:lnTo>
                    <a:pt x="5903" y="4996"/>
                  </a:lnTo>
                  <a:lnTo>
                    <a:pt x="5854" y="4972"/>
                  </a:lnTo>
                  <a:lnTo>
                    <a:pt x="368" y="3968"/>
                  </a:lnTo>
                  <a:lnTo>
                    <a:pt x="1005" y="196"/>
                  </a:lnTo>
                  <a:lnTo>
                    <a:pt x="1005" y="122"/>
                  </a:lnTo>
                  <a:lnTo>
                    <a:pt x="980" y="49"/>
                  </a:lnTo>
                  <a:lnTo>
                    <a:pt x="931" y="25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5387;p56">
              <a:extLst>
                <a:ext uri="{FF2B5EF4-FFF2-40B4-BE49-F238E27FC236}">
                  <a16:creationId xmlns:a16="http://schemas.microsoft.com/office/drawing/2014/main" id="{FFFF7444-AA40-3EBC-9E52-0BDEB9805C42}"/>
                </a:ext>
              </a:extLst>
            </p:cNvPr>
            <p:cNvSpPr/>
            <p:nvPr/>
          </p:nvSpPr>
          <p:spPr>
            <a:xfrm>
              <a:off x="5686650" y="1448000"/>
              <a:ext cx="110225" cy="88800"/>
            </a:xfrm>
            <a:custGeom>
              <a:avLst/>
              <a:gdLst/>
              <a:ahLst/>
              <a:cxnLst/>
              <a:rect l="l" t="t" r="r" b="b"/>
              <a:pathLst>
                <a:path w="4409" h="3552" extrusionOk="0">
                  <a:moveTo>
                    <a:pt x="760" y="0"/>
                  </a:moveTo>
                  <a:lnTo>
                    <a:pt x="686" y="25"/>
                  </a:lnTo>
                  <a:lnTo>
                    <a:pt x="637" y="74"/>
                  </a:lnTo>
                  <a:lnTo>
                    <a:pt x="613" y="123"/>
                  </a:lnTo>
                  <a:lnTo>
                    <a:pt x="0" y="3037"/>
                  </a:lnTo>
                  <a:lnTo>
                    <a:pt x="0" y="3111"/>
                  </a:lnTo>
                  <a:lnTo>
                    <a:pt x="25" y="3184"/>
                  </a:lnTo>
                  <a:lnTo>
                    <a:pt x="98" y="3233"/>
                  </a:lnTo>
                  <a:lnTo>
                    <a:pt x="172" y="3258"/>
                  </a:lnTo>
                  <a:lnTo>
                    <a:pt x="4237" y="3552"/>
                  </a:lnTo>
                  <a:lnTo>
                    <a:pt x="4311" y="3527"/>
                  </a:lnTo>
                  <a:lnTo>
                    <a:pt x="4360" y="3503"/>
                  </a:lnTo>
                  <a:lnTo>
                    <a:pt x="4384" y="3454"/>
                  </a:lnTo>
                  <a:lnTo>
                    <a:pt x="4409" y="3380"/>
                  </a:lnTo>
                  <a:lnTo>
                    <a:pt x="4409" y="3307"/>
                  </a:lnTo>
                  <a:lnTo>
                    <a:pt x="4360" y="3258"/>
                  </a:lnTo>
                  <a:lnTo>
                    <a:pt x="4311" y="3209"/>
                  </a:lnTo>
                  <a:lnTo>
                    <a:pt x="4262" y="3209"/>
                  </a:lnTo>
                  <a:lnTo>
                    <a:pt x="392" y="2915"/>
                  </a:lnTo>
                  <a:lnTo>
                    <a:pt x="956" y="196"/>
                  </a:lnTo>
                  <a:lnTo>
                    <a:pt x="956" y="147"/>
                  </a:lnTo>
                  <a:lnTo>
                    <a:pt x="931" y="74"/>
                  </a:lnTo>
                  <a:lnTo>
                    <a:pt x="882" y="25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5388;p56">
              <a:extLst>
                <a:ext uri="{FF2B5EF4-FFF2-40B4-BE49-F238E27FC236}">
                  <a16:creationId xmlns:a16="http://schemas.microsoft.com/office/drawing/2014/main" id="{DF186CDE-A38C-C24E-1A1E-C5DDA4100551}"/>
                </a:ext>
              </a:extLst>
            </p:cNvPr>
            <p:cNvSpPr/>
            <p:nvPr/>
          </p:nvSpPr>
          <p:spPr>
            <a:xfrm>
              <a:off x="5762575" y="1421675"/>
              <a:ext cx="68600" cy="68600"/>
            </a:xfrm>
            <a:custGeom>
              <a:avLst/>
              <a:gdLst/>
              <a:ahLst/>
              <a:cxnLst/>
              <a:rect l="l" t="t" r="r" b="b"/>
              <a:pathLst>
                <a:path w="2744" h="2744" extrusionOk="0">
                  <a:moveTo>
                    <a:pt x="760" y="0"/>
                  </a:moveTo>
                  <a:lnTo>
                    <a:pt x="711" y="25"/>
                  </a:lnTo>
                  <a:lnTo>
                    <a:pt x="662" y="49"/>
                  </a:lnTo>
                  <a:lnTo>
                    <a:pt x="613" y="123"/>
                  </a:lnTo>
                  <a:lnTo>
                    <a:pt x="0" y="2204"/>
                  </a:lnTo>
                  <a:lnTo>
                    <a:pt x="0" y="2278"/>
                  </a:lnTo>
                  <a:lnTo>
                    <a:pt x="25" y="2351"/>
                  </a:lnTo>
                  <a:lnTo>
                    <a:pt x="74" y="2400"/>
                  </a:lnTo>
                  <a:lnTo>
                    <a:pt x="147" y="2425"/>
                  </a:lnTo>
                  <a:lnTo>
                    <a:pt x="2547" y="2743"/>
                  </a:lnTo>
                  <a:lnTo>
                    <a:pt x="2572" y="2743"/>
                  </a:lnTo>
                  <a:lnTo>
                    <a:pt x="2621" y="2719"/>
                  </a:lnTo>
                  <a:lnTo>
                    <a:pt x="2694" y="2694"/>
                  </a:lnTo>
                  <a:lnTo>
                    <a:pt x="2719" y="2645"/>
                  </a:lnTo>
                  <a:lnTo>
                    <a:pt x="2743" y="2596"/>
                  </a:lnTo>
                  <a:lnTo>
                    <a:pt x="2743" y="2523"/>
                  </a:lnTo>
                  <a:lnTo>
                    <a:pt x="2719" y="2449"/>
                  </a:lnTo>
                  <a:lnTo>
                    <a:pt x="2670" y="2425"/>
                  </a:lnTo>
                  <a:lnTo>
                    <a:pt x="2596" y="2400"/>
                  </a:lnTo>
                  <a:lnTo>
                    <a:pt x="392" y="2107"/>
                  </a:lnTo>
                  <a:lnTo>
                    <a:pt x="955" y="221"/>
                  </a:lnTo>
                  <a:lnTo>
                    <a:pt x="955" y="147"/>
                  </a:lnTo>
                  <a:lnTo>
                    <a:pt x="931" y="74"/>
                  </a:lnTo>
                  <a:lnTo>
                    <a:pt x="906" y="25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5389;p56">
              <a:extLst>
                <a:ext uri="{FF2B5EF4-FFF2-40B4-BE49-F238E27FC236}">
                  <a16:creationId xmlns:a16="http://schemas.microsoft.com/office/drawing/2014/main" id="{33E6668C-B825-BF55-0CD3-1E54949BEF4A}"/>
                </a:ext>
              </a:extLst>
            </p:cNvPr>
            <p:cNvSpPr/>
            <p:nvPr/>
          </p:nvSpPr>
          <p:spPr>
            <a:xfrm>
              <a:off x="4827000" y="1383100"/>
              <a:ext cx="501475" cy="302500"/>
            </a:xfrm>
            <a:custGeom>
              <a:avLst/>
              <a:gdLst/>
              <a:ahLst/>
              <a:cxnLst/>
              <a:rect l="l" t="t" r="r" b="b"/>
              <a:pathLst>
                <a:path w="20059" h="12100" extrusionOk="0">
                  <a:moveTo>
                    <a:pt x="0" y="0"/>
                  </a:moveTo>
                  <a:lnTo>
                    <a:pt x="466" y="760"/>
                  </a:lnTo>
                  <a:lnTo>
                    <a:pt x="882" y="1519"/>
                  </a:lnTo>
                  <a:lnTo>
                    <a:pt x="1690" y="2964"/>
                  </a:lnTo>
                  <a:lnTo>
                    <a:pt x="2474" y="4360"/>
                  </a:lnTo>
                  <a:lnTo>
                    <a:pt x="2866" y="5021"/>
                  </a:lnTo>
                  <a:lnTo>
                    <a:pt x="3258" y="5682"/>
                  </a:lnTo>
                  <a:lnTo>
                    <a:pt x="3674" y="6319"/>
                  </a:lnTo>
                  <a:lnTo>
                    <a:pt x="4090" y="6907"/>
                  </a:lnTo>
                  <a:lnTo>
                    <a:pt x="4556" y="7495"/>
                  </a:lnTo>
                  <a:lnTo>
                    <a:pt x="5046" y="8034"/>
                  </a:lnTo>
                  <a:lnTo>
                    <a:pt x="5560" y="8548"/>
                  </a:lnTo>
                  <a:lnTo>
                    <a:pt x="6099" y="9038"/>
                  </a:lnTo>
                  <a:lnTo>
                    <a:pt x="6687" y="9479"/>
                  </a:lnTo>
                  <a:lnTo>
                    <a:pt x="7005" y="9699"/>
                  </a:lnTo>
                  <a:lnTo>
                    <a:pt x="7323" y="9895"/>
                  </a:lnTo>
                  <a:lnTo>
                    <a:pt x="8034" y="10262"/>
                  </a:lnTo>
                  <a:lnTo>
                    <a:pt x="8744" y="10630"/>
                  </a:lnTo>
                  <a:lnTo>
                    <a:pt x="9503" y="10924"/>
                  </a:lnTo>
                  <a:lnTo>
                    <a:pt x="10287" y="11217"/>
                  </a:lnTo>
                  <a:lnTo>
                    <a:pt x="11070" y="11438"/>
                  </a:lnTo>
                  <a:lnTo>
                    <a:pt x="11879" y="11658"/>
                  </a:lnTo>
                  <a:lnTo>
                    <a:pt x="12711" y="11805"/>
                  </a:lnTo>
                  <a:lnTo>
                    <a:pt x="13544" y="11928"/>
                  </a:lnTo>
                  <a:lnTo>
                    <a:pt x="14377" y="12026"/>
                  </a:lnTo>
                  <a:lnTo>
                    <a:pt x="15210" y="12075"/>
                  </a:lnTo>
                  <a:lnTo>
                    <a:pt x="16042" y="12099"/>
                  </a:lnTo>
                  <a:lnTo>
                    <a:pt x="16875" y="12075"/>
                  </a:lnTo>
                  <a:lnTo>
                    <a:pt x="17683" y="12001"/>
                  </a:lnTo>
                  <a:lnTo>
                    <a:pt x="18491" y="11903"/>
                  </a:lnTo>
                  <a:lnTo>
                    <a:pt x="19300" y="11756"/>
                  </a:lnTo>
                  <a:lnTo>
                    <a:pt x="20059" y="11560"/>
                  </a:lnTo>
                  <a:lnTo>
                    <a:pt x="19863" y="10826"/>
                  </a:lnTo>
                  <a:lnTo>
                    <a:pt x="19594" y="10091"/>
                  </a:lnTo>
                  <a:lnTo>
                    <a:pt x="19300" y="9356"/>
                  </a:lnTo>
                  <a:lnTo>
                    <a:pt x="18932" y="8646"/>
                  </a:lnTo>
                  <a:lnTo>
                    <a:pt x="18540" y="7936"/>
                  </a:lnTo>
                  <a:lnTo>
                    <a:pt x="18100" y="7250"/>
                  </a:lnTo>
                  <a:lnTo>
                    <a:pt x="17610" y="6589"/>
                  </a:lnTo>
                  <a:lnTo>
                    <a:pt x="17095" y="5927"/>
                  </a:lnTo>
                  <a:lnTo>
                    <a:pt x="16532" y="5315"/>
                  </a:lnTo>
                  <a:lnTo>
                    <a:pt x="15944" y="4752"/>
                  </a:lnTo>
                  <a:lnTo>
                    <a:pt x="15332" y="4188"/>
                  </a:lnTo>
                  <a:lnTo>
                    <a:pt x="14695" y="3698"/>
                  </a:lnTo>
                  <a:lnTo>
                    <a:pt x="14034" y="3233"/>
                  </a:lnTo>
                  <a:lnTo>
                    <a:pt x="13373" y="2817"/>
                  </a:lnTo>
                  <a:lnTo>
                    <a:pt x="12687" y="2449"/>
                  </a:lnTo>
                  <a:lnTo>
                    <a:pt x="11977" y="2131"/>
                  </a:lnTo>
                  <a:lnTo>
                    <a:pt x="11266" y="1862"/>
                  </a:lnTo>
                  <a:lnTo>
                    <a:pt x="10556" y="1592"/>
                  </a:lnTo>
                  <a:lnTo>
                    <a:pt x="9821" y="1372"/>
                  </a:lnTo>
                  <a:lnTo>
                    <a:pt x="9087" y="1176"/>
                  </a:lnTo>
                  <a:lnTo>
                    <a:pt x="8352" y="1004"/>
                  </a:lnTo>
                  <a:lnTo>
                    <a:pt x="7593" y="857"/>
                  </a:lnTo>
                  <a:lnTo>
                    <a:pt x="6858" y="711"/>
                  </a:lnTo>
                  <a:lnTo>
                    <a:pt x="6099" y="588"/>
                  </a:lnTo>
                  <a:lnTo>
                    <a:pt x="4580" y="392"/>
                  </a:lnTo>
                  <a:lnTo>
                    <a:pt x="3062" y="245"/>
                  </a:lnTo>
                  <a:lnTo>
                    <a:pt x="1543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5390;p56">
              <a:extLst>
                <a:ext uri="{FF2B5EF4-FFF2-40B4-BE49-F238E27FC236}">
                  <a16:creationId xmlns:a16="http://schemas.microsoft.com/office/drawing/2014/main" id="{D4EA8C50-F68B-E93E-3D4F-F375A86F2EEA}"/>
                </a:ext>
              </a:extLst>
            </p:cNvPr>
            <p:cNvSpPr/>
            <p:nvPr/>
          </p:nvSpPr>
          <p:spPr>
            <a:xfrm>
              <a:off x="4872925" y="1410025"/>
              <a:ext cx="497200" cy="301275"/>
            </a:xfrm>
            <a:custGeom>
              <a:avLst/>
              <a:gdLst/>
              <a:ahLst/>
              <a:cxnLst/>
              <a:rect l="l" t="t" r="r" b="b"/>
              <a:pathLst>
                <a:path w="19888" h="12051" extrusionOk="0">
                  <a:moveTo>
                    <a:pt x="392" y="1"/>
                  </a:moveTo>
                  <a:lnTo>
                    <a:pt x="245" y="25"/>
                  </a:lnTo>
                  <a:lnTo>
                    <a:pt x="123" y="74"/>
                  </a:lnTo>
                  <a:lnTo>
                    <a:pt x="49" y="197"/>
                  </a:lnTo>
                  <a:lnTo>
                    <a:pt x="0" y="319"/>
                  </a:lnTo>
                  <a:lnTo>
                    <a:pt x="25" y="442"/>
                  </a:lnTo>
                  <a:lnTo>
                    <a:pt x="74" y="564"/>
                  </a:lnTo>
                  <a:lnTo>
                    <a:pt x="196" y="662"/>
                  </a:lnTo>
                  <a:lnTo>
                    <a:pt x="9111" y="5463"/>
                  </a:lnTo>
                  <a:lnTo>
                    <a:pt x="11756" y="6883"/>
                  </a:lnTo>
                  <a:lnTo>
                    <a:pt x="13079" y="7642"/>
                  </a:lnTo>
                  <a:lnTo>
                    <a:pt x="14377" y="8402"/>
                  </a:lnTo>
                  <a:lnTo>
                    <a:pt x="15675" y="9210"/>
                  </a:lnTo>
                  <a:lnTo>
                    <a:pt x="16312" y="9651"/>
                  </a:lnTo>
                  <a:lnTo>
                    <a:pt x="16924" y="10067"/>
                  </a:lnTo>
                  <a:lnTo>
                    <a:pt x="17536" y="10532"/>
                  </a:lnTo>
                  <a:lnTo>
                    <a:pt x="18124" y="10998"/>
                  </a:lnTo>
                  <a:lnTo>
                    <a:pt x="18736" y="11463"/>
                  </a:lnTo>
                  <a:lnTo>
                    <a:pt x="19299" y="11953"/>
                  </a:lnTo>
                  <a:lnTo>
                    <a:pt x="19422" y="12026"/>
                  </a:lnTo>
                  <a:lnTo>
                    <a:pt x="19544" y="12051"/>
                  </a:lnTo>
                  <a:lnTo>
                    <a:pt x="19593" y="12026"/>
                  </a:lnTo>
                  <a:lnTo>
                    <a:pt x="19667" y="12002"/>
                  </a:lnTo>
                  <a:lnTo>
                    <a:pt x="19740" y="11977"/>
                  </a:lnTo>
                  <a:lnTo>
                    <a:pt x="19789" y="11928"/>
                  </a:lnTo>
                  <a:lnTo>
                    <a:pt x="19863" y="11806"/>
                  </a:lnTo>
                  <a:lnTo>
                    <a:pt x="19887" y="11659"/>
                  </a:lnTo>
                  <a:lnTo>
                    <a:pt x="19838" y="11536"/>
                  </a:lnTo>
                  <a:lnTo>
                    <a:pt x="19765" y="11438"/>
                  </a:lnTo>
                  <a:lnTo>
                    <a:pt x="19177" y="10924"/>
                  </a:lnTo>
                  <a:lnTo>
                    <a:pt x="18565" y="10434"/>
                  </a:lnTo>
                  <a:lnTo>
                    <a:pt x="17952" y="9969"/>
                  </a:lnTo>
                  <a:lnTo>
                    <a:pt x="17340" y="9528"/>
                  </a:lnTo>
                  <a:lnTo>
                    <a:pt x="16703" y="9087"/>
                  </a:lnTo>
                  <a:lnTo>
                    <a:pt x="16067" y="8646"/>
                  </a:lnTo>
                  <a:lnTo>
                    <a:pt x="14769" y="7814"/>
                  </a:lnTo>
                  <a:lnTo>
                    <a:pt x="13446" y="7030"/>
                  </a:lnTo>
                  <a:lnTo>
                    <a:pt x="12123" y="6295"/>
                  </a:lnTo>
                  <a:lnTo>
                    <a:pt x="9454" y="4826"/>
                  </a:lnTo>
                  <a:lnTo>
                    <a:pt x="515" y="50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5391;p56">
              <a:extLst>
                <a:ext uri="{FF2B5EF4-FFF2-40B4-BE49-F238E27FC236}">
                  <a16:creationId xmlns:a16="http://schemas.microsoft.com/office/drawing/2014/main" id="{DD1BD06E-D6FD-5822-0A28-FD557616D2DF}"/>
                </a:ext>
              </a:extLst>
            </p:cNvPr>
            <p:cNvSpPr/>
            <p:nvPr/>
          </p:nvSpPr>
          <p:spPr>
            <a:xfrm>
              <a:off x="5176000" y="1551475"/>
              <a:ext cx="116975" cy="120650"/>
            </a:xfrm>
            <a:custGeom>
              <a:avLst/>
              <a:gdLst/>
              <a:ahLst/>
              <a:cxnLst/>
              <a:rect l="l" t="t" r="r" b="b"/>
              <a:pathLst>
                <a:path w="4679" h="4826" extrusionOk="0">
                  <a:moveTo>
                    <a:pt x="3454" y="0"/>
                  </a:moveTo>
                  <a:lnTo>
                    <a:pt x="3380" y="25"/>
                  </a:lnTo>
                  <a:lnTo>
                    <a:pt x="3331" y="74"/>
                  </a:lnTo>
                  <a:lnTo>
                    <a:pt x="3307" y="147"/>
                  </a:lnTo>
                  <a:lnTo>
                    <a:pt x="3331" y="221"/>
                  </a:lnTo>
                  <a:lnTo>
                    <a:pt x="4286" y="3650"/>
                  </a:lnTo>
                  <a:lnTo>
                    <a:pt x="147" y="4482"/>
                  </a:lnTo>
                  <a:lnTo>
                    <a:pt x="74" y="4507"/>
                  </a:lnTo>
                  <a:lnTo>
                    <a:pt x="25" y="4556"/>
                  </a:lnTo>
                  <a:lnTo>
                    <a:pt x="0" y="4629"/>
                  </a:lnTo>
                  <a:lnTo>
                    <a:pt x="0" y="4678"/>
                  </a:lnTo>
                  <a:lnTo>
                    <a:pt x="25" y="4752"/>
                  </a:lnTo>
                  <a:lnTo>
                    <a:pt x="74" y="4801"/>
                  </a:lnTo>
                  <a:lnTo>
                    <a:pt x="123" y="4825"/>
                  </a:lnTo>
                  <a:lnTo>
                    <a:pt x="196" y="4825"/>
                  </a:lnTo>
                  <a:lnTo>
                    <a:pt x="4531" y="3968"/>
                  </a:lnTo>
                  <a:lnTo>
                    <a:pt x="4605" y="3919"/>
                  </a:lnTo>
                  <a:lnTo>
                    <a:pt x="4654" y="3870"/>
                  </a:lnTo>
                  <a:lnTo>
                    <a:pt x="4678" y="3821"/>
                  </a:lnTo>
                  <a:lnTo>
                    <a:pt x="4678" y="3748"/>
                  </a:lnTo>
                  <a:lnTo>
                    <a:pt x="3650" y="123"/>
                  </a:lnTo>
                  <a:lnTo>
                    <a:pt x="3625" y="49"/>
                  </a:lnTo>
                  <a:lnTo>
                    <a:pt x="3576" y="25"/>
                  </a:lnTo>
                  <a:lnTo>
                    <a:pt x="350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5392;p56">
              <a:extLst>
                <a:ext uri="{FF2B5EF4-FFF2-40B4-BE49-F238E27FC236}">
                  <a16:creationId xmlns:a16="http://schemas.microsoft.com/office/drawing/2014/main" id="{F7001DDD-154D-1EED-CE0E-4D12E8E815EE}"/>
                </a:ext>
              </a:extLst>
            </p:cNvPr>
            <p:cNvSpPr/>
            <p:nvPr/>
          </p:nvSpPr>
          <p:spPr>
            <a:xfrm>
              <a:off x="5099475" y="1500650"/>
              <a:ext cx="125525" cy="138400"/>
            </a:xfrm>
            <a:custGeom>
              <a:avLst/>
              <a:gdLst/>
              <a:ahLst/>
              <a:cxnLst/>
              <a:rect l="l" t="t" r="r" b="b"/>
              <a:pathLst>
                <a:path w="5021" h="5536" extrusionOk="0">
                  <a:moveTo>
                    <a:pt x="4311" y="1"/>
                  </a:moveTo>
                  <a:lnTo>
                    <a:pt x="4237" y="25"/>
                  </a:lnTo>
                  <a:lnTo>
                    <a:pt x="4188" y="74"/>
                  </a:lnTo>
                  <a:lnTo>
                    <a:pt x="4164" y="123"/>
                  </a:lnTo>
                  <a:lnTo>
                    <a:pt x="4164" y="197"/>
                  </a:lnTo>
                  <a:lnTo>
                    <a:pt x="4653" y="3968"/>
                  </a:lnTo>
                  <a:lnTo>
                    <a:pt x="147" y="5193"/>
                  </a:lnTo>
                  <a:lnTo>
                    <a:pt x="74" y="5217"/>
                  </a:lnTo>
                  <a:lnTo>
                    <a:pt x="25" y="5266"/>
                  </a:lnTo>
                  <a:lnTo>
                    <a:pt x="0" y="5340"/>
                  </a:lnTo>
                  <a:lnTo>
                    <a:pt x="25" y="5413"/>
                  </a:lnTo>
                  <a:lnTo>
                    <a:pt x="49" y="5462"/>
                  </a:lnTo>
                  <a:lnTo>
                    <a:pt x="74" y="5487"/>
                  </a:lnTo>
                  <a:lnTo>
                    <a:pt x="122" y="5536"/>
                  </a:lnTo>
                  <a:lnTo>
                    <a:pt x="220" y="5536"/>
                  </a:lnTo>
                  <a:lnTo>
                    <a:pt x="4898" y="4262"/>
                  </a:lnTo>
                  <a:lnTo>
                    <a:pt x="4947" y="4238"/>
                  </a:lnTo>
                  <a:lnTo>
                    <a:pt x="4996" y="4189"/>
                  </a:lnTo>
                  <a:lnTo>
                    <a:pt x="5021" y="4140"/>
                  </a:lnTo>
                  <a:lnTo>
                    <a:pt x="5021" y="4066"/>
                  </a:lnTo>
                  <a:lnTo>
                    <a:pt x="4506" y="148"/>
                  </a:lnTo>
                  <a:lnTo>
                    <a:pt x="4482" y="74"/>
                  </a:lnTo>
                  <a:lnTo>
                    <a:pt x="4433" y="25"/>
                  </a:lnTo>
                  <a:lnTo>
                    <a:pt x="4384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5393;p56">
              <a:extLst>
                <a:ext uri="{FF2B5EF4-FFF2-40B4-BE49-F238E27FC236}">
                  <a16:creationId xmlns:a16="http://schemas.microsoft.com/office/drawing/2014/main" id="{0A31FBD1-51C0-3A84-CBB4-2355A341921B}"/>
                </a:ext>
              </a:extLst>
            </p:cNvPr>
            <p:cNvSpPr/>
            <p:nvPr/>
          </p:nvSpPr>
          <p:spPr>
            <a:xfrm>
              <a:off x="4995375" y="1446775"/>
              <a:ext cx="141475" cy="142675"/>
            </a:xfrm>
            <a:custGeom>
              <a:avLst/>
              <a:gdLst/>
              <a:ahLst/>
              <a:cxnLst/>
              <a:rect l="l" t="t" r="r" b="b"/>
              <a:pathLst>
                <a:path w="5659" h="5707" extrusionOk="0">
                  <a:moveTo>
                    <a:pt x="5242" y="0"/>
                  </a:moveTo>
                  <a:lnTo>
                    <a:pt x="5168" y="25"/>
                  </a:lnTo>
                  <a:lnTo>
                    <a:pt x="5119" y="49"/>
                  </a:lnTo>
                  <a:lnTo>
                    <a:pt x="5070" y="123"/>
                  </a:lnTo>
                  <a:lnTo>
                    <a:pt x="5070" y="196"/>
                  </a:lnTo>
                  <a:lnTo>
                    <a:pt x="5291" y="4115"/>
                  </a:lnTo>
                  <a:lnTo>
                    <a:pt x="123" y="5364"/>
                  </a:lnTo>
                  <a:lnTo>
                    <a:pt x="74" y="5389"/>
                  </a:lnTo>
                  <a:lnTo>
                    <a:pt x="25" y="5438"/>
                  </a:lnTo>
                  <a:lnTo>
                    <a:pt x="0" y="5487"/>
                  </a:lnTo>
                  <a:lnTo>
                    <a:pt x="0" y="5560"/>
                  </a:lnTo>
                  <a:lnTo>
                    <a:pt x="25" y="5609"/>
                  </a:lnTo>
                  <a:lnTo>
                    <a:pt x="49" y="5658"/>
                  </a:lnTo>
                  <a:lnTo>
                    <a:pt x="98" y="5682"/>
                  </a:lnTo>
                  <a:lnTo>
                    <a:pt x="172" y="5707"/>
                  </a:lnTo>
                  <a:lnTo>
                    <a:pt x="196" y="5682"/>
                  </a:lnTo>
                  <a:lnTo>
                    <a:pt x="5511" y="4433"/>
                  </a:lnTo>
                  <a:lnTo>
                    <a:pt x="5585" y="4409"/>
                  </a:lnTo>
                  <a:lnTo>
                    <a:pt x="5609" y="4360"/>
                  </a:lnTo>
                  <a:lnTo>
                    <a:pt x="5634" y="4311"/>
                  </a:lnTo>
                  <a:lnTo>
                    <a:pt x="5658" y="4262"/>
                  </a:lnTo>
                  <a:lnTo>
                    <a:pt x="5413" y="172"/>
                  </a:lnTo>
                  <a:lnTo>
                    <a:pt x="5413" y="98"/>
                  </a:lnTo>
                  <a:lnTo>
                    <a:pt x="5364" y="49"/>
                  </a:lnTo>
                  <a:lnTo>
                    <a:pt x="531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5394;p56">
              <a:extLst>
                <a:ext uri="{FF2B5EF4-FFF2-40B4-BE49-F238E27FC236}">
                  <a16:creationId xmlns:a16="http://schemas.microsoft.com/office/drawing/2014/main" id="{EC10776E-9352-E8C8-A49F-7236C4727334}"/>
                </a:ext>
              </a:extLst>
            </p:cNvPr>
            <p:cNvSpPr/>
            <p:nvPr/>
          </p:nvSpPr>
          <p:spPr>
            <a:xfrm>
              <a:off x="4943950" y="1418000"/>
              <a:ext cx="119425" cy="120650"/>
            </a:xfrm>
            <a:custGeom>
              <a:avLst/>
              <a:gdLst/>
              <a:ahLst/>
              <a:cxnLst/>
              <a:rect l="l" t="t" r="r" b="b"/>
              <a:pathLst>
                <a:path w="4777" h="4826" extrusionOk="0">
                  <a:moveTo>
                    <a:pt x="4286" y="0"/>
                  </a:moveTo>
                  <a:lnTo>
                    <a:pt x="4213" y="25"/>
                  </a:lnTo>
                  <a:lnTo>
                    <a:pt x="4164" y="74"/>
                  </a:lnTo>
                  <a:lnTo>
                    <a:pt x="4139" y="123"/>
                  </a:lnTo>
                  <a:lnTo>
                    <a:pt x="4139" y="196"/>
                  </a:lnTo>
                  <a:lnTo>
                    <a:pt x="4409" y="3699"/>
                  </a:lnTo>
                  <a:lnTo>
                    <a:pt x="147" y="4482"/>
                  </a:lnTo>
                  <a:lnTo>
                    <a:pt x="74" y="4507"/>
                  </a:lnTo>
                  <a:lnTo>
                    <a:pt x="25" y="4556"/>
                  </a:lnTo>
                  <a:lnTo>
                    <a:pt x="0" y="4629"/>
                  </a:lnTo>
                  <a:lnTo>
                    <a:pt x="0" y="4678"/>
                  </a:lnTo>
                  <a:lnTo>
                    <a:pt x="25" y="4752"/>
                  </a:lnTo>
                  <a:lnTo>
                    <a:pt x="74" y="4801"/>
                  </a:lnTo>
                  <a:lnTo>
                    <a:pt x="123" y="4825"/>
                  </a:lnTo>
                  <a:lnTo>
                    <a:pt x="221" y="4825"/>
                  </a:lnTo>
                  <a:lnTo>
                    <a:pt x="4629" y="4017"/>
                  </a:lnTo>
                  <a:lnTo>
                    <a:pt x="4703" y="3992"/>
                  </a:lnTo>
                  <a:lnTo>
                    <a:pt x="4752" y="3943"/>
                  </a:lnTo>
                  <a:lnTo>
                    <a:pt x="4776" y="3894"/>
                  </a:lnTo>
                  <a:lnTo>
                    <a:pt x="4776" y="3821"/>
                  </a:lnTo>
                  <a:lnTo>
                    <a:pt x="4482" y="172"/>
                  </a:lnTo>
                  <a:lnTo>
                    <a:pt x="4458" y="98"/>
                  </a:lnTo>
                  <a:lnTo>
                    <a:pt x="4409" y="49"/>
                  </a:lnTo>
                  <a:lnTo>
                    <a:pt x="436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5395;p56">
              <a:extLst>
                <a:ext uri="{FF2B5EF4-FFF2-40B4-BE49-F238E27FC236}">
                  <a16:creationId xmlns:a16="http://schemas.microsoft.com/office/drawing/2014/main" id="{E8BCEE15-AA0A-1CC5-B0CA-AAF0739B79A0}"/>
                </a:ext>
              </a:extLst>
            </p:cNvPr>
            <p:cNvSpPr/>
            <p:nvPr/>
          </p:nvSpPr>
          <p:spPr>
            <a:xfrm>
              <a:off x="4909650" y="1403900"/>
              <a:ext cx="69825" cy="84525"/>
            </a:xfrm>
            <a:custGeom>
              <a:avLst/>
              <a:gdLst/>
              <a:ahLst/>
              <a:cxnLst/>
              <a:rect l="l" t="t" r="r" b="b"/>
              <a:pathLst>
                <a:path w="2793" h="3381" extrusionOk="0">
                  <a:moveTo>
                    <a:pt x="2327" y="1"/>
                  </a:moveTo>
                  <a:lnTo>
                    <a:pt x="2254" y="25"/>
                  </a:lnTo>
                  <a:lnTo>
                    <a:pt x="2205" y="50"/>
                  </a:lnTo>
                  <a:lnTo>
                    <a:pt x="2180" y="123"/>
                  </a:lnTo>
                  <a:lnTo>
                    <a:pt x="2156" y="197"/>
                  </a:lnTo>
                  <a:lnTo>
                    <a:pt x="2425" y="2475"/>
                  </a:lnTo>
                  <a:lnTo>
                    <a:pt x="123" y="3038"/>
                  </a:lnTo>
                  <a:lnTo>
                    <a:pt x="74" y="3062"/>
                  </a:lnTo>
                  <a:lnTo>
                    <a:pt x="25" y="3111"/>
                  </a:lnTo>
                  <a:lnTo>
                    <a:pt x="1" y="3185"/>
                  </a:lnTo>
                  <a:lnTo>
                    <a:pt x="1" y="3234"/>
                  </a:lnTo>
                  <a:lnTo>
                    <a:pt x="25" y="3307"/>
                  </a:lnTo>
                  <a:lnTo>
                    <a:pt x="74" y="3332"/>
                  </a:lnTo>
                  <a:lnTo>
                    <a:pt x="123" y="3356"/>
                  </a:lnTo>
                  <a:lnTo>
                    <a:pt x="172" y="3381"/>
                  </a:lnTo>
                  <a:lnTo>
                    <a:pt x="221" y="3381"/>
                  </a:lnTo>
                  <a:lnTo>
                    <a:pt x="2646" y="2769"/>
                  </a:lnTo>
                  <a:lnTo>
                    <a:pt x="2719" y="2744"/>
                  </a:lnTo>
                  <a:lnTo>
                    <a:pt x="2744" y="2695"/>
                  </a:lnTo>
                  <a:lnTo>
                    <a:pt x="2768" y="2646"/>
                  </a:lnTo>
                  <a:lnTo>
                    <a:pt x="2793" y="2573"/>
                  </a:lnTo>
                  <a:lnTo>
                    <a:pt x="2523" y="148"/>
                  </a:lnTo>
                  <a:lnTo>
                    <a:pt x="2499" y="74"/>
                  </a:lnTo>
                  <a:lnTo>
                    <a:pt x="2450" y="25"/>
                  </a:lnTo>
                  <a:lnTo>
                    <a:pt x="2401" y="1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5396;p56">
              <a:extLst>
                <a:ext uri="{FF2B5EF4-FFF2-40B4-BE49-F238E27FC236}">
                  <a16:creationId xmlns:a16="http://schemas.microsoft.com/office/drawing/2014/main" id="{C7DF7910-0014-A4CE-746E-B010FA4DF33D}"/>
                </a:ext>
              </a:extLst>
            </p:cNvPr>
            <p:cNvSpPr/>
            <p:nvPr/>
          </p:nvSpPr>
          <p:spPr>
            <a:xfrm>
              <a:off x="5385400" y="1099600"/>
              <a:ext cx="506375" cy="344750"/>
            </a:xfrm>
            <a:custGeom>
              <a:avLst/>
              <a:gdLst/>
              <a:ahLst/>
              <a:cxnLst/>
              <a:rect l="l" t="t" r="r" b="b"/>
              <a:pathLst>
                <a:path w="20255" h="13790" extrusionOk="0">
                  <a:moveTo>
                    <a:pt x="16998" y="1"/>
                  </a:moveTo>
                  <a:lnTo>
                    <a:pt x="16189" y="25"/>
                  </a:lnTo>
                  <a:lnTo>
                    <a:pt x="15381" y="74"/>
                  </a:lnTo>
                  <a:lnTo>
                    <a:pt x="14573" y="197"/>
                  </a:lnTo>
                  <a:lnTo>
                    <a:pt x="13765" y="319"/>
                  </a:lnTo>
                  <a:lnTo>
                    <a:pt x="12957" y="490"/>
                  </a:lnTo>
                  <a:lnTo>
                    <a:pt x="12173" y="686"/>
                  </a:lnTo>
                  <a:lnTo>
                    <a:pt x="11389" y="907"/>
                  </a:lnTo>
                  <a:lnTo>
                    <a:pt x="10630" y="1176"/>
                  </a:lnTo>
                  <a:lnTo>
                    <a:pt x="9846" y="1470"/>
                  </a:lnTo>
                  <a:lnTo>
                    <a:pt x="9111" y="1789"/>
                  </a:lnTo>
                  <a:lnTo>
                    <a:pt x="8377" y="2156"/>
                  </a:lnTo>
                  <a:lnTo>
                    <a:pt x="7666" y="2548"/>
                  </a:lnTo>
                  <a:lnTo>
                    <a:pt x="6956" y="2940"/>
                  </a:lnTo>
                  <a:lnTo>
                    <a:pt x="6295" y="3381"/>
                  </a:lnTo>
                  <a:lnTo>
                    <a:pt x="5658" y="3846"/>
                  </a:lnTo>
                  <a:lnTo>
                    <a:pt x="5021" y="4336"/>
                  </a:lnTo>
                  <a:lnTo>
                    <a:pt x="4434" y="4850"/>
                  </a:lnTo>
                  <a:lnTo>
                    <a:pt x="3870" y="5413"/>
                  </a:lnTo>
                  <a:lnTo>
                    <a:pt x="3331" y="6001"/>
                  </a:lnTo>
                  <a:lnTo>
                    <a:pt x="2817" y="6613"/>
                  </a:lnTo>
                  <a:lnTo>
                    <a:pt x="2352" y="7275"/>
                  </a:lnTo>
                  <a:lnTo>
                    <a:pt x="1911" y="7960"/>
                  </a:lnTo>
                  <a:lnTo>
                    <a:pt x="1495" y="8695"/>
                  </a:lnTo>
                  <a:lnTo>
                    <a:pt x="1127" y="9479"/>
                  </a:lnTo>
                  <a:lnTo>
                    <a:pt x="784" y="10287"/>
                  </a:lnTo>
                  <a:lnTo>
                    <a:pt x="466" y="11144"/>
                  </a:lnTo>
                  <a:lnTo>
                    <a:pt x="221" y="12051"/>
                  </a:lnTo>
                  <a:lnTo>
                    <a:pt x="1" y="13006"/>
                  </a:lnTo>
                  <a:lnTo>
                    <a:pt x="245" y="13153"/>
                  </a:lnTo>
                  <a:lnTo>
                    <a:pt x="515" y="13275"/>
                  </a:lnTo>
                  <a:lnTo>
                    <a:pt x="784" y="13373"/>
                  </a:lnTo>
                  <a:lnTo>
                    <a:pt x="1078" y="13471"/>
                  </a:lnTo>
                  <a:lnTo>
                    <a:pt x="1641" y="13618"/>
                  </a:lnTo>
                  <a:lnTo>
                    <a:pt x="2229" y="13716"/>
                  </a:lnTo>
                  <a:lnTo>
                    <a:pt x="2817" y="13765"/>
                  </a:lnTo>
                  <a:lnTo>
                    <a:pt x="3429" y="13789"/>
                  </a:lnTo>
                  <a:lnTo>
                    <a:pt x="4017" y="13765"/>
                  </a:lnTo>
                  <a:lnTo>
                    <a:pt x="4605" y="13716"/>
                  </a:lnTo>
                  <a:lnTo>
                    <a:pt x="5168" y="13642"/>
                  </a:lnTo>
                  <a:lnTo>
                    <a:pt x="5707" y="13545"/>
                  </a:lnTo>
                  <a:lnTo>
                    <a:pt x="6197" y="13447"/>
                  </a:lnTo>
                  <a:lnTo>
                    <a:pt x="6687" y="13324"/>
                  </a:lnTo>
                  <a:lnTo>
                    <a:pt x="7470" y="13104"/>
                  </a:lnTo>
                  <a:lnTo>
                    <a:pt x="8034" y="12932"/>
                  </a:lnTo>
                  <a:lnTo>
                    <a:pt x="8622" y="12687"/>
                  </a:lnTo>
                  <a:lnTo>
                    <a:pt x="9454" y="12271"/>
                  </a:lnTo>
                  <a:lnTo>
                    <a:pt x="9920" y="12002"/>
                  </a:lnTo>
                  <a:lnTo>
                    <a:pt x="10434" y="11708"/>
                  </a:lnTo>
                  <a:lnTo>
                    <a:pt x="10973" y="11365"/>
                  </a:lnTo>
                  <a:lnTo>
                    <a:pt x="11512" y="10997"/>
                  </a:lnTo>
                  <a:lnTo>
                    <a:pt x="12050" y="10606"/>
                  </a:lnTo>
                  <a:lnTo>
                    <a:pt x="12589" y="10189"/>
                  </a:lnTo>
                  <a:lnTo>
                    <a:pt x="13103" y="9748"/>
                  </a:lnTo>
                  <a:lnTo>
                    <a:pt x="13593" y="9283"/>
                  </a:lnTo>
                  <a:lnTo>
                    <a:pt x="14034" y="8793"/>
                  </a:lnTo>
                  <a:lnTo>
                    <a:pt x="14451" y="8303"/>
                  </a:lnTo>
                  <a:lnTo>
                    <a:pt x="14622" y="8034"/>
                  </a:lnTo>
                  <a:lnTo>
                    <a:pt x="14769" y="7764"/>
                  </a:lnTo>
                  <a:lnTo>
                    <a:pt x="14916" y="7495"/>
                  </a:lnTo>
                  <a:lnTo>
                    <a:pt x="15038" y="7226"/>
                  </a:lnTo>
                  <a:lnTo>
                    <a:pt x="15773" y="5487"/>
                  </a:lnTo>
                  <a:lnTo>
                    <a:pt x="16238" y="4360"/>
                  </a:lnTo>
                  <a:lnTo>
                    <a:pt x="16410" y="3968"/>
                  </a:lnTo>
                  <a:lnTo>
                    <a:pt x="16557" y="3650"/>
                  </a:lnTo>
                  <a:lnTo>
                    <a:pt x="16728" y="3356"/>
                  </a:lnTo>
                  <a:lnTo>
                    <a:pt x="16949" y="3087"/>
                  </a:lnTo>
                  <a:lnTo>
                    <a:pt x="17512" y="2327"/>
                  </a:lnTo>
                  <a:lnTo>
                    <a:pt x="17855" y="1887"/>
                  </a:lnTo>
                  <a:lnTo>
                    <a:pt x="18271" y="1446"/>
                  </a:lnTo>
                  <a:lnTo>
                    <a:pt x="18492" y="1225"/>
                  </a:lnTo>
                  <a:lnTo>
                    <a:pt x="18712" y="1029"/>
                  </a:lnTo>
                  <a:lnTo>
                    <a:pt x="18957" y="833"/>
                  </a:lnTo>
                  <a:lnTo>
                    <a:pt x="19202" y="662"/>
                  </a:lnTo>
                  <a:lnTo>
                    <a:pt x="19447" y="515"/>
                  </a:lnTo>
                  <a:lnTo>
                    <a:pt x="19716" y="393"/>
                  </a:lnTo>
                  <a:lnTo>
                    <a:pt x="19986" y="295"/>
                  </a:lnTo>
                  <a:lnTo>
                    <a:pt x="20255" y="221"/>
                  </a:lnTo>
                  <a:lnTo>
                    <a:pt x="19447" y="123"/>
                  </a:lnTo>
                  <a:lnTo>
                    <a:pt x="18639" y="50"/>
                  </a:lnTo>
                  <a:lnTo>
                    <a:pt x="178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5397;p56">
              <a:extLst>
                <a:ext uri="{FF2B5EF4-FFF2-40B4-BE49-F238E27FC236}">
                  <a16:creationId xmlns:a16="http://schemas.microsoft.com/office/drawing/2014/main" id="{8703C37F-E972-0CFA-F119-9FFDAD068E4C}"/>
                </a:ext>
              </a:extLst>
            </p:cNvPr>
            <p:cNvSpPr/>
            <p:nvPr/>
          </p:nvSpPr>
          <p:spPr>
            <a:xfrm>
              <a:off x="5348050" y="1128375"/>
              <a:ext cx="442700" cy="333125"/>
            </a:xfrm>
            <a:custGeom>
              <a:avLst/>
              <a:gdLst/>
              <a:ahLst/>
              <a:cxnLst/>
              <a:rect l="l" t="t" r="r" b="b"/>
              <a:pathLst>
                <a:path w="17708" h="13325" extrusionOk="0">
                  <a:moveTo>
                    <a:pt x="17341" y="1"/>
                  </a:moveTo>
                  <a:lnTo>
                    <a:pt x="17194" y="50"/>
                  </a:lnTo>
                  <a:lnTo>
                    <a:pt x="16018" y="687"/>
                  </a:lnTo>
                  <a:lnTo>
                    <a:pt x="14867" y="1372"/>
                  </a:lnTo>
                  <a:lnTo>
                    <a:pt x="13716" y="2058"/>
                  </a:lnTo>
                  <a:lnTo>
                    <a:pt x="12589" y="2744"/>
                  </a:lnTo>
                  <a:lnTo>
                    <a:pt x="11463" y="3479"/>
                  </a:lnTo>
                  <a:lnTo>
                    <a:pt x="10360" y="4213"/>
                  </a:lnTo>
                  <a:lnTo>
                    <a:pt x="9258" y="4997"/>
                  </a:lnTo>
                  <a:lnTo>
                    <a:pt x="8181" y="5781"/>
                  </a:lnTo>
                  <a:lnTo>
                    <a:pt x="7128" y="6565"/>
                  </a:lnTo>
                  <a:lnTo>
                    <a:pt x="6074" y="7397"/>
                  </a:lnTo>
                  <a:lnTo>
                    <a:pt x="5046" y="8230"/>
                  </a:lnTo>
                  <a:lnTo>
                    <a:pt x="4017" y="9087"/>
                  </a:lnTo>
                  <a:lnTo>
                    <a:pt x="3013" y="9969"/>
                  </a:lnTo>
                  <a:lnTo>
                    <a:pt x="2033" y="10875"/>
                  </a:lnTo>
                  <a:lnTo>
                    <a:pt x="1054" y="11781"/>
                  </a:lnTo>
                  <a:lnTo>
                    <a:pt x="99" y="12712"/>
                  </a:lnTo>
                  <a:lnTo>
                    <a:pt x="25" y="12834"/>
                  </a:lnTo>
                  <a:lnTo>
                    <a:pt x="1" y="12981"/>
                  </a:lnTo>
                  <a:lnTo>
                    <a:pt x="25" y="13104"/>
                  </a:lnTo>
                  <a:lnTo>
                    <a:pt x="99" y="13226"/>
                  </a:lnTo>
                  <a:lnTo>
                    <a:pt x="197" y="13300"/>
                  </a:lnTo>
                  <a:lnTo>
                    <a:pt x="343" y="13324"/>
                  </a:lnTo>
                  <a:lnTo>
                    <a:pt x="466" y="13300"/>
                  </a:lnTo>
                  <a:lnTo>
                    <a:pt x="588" y="13226"/>
                  </a:lnTo>
                  <a:lnTo>
                    <a:pt x="1544" y="12296"/>
                  </a:lnTo>
                  <a:lnTo>
                    <a:pt x="2499" y="11389"/>
                  </a:lnTo>
                  <a:lnTo>
                    <a:pt x="3478" y="10508"/>
                  </a:lnTo>
                  <a:lnTo>
                    <a:pt x="4483" y="9626"/>
                  </a:lnTo>
                  <a:lnTo>
                    <a:pt x="5487" y="8769"/>
                  </a:lnTo>
                  <a:lnTo>
                    <a:pt x="6515" y="7936"/>
                  </a:lnTo>
                  <a:lnTo>
                    <a:pt x="7544" y="7128"/>
                  </a:lnTo>
                  <a:lnTo>
                    <a:pt x="8597" y="6344"/>
                  </a:lnTo>
                  <a:lnTo>
                    <a:pt x="9675" y="5560"/>
                  </a:lnTo>
                  <a:lnTo>
                    <a:pt x="10752" y="4801"/>
                  </a:lnTo>
                  <a:lnTo>
                    <a:pt x="11854" y="4066"/>
                  </a:lnTo>
                  <a:lnTo>
                    <a:pt x="12957" y="3332"/>
                  </a:lnTo>
                  <a:lnTo>
                    <a:pt x="14083" y="2646"/>
                  </a:lnTo>
                  <a:lnTo>
                    <a:pt x="15234" y="1960"/>
                  </a:lnTo>
                  <a:lnTo>
                    <a:pt x="16361" y="1299"/>
                  </a:lnTo>
                  <a:lnTo>
                    <a:pt x="17536" y="662"/>
                  </a:lnTo>
                  <a:lnTo>
                    <a:pt x="17634" y="589"/>
                  </a:lnTo>
                  <a:lnTo>
                    <a:pt x="17708" y="466"/>
                  </a:lnTo>
                  <a:lnTo>
                    <a:pt x="17708" y="319"/>
                  </a:lnTo>
                  <a:lnTo>
                    <a:pt x="17683" y="197"/>
                  </a:lnTo>
                  <a:lnTo>
                    <a:pt x="17585" y="99"/>
                  </a:lnTo>
                  <a:lnTo>
                    <a:pt x="17463" y="25"/>
                  </a:lnTo>
                  <a:lnTo>
                    <a:pt x="1734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5398;p56">
              <a:extLst>
                <a:ext uri="{FF2B5EF4-FFF2-40B4-BE49-F238E27FC236}">
                  <a16:creationId xmlns:a16="http://schemas.microsoft.com/office/drawing/2014/main" id="{A4DAC993-DF48-8F4A-82E8-42090FFA6BCF}"/>
                </a:ext>
              </a:extLst>
            </p:cNvPr>
            <p:cNvSpPr/>
            <p:nvPr/>
          </p:nvSpPr>
          <p:spPr>
            <a:xfrm>
              <a:off x="5405000" y="1313900"/>
              <a:ext cx="121250" cy="105350"/>
            </a:xfrm>
            <a:custGeom>
              <a:avLst/>
              <a:gdLst/>
              <a:ahLst/>
              <a:cxnLst/>
              <a:rect l="l" t="t" r="r" b="b"/>
              <a:pathLst>
                <a:path w="4850" h="4214" extrusionOk="0">
                  <a:moveTo>
                    <a:pt x="1078" y="1"/>
                  </a:moveTo>
                  <a:lnTo>
                    <a:pt x="1029" y="25"/>
                  </a:lnTo>
                  <a:lnTo>
                    <a:pt x="980" y="50"/>
                  </a:lnTo>
                  <a:lnTo>
                    <a:pt x="955" y="123"/>
                  </a:lnTo>
                  <a:lnTo>
                    <a:pt x="0" y="3503"/>
                  </a:lnTo>
                  <a:lnTo>
                    <a:pt x="0" y="3576"/>
                  </a:lnTo>
                  <a:lnTo>
                    <a:pt x="25" y="3650"/>
                  </a:lnTo>
                  <a:lnTo>
                    <a:pt x="74" y="3699"/>
                  </a:lnTo>
                  <a:lnTo>
                    <a:pt x="147" y="3723"/>
                  </a:lnTo>
                  <a:lnTo>
                    <a:pt x="4654" y="4213"/>
                  </a:lnTo>
                  <a:lnTo>
                    <a:pt x="4727" y="4213"/>
                  </a:lnTo>
                  <a:lnTo>
                    <a:pt x="4776" y="4164"/>
                  </a:lnTo>
                  <a:lnTo>
                    <a:pt x="4825" y="4115"/>
                  </a:lnTo>
                  <a:lnTo>
                    <a:pt x="4850" y="4066"/>
                  </a:lnTo>
                  <a:lnTo>
                    <a:pt x="4825" y="3993"/>
                  </a:lnTo>
                  <a:lnTo>
                    <a:pt x="4801" y="3944"/>
                  </a:lnTo>
                  <a:lnTo>
                    <a:pt x="4752" y="3895"/>
                  </a:lnTo>
                  <a:lnTo>
                    <a:pt x="4678" y="3870"/>
                  </a:lnTo>
                  <a:lnTo>
                    <a:pt x="392" y="3405"/>
                  </a:lnTo>
                  <a:lnTo>
                    <a:pt x="1274" y="221"/>
                  </a:lnTo>
                  <a:lnTo>
                    <a:pt x="1298" y="148"/>
                  </a:lnTo>
                  <a:lnTo>
                    <a:pt x="1274" y="74"/>
                  </a:lnTo>
                  <a:lnTo>
                    <a:pt x="1225" y="25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5399;p56">
              <a:extLst>
                <a:ext uri="{FF2B5EF4-FFF2-40B4-BE49-F238E27FC236}">
                  <a16:creationId xmlns:a16="http://schemas.microsoft.com/office/drawing/2014/main" id="{3A502F0C-4E9F-AE99-5DAB-F89C19A25F40}"/>
                </a:ext>
              </a:extLst>
            </p:cNvPr>
            <p:cNvSpPr/>
            <p:nvPr/>
          </p:nvSpPr>
          <p:spPr>
            <a:xfrm>
              <a:off x="5466225" y="1261850"/>
              <a:ext cx="157375" cy="121875"/>
            </a:xfrm>
            <a:custGeom>
              <a:avLst/>
              <a:gdLst/>
              <a:ahLst/>
              <a:cxnLst/>
              <a:rect l="l" t="t" r="r" b="b"/>
              <a:pathLst>
                <a:path w="6295" h="4875" extrusionOk="0">
                  <a:moveTo>
                    <a:pt x="490" y="1"/>
                  </a:moveTo>
                  <a:lnTo>
                    <a:pt x="441" y="25"/>
                  </a:lnTo>
                  <a:lnTo>
                    <a:pt x="392" y="74"/>
                  </a:lnTo>
                  <a:lnTo>
                    <a:pt x="368" y="148"/>
                  </a:lnTo>
                  <a:lnTo>
                    <a:pt x="0" y="3454"/>
                  </a:lnTo>
                  <a:lnTo>
                    <a:pt x="0" y="3528"/>
                  </a:lnTo>
                  <a:lnTo>
                    <a:pt x="25" y="3577"/>
                  </a:lnTo>
                  <a:lnTo>
                    <a:pt x="74" y="3626"/>
                  </a:lnTo>
                  <a:lnTo>
                    <a:pt x="147" y="3650"/>
                  </a:lnTo>
                  <a:lnTo>
                    <a:pt x="6099" y="4875"/>
                  </a:lnTo>
                  <a:lnTo>
                    <a:pt x="6123" y="4875"/>
                  </a:lnTo>
                  <a:lnTo>
                    <a:pt x="6197" y="4850"/>
                  </a:lnTo>
                  <a:lnTo>
                    <a:pt x="6246" y="4826"/>
                  </a:lnTo>
                  <a:lnTo>
                    <a:pt x="6270" y="4777"/>
                  </a:lnTo>
                  <a:lnTo>
                    <a:pt x="6295" y="4728"/>
                  </a:lnTo>
                  <a:lnTo>
                    <a:pt x="6295" y="4654"/>
                  </a:lnTo>
                  <a:lnTo>
                    <a:pt x="6270" y="4605"/>
                  </a:lnTo>
                  <a:lnTo>
                    <a:pt x="6221" y="4556"/>
                  </a:lnTo>
                  <a:lnTo>
                    <a:pt x="6172" y="4532"/>
                  </a:lnTo>
                  <a:lnTo>
                    <a:pt x="368" y="3332"/>
                  </a:lnTo>
                  <a:lnTo>
                    <a:pt x="711" y="197"/>
                  </a:lnTo>
                  <a:lnTo>
                    <a:pt x="711" y="123"/>
                  </a:lnTo>
                  <a:lnTo>
                    <a:pt x="686" y="50"/>
                  </a:lnTo>
                  <a:lnTo>
                    <a:pt x="637" y="25"/>
                  </a:lnTo>
                  <a:lnTo>
                    <a:pt x="564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5400;p56">
              <a:extLst>
                <a:ext uri="{FF2B5EF4-FFF2-40B4-BE49-F238E27FC236}">
                  <a16:creationId xmlns:a16="http://schemas.microsoft.com/office/drawing/2014/main" id="{CA387EAB-9047-7812-69C6-9CCF26B4F8B1}"/>
                </a:ext>
              </a:extLst>
            </p:cNvPr>
            <p:cNvSpPr/>
            <p:nvPr/>
          </p:nvSpPr>
          <p:spPr>
            <a:xfrm>
              <a:off x="5531125" y="1204300"/>
              <a:ext cx="167800" cy="133500"/>
            </a:xfrm>
            <a:custGeom>
              <a:avLst/>
              <a:gdLst/>
              <a:ahLst/>
              <a:cxnLst/>
              <a:rect l="l" t="t" r="r" b="b"/>
              <a:pathLst>
                <a:path w="6712" h="5340" extrusionOk="0">
                  <a:moveTo>
                    <a:pt x="490" y="1"/>
                  </a:moveTo>
                  <a:lnTo>
                    <a:pt x="441" y="50"/>
                  </a:lnTo>
                  <a:lnTo>
                    <a:pt x="392" y="99"/>
                  </a:lnTo>
                  <a:lnTo>
                    <a:pt x="368" y="148"/>
                  </a:lnTo>
                  <a:lnTo>
                    <a:pt x="1" y="3674"/>
                  </a:lnTo>
                  <a:lnTo>
                    <a:pt x="1" y="3748"/>
                  </a:lnTo>
                  <a:lnTo>
                    <a:pt x="50" y="3797"/>
                  </a:lnTo>
                  <a:lnTo>
                    <a:pt x="74" y="3846"/>
                  </a:lnTo>
                  <a:lnTo>
                    <a:pt x="147" y="3870"/>
                  </a:lnTo>
                  <a:lnTo>
                    <a:pt x="6515" y="5315"/>
                  </a:lnTo>
                  <a:lnTo>
                    <a:pt x="6540" y="5340"/>
                  </a:lnTo>
                  <a:lnTo>
                    <a:pt x="6613" y="5315"/>
                  </a:lnTo>
                  <a:lnTo>
                    <a:pt x="6662" y="5291"/>
                  </a:lnTo>
                  <a:lnTo>
                    <a:pt x="6687" y="5242"/>
                  </a:lnTo>
                  <a:lnTo>
                    <a:pt x="6711" y="5193"/>
                  </a:lnTo>
                  <a:lnTo>
                    <a:pt x="6711" y="5119"/>
                  </a:lnTo>
                  <a:lnTo>
                    <a:pt x="6687" y="5070"/>
                  </a:lnTo>
                  <a:lnTo>
                    <a:pt x="6638" y="5021"/>
                  </a:lnTo>
                  <a:lnTo>
                    <a:pt x="6589" y="4997"/>
                  </a:lnTo>
                  <a:lnTo>
                    <a:pt x="368" y="3552"/>
                  </a:lnTo>
                  <a:lnTo>
                    <a:pt x="735" y="197"/>
                  </a:lnTo>
                  <a:lnTo>
                    <a:pt x="711" y="123"/>
                  </a:lnTo>
                  <a:lnTo>
                    <a:pt x="686" y="74"/>
                  </a:lnTo>
                  <a:lnTo>
                    <a:pt x="637" y="25"/>
                  </a:lnTo>
                  <a:lnTo>
                    <a:pt x="564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5401;p56">
              <a:extLst>
                <a:ext uri="{FF2B5EF4-FFF2-40B4-BE49-F238E27FC236}">
                  <a16:creationId xmlns:a16="http://schemas.microsoft.com/office/drawing/2014/main" id="{33593A50-4036-FF3A-1307-1A58C0C837F1}"/>
                </a:ext>
              </a:extLst>
            </p:cNvPr>
            <p:cNvSpPr/>
            <p:nvPr/>
          </p:nvSpPr>
          <p:spPr>
            <a:xfrm>
              <a:off x="5597250" y="1159600"/>
              <a:ext cx="140250" cy="110850"/>
            </a:xfrm>
            <a:custGeom>
              <a:avLst/>
              <a:gdLst/>
              <a:ahLst/>
              <a:cxnLst/>
              <a:rect l="l" t="t" r="r" b="b"/>
              <a:pathLst>
                <a:path w="5610" h="4434" extrusionOk="0">
                  <a:moveTo>
                    <a:pt x="613" y="1"/>
                  </a:moveTo>
                  <a:lnTo>
                    <a:pt x="564" y="25"/>
                  </a:lnTo>
                  <a:lnTo>
                    <a:pt x="515" y="74"/>
                  </a:lnTo>
                  <a:lnTo>
                    <a:pt x="490" y="148"/>
                  </a:lnTo>
                  <a:lnTo>
                    <a:pt x="1" y="3528"/>
                  </a:lnTo>
                  <a:lnTo>
                    <a:pt x="1" y="3601"/>
                  </a:lnTo>
                  <a:lnTo>
                    <a:pt x="25" y="3675"/>
                  </a:lnTo>
                  <a:lnTo>
                    <a:pt x="74" y="3699"/>
                  </a:lnTo>
                  <a:lnTo>
                    <a:pt x="148" y="3724"/>
                  </a:lnTo>
                  <a:lnTo>
                    <a:pt x="5413" y="4434"/>
                  </a:lnTo>
                  <a:lnTo>
                    <a:pt x="5511" y="4434"/>
                  </a:lnTo>
                  <a:lnTo>
                    <a:pt x="5560" y="4385"/>
                  </a:lnTo>
                  <a:lnTo>
                    <a:pt x="5585" y="4336"/>
                  </a:lnTo>
                  <a:lnTo>
                    <a:pt x="5609" y="4287"/>
                  </a:lnTo>
                  <a:lnTo>
                    <a:pt x="5609" y="4213"/>
                  </a:lnTo>
                  <a:lnTo>
                    <a:pt x="5585" y="4164"/>
                  </a:lnTo>
                  <a:lnTo>
                    <a:pt x="5536" y="4115"/>
                  </a:lnTo>
                  <a:lnTo>
                    <a:pt x="5462" y="4091"/>
                  </a:lnTo>
                  <a:lnTo>
                    <a:pt x="368" y="3405"/>
                  </a:lnTo>
                  <a:lnTo>
                    <a:pt x="833" y="197"/>
                  </a:lnTo>
                  <a:lnTo>
                    <a:pt x="833" y="123"/>
                  </a:lnTo>
                  <a:lnTo>
                    <a:pt x="809" y="74"/>
                  </a:lnTo>
                  <a:lnTo>
                    <a:pt x="760" y="25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5402;p56">
              <a:extLst>
                <a:ext uri="{FF2B5EF4-FFF2-40B4-BE49-F238E27FC236}">
                  <a16:creationId xmlns:a16="http://schemas.microsoft.com/office/drawing/2014/main" id="{8D3E7601-ADD1-9E93-8B50-DE768CA5EA67}"/>
                </a:ext>
              </a:extLst>
            </p:cNvPr>
            <p:cNvSpPr/>
            <p:nvPr/>
          </p:nvSpPr>
          <p:spPr>
            <a:xfrm>
              <a:off x="5686650" y="1125325"/>
              <a:ext cx="84525" cy="79625"/>
            </a:xfrm>
            <a:custGeom>
              <a:avLst/>
              <a:gdLst/>
              <a:ahLst/>
              <a:cxnLst/>
              <a:rect l="l" t="t" r="r" b="b"/>
              <a:pathLst>
                <a:path w="3381" h="3185" extrusionOk="0">
                  <a:moveTo>
                    <a:pt x="686" y="0"/>
                  </a:moveTo>
                  <a:lnTo>
                    <a:pt x="613" y="25"/>
                  </a:lnTo>
                  <a:lnTo>
                    <a:pt x="588" y="74"/>
                  </a:lnTo>
                  <a:lnTo>
                    <a:pt x="539" y="147"/>
                  </a:lnTo>
                  <a:lnTo>
                    <a:pt x="0" y="2547"/>
                  </a:lnTo>
                  <a:lnTo>
                    <a:pt x="0" y="2621"/>
                  </a:lnTo>
                  <a:lnTo>
                    <a:pt x="25" y="2694"/>
                  </a:lnTo>
                  <a:lnTo>
                    <a:pt x="74" y="2743"/>
                  </a:lnTo>
                  <a:lnTo>
                    <a:pt x="147" y="2768"/>
                  </a:lnTo>
                  <a:lnTo>
                    <a:pt x="3184" y="3184"/>
                  </a:lnTo>
                  <a:lnTo>
                    <a:pt x="3258" y="3184"/>
                  </a:lnTo>
                  <a:lnTo>
                    <a:pt x="3331" y="3135"/>
                  </a:lnTo>
                  <a:lnTo>
                    <a:pt x="3356" y="3086"/>
                  </a:lnTo>
                  <a:lnTo>
                    <a:pt x="3380" y="3037"/>
                  </a:lnTo>
                  <a:lnTo>
                    <a:pt x="3380" y="2964"/>
                  </a:lnTo>
                  <a:lnTo>
                    <a:pt x="3356" y="2915"/>
                  </a:lnTo>
                  <a:lnTo>
                    <a:pt x="3307" y="2866"/>
                  </a:lnTo>
                  <a:lnTo>
                    <a:pt x="3233" y="2841"/>
                  </a:lnTo>
                  <a:lnTo>
                    <a:pt x="392" y="2449"/>
                  </a:lnTo>
                  <a:lnTo>
                    <a:pt x="882" y="221"/>
                  </a:lnTo>
                  <a:lnTo>
                    <a:pt x="882" y="147"/>
                  </a:lnTo>
                  <a:lnTo>
                    <a:pt x="858" y="74"/>
                  </a:lnTo>
                  <a:lnTo>
                    <a:pt x="809" y="25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5403;p56">
              <a:extLst>
                <a:ext uri="{FF2B5EF4-FFF2-40B4-BE49-F238E27FC236}">
                  <a16:creationId xmlns:a16="http://schemas.microsoft.com/office/drawing/2014/main" id="{AFFA8105-4285-AA04-6E2D-1F90A22C1B5A}"/>
                </a:ext>
              </a:extLst>
            </p:cNvPr>
            <p:cNvSpPr/>
            <p:nvPr/>
          </p:nvSpPr>
          <p:spPr>
            <a:xfrm>
              <a:off x="5345000" y="238125"/>
              <a:ext cx="23275" cy="166550"/>
            </a:xfrm>
            <a:custGeom>
              <a:avLst/>
              <a:gdLst/>
              <a:ahLst/>
              <a:cxnLst/>
              <a:rect l="l" t="t" r="r" b="b"/>
              <a:pathLst>
                <a:path w="931" h="6662" extrusionOk="0">
                  <a:moveTo>
                    <a:pt x="465" y="0"/>
                  </a:moveTo>
                  <a:lnTo>
                    <a:pt x="367" y="24"/>
                  </a:lnTo>
                  <a:lnTo>
                    <a:pt x="270" y="49"/>
                  </a:lnTo>
                  <a:lnTo>
                    <a:pt x="196" y="98"/>
                  </a:lnTo>
                  <a:lnTo>
                    <a:pt x="123" y="147"/>
                  </a:lnTo>
                  <a:lnTo>
                    <a:pt x="74" y="220"/>
                  </a:lnTo>
                  <a:lnTo>
                    <a:pt x="25" y="294"/>
                  </a:lnTo>
                  <a:lnTo>
                    <a:pt x="0" y="367"/>
                  </a:lnTo>
                  <a:lnTo>
                    <a:pt x="0" y="465"/>
                  </a:lnTo>
                  <a:lnTo>
                    <a:pt x="0" y="6196"/>
                  </a:lnTo>
                  <a:lnTo>
                    <a:pt x="0" y="6294"/>
                  </a:lnTo>
                  <a:lnTo>
                    <a:pt x="25" y="6368"/>
                  </a:lnTo>
                  <a:lnTo>
                    <a:pt x="74" y="6441"/>
                  </a:lnTo>
                  <a:lnTo>
                    <a:pt x="123" y="6515"/>
                  </a:lnTo>
                  <a:lnTo>
                    <a:pt x="196" y="6588"/>
                  </a:lnTo>
                  <a:lnTo>
                    <a:pt x="270" y="6613"/>
                  </a:lnTo>
                  <a:lnTo>
                    <a:pt x="367" y="6662"/>
                  </a:lnTo>
                  <a:lnTo>
                    <a:pt x="563" y="6662"/>
                  </a:lnTo>
                  <a:lnTo>
                    <a:pt x="637" y="6613"/>
                  </a:lnTo>
                  <a:lnTo>
                    <a:pt x="710" y="6588"/>
                  </a:lnTo>
                  <a:lnTo>
                    <a:pt x="784" y="6515"/>
                  </a:lnTo>
                  <a:lnTo>
                    <a:pt x="857" y="6441"/>
                  </a:lnTo>
                  <a:lnTo>
                    <a:pt x="882" y="6368"/>
                  </a:lnTo>
                  <a:lnTo>
                    <a:pt x="931" y="6294"/>
                  </a:lnTo>
                  <a:lnTo>
                    <a:pt x="931" y="6196"/>
                  </a:lnTo>
                  <a:lnTo>
                    <a:pt x="931" y="465"/>
                  </a:lnTo>
                  <a:lnTo>
                    <a:pt x="931" y="367"/>
                  </a:lnTo>
                  <a:lnTo>
                    <a:pt x="882" y="294"/>
                  </a:lnTo>
                  <a:lnTo>
                    <a:pt x="857" y="220"/>
                  </a:lnTo>
                  <a:lnTo>
                    <a:pt x="784" y="147"/>
                  </a:lnTo>
                  <a:lnTo>
                    <a:pt x="710" y="98"/>
                  </a:lnTo>
                  <a:lnTo>
                    <a:pt x="637" y="49"/>
                  </a:lnTo>
                  <a:lnTo>
                    <a:pt x="563" y="24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5404;p56">
              <a:extLst>
                <a:ext uri="{FF2B5EF4-FFF2-40B4-BE49-F238E27FC236}">
                  <a16:creationId xmlns:a16="http://schemas.microsoft.com/office/drawing/2014/main" id="{D0D496ED-FAB1-FF2D-3BD6-5946EF2CC313}"/>
                </a:ext>
              </a:extLst>
            </p:cNvPr>
            <p:cNvSpPr/>
            <p:nvPr/>
          </p:nvSpPr>
          <p:spPr>
            <a:xfrm>
              <a:off x="5536025" y="310375"/>
              <a:ext cx="95550" cy="146950"/>
            </a:xfrm>
            <a:custGeom>
              <a:avLst/>
              <a:gdLst/>
              <a:ahLst/>
              <a:cxnLst/>
              <a:rect l="l" t="t" r="r" b="b"/>
              <a:pathLst>
                <a:path w="3822" h="5878" extrusionOk="0">
                  <a:moveTo>
                    <a:pt x="3331" y="0"/>
                  </a:moveTo>
                  <a:lnTo>
                    <a:pt x="3233" y="24"/>
                  </a:lnTo>
                  <a:lnTo>
                    <a:pt x="3135" y="49"/>
                  </a:lnTo>
                  <a:lnTo>
                    <a:pt x="3062" y="98"/>
                  </a:lnTo>
                  <a:lnTo>
                    <a:pt x="3013" y="171"/>
                  </a:lnTo>
                  <a:lnTo>
                    <a:pt x="2939" y="245"/>
                  </a:lnTo>
                  <a:lnTo>
                    <a:pt x="74" y="5192"/>
                  </a:lnTo>
                  <a:lnTo>
                    <a:pt x="25" y="5266"/>
                  </a:lnTo>
                  <a:lnTo>
                    <a:pt x="0" y="5364"/>
                  </a:lnTo>
                  <a:lnTo>
                    <a:pt x="0" y="5437"/>
                  </a:lnTo>
                  <a:lnTo>
                    <a:pt x="25" y="5535"/>
                  </a:lnTo>
                  <a:lnTo>
                    <a:pt x="49" y="5609"/>
                  </a:lnTo>
                  <a:lnTo>
                    <a:pt x="98" y="5707"/>
                  </a:lnTo>
                  <a:lnTo>
                    <a:pt x="147" y="5756"/>
                  </a:lnTo>
                  <a:lnTo>
                    <a:pt x="245" y="5829"/>
                  </a:lnTo>
                  <a:lnTo>
                    <a:pt x="343" y="5878"/>
                  </a:lnTo>
                  <a:lnTo>
                    <a:pt x="588" y="5878"/>
                  </a:lnTo>
                  <a:lnTo>
                    <a:pt x="711" y="5829"/>
                  </a:lnTo>
                  <a:lnTo>
                    <a:pt x="809" y="5756"/>
                  </a:lnTo>
                  <a:lnTo>
                    <a:pt x="882" y="5658"/>
                  </a:lnTo>
                  <a:lnTo>
                    <a:pt x="3748" y="710"/>
                  </a:lnTo>
                  <a:lnTo>
                    <a:pt x="3797" y="612"/>
                  </a:lnTo>
                  <a:lnTo>
                    <a:pt x="3821" y="539"/>
                  </a:lnTo>
                  <a:lnTo>
                    <a:pt x="3821" y="441"/>
                  </a:lnTo>
                  <a:lnTo>
                    <a:pt x="3797" y="367"/>
                  </a:lnTo>
                  <a:lnTo>
                    <a:pt x="3772" y="269"/>
                  </a:lnTo>
                  <a:lnTo>
                    <a:pt x="3723" y="196"/>
                  </a:lnTo>
                  <a:lnTo>
                    <a:pt x="3650" y="122"/>
                  </a:lnTo>
                  <a:lnTo>
                    <a:pt x="3576" y="73"/>
                  </a:lnTo>
                  <a:lnTo>
                    <a:pt x="3503" y="24"/>
                  </a:lnTo>
                  <a:lnTo>
                    <a:pt x="3405" y="24"/>
                  </a:lnTo>
                  <a:lnTo>
                    <a:pt x="3331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5405;p56">
              <a:extLst>
                <a:ext uri="{FF2B5EF4-FFF2-40B4-BE49-F238E27FC236}">
                  <a16:creationId xmlns:a16="http://schemas.microsoft.com/office/drawing/2014/main" id="{96D490A5-ACB9-3257-3A2A-DCA38A84812E}"/>
                </a:ext>
              </a:extLst>
            </p:cNvPr>
            <p:cNvSpPr/>
            <p:nvPr/>
          </p:nvSpPr>
          <p:spPr>
            <a:xfrm>
              <a:off x="5667675" y="488550"/>
              <a:ext cx="145125" cy="98600"/>
            </a:xfrm>
            <a:custGeom>
              <a:avLst/>
              <a:gdLst/>
              <a:ahLst/>
              <a:cxnLst/>
              <a:rect l="l" t="t" r="r" b="b"/>
              <a:pathLst>
                <a:path w="5805" h="3944" extrusionOk="0">
                  <a:moveTo>
                    <a:pt x="5266" y="0"/>
                  </a:moveTo>
                  <a:lnTo>
                    <a:pt x="5168" y="25"/>
                  </a:lnTo>
                  <a:lnTo>
                    <a:pt x="5094" y="74"/>
                  </a:lnTo>
                  <a:lnTo>
                    <a:pt x="221" y="3086"/>
                  </a:lnTo>
                  <a:lnTo>
                    <a:pt x="147" y="3135"/>
                  </a:lnTo>
                  <a:lnTo>
                    <a:pt x="74" y="3208"/>
                  </a:lnTo>
                  <a:lnTo>
                    <a:pt x="49" y="3282"/>
                  </a:lnTo>
                  <a:lnTo>
                    <a:pt x="0" y="3355"/>
                  </a:lnTo>
                  <a:lnTo>
                    <a:pt x="0" y="3453"/>
                  </a:lnTo>
                  <a:lnTo>
                    <a:pt x="0" y="3551"/>
                  </a:lnTo>
                  <a:lnTo>
                    <a:pt x="25" y="3625"/>
                  </a:lnTo>
                  <a:lnTo>
                    <a:pt x="74" y="3723"/>
                  </a:lnTo>
                  <a:lnTo>
                    <a:pt x="147" y="3821"/>
                  </a:lnTo>
                  <a:lnTo>
                    <a:pt x="245" y="3894"/>
                  </a:lnTo>
                  <a:lnTo>
                    <a:pt x="343" y="3919"/>
                  </a:lnTo>
                  <a:lnTo>
                    <a:pt x="465" y="3943"/>
                  </a:lnTo>
                  <a:lnTo>
                    <a:pt x="588" y="3919"/>
                  </a:lnTo>
                  <a:lnTo>
                    <a:pt x="710" y="3870"/>
                  </a:lnTo>
                  <a:lnTo>
                    <a:pt x="5584" y="857"/>
                  </a:lnTo>
                  <a:lnTo>
                    <a:pt x="5658" y="808"/>
                  </a:lnTo>
                  <a:lnTo>
                    <a:pt x="5707" y="735"/>
                  </a:lnTo>
                  <a:lnTo>
                    <a:pt x="5756" y="661"/>
                  </a:lnTo>
                  <a:lnTo>
                    <a:pt x="5780" y="588"/>
                  </a:lnTo>
                  <a:lnTo>
                    <a:pt x="5805" y="490"/>
                  </a:lnTo>
                  <a:lnTo>
                    <a:pt x="5780" y="392"/>
                  </a:lnTo>
                  <a:lnTo>
                    <a:pt x="5756" y="318"/>
                  </a:lnTo>
                  <a:lnTo>
                    <a:pt x="5731" y="220"/>
                  </a:lnTo>
                  <a:lnTo>
                    <a:pt x="5658" y="147"/>
                  </a:lnTo>
                  <a:lnTo>
                    <a:pt x="5609" y="98"/>
                  </a:lnTo>
                  <a:lnTo>
                    <a:pt x="5511" y="49"/>
                  </a:lnTo>
                  <a:lnTo>
                    <a:pt x="5437" y="25"/>
                  </a:lnTo>
                  <a:lnTo>
                    <a:pt x="53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5406;p56">
              <a:extLst>
                <a:ext uri="{FF2B5EF4-FFF2-40B4-BE49-F238E27FC236}">
                  <a16:creationId xmlns:a16="http://schemas.microsoft.com/office/drawing/2014/main" id="{F0296C1E-B265-54A8-9A44-7B787D982168}"/>
                </a:ext>
              </a:extLst>
            </p:cNvPr>
            <p:cNvSpPr/>
            <p:nvPr/>
          </p:nvSpPr>
          <p:spPr>
            <a:xfrm>
              <a:off x="5723375" y="762225"/>
              <a:ext cx="165975" cy="23900"/>
            </a:xfrm>
            <a:custGeom>
              <a:avLst/>
              <a:gdLst/>
              <a:ahLst/>
              <a:cxnLst/>
              <a:rect l="l" t="t" r="r" b="b"/>
              <a:pathLst>
                <a:path w="6639" h="956" extrusionOk="0">
                  <a:moveTo>
                    <a:pt x="6173" y="1"/>
                  </a:moveTo>
                  <a:lnTo>
                    <a:pt x="466" y="25"/>
                  </a:lnTo>
                  <a:lnTo>
                    <a:pt x="368" y="25"/>
                  </a:lnTo>
                  <a:lnTo>
                    <a:pt x="270" y="50"/>
                  </a:lnTo>
                  <a:lnTo>
                    <a:pt x="197" y="99"/>
                  </a:lnTo>
                  <a:lnTo>
                    <a:pt x="123" y="148"/>
                  </a:lnTo>
                  <a:lnTo>
                    <a:pt x="74" y="221"/>
                  </a:lnTo>
                  <a:lnTo>
                    <a:pt x="25" y="295"/>
                  </a:lnTo>
                  <a:lnTo>
                    <a:pt x="1" y="393"/>
                  </a:lnTo>
                  <a:lnTo>
                    <a:pt x="1" y="491"/>
                  </a:lnTo>
                  <a:lnTo>
                    <a:pt x="1" y="589"/>
                  </a:lnTo>
                  <a:lnTo>
                    <a:pt x="25" y="662"/>
                  </a:lnTo>
                  <a:lnTo>
                    <a:pt x="74" y="736"/>
                  </a:lnTo>
                  <a:lnTo>
                    <a:pt x="123" y="809"/>
                  </a:lnTo>
                  <a:lnTo>
                    <a:pt x="197" y="858"/>
                  </a:lnTo>
                  <a:lnTo>
                    <a:pt x="270" y="907"/>
                  </a:lnTo>
                  <a:lnTo>
                    <a:pt x="368" y="931"/>
                  </a:lnTo>
                  <a:lnTo>
                    <a:pt x="466" y="956"/>
                  </a:lnTo>
                  <a:lnTo>
                    <a:pt x="6173" y="931"/>
                  </a:lnTo>
                  <a:lnTo>
                    <a:pt x="6271" y="907"/>
                  </a:lnTo>
                  <a:lnTo>
                    <a:pt x="6369" y="882"/>
                  </a:lnTo>
                  <a:lnTo>
                    <a:pt x="6442" y="834"/>
                  </a:lnTo>
                  <a:lnTo>
                    <a:pt x="6516" y="785"/>
                  </a:lnTo>
                  <a:lnTo>
                    <a:pt x="6565" y="711"/>
                  </a:lnTo>
                  <a:lnTo>
                    <a:pt x="6614" y="638"/>
                  </a:lnTo>
                  <a:lnTo>
                    <a:pt x="6638" y="540"/>
                  </a:lnTo>
                  <a:lnTo>
                    <a:pt x="6638" y="466"/>
                  </a:lnTo>
                  <a:lnTo>
                    <a:pt x="6638" y="368"/>
                  </a:lnTo>
                  <a:lnTo>
                    <a:pt x="6614" y="270"/>
                  </a:lnTo>
                  <a:lnTo>
                    <a:pt x="6565" y="197"/>
                  </a:lnTo>
                  <a:lnTo>
                    <a:pt x="6516" y="123"/>
                  </a:lnTo>
                  <a:lnTo>
                    <a:pt x="6442" y="74"/>
                  </a:lnTo>
                  <a:lnTo>
                    <a:pt x="6369" y="25"/>
                  </a:lnTo>
                  <a:lnTo>
                    <a:pt x="62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5407;p56">
              <a:extLst>
                <a:ext uri="{FF2B5EF4-FFF2-40B4-BE49-F238E27FC236}">
                  <a16:creationId xmlns:a16="http://schemas.microsoft.com/office/drawing/2014/main" id="{B97F2302-FF42-D0CD-079D-AFE1E7C6CE71}"/>
                </a:ext>
              </a:extLst>
            </p:cNvPr>
            <p:cNvSpPr/>
            <p:nvPr/>
          </p:nvSpPr>
          <p:spPr>
            <a:xfrm>
              <a:off x="5081700" y="310375"/>
              <a:ext cx="94925" cy="146950"/>
            </a:xfrm>
            <a:custGeom>
              <a:avLst/>
              <a:gdLst/>
              <a:ahLst/>
              <a:cxnLst/>
              <a:rect l="l" t="t" r="r" b="b"/>
              <a:pathLst>
                <a:path w="3797" h="5878" extrusionOk="0">
                  <a:moveTo>
                    <a:pt x="491" y="0"/>
                  </a:moveTo>
                  <a:lnTo>
                    <a:pt x="417" y="24"/>
                  </a:lnTo>
                  <a:lnTo>
                    <a:pt x="319" y="24"/>
                  </a:lnTo>
                  <a:lnTo>
                    <a:pt x="221" y="73"/>
                  </a:lnTo>
                  <a:lnTo>
                    <a:pt x="148" y="122"/>
                  </a:lnTo>
                  <a:lnTo>
                    <a:pt x="99" y="196"/>
                  </a:lnTo>
                  <a:lnTo>
                    <a:pt x="50" y="269"/>
                  </a:lnTo>
                  <a:lnTo>
                    <a:pt x="25" y="367"/>
                  </a:lnTo>
                  <a:lnTo>
                    <a:pt x="1" y="441"/>
                  </a:lnTo>
                  <a:lnTo>
                    <a:pt x="1" y="539"/>
                  </a:lnTo>
                  <a:lnTo>
                    <a:pt x="25" y="612"/>
                  </a:lnTo>
                  <a:lnTo>
                    <a:pt x="50" y="710"/>
                  </a:lnTo>
                  <a:lnTo>
                    <a:pt x="2940" y="5658"/>
                  </a:lnTo>
                  <a:lnTo>
                    <a:pt x="3013" y="5756"/>
                  </a:lnTo>
                  <a:lnTo>
                    <a:pt x="3111" y="5829"/>
                  </a:lnTo>
                  <a:lnTo>
                    <a:pt x="3234" y="5878"/>
                  </a:lnTo>
                  <a:lnTo>
                    <a:pt x="3454" y="5878"/>
                  </a:lnTo>
                  <a:lnTo>
                    <a:pt x="3577" y="5829"/>
                  </a:lnTo>
                  <a:lnTo>
                    <a:pt x="3650" y="5756"/>
                  </a:lnTo>
                  <a:lnTo>
                    <a:pt x="3723" y="5707"/>
                  </a:lnTo>
                  <a:lnTo>
                    <a:pt x="3772" y="5609"/>
                  </a:lnTo>
                  <a:lnTo>
                    <a:pt x="3797" y="5535"/>
                  </a:lnTo>
                  <a:lnTo>
                    <a:pt x="3797" y="5437"/>
                  </a:lnTo>
                  <a:lnTo>
                    <a:pt x="3797" y="5364"/>
                  </a:lnTo>
                  <a:lnTo>
                    <a:pt x="3797" y="5266"/>
                  </a:lnTo>
                  <a:lnTo>
                    <a:pt x="3748" y="5192"/>
                  </a:lnTo>
                  <a:lnTo>
                    <a:pt x="858" y="245"/>
                  </a:lnTo>
                  <a:lnTo>
                    <a:pt x="809" y="171"/>
                  </a:lnTo>
                  <a:lnTo>
                    <a:pt x="736" y="98"/>
                  </a:lnTo>
                  <a:lnTo>
                    <a:pt x="662" y="49"/>
                  </a:lnTo>
                  <a:lnTo>
                    <a:pt x="589" y="24"/>
                  </a:lnTo>
                  <a:lnTo>
                    <a:pt x="491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5408;p56">
              <a:extLst>
                <a:ext uri="{FF2B5EF4-FFF2-40B4-BE49-F238E27FC236}">
                  <a16:creationId xmlns:a16="http://schemas.microsoft.com/office/drawing/2014/main" id="{D71E4FAE-8266-F8BB-B94B-D3D577B2635E}"/>
                </a:ext>
              </a:extLst>
            </p:cNvPr>
            <p:cNvSpPr/>
            <p:nvPr/>
          </p:nvSpPr>
          <p:spPr>
            <a:xfrm>
              <a:off x="4900475" y="488550"/>
              <a:ext cx="145125" cy="98600"/>
            </a:xfrm>
            <a:custGeom>
              <a:avLst/>
              <a:gdLst/>
              <a:ahLst/>
              <a:cxnLst/>
              <a:rect l="l" t="t" r="r" b="b"/>
              <a:pathLst>
                <a:path w="5805" h="3944" extrusionOk="0">
                  <a:moveTo>
                    <a:pt x="441" y="0"/>
                  </a:moveTo>
                  <a:lnTo>
                    <a:pt x="368" y="25"/>
                  </a:lnTo>
                  <a:lnTo>
                    <a:pt x="270" y="49"/>
                  </a:lnTo>
                  <a:lnTo>
                    <a:pt x="196" y="98"/>
                  </a:lnTo>
                  <a:lnTo>
                    <a:pt x="123" y="147"/>
                  </a:lnTo>
                  <a:lnTo>
                    <a:pt x="74" y="220"/>
                  </a:lnTo>
                  <a:lnTo>
                    <a:pt x="25" y="318"/>
                  </a:lnTo>
                  <a:lnTo>
                    <a:pt x="0" y="392"/>
                  </a:lnTo>
                  <a:lnTo>
                    <a:pt x="0" y="490"/>
                  </a:lnTo>
                  <a:lnTo>
                    <a:pt x="25" y="588"/>
                  </a:lnTo>
                  <a:lnTo>
                    <a:pt x="49" y="661"/>
                  </a:lnTo>
                  <a:lnTo>
                    <a:pt x="98" y="735"/>
                  </a:lnTo>
                  <a:lnTo>
                    <a:pt x="147" y="808"/>
                  </a:lnTo>
                  <a:lnTo>
                    <a:pt x="221" y="857"/>
                  </a:lnTo>
                  <a:lnTo>
                    <a:pt x="5095" y="3870"/>
                  </a:lnTo>
                  <a:lnTo>
                    <a:pt x="5217" y="3919"/>
                  </a:lnTo>
                  <a:lnTo>
                    <a:pt x="5339" y="3943"/>
                  </a:lnTo>
                  <a:lnTo>
                    <a:pt x="5462" y="3919"/>
                  </a:lnTo>
                  <a:lnTo>
                    <a:pt x="5560" y="3894"/>
                  </a:lnTo>
                  <a:lnTo>
                    <a:pt x="5658" y="3821"/>
                  </a:lnTo>
                  <a:lnTo>
                    <a:pt x="5731" y="3723"/>
                  </a:lnTo>
                  <a:lnTo>
                    <a:pt x="5780" y="3625"/>
                  </a:lnTo>
                  <a:lnTo>
                    <a:pt x="5805" y="3551"/>
                  </a:lnTo>
                  <a:lnTo>
                    <a:pt x="5805" y="3453"/>
                  </a:lnTo>
                  <a:lnTo>
                    <a:pt x="5780" y="3355"/>
                  </a:lnTo>
                  <a:lnTo>
                    <a:pt x="5756" y="3282"/>
                  </a:lnTo>
                  <a:lnTo>
                    <a:pt x="5707" y="3208"/>
                  </a:lnTo>
                  <a:lnTo>
                    <a:pt x="5658" y="3135"/>
                  </a:lnTo>
                  <a:lnTo>
                    <a:pt x="5584" y="3086"/>
                  </a:lnTo>
                  <a:lnTo>
                    <a:pt x="711" y="74"/>
                  </a:lnTo>
                  <a:lnTo>
                    <a:pt x="637" y="25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5409;p56">
              <a:extLst>
                <a:ext uri="{FF2B5EF4-FFF2-40B4-BE49-F238E27FC236}">
                  <a16:creationId xmlns:a16="http://schemas.microsoft.com/office/drawing/2014/main" id="{50A52D83-30CF-72AE-CD10-36C59955C4A0}"/>
                </a:ext>
              </a:extLst>
            </p:cNvPr>
            <p:cNvSpPr/>
            <p:nvPr/>
          </p:nvSpPr>
          <p:spPr>
            <a:xfrm>
              <a:off x="4823325" y="762225"/>
              <a:ext cx="166575" cy="23900"/>
            </a:xfrm>
            <a:custGeom>
              <a:avLst/>
              <a:gdLst/>
              <a:ahLst/>
              <a:cxnLst/>
              <a:rect l="l" t="t" r="r" b="b"/>
              <a:pathLst>
                <a:path w="6663" h="956" extrusionOk="0">
                  <a:moveTo>
                    <a:pt x="392" y="1"/>
                  </a:moveTo>
                  <a:lnTo>
                    <a:pt x="294" y="25"/>
                  </a:lnTo>
                  <a:lnTo>
                    <a:pt x="221" y="74"/>
                  </a:lnTo>
                  <a:lnTo>
                    <a:pt x="147" y="123"/>
                  </a:lnTo>
                  <a:lnTo>
                    <a:pt x="98" y="197"/>
                  </a:lnTo>
                  <a:lnTo>
                    <a:pt x="49" y="270"/>
                  </a:lnTo>
                  <a:lnTo>
                    <a:pt x="25" y="368"/>
                  </a:lnTo>
                  <a:lnTo>
                    <a:pt x="0" y="466"/>
                  </a:lnTo>
                  <a:lnTo>
                    <a:pt x="25" y="540"/>
                  </a:lnTo>
                  <a:lnTo>
                    <a:pt x="49" y="638"/>
                  </a:lnTo>
                  <a:lnTo>
                    <a:pt x="98" y="711"/>
                  </a:lnTo>
                  <a:lnTo>
                    <a:pt x="147" y="785"/>
                  </a:lnTo>
                  <a:lnTo>
                    <a:pt x="221" y="834"/>
                  </a:lnTo>
                  <a:lnTo>
                    <a:pt x="294" y="882"/>
                  </a:lnTo>
                  <a:lnTo>
                    <a:pt x="392" y="907"/>
                  </a:lnTo>
                  <a:lnTo>
                    <a:pt x="466" y="931"/>
                  </a:lnTo>
                  <a:lnTo>
                    <a:pt x="6197" y="956"/>
                  </a:lnTo>
                  <a:lnTo>
                    <a:pt x="6295" y="931"/>
                  </a:lnTo>
                  <a:lnTo>
                    <a:pt x="6368" y="907"/>
                  </a:lnTo>
                  <a:lnTo>
                    <a:pt x="6466" y="858"/>
                  </a:lnTo>
                  <a:lnTo>
                    <a:pt x="6515" y="809"/>
                  </a:lnTo>
                  <a:lnTo>
                    <a:pt x="6589" y="736"/>
                  </a:lnTo>
                  <a:lnTo>
                    <a:pt x="6638" y="662"/>
                  </a:lnTo>
                  <a:lnTo>
                    <a:pt x="6662" y="589"/>
                  </a:lnTo>
                  <a:lnTo>
                    <a:pt x="6662" y="491"/>
                  </a:lnTo>
                  <a:lnTo>
                    <a:pt x="6662" y="393"/>
                  </a:lnTo>
                  <a:lnTo>
                    <a:pt x="6638" y="295"/>
                  </a:lnTo>
                  <a:lnTo>
                    <a:pt x="6589" y="221"/>
                  </a:lnTo>
                  <a:lnTo>
                    <a:pt x="6540" y="148"/>
                  </a:lnTo>
                  <a:lnTo>
                    <a:pt x="6466" y="99"/>
                  </a:lnTo>
                  <a:lnTo>
                    <a:pt x="6368" y="50"/>
                  </a:lnTo>
                  <a:lnTo>
                    <a:pt x="6295" y="25"/>
                  </a:lnTo>
                  <a:lnTo>
                    <a:pt x="6197" y="25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5410;p56">
              <a:extLst>
                <a:ext uri="{FF2B5EF4-FFF2-40B4-BE49-F238E27FC236}">
                  <a16:creationId xmlns:a16="http://schemas.microsoft.com/office/drawing/2014/main" id="{2E8F26F0-5CDE-9BD6-0102-AF532179B632}"/>
                </a:ext>
              </a:extLst>
            </p:cNvPr>
            <p:cNvSpPr/>
            <p:nvPr/>
          </p:nvSpPr>
          <p:spPr>
            <a:xfrm>
              <a:off x="4747400" y="2217650"/>
              <a:ext cx="1222150" cy="916625"/>
            </a:xfrm>
            <a:custGeom>
              <a:avLst/>
              <a:gdLst/>
              <a:ahLst/>
              <a:cxnLst/>
              <a:rect l="l" t="t" r="r" b="b"/>
              <a:pathLst>
                <a:path w="48886" h="36665" extrusionOk="0">
                  <a:moveTo>
                    <a:pt x="2058" y="0"/>
                  </a:moveTo>
                  <a:lnTo>
                    <a:pt x="1837" y="25"/>
                  </a:lnTo>
                  <a:lnTo>
                    <a:pt x="1617" y="49"/>
                  </a:lnTo>
                  <a:lnTo>
                    <a:pt x="1396" y="98"/>
                  </a:lnTo>
                  <a:lnTo>
                    <a:pt x="1201" y="172"/>
                  </a:lnTo>
                  <a:lnTo>
                    <a:pt x="1029" y="270"/>
                  </a:lnTo>
                  <a:lnTo>
                    <a:pt x="858" y="392"/>
                  </a:lnTo>
                  <a:lnTo>
                    <a:pt x="686" y="515"/>
                  </a:lnTo>
                  <a:lnTo>
                    <a:pt x="539" y="662"/>
                  </a:lnTo>
                  <a:lnTo>
                    <a:pt x="392" y="833"/>
                  </a:lnTo>
                  <a:lnTo>
                    <a:pt x="294" y="980"/>
                  </a:lnTo>
                  <a:lnTo>
                    <a:pt x="196" y="1176"/>
                  </a:lnTo>
                  <a:lnTo>
                    <a:pt x="98" y="1372"/>
                  </a:lnTo>
                  <a:lnTo>
                    <a:pt x="49" y="1568"/>
                  </a:lnTo>
                  <a:lnTo>
                    <a:pt x="0" y="1764"/>
                  </a:lnTo>
                  <a:lnTo>
                    <a:pt x="0" y="1984"/>
                  </a:lnTo>
                  <a:lnTo>
                    <a:pt x="0" y="2205"/>
                  </a:lnTo>
                  <a:lnTo>
                    <a:pt x="2792" y="34778"/>
                  </a:lnTo>
                  <a:lnTo>
                    <a:pt x="2817" y="34974"/>
                  </a:lnTo>
                  <a:lnTo>
                    <a:pt x="2841" y="35170"/>
                  </a:lnTo>
                  <a:lnTo>
                    <a:pt x="2915" y="35342"/>
                  </a:lnTo>
                  <a:lnTo>
                    <a:pt x="2988" y="35538"/>
                  </a:lnTo>
                  <a:lnTo>
                    <a:pt x="3086" y="35685"/>
                  </a:lnTo>
                  <a:lnTo>
                    <a:pt x="3184" y="35831"/>
                  </a:lnTo>
                  <a:lnTo>
                    <a:pt x="3307" y="35978"/>
                  </a:lnTo>
                  <a:lnTo>
                    <a:pt x="3454" y="36125"/>
                  </a:lnTo>
                  <a:lnTo>
                    <a:pt x="3576" y="36248"/>
                  </a:lnTo>
                  <a:lnTo>
                    <a:pt x="3748" y="36346"/>
                  </a:lnTo>
                  <a:lnTo>
                    <a:pt x="3895" y="36444"/>
                  </a:lnTo>
                  <a:lnTo>
                    <a:pt x="4091" y="36517"/>
                  </a:lnTo>
                  <a:lnTo>
                    <a:pt x="4262" y="36566"/>
                  </a:lnTo>
                  <a:lnTo>
                    <a:pt x="4458" y="36615"/>
                  </a:lnTo>
                  <a:lnTo>
                    <a:pt x="4654" y="36640"/>
                  </a:lnTo>
                  <a:lnTo>
                    <a:pt x="4850" y="36664"/>
                  </a:lnTo>
                  <a:lnTo>
                    <a:pt x="44036" y="36664"/>
                  </a:lnTo>
                  <a:lnTo>
                    <a:pt x="44232" y="36640"/>
                  </a:lnTo>
                  <a:lnTo>
                    <a:pt x="44428" y="36615"/>
                  </a:lnTo>
                  <a:lnTo>
                    <a:pt x="44624" y="36566"/>
                  </a:lnTo>
                  <a:lnTo>
                    <a:pt x="44795" y="36517"/>
                  </a:lnTo>
                  <a:lnTo>
                    <a:pt x="44991" y="36444"/>
                  </a:lnTo>
                  <a:lnTo>
                    <a:pt x="45138" y="36346"/>
                  </a:lnTo>
                  <a:lnTo>
                    <a:pt x="45310" y="36248"/>
                  </a:lnTo>
                  <a:lnTo>
                    <a:pt x="45432" y="36125"/>
                  </a:lnTo>
                  <a:lnTo>
                    <a:pt x="45579" y="35978"/>
                  </a:lnTo>
                  <a:lnTo>
                    <a:pt x="45702" y="35831"/>
                  </a:lnTo>
                  <a:lnTo>
                    <a:pt x="45799" y="35685"/>
                  </a:lnTo>
                  <a:lnTo>
                    <a:pt x="45897" y="35538"/>
                  </a:lnTo>
                  <a:lnTo>
                    <a:pt x="45971" y="35342"/>
                  </a:lnTo>
                  <a:lnTo>
                    <a:pt x="46044" y="35170"/>
                  </a:lnTo>
                  <a:lnTo>
                    <a:pt x="46069" y="34974"/>
                  </a:lnTo>
                  <a:lnTo>
                    <a:pt x="46093" y="34778"/>
                  </a:lnTo>
                  <a:lnTo>
                    <a:pt x="48885" y="2205"/>
                  </a:lnTo>
                  <a:lnTo>
                    <a:pt x="48885" y="1984"/>
                  </a:lnTo>
                  <a:lnTo>
                    <a:pt x="48885" y="1764"/>
                  </a:lnTo>
                  <a:lnTo>
                    <a:pt x="48836" y="1568"/>
                  </a:lnTo>
                  <a:lnTo>
                    <a:pt x="48787" y="1372"/>
                  </a:lnTo>
                  <a:lnTo>
                    <a:pt x="48689" y="1176"/>
                  </a:lnTo>
                  <a:lnTo>
                    <a:pt x="48592" y="980"/>
                  </a:lnTo>
                  <a:lnTo>
                    <a:pt x="48494" y="833"/>
                  </a:lnTo>
                  <a:lnTo>
                    <a:pt x="48347" y="662"/>
                  </a:lnTo>
                  <a:lnTo>
                    <a:pt x="48200" y="515"/>
                  </a:lnTo>
                  <a:lnTo>
                    <a:pt x="48028" y="392"/>
                  </a:lnTo>
                  <a:lnTo>
                    <a:pt x="47857" y="270"/>
                  </a:lnTo>
                  <a:lnTo>
                    <a:pt x="47685" y="172"/>
                  </a:lnTo>
                  <a:lnTo>
                    <a:pt x="47489" y="98"/>
                  </a:lnTo>
                  <a:lnTo>
                    <a:pt x="47269" y="49"/>
                  </a:lnTo>
                  <a:lnTo>
                    <a:pt x="47049" y="25"/>
                  </a:lnTo>
                  <a:lnTo>
                    <a:pt x="468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5411;p56">
              <a:extLst>
                <a:ext uri="{FF2B5EF4-FFF2-40B4-BE49-F238E27FC236}">
                  <a16:creationId xmlns:a16="http://schemas.microsoft.com/office/drawing/2014/main" id="{12F9E43C-24FB-67C4-E238-A84DC03795CC}"/>
                </a:ext>
              </a:extLst>
            </p:cNvPr>
            <p:cNvSpPr/>
            <p:nvPr/>
          </p:nvSpPr>
          <p:spPr>
            <a:xfrm>
              <a:off x="4711875" y="2176000"/>
              <a:ext cx="1293175" cy="199025"/>
            </a:xfrm>
            <a:custGeom>
              <a:avLst/>
              <a:gdLst/>
              <a:ahLst/>
              <a:cxnLst/>
              <a:rect l="l" t="t" r="r" b="b"/>
              <a:pathLst>
                <a:path w="51727" h="7961" extrusionOk="0">
                  <a:moveTo>
                    <a:pt x="907" y="1"/>
                  </a:moveTo>
                  <a:lnTo>
                    <a:pt x="711" y="25"/>
                  </a:lnTo>
                  <a:lnTo>
                    <a:pt x="540" y="74"/>
                  </a:lnTo>
                  <a:lnTo>
                    <a:pt x="368" y="172"/>
                  </a:lnTo>
                  <a:lnTo>
                    <a:pt x="246" y="319"/>
                  </a:lnTo>
                  <a:lnTo>
                    <a:pt x="123" y="466"/>
                  </a:lnTo>
                  <a:lnTo>
                    <a:pt x="50" y="638"/>
                  </a:lnTo>
                  <a:lnTo>
                    <a:pt x="1" y="834"/>
                  </a:lnTo>
                  <a:lnTo>
                    <a:pt x="1" y="1054"/>
                  </a:lnTo>
                  <a:lnTo>
                    <a:pt x="442" y="7079"/>
                  </a:lnTo>
                  <a:lnTo>
                    <a:pt x="466" y="7250"/>
                  </a:lnTo>
                  <a:lnTo>
                    <a:pt x="540" y="7422"/>
                  </a:lnTo>
                  <a:lnTo>
                    <a:pt x="613" y="7593"/>
                  </a:lnTo>
                  <a:lnTo>
                    <a:pt x="736" y="7716"/>
                  </a:lnTo>
                  <a:lnTo>
                    <a:pt x="858" y="7814"/>
                  </a:lnTo>
                  <a:lnTo>
                    <a:pt x="1005" y="7912"/>
                  </a:lnTo>
                  <a:lnTo>
                    <a:pt x="1177" y="7961"/>
                  </a:lnTo>
                  <a:lnTo>
                    <a:pt x="50551" y="7961"/>
                  </a:lnTo>
                  <a:lnTo>
                    <a:pt x="50723" y="7912"/>
                  </a:lnTo>
                  <a:lnTo>
                    <a:pt x="50870" y="7814"/>
                  </a:lnTo>
                  <a:lnTo>
                    <a:pt x="50992" y="7716"/>
                  </a:lnTo>
                  <a:lnTo>
                    <a:pt x="51115" y="7593"/>
                  </a:lnTo>
                  <a:lnTo>
                    <a:pt x="51188" y="7422"/>
                  </a:lnTo>
                  <a:lnTo>
                    <a:pt x="51262" y="7250"/>
                  </a:lnTo>
                  <a:lnTo>
                    <a:pt x="51286" y="7079"/>
                  </a:lnTo>
                  <a:lnTo>
                    <a:pt x="51727" y="1054"/>
                  </a:lnTo>
                  <a:lnTo>
                    <a:pt x="51727" y="834"/>
                  </a:lnTo>
                  <a:lnTo>
                    <a:pt x="51678" y="638"/>
                  </a:lnTo>
                  <a:lnTo>
                    <a:pt x="51604" y="466"/>
                  </a:lnTo>
                  <a:lnTo>
                    <a:pt x="51482" y="319"/>
                  </a:lnTo>
                  <a:lnTo>
                    <a:pt x="51360" y="172"/>
                  </a:lnTo>
                  <a:lnTo>
                    <a:pt x="51188" y="74"/>
                  </a:lnTo>
                  <a:lnTo>
                    <a:pt x="51017" y="25"/>
                  </a:lnTo>
                  <a:lnTo>
                    <a:pt x="508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5412;p56">
              <a:extLst>
                <a:ext uri="{FF2B5EF4-FFF2-40B4-BE49-F238E27FC236}">
                  <a16:creationId xmlns:a16="http://schemas.microsoft.com/office/drawing/2014/main" id="{06D59FDF-BB35-35F9-3C53-D79E7F1A19B9}"/>
                </a:ext>
              </a:extLst>
            </p:cNvPr>
            <p:cNvSpPr/>
            <p:nvPr/>
          </p:nvSpPr>
          <p:spPr>
            <a:xfrm>
              <a:off x="4764550" y="2363375"/>
              <a:ext cx="1189700" cy="23900"/>
            </a:xfrm>
            <a:custGeom>
              <a:avLst/>
              <a:gdLst/>
              <a:ahLst/>
              <a:cxnLst/>
              <a:rect l="l" t="t" r="r" b="b"/>
              <a:pathLst>
                <a:path w="47588" h="956" extrusionOk="0">
                  <a:moveTo>
                    <a:pt x="466" y="0"/>
                  </a:moveTo>
                  <a:lnTo>
                    <a:pt x="368" y="25"/>
                  </a:lnTo>
                  <a:lnTo>
                    <a:pt x="294" y="49"/>
                  </a:lnTo>
                  <a:lnTo>
                    <a:pt x="196" y="98"/>
                  </a:lnTo>
                  <a:lnTo>
                    <a:pt x="147" y="147"/>
                  </a:lnTo>
                  <a:lnTo>
                    <a:pt x="74" y="221"/>
                  </a:lnTo>
                  <a:lnTo>
                    <a:pt x="25" y="294"/>
                  </a:lnTo>
                  <a:lnTo>
                    <a:pt x="0" y="392"/>
                  </a:lnTo>
                  <a:lnTo>
                    <a:pt x="0" y="466"/>
                  </a:lnTo>
                  <a:lnTo>
                    <a:pt x="0" y="564"/>
                  </a:lnTo>
                  <a:lnTo>
                    <a:pt x="25" y="662"/>
                  </a:lnTo>
                  <a:lnTo>
                    <a:pt x="74" y="735"/>
                  </a:lnTo>
                  <a:lnTo>
                    <a:pt x="147" y="809"/>
                  </a:lnTo>
                  <a:lnTo>
                    <a:pt x="196" y="858"/>
                  </a:lnTo>
                  <a:lnTo>
                    <a:pt x="294" y="906"/>
                  </a:lnTo>
                  <a:lnTo>
                    <a:pt x="368" y="931"/>
                  </a:lnTo>
                  <a:lnTo>
                    <a:pt x="466" y="955"/>
                  </a:lnTo>
                  <a:lnTo>
                    <a:pt x="47122" y="955"/>
                  </a:lnTo>
                  <a:lnTo>
                    <a:pt x="47195" y="931"/>
                  </a:lnTo>
                  <a:lnTo>
                    <a:pt x="47293" y="906"/>
                  </a:lnTo>
                  <a:lnTo>
                    <a:pt x="47367" y="858"/>
                  </a:lnTo>
                  <a:lnTo>
                    <a:pt x="47440" y="809"/>
                  </a:lnTo>
                  <a:lnTo>
                    <a:pt x="47489" y="735"/>
                  </a:lnTo>
                  <a:lnTo>
                    <a:pt x="47538" y="662"/>
                  </a:lnTo>
                  <a:lnTo>
                    <a:pt x="47563" y="564"/>
                  </a:lnTo>
                  <a:lnTo>
                    <a:pt x="47587" y="466"/>
                  </a:lnTo>
                  <a:lnTo>
                    <a:pt x="47563" y="392"/>
                  </a:lnTo>
                  <a:lnTo>
                    <a:pt x="47538" y="294"/>
                  </a:lnTo>
                  <a:lnTo>
                    <a:pt x="47489" y="221"/>
                  </a:lnTo>
                  <a:lnTo>
                    <a:pt x="47440" y="147"/>
                  </a:lnTo>
                  <a:lnTo>
                    <a:pt x="47367" y="98"/>
                  </a:lnTo>
                  <a:lnTo>
                    <a:pt x="47293" y="49"/>
                  </a:lnTo>
                  <a:lnTo>
                    <a:pt x="47195" y="25"/>
                  </a:lnTo>
                  <a:lnTo>
                    <a:pt x="4712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5413;p56">
              <a:extLst>
                <a:ext uri="{FF2B5EF4-FFF2-40B4-BE49-F238E27FC236}">
                  <a16:creationId xmlns:a16="http://schemas.microsoft.com/office/drawing/2014/main" id="{08EFC7C4-AA89-54F8-4253-34BD501FFACA}"/>
                </a:ext>
              </a:extLst>
            </p:cNvPr>
            <p:cNvSpPr/>
            <p:nvPr/>
          </p:nvSpPr>
          <p:spPr>
            <a:xfrm>
              <a:off x="5048025" y="3101800"/>
              <a:ext cx="753150" cy="198400"/>
            </a:xfrm>
            <a:custGeom>
              <a:avLst/>
              <a:gdLst/>
              <a:ahLst/>
              <a:cxnLst/>
              <a:rect l="l" t="t" r="r" b="b"/>
              <a:pathLst>
                <a:path w="30126" h="7936" extrusionOk="0">
                  <a:moveTo>
                    <a:pt x="28656" y="0"/>
                  </a:moveTo>
                  <a:lnTo>
                    <a:pt x="28215" y="49"/>
                  </a:lnTo>
                  <a:lnTo>
                    <a:pt x="27750" y="123"/>
                  </a:lnTo>
                  <a:lnTo>
                    <a:pt x="27284" y="196"/>
                  </a:lnTo>
                  <a:lnTo>
                    <a:pt x="26354" y="417"/>
                  </a:lnTo>
                  <a:lnTo>
                    <a:pt x="25570" y="637"/>
                  </a:lnTo>
                  <a:lnTo>
                    <a:pt x="24811" y="857"/>
                  </a:lnTo>
                  <a:lnTo>
                    <a:pt x="21063" y="2131"/>
                  </a:lnTo>
                  <a:lnTo>
                    <a:pt x="20549" y="1984"/>
                  </a:lnTo>
                  <a:lnTo>
                    <a:pt x="19178" y="1617"/>
                  </a:lnTo>
                  <a:lnTo>
                    <a:pt x="18222" y="1396"/>
                  </a:lnTo>
                  <a:lnTo>
                    <a:pt x="17169" y="1151"/>
                  </a:lnTo>
                  <a:lnTo>
                    <a:pt x="15994" y="931"/>
                  </a:lnTo>
                  <a:lnTo>
                    <a:pt x="14745" y="735"/>
                  </a:lnTo>
                  <a:lnTo>
                    <a:pt x="13447" y="588"/>
                  </a:lnTo>
                  <a:lnTo>
                    <a:pt x="12810" y="539"/>
                  </a:lnTo>
                  <a:lnTo>
                    <a:pt x="12149" y="490"/>
                  </a:lnTo>
                  <a:lnTo>
                    <a:pt x="11512" y="465"/>
                  </a:lnTo>
                  <a:lnTo>
                    <a:pt x="10850" y="441"/>
                  </a:lnTo>
                  <a:lnTo>
                    <a:pt x="10238" y="465"/>
                  </a:lnTo>
                  <a:lnTo>
                    <a:pt x="9601" y="514"/>
                  </a:lnTo>
                  <a:lnTo>
                    <a:pt x="9014" y="563"/>
                  </a:lnTo>
                  <a:lnTo>
                    <a:pt x="8426" y="661"/>
                  </a:lnTo>
                  <a:lnTo>
                    <a:pt x="7887" y="784"/>
                  </a:lnTo>
                  <a:lnTo>
                    <a:pt x="7348" y="931"/>
                  </a:lnTo>
                  <a:lnTo>
                    <a:pt x="6858" y="1127"/>
                  </a:lnTo>
                  <a:lnTo>
                    <a:pt x="6418" y="1347"/>
                  </a:lnTo>
                  <a:lnTo>
                    <a:pt x="6001" y="1592"/>
                  </a:lnTo>
                  <a:lnTo>
                    <a:pt x="5805" y="1739"/>
                  </a:lnTo>
                  <a:lnTo>
                    <a:pt x="5609" y="1886"/>
                  </a:lnTo>
                  <a:lnTo>
                    <a:pt x="1" y="4409"/>
                  </a:lnTo>
                  <a:lnTo>
                    <a:pt x="1764" y="7935"/>
                  </a:lnTo>
                  <a:lnTo>
                    <a:pt x="1936" y="7813"/>
                  </a:lnTo>
                  <a:lnTo>
                    <a:pt x="2254" y="7642"/>
                  </a:lnTo>
                  <a:lnTo>
                    <a:pt x="3209" y="7176"/>
                  </a:lnTo>
                  <a:lnTo>
                    <a:pt x="4507" y="6588"/>
                  </a:lnTo>
                  <a:lnTo>
                    <a:pt x="5193" y="6319"/>
                  </a:lnTo>
                  <a:lnTo>
                    <a:pt x="5952" y="6099"/>
                  </a:lnTo>
                  <a:lnTo>
                    <a:pt x="6736" y="5878"/>
                  </a:lnTo>
                  <a:lnTo>
                    <a:pt x="7593" y="5707"/>
                  </a:lnTo>
                  <a:lnTo>
                    <a:pt x="8475" y="5535"/>
                  </a:lnTo>
                  <a:lnTo>
                    <a:pt x="9405" y="5388"/>
                  </a:lnTo>
                  <a:lnTo>
                    <a:pt x="10361" y="5266"/>
                  </a:lnTo>
                  <a:lnTo>
                    <a:pt x="11340" y="5143"/>
                  </a:lnTo>
                  <a:lnTo>
                    <a:pt x="12344" y="5045"/>
                  </a:lnTo>
                  <a:lnTo>
                    <a:pt x="13373" y="4972"/>
                  </a:lnTo>
                  <a:lnTo>
                    <a:pt x="15455" y="4874"/>
                  </a:lnTo>
                  <a:lnTo>
                    <a:pt x="17537" y="4800"/>
                  </a:lnTo>
                  <a:lnTo>
                    <a:pt x="19618" y="4776"/>
                  </a:lnTo>
                  <a:lnTo>
                    <a:pt x="20525" y="4703"/>
                  </a:lnTo>
                  <a:lnTo>
                    <a:pt x="21431" y="4580"/>
                  </a:lnTo>
                  <a:lnTo>
                    <a:pt x="22361" y="4409"/>
                  </a:lnTo>
                  <a:lnTo>
                    <a:pt x="23292" y="4188"/>
                  </a:lnTo>
                  <a:lnTo>
                    <a:pt x="24223" y="3919"/>
                  </a:lnTo>
                  <a:lnTo>
                    <a:pt x="25129" y="3625"/>
                  </a:lnTo>
                  <a:lnTo>
                    <a:pt x="25986" y="3331"/>
                  </a:lnTo>
                  <a:lnTo>
                    <a:pt x="26794" y="2988"/>
                  </a:lnTo>
                  <a:lnTo>
                    <a:pt x="27554" y="2645"/>
                  </a:lnTo>
                  <a:lnTo>
                    <a:pt x="28239" y="2302"/>
                  </a:lnTo>
                  <a:lnTo>
                    <a:pt x="28827" y="1959"/>
                  </a:lnTo>
                  <a:lnTo>
                    <a:pt x="29317" y="1617"/>
                  </a:lnTo>
                  <a:lnTo>
                    <a:pt x="29537" y="1445"/>
                  </a:lnTo>
                  <a:lnTo>
                    <a:pt x="29709" y="1274"/>
                  </a:lnTo>
                  <a:lnTo>
                    <a:pt x="29856" y="1127"/>
                  </a:lnTo>
                  <a:lnTo>
                    <a:pt x="29978" y="980"/>
                  </a:lnTo>
                  <a:lnTo>
                    <a:pt x="30052" y="833"/>
                  </a:lnTo>
                  <a:lnTo>
                    <a:pt x="30125" y="710"/>
                  </a:lnTo>
                  <a:lnTo>
                    <a:pt x="30125" y="563"/>
                  </a:lnTo>
                  <a:lnTo>
                    <a:pt x="30101" y="441"/>
                  </a:lnTo>
                  <a:lnTo>
                    <a:pt x="30052" y="343"/>
                  </a:lnTo>
                  <a:lnTo>
                    <a:pt x="29954" y="245"/>
                  </a:lnTo>
                  <a:lnTo>
                    <a:pt x="29856" y="172"/>
                  </a:lnTo>
                  <a:lnTo>
                    <a:pt x="29733" y="123"/>
                  </a:lnTo>
                  <a:lnTo>
                    <a:pt x="29586" y="74"/>
                  </a:lnTo>
                  <a:lnTo>
                    <a:pt x="29440" y="49"/>
                  </a:lnTo>
                  <a:lnTo>
                    <a:pt x="290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5414;p56">
              <a:extLst>
                <a:ext uri="{FF2B5EF4-FFF2-40B4-BE49-F238E27FC236}">
                  <a16:creationId xmlns:a16="http://schemas.microsoft.com/office/drawing/2014/main" id="{4837D789-9D41-4D34-7E84-0FDBE5100681}"/>
                </a:ext>
              </a:extLst>
            </p:cNvPr>
            <p:cNvSpPr/>
            <p:nvPr/>
          </p:nvSpPr>
          <p:spPr>
            <a:xfrm>
              <a:off x="5089050" y="3098725"/>
              <a:ext cx="715175" cy="204525"/>
            </a:xfrm>
            <a:custGeom>
              <a:avLst/>
              <a:gdLst/>
              <a:ahLst/>
              <a:cxnLst/>
              <a:rect l="l" t="t" r="r" b="b"/>
              <a:pathLst>
                <a:path w="28607" h="8181" extrusionOk="0">
                  <a:moveTo>
                    <a:pt x="27186" y="1"/>
                  </a:moveTo>
                  <a:lnTo>
                    <a:pt x="26770" y="25"/>
                  </a:lnTo>
                  <a:lnTo>
                    <a:pt x="26329" y="74"/>
                  </a:lnTo>
                  <a:lnTo>
                    <a:pt x="25864" y="148"/>
                  </a:lnTo>
                  <a:lnTo>
                    <a:pt x="24957" y="344"/>
                  </a:lnTo>
                  <a:lnTo>
                    <a:pt x="24125" y="564"/>
                  </a:lnTo>
                  <a:lnTo>
                    <a:pt x="23488" y="760"/>
                  </a:lnTo>
                  <a:lnTo>
                    <a:pt x="23145" y="882"/>
                  </a:lnTo>
                  <a:lnTo>
                    <a:pt x="19398" y="2131"/>
                  </a:lnTo>
                  <a:lnTo>
                    <a:pt x="18737" y="1936"/>
                  </a:lnTo>
                  <a:lnTo>
                    <a:pt x="17390" y="1568"/>
                  </a:lnTo>
                  <a:lnTo>
                    <a:pt x="16483" y="1348"/>
                  </a:lnTo>
                  <a:lnTo>
                    <a:pt x="15504" y="1127"/>
                  </a:lnTo>
                  <a:lnTo>
                    <a:pt x="14426" y="931"/>
                  </a:lnTo>
                  <a:lnTo>
                    <a:pt x="13275" y="735"/>
                  </a:lnTo>
                  <a:lnTo>
                    <a:pt x="12442" y="637"/>
                  </a:lnTo>
                  <a:lnTo>
                    <a:pt x="11659" y="540"/>
                  </a:lnTo>
                  <a:lnTo>
                    <a:pt x="10899" y="491"/>
                  </a:lnTo>
                  <a:lnTo>
                    <a:pt x="10165" y="466"/>
                  </a:lnTo>
                  <a:lnTo>
                    <a:pt x="9454" y="442"/>
                  </a:lnTo>
                  <a:lnTo>
                    <a:pt x="8793" y="466"/>
                  </a:lnTo>
                  <a:lnTo>
                    <a:pt x="8156" y="491"/>
                  </a:lnTo>
                  <a:lnTo>
                    <a:pt x="7544" y="564"/>
                  </a:lnTo>
                  <a:lnTo>
                    <a:pt x="6981" y="662"/>
                  </a:lnTo>
                  <a:lnTo>
                    <a:pt x="6417" y="760"/>
                  </a:lnTo>
                  <a:lnTo>
                    <a:pt x="5928" y="907"/>
                  </a:lnTo>
                  <a:lnTo>
                    <a:pt x="5438" y="1078"/>
                  </a:lnTo>
                  <a:lnTo>
                    <a:pt x="4997" y="1250"/>
                  </a:lnTo>
                  <a:lnTo>
                    <a:pt x="4556" y="1470"/>
                  </a:lnTo>
                  <a:lnTo>
                    <a:pt x="4189" y="1691"/>
                  </a:lnTo>
                  <a:lnTo>
                    <a:pt x="3821" y="1960"/>
                  </a:lnTo>
                  <a:lnTo>
                    <a:pt x="3797" y="1985"/>
                  </a:lnTo>
                  <a:lnTo>
                    <a:pt x="3797" y="2033"/>
                  </a:lnTo>
                  <a:lnTo>
                    <a:pt x="3797" y="2082"/>
                  </a:lnTo>
                  <a:lnTo>
                    <a:pt x="3821" y="2131"/>
                  </a:lnTo>
                  <a:lnTo>
                    <a:pt x="3846" y="2156"/>
                  </a:lnTo>
                  <a:lnTo>
                    <a:pt x="3944" y="2156"/>
                  </a:lnTo>
                  <a:lnTo>
                    <a:pt x="3968" y="2131"/>
                  </a:lnTo>
                  <a:lnTo>
                    <a:pt x="4385" y="1838"/>
                  </a:lnTo>
                  <a:lnTo>
                    <a:pt x="4826" y="1593"/>
                  </a:lnTo>
                  <a:lnTo>
                    <a:pt x="5315" y="1372"/>
                  </a:lnTo>
                  <a:lnTo>
                    <a:pt x="5830" y="1176"/>
                  </a:lnTo>
                  <a:lnTo>
                    <a:pt x="6368" y="1029"/>
                  </a:lnTo>
                  <a:lnTo>
                    <a:pt x="6932" y="907"/>
                  </a:lnTo>
                  <a:lnTo>
                    <a:pt x="7520" y="809"/>
                  </a:lnTo>
                  <a:lnTo>
                    <a:pt x="8132" y="760"/>
                  </a:lnTo>
                  <a:lnTo>
                    <a:pt x="8744" y="711"/>
                  </a:lnTo>
                  <a:lnTo>
                    <a:pt x="9381" y="686"/>
                  </a:lnTo>
                  <a:lnTo>
                    <a:pt x="10018" y="686"/>
                  </a:lnTo>
                  <a:lnTo>
                    <a:pt x="10654" y="711"/>
                  </a:lnTo>
                  <a:lnTo>
                    <a:pt x="11291" y="760"/>
                  </a:lnTo>
                  <a:lnTo>
                    <a:pt x="11928" y="809"/>
                  </a:lnTo>
                  <a:lnTo>
                    <a:pt x="13202" y="980"/>
                  </a:lnTo>
                  <a:lnTo>
                    <a:pt x="14402" y="1176"/>
                  </a:lnTo>
                  <a:lnTo>
                    <a:pt x="15553" y="1397"/>
                  </a:lnTo>
                  <a:lnTo>
                    <a:pt x="16606" y="1617"/>
                  </a:lnTo>
                  <a:lnTo>
                    <a:pt x="17512" y="1838"/>
                  </a:lnTo>
                  <a:lnTo>
                    <a:pt x="18859" y="2205"/>
                  </a:lnTo>
                  <a:lnTo>
                    <a:pt x="19373" y="2352"/>
                  </a:lnTo>
                  <a:lnTo>
                    <a:pt x="19447" y="2352"/>
                  </a:lnTo>
                  <a:lnTo>
                    <a:pt x="23219" y="1103"/>
                  </a:lnTo>
                  <a:lnTo>
                    <a:pt x="23806" y="907"/>
                  </a:lnTo>
                  <a:lnTo>
                    <a:pt x="24517" y="711"/>
                  </a:lnTo>
                  <a:lnTo>
                    <a:pt x="25325" y="515"/>
                  </a:lnTo>
                  <a:lnTo>
                    <a:pt x="26133" y="344"/>
                  </a:lnTo>
                  <a:lnTo>
                    <a:pt x="26549" y="295"/>
                  </a:lnTo>
                  <a:lnTo>
                    <a:pt x="26917" y="246"/>
                  </a:lnTo>
                  <a:lnTo>
                    <a:pt x="27578" y="246"/>
                  </a:lnTo>
                  <a:lnTo>
                    <a:pt x="27847" y="295"/>
                  </a:lnTo>
                  <a:lnTo>
                    <a:pt x="28092" y="368"/>
                  </a:lnTo>
                  <a:lnTo>
                    <a:pt x="28166" y="417"/>
                  </a:lnTo>
                  <a:lnTo>
                    <a:pt x="28239" y="466"/>
                  </a:lnTo>
                  <a:lnTo>
                    <a:pt x="28313" y="540"/>
                  </a:lnTo>
                  <a:lnTo>
                    <a:pt x="28362" y="613"/>
                  </a:lnTo>
                  <a:lnTo>
                    <a:pt x="28362" y="711"/>
                  </a:lnTo>
                  <a:lnTo>
                    <a:pt x="28362" y="784"/>
                  </a:lnTo>
                  <a:lnTo>
                    <a:pt x="28313" y="907"/>
                  </a:lnTo>
                  <a:lnTo>
                    <a:pt x="28264" y="1005"/>
                  </a:lnTo>
                  <a:lnTo>
                    <a:pt x="28166" y="1127"/>
                  </a:lnTo>
                  <a:lnTo>
                    <a:pt x="28043" y="1250"/>
                  </a:lnTo>
                  <a:lnTo>
                    <a:pt x="27750" y="1519"/>
                  </a:lnTo>
                  <a:lnTo>
                    <a:pt x="27358" y="1813"/>
                  </a:lnTo>
                  <a:lnTo>
                    <a:pt x="26892" y="2107"/>
                  </a:lnTo>
                  <a:lnTo>
                    <a:pt x="26354" y="2401"/>
                  </a:lnTo>
                  <a:lnTo>
                    <a:pt x="25741" y="2719"/>
                  </a:lnTo>
                  <a:lnTo>
                    <a:pt x="25080" y="3013"/>
                  </a:lnTo>
                  <a:lnTo>
                    <a:pt x="24370" y="3307"/>
                  </a:lnTo>
                  <a:lnTo>
                    <a:pt x="23610" y="3576"/>
                  </a:lnTo>
                  <a:lnTo>
                    <a:pt x="22851" y="3846"/>
                  </a:lnTo>
                  <a:lnTo>
                    <a:pt x="22043" y="4091"/>
                  </a:lnTo>
                  <a:lnTo>
                    <a:pt x="21235" y="4287"/>
                  </a:lnTo>
                  <a:lnTo>
                    <a:pt x="20402" y="4483"/>
                  </a:lnTo>
                  <a:lnTo>
                    <a:pt x="19569" y="4630"/>
                  </a:lnTo>
                  <a:lnTo>
                    <a:pt x="18761" y="4728"/>
                  </a:lnTo>
                  <a:lnTo>
                    <a:pt x="17977" y="4777"/>
                  </a:lnTo>
                  <a:lnTo>
                    <a:pt x="15406" y="4826"/>
                  </a:lnTo>
                  <a:lnTo>
                    <a:pt x="14181" y="4850"/>
                  </a:lnTo>
                  <a:lnTo>
                    <a:pt x="13006" y="4899"/>
                  </a:lnTo>
                  <a:lnTo>
                    <a:pt x="11904" y="4972"/>
                  </a:lnTo>
                  <a:lnTo>
                    <a:pt x="10826" y="5046"/>
                  </a:lnTo>
                  <a:lnTo>
                    <a:pt x="9797" y="5144"/>
                  </a:lnTo>
                  <a:lnTo>
                    <a:pt x="8818" y="5242"/>
                  </a:lnTo>
                  <a:lnTo>
                    <a:pt x="7887" y="5364"/>
                  </a:lnTo>
                  <a:lnTo>
                    <a:pt x="7030" y="5511"/>
                  </a:lnTo>
                  <a:lnTo>
                    <a:pt x="6197" y="5658"/>
                  </a:lnTo>
                  <a:lnTo>
                    <a:pt x="5413" y="5805"/>
                  </a:lnTo>
                  <a:lnTo>
                    <a:pt x="4679" y="6001"/>
                  </a:lnTo>
                  <a:lnTo>
                    <a:pt x="4017" y="6173"/>
                  </a:lnTo>
                  <a:lnTo>
                    <a:pt x="3381" y="6369"/>
                  </a:lnTo>
                  <a:lnTo>
                    <a:pt x="2817" y="6589"/>
                  </a:lnTo>
                  <a:lnTo>
                    <a:pt x="1323" y="7275"/>
                  </a:lnTo>
                  <a:lnTo>
                    <a:pt x="491" y="7716"/>
                  </a:lnTo>
                  <a:lnTo>
                    <a:pt x="197" y="7862"/>
                  </a:lnTo>
                  <a:lnTo>
                    <a:pt x="25" y="7985"/>
                  </a:lnTo>
                  <a:lnTo>
                    <a:pt x="1" y="8034"/>
                  </a:lnTo>
                  <a:lnTo>
                    <a:pt x="1" y="8083"/>
                  </a:lnTo>
                  <a:lnTo>
                    <a:pt x="1" y="8107"/>
                  </a:lnTo>
                  <a:lnTo>
                    <a:pt x="25" y="8156"/>
                  </a:lnTo>
                  <a:lnTo>
                    <a:pt x="74" y="8181"/>
                  </a:lnTo>
                  <a:lnTo>
                    <a:pt x="148" y="8181"/>
                  </a:lnTo>
                  <a:lnTo>
                    <a:pt x="197" y="8156"/>
                  </a:lnTo>
                  <a:lnTo>
                    <a:pt x="295" y="8083"/>
                  </a:lnTo>
                  <a:lnTo>
                    <a:pt x="491" y="7960"/>
                  </a:lnTo>
                  <a:lnTo>
                    <a:pt x="1127" y="7642"/>
                  </a:lnTo>
                  <a:lnTo>
                    <a:pt x="1984" y="7226"/>
                  </a:lnTo>
                  <a:lnTo>
                    <a:pt x="2891" y="6809"/>
                  </a:lnTo>
                  <a:lnTo>
                    <a:pt x="3478" y="6589"/>
                  </a:lnTo>
                  <a:lnTo>
                    <a:pt x="4091" y="6393"/>
                  </a:lnTo>
                  <a:lnTo>
                    <a:pt x="4752" y="6222"/>
                  </a:lnTo>
                  <a:lnTo>
                    <a:pt x="5487" y="6026"/>
                  </a:lnTo>
                  <a:lnTo>
                    <a:pt x="6246" y="5879"/>
                  </a:lnTo>
                  <a:lnTo>
                    <a:pt x="7079" y="5732"/>
                  </a:lnTo>
                  <a:lnTo>
                    <a:pt x="7936" y="5609"/>
                  </a:lnTo>
                  <a:lnTo>
                    <a:pt x="8867" y="5487"/>
                  </a:lnTo>
                  <a:lnTo>
                    <a:pt x="9846" y="5364"/>
                  </a:lnTo>
                  <a:lnTo>
                    <a:pt x="10850" y="5291"/>
                  </a:lnTo>
                  <a:lnTo>
                    <a:pt x="11928" y="5193"/>
                  </a:lnTo>
                  <a:lnTo>
                    <a:pt x="13030" y="5144"/>
                  </a:lnTo>
                  <a:lnTo>
                    <a:pt x="14206" y="5095"/>
                  </a:lnTo>
                  <a:lnTo>
                    <a:pt x="15406" y="5046"/>
                  </a:lnTo>
                  <a:lnTo>
                    <a:pt x="17977" y="5021"/>
                  </a:lnTo>
                  <a:lnTo>
                    <a:pt x="18761" y="4972"/>
                  </a:lnTo>
                  <a:lnTo>
                    <a:pt x="19569" y="4850"/>
                  </a:lnTo>
                  <a:lnTo>
                    <a:pt x="20378" y="4728"/>
                  </a:lnTo>
                  <a:lnTo>
                    <a:pt x="21210" y="4532"/>
                  </a:lnTo>
                  <a:lnTo>
                    <a:pt x="22019" y="4336"/>
                  </a:lnTo>
                  <a:lnTo>
                    <a:pt x="22827" y="4091"/>
                  </a:lnTo>
                  <a:lnTo>
                    <a:pt x="23635" y="3821"/>
                  </a:lnTo>
                  <a:lnTo>
                    <a:pt x="24394" y="3552"/>
                  </a:lnTo>
                  <a:lnTo>
                    <a:pt x="25104" y="3258"/>
                  </a:lnTo>
                  <a:lnTo>
                    <a:pt x="25790" y="2964"/>
                  </a:lnTo>
                  <a:lnTo>
                    <a:pt x="26427" y="2646"/>
                  </a:lnTo>
                  <a:lnTo>
                    <a:pt x="26990" y="2327"/>
                  </a:lnTo>
                  <a:lnTo>
                    <a:pt x="27480" y="2009"/>
                  </a:lnTo>
                  <a:lnTo>
                    <a:pt x="27896" y="1715"/>
                  </a:lnTo>
                  <a:lnTo>
                    <a:pt x="28215" y="1421"/>
                  </a:lnTo>
                  <a:lnTo>
                    <a:pt x="28362" y="1274"/>
                  </a:lnTo>
                  <a:lnTo>
                    <a:pt x="28460" y="1127"/>
                  </a:lnTo>
                  <a:lnTo>
                    <a:pt x="28533" y="980"/>
                  </a:lnTo>
                  <a:lnTo>
                    <a:pt x="28582" y="809"/>
                  </a:lnTo>
                  <a:lnTo>
                    <a:pt x="28607" y="662"/>
                  </a:lnTo>
                  <a:lnTo>
                    <a:pt x="28558" y="540"/>
                  </a:lnTo>
                  <a:lnTo>
                    <a:pt x="28509" y="417"/>
                  </a:lnTo>
                  <a:lnTo>
                    <a:pt x="28435" y="319"/>
                  </a:lnTo>
                  <a:lnTo>
                    <a:pt x="28337" y="246"/>
                  </a:lnTo>
                  <a:lnTo>
                    <a:pt x="28215" y="172"/>
                  </a:lnTo>
                  <a:lnTo>
                    <a:pt x="28068" y="123"/>
                  </a:lnTo>
                  <a:lnTo>
                    <a:pt x="27921" y="74"/>
                  </a:lnTo>
                  <a:lnTo>
                    <a:pt x="27578" y="25"/>
                  </a:lnTo>
                  <a:lnTo>
                    <a:pt x="2718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AA97424B-29C2-F28D-BBC1-E1672879B6F4}"/>
              </a:ext>
            </a:extLst>
          </p:cNvPr>
          <p:cNvSpPr/>
          <p:nvPr/>
        </p:nvSpPr>
        <p:spPr>
          <a:xfrm>
            <a:off x="2871675" y="971154"/>
            <a:ext cx="429262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Cavolini" panose="03000502040302020204" pitchFamily="66" charset="0"/>
              </a:rPr>
              <a:t>Who’s your Math teacher?</a:t>
            </a:r>
          </a:p>
        </p:txBody>
      </p:sp>
      <p:pic>
        <p:nvPicPr>
          <p:cNvPr id="9" name="Picture 6" descr="رياضيات الفصل الأول - أول متوسط - المنهج السعودي">
            <a:extLst>
              <a:ext uri="{FF2B5EF4-FFF2-40B4-BE49-F238E27FC236}">
                <a16:creationId xmlns:a16="http://schemas.microsoft.com/office/drawing/2014/main" id="{14980EFC-9864-2195-45D4-8B893681B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087" y="2354763"/>
            <a:ext cx="1824215" cy="2168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0" name="Google Shape;3186;p47">
            <a:extLst>
              <a:ext uri="{FF2B5EF4-FFF2-40B4-BE49-F238E27FC236}">
                <a16:creationId xmlns:a16="http://schemas.microsoft.com/office/drawing/2014/main" id="{EEF624C7-2E32-B662-D540-3A50E7661888}"/>
              </a:ext>
            </a:extLst>
          </p:cNvPr>
          <p:cNvGrpSpPr/>
          <p:nvPr/>
        </p:nvGrpSpPr>
        <p:grpSpPr>
          <a:xfrm>
            <a:off x="695040" y="620595"/>
            <a:ext cx="2476752" cy="4324621"/>
            <a:chOff x="3427425" y="539500"/>
            <a:chExt cx="2558100" cy="4466200"/>
          </a:xfrm>
        </p:grpSpPr>
        <p:sp>
          <p:nvSpPr>
            <p:cNvPr id="11" name="Google Shape;3187;p47">
              <a:extLst>
                <a:ext uri="{FF2B5EF4-FFF2-40B4-BE49-F238E27FC236}">
                  <a16:creationId xmlns:a16="http://schemas.microsoft.com/office/drawing/2014/main" id="{EB1243A5-074E-7F6F-1196-407308B662BE}"/>
                </a:ext>
              </a:extLst>
            </p:cNvPr>
            <p:cNvSpPr/>
            <p:nvPr/>
          </p:nvSpPr>
          <p:spPr>
            <a:xfrm>
              <a:off x="3427425" y="4797475"/>
              <a:ext cx="1841950" cy="208225"/>
            </a:xfrm>
            <a:custGeom>
              <a:avLst/>
              <a:gdLst/>
              <a:ahLst/>
              <a:cxnLst/>
              <a:rect l="l" t="t" r="r" b="b"/>
              <a:pathLst>
                <a:path w="73678" h="8329" extrusionOk="0">
                  <a:moveTo>
                    <a:pt x="36839" y="0"/>
                  </a:moveTo>
                  <a:lnTo>
                    <a:pt x="33071" y="27"/>
                  </a:lnTo>
                  <a:lnTo>
                    <a:pt x="29411" y="109"/>
                  </a:lnTo>
                  <a:lnTo>
                    <a:pt x="25889" y="191"/>
                  </a:lnTo>
                  <a:lnTo>
                    <a:pt x="22503" y="328"/>
                  </a:lnTo>
                  <a:lnTo>
                    <a:pt x="19280" y="519"/>
                  </a:lnTo>
                  <a:lnTo>
                    <a:pt x="16249" y="710"/>
                  </a:lnTo>
                  <a:lnTo>
                    <a:pt x="13409" y="956"/>
                  </a:lnTo>
                  <a:lnTo>
                    <a:pt x="10787" y="1229"/>
                  </a:lnTo>
                  <a:lnTo>
                    <a:pt x="8412" y="1529"/>
                  </a:lnTo>
                  <a:lnTo>
                    <a:pt x="6309" y="1857"/>
                  </a:lnTo>
                  <a:lnTo>
                    <a:pt x="5353" y="2021"/>
                  </a:lnTo>
                  <a:lnTo>
                    <a:pt x="4452" y="2185"/>
                  </a:lnTo>
                  <a:lnTo>
                    <a:pt x="3633" y="2376"/>
                  </a:lnTo>
                  <a:lnTo>
                    <a:pt x="2895" y="2540"/>
                  </a:lnTo>
                  <a:lnTo>
                    <a:pt x="2240" y="2731"/>
                  </a:lnTo>
                  <a:lnTo>
                    <a:pt x="1667" y="2922"/>
                  </a:lnTo>
                  <a:lnTo>
                    <a:pt x="1175" y="3141"/>
                  </a:lnTo>
                  <a:lnTo>
                    <a:pt x="765" y="3332"/>
                  </a:lnTo>
                  <a:lnTo>
                    <a:pt x="438" y="3523"/>
                  </a:lnTo>
                  <a:lnTo>
                    <a:pt x="192" y="3741"/>
                  </a:lnTo>
                  <a:lnTo>
                    <a:pt x="110" y="3851"/>
                  </a:lnTo>
                  <a:lnTo>
                    <a:pt x="55" y="3960"/>
                  </a:lnTo>
                  <a:lnTo>
                    <a:pt x="28" y="4069"/>
                  </a:lnTo>
                  <a:lnTo>
                    <a:pt x="1" y="4178"/>
                  </a:lnTo>
                  <a:lnTo>
                    <a:pt x="28" y="4287"/>
                  </a:lnTo>
                  <a:lnTo>
                    <a:pt x="55" y="4369"/>
                  </a:lnTo>
                  <a:lnTo>
                    <a:pt x="110" y="4479"/>
                  </a:lnTo>
                  <a:lnTo>
                    <a:pt x="192" y="4588"/>
                  </a:lnTo>
                  <a:lnTo>
                    <a:pt x="438" y="4806"/>
                  </a:lnTo>
                  <a:lnTo>
                    <a:pt x="765" y="4997"/>
                  </a:lnTo>
                  <a:lnTo>
                    <a:pt x="1175" y="5216"/>
                  </a:lnTo>
                  <a:lnTo>
                    <a:pt x="1667" y="5407"/>
                  </a:lnTo>
                  <a:lnTo>
                    <a:pt x="2240" y="5598"/>
                  </a:lnTo>
                  <a:lnTo>
                    <a:pt x="2895" y="5789"/>
                  </a:lnTo>
                  <a:lnTo>
                    <a:pt x="3633" y="5981"/>
                  </a:lnTo>
                  <a:lnTo>
                    <a:pt x="4452" y="6144"/>
                  </a:lnTo>
                  <a:lnTo>
                    <a:pt x="5353" y="6336"/>
                  </a:lnTo>
                  <a:lnTo>
                    <a:pt x="6309" y="6499"/>
                  </a:lnTo>
                  <a:lnTo>
                    <a:pt x="8412" y="6800"/>
                  </a:lnTo>
                  <a:lnTo>
                    <a:pt x="10787" y="7100"/>
                  </a:lnTo>
                  <a:lnTo>
                    <a:pt x="13409" y="7373"/>
                  </a:lnTo>
                  <a:lnTo>
                    <a:pt x="16249" y="7619"/>
                  </a:lnTo>
                  <a:lnTo>
                    <a:pt x="19280" y="7810"/>
                  </a:lnTo>
                  <a:lnTo>
                    <a:pt x="22503" y="8001"/>
                  </a:lnTo>
                  <a:lnTo>
                    <a:pt x="25889" y="8138"/>
                  </a:lnTo>
                  <a:lnTo>
                    <a:pt x="29411" y="8247"/>
                  </a:lnTo>
                  <a:lnTo>
                    <a:pt x="33071" y="8302"/>
                  </a:lnTo>
                  <a:lnTo>
                    <a:pt x="36839" y="8329"/>
                  </a:lnTo>
                  <a:lnTo>
                    <a:pt x="40608" y="8302"/>
                  </a:lnTo>
                  <a:lnTo>
                    <a:pt x="44267" y="8247"/>
                  </a:lnTo>
                  <a:lnTo>
                    <a:pt x="47817" y="8138"/>
                  </a:lnTo>
                  <a:lnTo>
                    <a:pt x="51176" y="8001"/>
                  </a:lnTo>
                  <a:lnTo>
                    <a:pt x="54398" y="7810"/>
                  </a:lnTo>
                  <a:lnTo>
                    <a:pt x="57457" y="7619"/>
                  </a:lnTo>
                  <a:lnTo>
                    <a:pt x="60269" y="7373"/>
                  </a:lnTo>
                  <a:lnTo>
                    <a:pt x="62891" y="7100"/>
                  </a:lnTo>
                  <a:lnTo>
                    <a:pt x="65267" y="6800"/>
                  </a:lnTo>
                  <a:lnTo>
                    <a:pt x="67397" y="6499"/>
                  </a:lnTo>
                  <a:lnTo>
                    <a:pt x="68353" y="6336"/>
                  </a:lnTo>
                  <a:lnTo>
                    <a:pt x="69254" y="6144"/>
                  </a:lnTo>
                  <a:lnTo>
                    <a:pt x="70046" y="5981"/>
                  </a:lnTo>
                  <a:lnTo>
                    <a:pt x="70783" y="5789"/>
                  </a:lnTo>
                  <a:lnTo>
                    <a:pt x="71466" y="5598"/>
                  </a:lnTo>
                  <a:lnTo>
                    <a:pt x="72039" y="5407"/>
                  </a:lnTo>
                  <a:lnTo>
                    <a:pt x="72531" y="5216"/>
                  </a:lnTo>
                  <a:lnTo>
                    <a:pt x="72940" y="4997"/>
                  </a:lnTo>
                  <a:lnTo>
                    <a:pt x="73268" y="4806"/>
                  </a:lnTo>
                  <a:lnTo>
                    <a:pt x="73486" y="4588"/>
                  </a:lnTo>
                  <a:lnTo>
                    <a:pt x="73568" y="4479"/>
                  </a:lnTo>
                  <a:lnTo>
                    <a:pt x="73650" y="4369"/>
                  </a:lnTo>
                  <a:lnTo>
                    <a:pt x="73678" y="4287"/>
                  </a:lnTo>
                  <a:lnTo>
                    <a:pt x="73678" y="4178"/>
                  </a:lnTo>
                  <a:lnTo>
                    <a:pt x="73678" y="4069"/>
                  </a:lnTo>
                  <a:lnTo>
                    <a:pt x="73650" y="3960"/>
                  </a:lnTo>
                  <a:lnTo>
                    <a:pt x="73568" y="3851"/>
                  </a:lnTo>
                  <a:lnTo>
                    <a:pt x="73486" y="3741"/>
                  </a:lnTo>
                  <a:lnTo>
                    <a:pt x="73268" y="3523"/>
                  </a:lnTo>
                  <a:lnTo>
                    <a:pt x="72940" y="3332"/>
                  </a:lnTo>
                  <a:lnTo>
                    <a:pt x="72531" y="3141"/>
                  </a:lnTo>
                  <a:lnTo>
                    <a:pt x="72039" y="2922"/>
                  </a:lnTo>
                  <a:lnTo>
                    <a:pt x="71466" y="2731"/>
                  </a:lnTo>
                  <a:lnTo>
                    <a:pt x="70783" y="2540"/>
                  </a:lnTo>
                  <a:lnTo>
                    <a:pt x="70046" y="2376"/>
                  </a:lnTo>
                  <a:lnTo>
                    <a:pt x="69254" y="2185"/>
                  </a:lnTo>
                  <a:lnTo>
                    <a:pt x="68353" y="2021"/>
                  </a:lnTo>
                  <a:lnTo>
                    <a:pt x="67397" y="1857"/>
                  </a:lnTo>
                  <a:lnTo>
                    <a:pt x="65267" y="1529"/>
                  </a:lnTo>
                  <a:lnTo>
                    <a:pt x="62891" y="1229"/>
                  </a:lnTo>
                  <a:lnTo>
                    <a:pt x="60269" y="956"/>
                  </a:lnTo>
                  <a:lnTo>
                    <a:pt x="57457" y="710"/>
                  </a:lnTo>
                  <a:lnTo>
                    <a:pt x="54398" y="519"/>
                  </a:lnTo>
                  <a:lnTo>
                    <a:pt x="51176" y="328"/>
                  </a:lnTo>
                  <a:lnTo>
                    <a:pt x="47817" y="191"/>
                  </a:lnTo>
                  <a:lnTo>
                    <a:pt x="44267" y="109"/>
                  </a:lnTo>
                  <a:lnTo>
                    <a:pt x="40608" y="27"/>
                  </a:lnTo>
                  <a:lnTo>
                    <a:pt x="36839" y="0"/>
                  </a:lnTo>
                  <a:close/>
                </a:path>
              </a:pathLst>
            </a:cu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88;p47">
              <a:extLst>
                <a:ext uri="{FF2B5EF4-FFF2-40B4-BE49-F238E27FC236}">
                  <a16:creationId xmlns:a16="http://schemas.microsoft.com/office/drawing/2014/main" id="{FA51B370-37EF-913A-125C-0DF45C71037C}"/>
                </a:ext>
              </a:extLst>
            </p:cNvPr>
            <p:cNvSpPr/>
            <p:nvPr/>
          </p:nvSpPr>
          <p:spPr>
            <a:xfrm>
              <a:off x="3427425" y="4797475"/>
              <a:ext cx="1841950" cy="208225"/>
            </a:xfrm>
            <a:custGeom>
              <a:avLst/>
              <a:gdLst/>
              <a:ahLst/>
              <a:cxnLst/>
              <a:rect l="l" t="t" r="r" b="b"/>
              <a:pathLst>
                <a:path w="73678" h="8329" fill="none" extrusionOk="0">
                  <a:moveTo>
                    <a:pt x="36839" y="0"/>
                  </a:moveTo>
                  <a:lnTo>
                    <a:pt x="36839" y="0"/>
                  </a:lnTo>
                  <a:lnTo>
                    <a:pt x="33071" y="27"/>
                  </a:lnTo>
                  <a:lnTo>
                    <a:pt x="29411" y="109"/>
                  </a:lnTo>
                  <a:lnTo>
                    <a:pt x="25889" y="191"/>
                  </a:lnTo>
                  <a:lnTo>
                    <a:pt x="22503" y="328"/>
                  </a:lnTo>
                  <a:lnTo>
                    <a:pt x="19280" y="519"/>
                  </a:lnTo>
                  <a:lnTo>
                    <a:pt x="16249" y="710"/>
                  </a:lnTo>
                  <a:lnTo>
                    <a:pt x="13409" y="956"/>
                  </a:lnTo>
                  <a:lnTo>
                    <a:pt x="10787" y="1229"/>
                  </a:lnTo>
                  <a:lnTo>
                    <a:pt x="8412" y="1529"/>
                  </a:lnTo>
                  <a:lnTo>
                    <a:pt x="6309" y="1857"/>
                  </a:lnTo>
                  <a:lnTo>
                    <a:pt x="5353" y="2021"/>
                  </a:lnTo>
                  <a:lnTo>
                    <a:pt x="4452" y="2185"/>
                  </a:lnTo>
                  <a:lnTo>
                    <a:pt x="3633" y="2376"/>
                  </a:lnTo>
                  <a:lnTo>
                    <a:pt x="2895" y="2540"/>
                  </a:lnTo>
                  <a:lnTo>
                    <a:pt x="2240" y="2731"/>
                  </a:lnTo>
                  <a:lnTo>
                    <a:pt x="1667" y="2922"/>
                  </a:lnTo>
                  <a:lnTo>
                    <a:pt x="1175" y="3141"/>
                  </a:lnTo>
                  <a:lnTo>
                    <a:pt x="765" y="3332"/>
                  </a:lnTo>
                  <a:lnTo>
                    <a:pt x="438" y="3523"/>
                  </a:lnTo>
                  <a:lnTo>
                    <a:pt x="192" y="3741"/>
                  </a:lnTo>
                  <a:lnTo>
                    <a:pt x="110" y="3851"/>
                  </a:lnTo>
                  <a:lnTo>
                    <a:pt x="55" y="3960"/>
                  </a:lnTo>
                  <a:lnTo>
                    <a:pt x="28" y="4069"/>
                  </a:lnTo>
                  <a:lnTo>
                    <a:pt x="1" y="4178"/>
                  </a:lnTo>
                  <a:lnTo>
                    <a:pt x="1" y="4178"/>
                  </a:lnTo>
                  <a:lnTo>
                    <a:pt x="28" y="4287"/>
                  </a:lnTo>
                  <a:lnTo>
                    <a:pt x="55" y="4369"/>
                  </a:lnTo>
                  <a:lnTo>
                    <a:pt x="110" y="4479"/>
                  </a:lnTo>
                  <a:lnTo>
                    <a:pt x="192" y="4588"/>
                  </a:lnTo>
                  <a:lnTo>
                    <a:pt x="438" y="4806"/>
                  </a:lnTo>
                  <a:lnTo>
                    <a:pt x="765" y="4997"/>
                  </a:lnTo>
                  <a:lnTo>
                    <a:pt x="1175" y="5216"/>
                  </a:lnTo>
                  <a:lnTo>
                    <a:pt x="1667" y="5407"/>
                  </a:lnTo>
                  <a:lnTo>
                    <a:pt x="2240" y="5598"/>
                  </a:lnTo>
                  <a:lnTo>
                    <a:pt x="2895" y="5789"/>
                  </a:lnTo>
                  <a:lnTo>
                    <a:pt x="3633" y="5981"/>
                  </a:lnTo>
                  <a:lnTo>
                    <a:pt x="4452" y="6144"/>
                  </a:lnTo>
                  <a:lnTo>
                    <a:pt x="5353" y="6336"/>
                  </a:lnTo>
                  <a:lnTo>
                    <a:pt x="6309" y="6499"/>
                  </a:lnTo>
                  <a:lnTo>
                    <a:pt x="8412" y="6800"/>
                  </a:lnTo>
                  <a:lnTo>
                    <a:pt x="10787" y="7100"/>
                  </a:lnTo>
                  <a:lnTo>
                    <a:pt x="13409" y="7373"/>
                  </a:lnTo>
                  <a:lnTo>
                    <a:pt x="16249" y="7619"/>
                  </a:lnTo>
                  <a:lnTo>
                    <a:pt x="19280" y="7810"/>
                  </a:lnTo>
                  <a:lnTo>
                    <a:pt x="22503" y="8001"/>
                  </a:lnTo>
                  <a:lnTo>
                    <a:pt x="25889" y="8138"/>
                  </a:lnTo>
                  <a:lnTo>
                    <a:pt x="29411" y="8247"/>
                  </a:lnTo>
                  <a:lnTo>
                    <a:pt x="33071" y="8302"/>
                  </a:lnTo>
                  <a:lnTo>
                    <a:pt x="36839" y="8329"/>
                  </a:lnTo>
                  <a:lnTo>
                    <a:pt x="36839" y="8329"/>
                  </a:lnTo>
                  <a:lnTo>
                    <a:pt x="40608" y="8302"/>
                  </a:lnTo>
                  <a:lnTo>
                    <a:pt x="44267" y="8247"/>
                  </a:lnTo>
                  <a:lnTo>
                    <a:pt x="47817" y="8138"/>
                  </a:lnTo>
                  <a:lnTo>
                    <a:pt x="51176" y="8001"/>
                  </a:lnTo>
                  <a:lnTo>
                    <a:pt x="54398" y="7810"/>
                  </a:lnTo>
                  <a:lnTo>
                    <a:pt x="57457" y="7619"/>
                  </a:lnTo>
                  <a:lnTo>
                    <a:pt x="60269" y="7373"/>
                  </a:lnTo>
                  <a:lnTo>
                    <a:pt x="62891" y="7100"/>
                  </a:lnTo>
                  <a:lnTo>
                    <a:pt x="65267" y="6800"/>
                  </a:lnTo>
                  <a:lnTo>
                    <a:pt x="67397" y="6499"/>
                  </a:lnTo>
                  <a:lnTo>
                    <a:pt x="68353" y="6336"/>
                  </a:lnTo>
                  <a:lnTo>
                    <a:pt x="69254" y="6144"/>
                  </a:lnTo>
                  <a:lnTo>
                    <a:pt x="70046" y="5981"/>
                  </a:lnTo>
                  <a:lnTo>
                    <a:pt x="70783" y="5789"/>
                  </a:lnTo>
                  <a:lnTo>
                    <a:pt x="71466" y="5598"/>
                  </a:lnTo>
                  <a:lnTo>
                    <a:pt x="72039" y="5407"/>
                  </a:lnTo>
                  <a:lnTo>
                    <a:pt x="72531" y="5216"/>
                  </a:lnTo>
                  <a:lnTo>
                    <a:pt x="72940" y="4997"/>
                  </a:lnTo>
                  <a:lnTo>
                    <a:pt x="73268" y="4806"/>
                  </a:lnTo>
                  <a:lnTo>
                    <a:pt x="73486" y="4588"/>
                  </a:lnTo>
                  <a:lnTo>
                    <a:pt x="73568" y="4479"/>
                  </a:lnTo>
                  <a:lnTo>
                    <a:pt x="73650" y="4369"/>
                  </a:lnTo>
                  <a:lnTo>
                    <a:pt x="73678" y="4287"/>
                  </a:lnTo>
                  <a:lnTo>
                    <a:pt x="73678" y="4178"/>
                  </a:lnTo>
                  <a:lnTo>
                    <a:pt x="73678" y="4178"/>
                  </a:lnTo>
                  <a:lnTo>
                    <a:pt x="73678" y="4069"/>
                  </a:lnTo>
                  <a:lnTo>
                    <a:pt x="73650" y="3960"/>
                  </a:lnTo>
                  <a:lnTo>
                    <a:pt x="73568" y="3851"/>
                  </a:lnTo>
                  <a:lnTo>
                    <a:pt x="73486" y="3741"/>
                  </a:lnTo>
                  <a:lnTo>
                    <a:pt x="73268" y="3523"/>
                  </a:lnTo>
                  <a:lnTo>
                    <a:pt x="72940" y="3332"/>
                  </a:lnTo>
                  <a:lnTo>
                    <a:pt x="72531" y="3141"/>
                  </a:lnTo>
                  <a:lnTo>
                    <a:pt x="72039" y="2922"/>
                  </a:lnTo>
                  <a:lnTo>
                    <a:pt x="71466" y="2731"/>
                  </a:lnTo>
                  <a:lnTo>
                    <a:pt x="70783" y="2540"/>
                  </a:lnTo>
                  <a:lnTo>
                    <a:pt x="70046" y="2376"/>
                  </a:lnTo>
                  <a:lnTo>
                    <a:pt x="69254" y="2185"/>
                  </a:lnTo>
                  <a:lnTo>
                    <a:pt x="68353" y="2021"/>
                  </a:lnTo>
                  <a:lnTo>
                    <a:pt x="67397" y="1857"/>
                  </a:lnTo>
                  <a:lnTo>
                    <a:pt x="65267" y="1529"/>
                  </a:lnTo>
                  <a:lnTo>
                    <a:pt x="62891" y="1229"/>
                  </a:lnTo>
                  <a:lnTo>
                    <a:pt x="60269" y="956"/>
                  </a:lnTo>
                  <a:lnTo>
                    <a:pt x="57457" y="710"/>
                  </a:lnTo>
                  <a:lnTo>
                    <a:pt x="54398" y="519"/>
                  </a:lnTo>
                  <a:lnTo>
                    <a:pt x="51176" y="328"/>
                  </a:lnTo>
                  <a:lnTo>
                    <a:pt x="47817" y="191"/>
                  </a:lnTo>
                  <a:lnTo>
                    <a:pt x="44267" y="109"/>
                  </a:lnTo>
                  <a:lnTo>
                    <a:pt x="40608" y="27"/>
                  </a:lnTo>
                  <a:lnTo>
                    <a:pt x="36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189;p47">
              <a:extLst>
                <a:ext uri="{FF2B5EF4-FFF2-40B4-BE49-F238E27FC236}">
                  <a16:creationId xmlns:a16="http://schemas.microsoft.com/office/drawing/2014/main" id="{F1957651-250F-A5E9-C7A3-5EA1FFC77056}"/>
                </a:ext>
              </a:extLst>
            </p:cNvPr>
            <p:cNvSpPr/>
            <p:nvPr/>
          </p:nvSpPr>
          <p:spPr>
            <a:xfrm>
              <a:off x="4775075" y="1390800"/>
              <a:ext cx="672475" cy="867050"/>
            </a:xfrm>
            <a:custGeom>
              <a:avLst/>
              <a:gdLst/>
              <a:ahLst/>
              <a:cxnLst/>
              <a:rect l="l" t="t" r="r" b="b"/>
              <a:pathLst>
                <a:path w="26899" h="34682" extrusionOk="0">
                  <a:moveTo>
                    <a:pt x="23267" y="1"/>
                  </a:moveTo>
                  <a:lnTo>
                    <a:pt x="23130" y="28"/>
                  </a:lnTo>
                  <a:lnTo>
                    <a:pt x="22994" y="83"/>
                  </a:lnTo>
                  <a:lnTo>
                    <a:pt x="22885" y="219"/>
                  </a:lnTo>
                  <a:lnTo>
                    <a:pt x="22748" y="411"/>
                  </a:lnTo>
                  <a:lnTo>
                    <a:pt x="22639" y="656"/>
                  </a:lnTo>
                  <a:lnTo>
                    <a:pt x="22530" y="929"/>
                  </a:lnTo>
                  <a:lnTo>
                    <a:pt x="22339" y="1612"/>
                  </a:lnTo>
                  <a:lnTo>
                    <a:pt x="22120" y="2431"/>
                  </a:lnTo>
                  <a:lnTo>
                    <a:pt x="21929" y="3360"/>
                  </a:lnTo>
                  <a:lnTo>
                    <a:pt x="21519" y="5435"/>
                  </a:lnTo>
                  <a:lnTo>
                    <a:pt x="21492" y="4834"/>
                  </a:lnTo>
                  <a:lnTo>
                    <a:pt x="21437" y="4206"/>
                  </a:lnTo>
                  <a:lnTo>
                    <a:pt x="21383" y="3469"/>
                  </a:lnTo>
                  <a:lnTo>
                    <a:pt x="21273" y="2732"/>
                  </a:lnTo>
                  <a:lnTo>
                    <a:pt x="21192" y="2377"/>
                  </a:lnTo>
                  <a:lnTo>
                    <a:pt x="21110" y="2076"/>
                  </a:lnTo>
                  <a:lnTo>
                    <a:pt x="21028" y="1803"/>
                  </a:lnTo>
                  <a:lnTo>
                    <a:pt x="20918" y="1585"/>
                  </a:lnTo>
                  <a:lnTo>
                    <a:pt x="20809" y="1421"/>
                  </a:lnTo>
                  <a:lnTo>
                    <a:pt x="20755" y="1394"/>
                  </a:lnTo>
                  <a:lnTo>
                    <a:pt x="20673" y="1339"/>
                  </a:lnTo>
                  <a:lnTo>
                    <a:pt x="20618" y="1366"/>
                  </a:lnTo>
                  <a:lnTo>
                    <a:pt x="20563" y="1421"/>
                  </a:lnTo>
                  <a:lnTo>
                    <a:pt x="20509" y="1557"/>
                  </a:lnTo>
                  <a:lnTo>
                    <a:pt x="20427" y="1721"/>
                  </a:lnTo>
                  <a:lnTo>
                    <a:pt x="20318" y="2213"/>
                  </a:lnTo>
                  <a:lnTo>
                    <a:pt x="20208" y="2841"/>
                  </a:lnTo>
                  <a:lnTo>
                    <a:pt x="20099" y="3606"/>
                  </a:lnTo>
                  <a:lnTo>
                    <a:pt x="20017" y="4479"/>
                  </a:lnTo>
                  <a:lnTo>
                    <a:pt x="19826" y="6446"/>
                  </a:lnTo>
                  <a:lnTo>
                    <a:pt x="19717" y="8494"/>
                  </a:lnTo>
                  <a:lnTo>
                    <a:pt x="19635" y="10433"/>
                  </a:lnTo>
                  <a:lnTo>
                    <a:pt x="19608" y="12044"/>
                  </a:lnTo>
                  <a:lnTo>
                    <a:pt x="19608" y="12672"/>
                  </a:lnTo>
                  <a:lnTo>
                    <a:pt x="19662" y="13109"/>
                  </a:lnTo>
                  <a:lnTo>
                    <a:pt x="19608" y="13109"/>
                  </a:lnTo>
                  <a:lnTo>
                    <a:pt x="15976" y="27664"/>
                  </a:lnTo>
                  <a:lnTo>
                    <a:pt x="1" y="19171"/>
                  </a:lnTo>
                  <a:lnTo>
                    <a:pt x="1" y="19171"/>
                  </a:lnTo>
                  <a:lnTo>
                    <a:pt x="2731" y="28592"/>
                  </a:lnTo>
                  <a:lnTo>
                    <a:pt x="5135" y="29521"/>
                  </a:lnTo>
                  <a:lnTo>
                    <a:pt x="7783" y="30586"/>
                  </a:lnTo>
                  <a:lnTo>
                    <a:pt x="10514" y="31705"/>
                  </a:lnTo>
                  <a:lnTo>
                    <a:pt x="13163" y="32743"/>
                  </a:lnTo>
                  <a:lnTo>
                    <a:pt x="14392" y="33235"/>
                  </a:lnTo>
                  <a:lnTo>
                    <a:pt x="15593" y="33671"/>
                  </a:lnTo>
                  <a:lnTo>
                    <a:pt x="16658" y="34026"/>
                  </a:lnTo>
                  <a:lnTo>
                    <a:pt x="17642" y="34327"/>
                  </a:lnTo>
                  <a:lnTo>
                    <a:pt x="18488" y="34545"/>
                  </a:lnTo>
                  <a:lnTo>
                    <a:pt x="18870" y="34627"/>
                  </a:lnTo>
                  <a:lnTo>
                    <a:pt x="19198" y="34682"/>
                  </a:lnTo>
                  <a:lnTo>
                    <a:pt x="19744" y="34682"/>
                  </a:lnTo>
                  <a:lnTo>
                    <a:pt x="19935" y="34655"/>
                  </a:lnTo>
                  <a:lnTo>
                    <a:pt x="20099" y="34600"/>
                  </a:lnTo>
                  <a:lnTo>
                    <a:pt x="20181" y="34518"/>
                  </a:lnTo>
                  <a:lnTo>
                    <a:pt x="20290" y="34409"/>
                  </a:lnTo>
                  <a:lnTo>
                    <a:pt x="20454" y="34136"/>
                  </a:lnTo>
                  <a:lnTo>
                    <a:pt x="20645" y="33808"/>
                  </a:lnTo>
                  <a:lnTo>
                    <a:pt x="20809" y="33371"/>
                  </a:lnTo>
                  <a:lnTo>
                    <a:pt x="20973" y="32907"/>
                  </a:lnTo>
                  <a:lnTo>
                    <a:pt x="21164" y="32333"/>
                  </a:lnTo>
                  <a:lnTo>
                    <a:pt x="21301" y="31733"/>
                  </a:lnTo>
                  <a:lnTo>
                    <a:pt x="21465" y="31077"/>
                  </a:lnTo>
                  <a:lnTo>
                    <a:pt x="21765" y="29603"/>
                  </a:lnTo>
                  <a:lnTo>
                    <a:pt x="22065" y="27991"/>
                  </a:lnTo>
                  <a:lnTo>
                    <a:pt x="22339" y="26298"/>
                  </a:lnTo>
                  <a:lnTo>
                    <a:pt x="22584" y="24523"/>
                  </a:lnTo>
                  <a:lnTo>
                    <a:pt x="23049" y="21001"/>
                  </a:lnTo>
                  <a:lnTo>
                    <a:pt x="23431" y="17778"/>
                  </a:lnTo>
                  <a:lnTo>
                    <a:pt x="23731" y="15239"/>
                  </a:lnTo>
                  <a:lnTo>
                    <a:pt x="23840" y="14310"/>
                  </a:lnTo>
                  <a:lnTo>
                    <a:pt x="23950" y="13682"/>
                  </a:lnTo>
                  <a:lnTo>
                    <a:pt x="24387" y="12754"/>
                  </a:lnTo>
                  <a:lnTo>
                    <a:pt x="25015" y="11361"/>
                  </a:lnTo>
                  <a:lnTo>
                    <a:pt x="25315" y="10624"/>
                  </a:lnTo>
                  <a:lnTo>
                    <a:pt x="25588" y="9941"/>
                  </a:lnTo>
                  <a:lnTo>
                    <a:pt x="25807" y="9340"/>
                  </a:lnTo>
                  <a:lnTo>
                    <a:pt x="25916" y="8903"/>
                  </a:lnTo>
                  <a:lnTo>
                    <a:pt x="26052" y="8357"/>
                  </a:lnTo>
                  <a:lnTo>
                    <a:pt x="26216" y="7620"/>
                  </a:lnTo>
                  <a:lnTo>
                    <a:pt x="26626" y="5872"/>
                  </a:lnTo>
                  <a:lnTo>
                    <a:pt x="26790" y="5026"/>
                  </a:lnTo>
                  <a:lnTo>
                    <a:pt x="26899" y="4288"/>
                  </a:lnTo>
                  <a:lnTo>
                    <a:pt x="26899" y="3988"/>
                  </a:lnTo>
                  <a:lnTo>
                    <a:pt x="26899" y="3742"/>
                  </a:lnTo>
                  <a:lnTo>
                    <a:pt x="26872" y="3578"/>
                  </a:lnTo>
                  <a:lnTo>
                    <a:pt x="26844" y="3524"/>
                  </a:lnTo>
                  <a:lnTo>
                    <a:pt x="26790" y="3496"/>
                  </a:lnTo>
                  <a:lnTo>
                    <a:pt x="26708" y="3496"/>
                  </a:lnTo>
                  <a:lnTo>
                    <a:pt x="26599" y="3551"/>
                  </a:lnTo>
                  <a:lnTo>
                    <a:pt x="26462" y="3687"/>
                  </a:lnTo>
                  <a:lnTo>
                    <a:pt x="26298" y="3851"/>
                  </a:lnTo>
                  <a:lnTo>
                    <a:pt x="25998" y="4316"/>
                  </a:lnTo>
                  <a:lnTo>
                    <a:pt x="25670" y="4862"/>
                  </a:lnTo>
                  <a:lnTo>
                    <a:pt x="25370" y="5435"/>
                  </a:lnTo>
                  <a:lnTo>
                    <a:pt x="25124" y="5927"/>
                  </a:lnTo>
                  <a:lnTo>
                    <a:pt x="24905" y="6391"/>
                  </a:lnTo>
                  <a:lnTo>
                    <a:pt x="25015" y="5626"/>
                  </a:lnTo>
                  <a:lnTo>
                    <a:pt x="25124" y="4807"/>
                  </a:lnTo>
                  <a:lnTo>
                    <a:pt x="25233" y="3879"/>
                  </a:lnTo>
                  <a:lnTo>
                    <a:pt x="25315" y="2950"/>
                  </a:lnTo>
                  <a:lnTo>
                    <a:pt x="25370" y="2131"/>
                  </a:lnTo>
                  <a:lnTo>
                    <a:pt x="25342" y="1803"/>
                  </a:lnTo>
                  <a:lnTo>
                    <a:pt x="25315" y="1530"/>
                  </a:lnTo>
                  <a:lnTo>
                    <a:pt x="25260" y="1339"/>
                  </a:lnTo>
                  <a:lnTo>
                    <a:pt x="25233" y="1284"/>
                  </a:lnTo>
                  <a:lnTo>
                    <a:pt x="25179" y="1257"/>
                  </a:lnTo>
                  <a:lnTo>
                    <a:pt x="25124" y="1257"/>
                  </a:lnTo>
                  <a:lnTo>
                    <a:pt x="25069" y="1284"/>
                  </a:lnTo>
                  <a:lnTo>
                    <a:pt x="24933" y="1394"/>
                  </a:lnTo>
                  <a:lnTo>
                    <a:pt x="24796" y="1612"/>
                  </a:lnTo>
                  <a:lnTo>
                    <a:pt x="24632" y="1885"/>
                  </a:lnTo>
                  <a:lnTo>
                    <a:pt x="24277" y="2622"/>
                  </a:lnTo>
                  <a:lnTo>
                    <a:pt x="23950" y="3442"/>
                  </a:lnTo>
                  <a:lnTo>
                    <a:pt x="23622" y="4288"/>
                  </a:lnTo>
                  <a:lnTo>
                    <a:pt x="23349" y="5053"/>
                  </a:lnTo>
                  <a:lnTo>
                    <a:pt x="23103" y="5790"/>
                  </a:lnTo>
                  <a:lnTo>
                    <a:pt x="23240" y="4889"/>
                  </a:lnTo>
                  <a:lnTo>
                    <a:pt x="23376" y="3988"/>
                  </a:lnTo>
                  <a:lnTo>
                    <a:pt x="23485" y="2950"/>
                  </a:lnTo>
                  <a:lnTo>
                    <a:pt x="23567" y="1885"/>
                  </a:lnTo>
                  <a:lnTo>
                    <a:pt x="23567" y="1394"/>
                  </a:lnTo>
                  <a:lnTo>
                    <a:pt x="23567" y="957"/>
                  </a:lnTo>
                  <a:lnTo>
                    <a:pt x="23540" y="574"/>
                  </a:lnTo>
                  <a:lnTo>
                    <a:pt x="23485" y="301"/>
                  </a:lnTo>
                  <a:lnTo>
                    <a:pt x="23458" y="192"/>
                  </a:lnTo>
                  <a:lnTo>
                    <a:pt x="23404" y="83"/>
                  </a:lnTo>
                  <a:lnTo>
                    <a:pt x="23349" y="28"/>
                  </a:lnTo>
                  <a:lnTo>
                    <a:pt x="232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190;p47">
              <a:extLst>
                <a:ext uri="{FF2B5EF4-FFF2-40B4-BE49-F238E27FC236}">
                  <a16:creationId xmlns:a16="http://schemas.microsoft.com/office/drawing/2014/main" id="{87E7F5A0-039F-EBD4-74C8-656E1A2312CF}"/>
                </a:ext>
              </a:extLst>
            </p:cNvPr>
            <p:cNvSpPr/>
            <p:nvPr/>
          </p:nvSpPr>
          <p:spPr>
            <a:xfrm>
              <a:off x="4929375" y="1386725"/>
              <a:ext cx="522975" cy="875925"/>
            </a:xfrm>
            <a:custGeom>
              <a:avLst/>
              <a:gdLst/>
              <a:ahLst/>
              <a:cxnLst/>
              <a:rect l="l" t="t" r="r" b="b"/>
              <a:pathLst>
                <a:path w="20919" h="35037" extrusionOk="0">
                  <a:moveTo>
                    <a:pt x="16986" y="0"/>
                  </a:moveTo>
                  <a:lnTo>
                    <a:pt x="16849" y="27"/>
                  </a:lnTo>
                  <a:lnTo>
                    <a:pt x="16740" y="109"/>
                  </a:lnTo>
                  <a:lnTo>
                    <a:pt x="16603" y="219"/>
                  </a:lnTo>
                  <a:lnTo>
                    <a:pt x="16494" y="355"/>
                  </a:lnTo>
                  <a:lnTo>
                    <a:pt x="16385" y="546"/>
                  </a:lnTo>
                  <a:lnTo>
                    <a:pt x="16303" y="765"/>
                  </a:lnTo>
                  <a:lnTo>
                    <a:pt x="16194" y="1010"/>
                  </a:lnTo>
                  <a:lnTo>
                    <a:pt x="16003" y="1611"/>
                  </a:lnTo>
                  <a:lnTo>
                    <a:pt x="15839" y="2349"/>
                  </a:lnTo>
                  <a:lnTo>
                    <a:pt x="15648" y="3195"/>
                  </a:lnTo>
                  <a:lnTo>
                    <a:pt x="15457" y="4178"/>
                  </a:lnTo>
                  <a:lnTo>
                    <a:pt x="15347" y="3250"/>
                  </a:lnTo>
                  <a:lnTo>
                    <a:pt x="15265" y="2785"/>
                  </a:lnTo>
                  <a:lnTo>
                    <a:pt x="15156" y="2349"/>
                  </a:lnTo>
                  <a:lnTo>
                    <a:pt x="15047" y="1966"/>
                  </a:lnTo>
                  <a:lnTo>
                    <a:pt x="14910" y="1666"/>
                  </a:lnTo>
                  <a:lnTo>
                    <a:pt x="14828" y="1557"/>
                  </a:lnTo>
                  <a:lnTo>
                    <a:pt x="14746" y="1447"/>
                  </a:lnTo>
                  <a:lnTo>
                    <a:pt x="14665" y="1393"/>
                  </a:lnTo>
                  <a:lnTo>
                    <a:pt x="14555" y="1338"/>
                  </a:lnTo>
                  <a:lnTo>
                    <a:pt x="14446" y="1338"/>
                  </a:lnTo>
                  <a:lnTo>
                    <a:pt x="14310" y="1393"/>
                  </a:lnTo>
                  <a:lnTo>
                    <a:pt x="14255" y="1475"/>
                  </a:lnTo>
                  <a:lnTo>
                    <a:pt x="14173" y="1611"/>
                  </a:lnTo>
                  <a:lnTo>
                    <a:pt x="14064" y="2021"/>
                  </a:lnTo>
                  <a:lnTo>
                    <a:pt x="13927" y="2567"/>
                  </a:lnTo>
                  <a:lnTo>
                    <a:pt x="13818" y="3250"/>
                  </a:lnTo>
                  <a:lnTo>
                    <a:pt x="13709" y="4014"/>
                  </a:lnTo>
                  <a:lnTo>
                    <a:pt x="13627" y="4888"/>
                  </a:lnTo>
                  <a:lnTo>
                    <a:pt x="13463" y="6800"/>
                  </a:lnTo>
                  <a:lnTo>
                    <a:pt x="13354" y="8766"/>
                  </a:lnTo>
                  <a:lnTo>
                    <a:pt x="13272" y="10596"/>
                  </a:lnTo>
                  <a:lnTo>
                    <a:pt x="13272" y="12125"/>
                  </a:lnTo>
                  <a:lnTo>
                    <a:pt x="13272" y="12726"/>
                  </a:lnTo>
                  <a:lnTo>
                    <a:pt x="13272" y="13162"/>
                  </a:lnTo>
                  <a:lnTo>
                    <a:pt x="13245" y="13244"/>
                  </a:lnTo>
                  <a:lnTo>
                    <a:pt x="9695" y="27581"/>
                  </a:lnTo>
                  <a:lnTo>
                    <a:pt x="2977" y="24004"/>
                  </a:lnTo>
                  <a:lnTo>
                    <a:pt x="2922" y="23976"/>
                  </a:lnTo>
                  <a:lnTo>
                    <a:pt x="2840" y="24004"/>
                  </a:lnTo>
                  <a:lnTo>
                    <a:pt x="2786" y="24031"/>
                  </a:lnTo>
                  <a:lnTo>
                    <a:pt x="2758" y="24086"/>
                  </a:lnTo>
                  <a:lnTo>
                    <a:pt x="2731" y="24140"/>
                  </a:lnTo>
                  <a:lnTo>
                    <a:pt x="2731" y="24222"/>
                  </a:lnTo>
                  <a:lnTo>
                    <a:pt x="2758" y="24277"/>
                  </a:lnTo>
                  <a:lnTo>
                    <a:pt x="2813" y="24331"/>
                  </a:lnTo>
                  <a:lnTo>
                    <a:pt x="9722" y="27991"/>
                  </a:lnTo>
                  <a:lnTo>
                    <a:pt x="9804" y="28018"/>
                  </a:lnTo>
                  <a:lnTo>
                    <a:pt x="9886" y="27991"/>
                  </a:lnTo>
                  <a:lnTo>
                    <a:pt x="9940" y="27963"/>
                  </a:lnTo>
                  <a:lnTo>
                    <a:pt x="9995" y="27881"/>
                  </a:lnTo>
                  <a:lnTo>
                    <a:pt x="13572" y="13436"/>
                  </a:lnTo>
                  <a:lnTo>
                    <a:pt x="13600" y="13408"/>
                  </a:lnTo>
                  <a:lnTo>
                    <a:pt x="13654" y="13354"/>
                  </a:lnTo>
                  <a:lnTo>
                    <a:pt x="13654" y="13272"/>
                  </a:lnTo>
                  <a:lnTo>
                    <a:pt x="13627" y="12807"/>
                  </a:lnTo>
                  <a:lnTo>
                    <a:pt x="13600" y="12207"/>
                  </a:lnTo>
                  <a:lnTo>
                    <a:pt x="13627" y="10705"/>
                  </a:lnTo>
                  <a:lnTo>
                    <a:pt x="13681" y="8930"/>
                  </a:lnTo>
                  <a:lnTo>
                    <a:pt x="13818" y="7045"/>
                  </a:lnTo>
                  <a:lnTo>
                    <a:pt x="13955" y="5189"/>
                  </a:lnTo>
                  <a:lnTo>
                    <a:pt x="14146" y="3577"/>
                  </a:lnTo>
                  <a:lnTo>
                    <a:pt x="14228" y="2922"/>
                  </a:lnTo>
                  <a:lnTo>
                    <a:pt x="14337" y="2376"/>
                  </a:lnTo>
                  <a:lnTo>
                    <a:pt x="14419" y="1966"/>
                  </a:lnTo>
                  <a:lnTo>
                    <a:pt x="14528" y="1720"/>
                  </a:lnTo>
                  <a:lnTo>
                    <a:pt x="14583" y="1775"/>
                  </a:lnTo>
                  <a:lnTo>
                    <a:pt x="14637" y="1884"/>
                  </a:lnTo>
                  <a:lnTo>
                    <a:pt x="14746" y="2212"/>
                  </a:lnTo>
                  <a:lnTo>
                    <a:pt x="14856" y="2622"/>
                  </a:lnTo>
                  <a:lnTo>
                    <a:pt x="14965" y="3113"/>
                  </a:lnTo>
                  <a:lnTo>
                    <a:pt x="15020" y="3687"/>
                  </a:lnTo>
                  <a:lnTo>
                    <a:pt x="15101" y="4315"/>
                  </a:lnTo>
                  <a:lnTo>
                    <a:pt x="15156" y="4970"/>
                  </a:lnTo>
                  <a:lnTo>
                    <a:pt x="15183" y="5625"/>
                  </a:lnTo>
                  <a:lnTo>
                    <a:pt x="15183" y="5680"/>
                  </a:lnTo>
                  <a:lnTo>
                    <a:pt x="15211" y="5735"/>
                  </a:lnTo>
                  <a:lnTo>
                    <a:pt x="15265" y="5762"/>
                  </a:lnTo>
                  <a:lnTo>
                    <a:pt x="15347" y="5789"/>
                  </a:lnTo>
                  <a:lnTo>
                    <a:pt x="15402" y="5789"/>
                  </a:lnTo>
                  <a:lnTo>
                    <a:pt x="15457" y="5762"/>
                  </a:lnTo>
                  <a:lnTo>
                    <a:pt x="15511" y="5707"/>
                  </a:lnTo>
                  <a:lnTo>
                    <a:pt x="15538" y="5653"/>
                  </a:lnTo>
                  <a:lnTo>
                    <a:pt x="15730" y="4670"/>
                  </a:lnTo>
                  <a:lnTo>
                    <a:pt x="16030" y="3168"/>
                  </a:lnTo>
                  <a:lnTo>
                    <a:pt x="16167" y="2430"/>
                  </a:lnTo>
                  <a:lnTo>
                    <a:pt x="16330" y="1748"/>
                  </a:lnTo>
                  <a:lnTo>
                    <a:pt x="16522" y="1174"/>
                  </a:lnTo>
                  <a:lnTo>
                    <a:pt x="16685" y="710"/>
                  </a:lnTo>
                  <a:lnTo>
                    <a:pt x="16795" y="546"/>
                  </a:lnTo>
                  <a:lnTo>
                    <a:pt x="16877" y="437"/>
                  </a:lnTo>
                  <a:lnTo>
                    <a:pt x="16958" y="355"/>
                  </a:lnTo>
                  <a:lnTo>
                    <a:pt x="17068" y="355"/>
                  </a:lnTo>
                  <a:lnTo>
                    <a:pt x="17122" y="410"/>
                  </a:lnTo>
                  <a:lnTo>
                    <a:pt x="17177" y="546"/>
                  </a:lnTo>
                  <a:lnTo>
                    <a:pt x="17204" y="737"/>
                  </a:lnTo>
                  <a:lnTo>
                    <a:pt x="17204" y="956"/>
                  </a:lnTo>
                  <a:lnTo>
                    <a:pt x="17232" y="1529"/>
                  </a:lnTo>
                  <a:lnTo>
                    <a:pt x="17204" y="2267"/>
                  </a:lnTo>
                  <a:lnTo>
                    <a:pt x="17122" y="3113"/>
                  </a:lnTo>
                  <a:lnTo>
                    <a:pt x="17040" y="4014"/>
                  </a:lnTo>
                  <a:lnTo>
                    <a:pt x="16904" y="4970"/>
                  </a:lnTo>
                  <a:lnTo>
                    <a:pt x="16767" y="5926"/>
                  </a:lnTo>
                  <a:lnTo>
                    <a:pt x="16767" y="5980"/>
                  </a:lnTo>
                  <a:lnTo>
                    <a:pt x="16795" y="6035"/>
                  </a:lnTo>
                  <a:lnTo>
                    <a:pt x="16849" y="6090"/>
                  </a:lnTo>
                  <a:lnTo>
                    <a:pt x="16904" y="6117"/>
                  </a:lnTo>
                  <a:lnTo>
                    <a:pt x="16958" y="6117"/>
                  </a:lnTo>
                  <a:lnTo>
                    <a:pt x="17040" y="6090"/>
                  </a:lnTo>
                  <a:lnTo>
                    <a:pt x="17095" y="6062"/>
                  </a:lnTo>
                  <a:lnTo>
                    <a:pt x="17122" y="6008"/>
                  </a:lnTo>
                  <a:lnTo>
                    <a:pt x="17614" y="4533"/>
                  </a:lnTo>
                  <a:lnTo>
                    <a:pt x="18133" y="3195"/>
                  </a:lnTo>
                  <a:lnTo>
                    <a:pt x="18378" y="2622"/>
                  </a:lnTo>
                  <a:lnTo>
                    <a:pt x="18597" y="2157"/>
                  </a:lnTo>
                  <a:lnTo>
                    <a:pt x="18788" y="1802"/>
                  </a:lnTo>
                  <a:lnTo>
                    <a:pt x="18870" y="1693"/>
                  </a:lnTo>
                  <a:lnTo>
                    <a:pt x="18952" y="1611"/>
                  </a:lnTo>
                  <a:lnTo>
                    <a:pt x="18979" y="1720"/>
                  </a:lnTo>
                  <a:lnTo>
                    <a:pt x="19007" y="1857"/>
                  </a:lnTo>
                  <a:lnTo>
                    <a:pt x="19007" y="2267"/>
                  </a:lnTo>
                  <a:lnTo>
                    <a:pt x="19007" y="2813"/>
                  </a:lnTo>
                  <a:lnTo>
                    <a:pt x="18952" y="3441"/>
                  </a:lnTo>
                  <a:lnTo>
                    <a:pt x="18788" y="4943"/>
                  </a:lnTo>
                  <a:lnTo>
                    <a:pt x="18542" y="6527"/>
                  </a:lnTo>
                  <a:lnTo>
                    <a:pt x="18542" y="6609"/>
                  </a:lnTo>
                  <a:lnTo>
                    <a:pt x="18570" y="6663"/>
                  </a:lnTo>
                  <a:lnTo>
                    <a:pt x="18624" y="6690"/>
                  </a:lnTo>
                  <a:lnTo>
                    <a:pt x="18679" y="6745"/>
                  </a:lnTo>
                  <a:lnTo>
                    <a:pt x="18733" y="6745"/>
                  </a:lnTo>
                  <a:lnTo>
                    <a:pt x="18815" y="6718"/>
                  </a:lnTo>
                  <a:lnTo>
                    <a:pt x="18843" y="6690"/>
                  </a:lnTo>
                  <a:lnTo>
                    <a:pt x="18897" y="6636"/>
                  </a:lnTo>
                  <a:lnTo>
                    <a:pt x="19362" y="5707"/>
                  </a:lnTo>
                  <a:lnTo>
                    <a:pt x="19826" y="4834"/>
                  </a:lnTo>
                  <a:lnTo>
                    <a:pt x="20044" y="4479"/>
                  </a:lnTo>
                  <a:lnTo>
                    <a:pt x="20235" y="4178"/>
                  </a:lnTo>
                  <a:lnTo>
                    <a:pt x="20399" y="3960"/>
                  </a:lnTo>
                  <a:lnTo>
                    <a:pt x="20536" y="3850"/>
                  </a:lnTo>
                  <a:lnTo>
                    <a:pt x="20563" y="3960"/>
                  </a:lnTo>
                  <a:lnTo>
                    <a:pt x="20563" y="4096"/>
                  </a:lnTo>
                  <a:lnTo>
                    <a:pt x="20536" y="4479"/>
                  </a:lnTo>
                  <a:lnTo>
                    <a:pt x="20454" y="4970"/>
                  </a:lnTo>
                  <a:lnTo>
                    <a:pt x="20372" y="5516"/>
                  </a:lnTo>
                  <a:lnTo>
                    <a:pt x="20099" y="6690"/>
                  </a:lnTo>
                  <a:lnTo>
                    <a:pt x="19880" y="7728"/>
                  </a:lnTo>
                  <a:lnTo>
                    <a:pt x="19689" y="8465"/>
                  </a:lnTo>
                  <a:lnTo>
                    <a:pt x="19580" y="9039"/>
                  </a:lnTo>
                  <a:lnTo>
                    <a:pt x="19498" y="9367"/>
                  </a:lnTo>
                  <a:lnTo>
                    <a:pt x="19334" y="9831"/>
                  </a:lnTo>
                  <a:lnTo>
                    <a:pt x="18870" y="11005"/>
                  </a:lnTo>
                  <a:lnTo>
                    <a:pt x="18269" y="12398"/>
                  </a:lnTo>
                  <a:lnTo>
                    <a:pt x="17614" y="13818"/>
                  </a:lnTo>
                  <a:lnTo>
                    <a:pt x="17505" y="14473"/>
                  </a:lnTo>
                  <a:lnTo>
                    <a:pt x="17368" y="15456"/>
                  </a:lnTo>
                  <a:lnTo>
                    <a:pt x="17040" y="18187"/>
                  </a:lnTo>
                  <a:lnTo>
                    <a:pt x="16767" y="20399"/>
                  </a:lnTo>
                  <a:lnTo>
                    <a:pt x="16467" y="22884"/>
                  </a:lnTo>
                  <a:lnTo>
                    <a:pt x="16112" y="25478"/>
                  </a:lnTo>
                  <a:lnTo>
                    <a:pt x="15730" y="28045"/>
                  </a:lnTo>
                  <a:lnTo>
                    <a:pt x="15511" y="29247"/>
                  </a:lnTo>
                  <a:lnTo>
                    <a:pt x="15293" y="30394"/>
                  </a:lnTo>
                  <a:lnTo>
                    <a:pt x="15074" y="31431"/>
                  </a:lnTo>
                  <a:lnTo>
                    <a:pt x="14828" y="32360"/>
                  </a:lnTo>
                  <a:lnTo>
                    <a:pt x="14583" y="33179"/>
                  </a:lnTo>
                  <a:lnTo>
                    <a:pt x="14337" y="33834"/>
                  </a:lnTo>
                  <a:lnTo>
                    <a:pt x="14228" y="34080"/>
                  </a:lnTo>
                  <a:lnTo>
                    <a:pt x="14091" y="34299"/>
                  </a:lnTo>
                  <a:lnTo>
                    <a:pt x="13955" y="34490"/>
                  </a:lnTo>
                  <a:lnTo>
                    <a:pt x="13845" y="34599"/>
                  </a:lnTo>
                  <a:lnTo>
                    <a:pt x="13736" y="34654"/>
                  </a:lnTo>
                  <a:lnTo>
                    <a:pt x="13600" y="34681"/>
                  </a:lnTo>
                  <a:lnTo>
                    <a:pt x="13272" y="34681"/>
                  </a:lnTo>
                  <a:lnTo>
                    <a:pt x="12835" y="34626"/>
                  </a:lnTo>
                  <a:lnTo>
                    <a:pt x="12289" y="34517"/>
                  </a:lnTo>
                  <a:lnTo>
                    <a:pt x="11688" y="34353"/>
                  </a:lnTo>
                  <a:lnTo>
                    <a:pt x="11005" y="34162"/>
                  </a:lnTo>
                  <a:lnTo>
                    <a:pt x="9476" y="33643"/>
                  </a:lnTo>
                  <a:lnTo>
                    <a:pt x="7756" y="33015"/>
                  </a:lnTo>
                  <a:lnTo>
                    <a:pt x="5926" y="32305"/>
                  </a:lnTo>
                  <a:lnTo>
                    <a:pt x="2239" y="30831"/>
                  </a:lnTo>
                  <a:lnTo>
                    <a:pt x="246" y="30011"/>
                  </a:lnTo>
                  <a:lnTo>
                    <a:pt x="109" y="30011"/>
                  </a:lnTo>
                  <a:lnTo>
                    <a:pt x="55" y="30039"/>
                  </a:lnTo>
                  <a:lnTo>
                    <a:pt x="28" y="30121"/>
                  </a:lnTo>
                  <a:lnTo>
                    <a:pt x="0" y="30175"/>
                  </a:lnTo>
                  <a:lnTo>
                    <a:pt x="28" y="30257"/>
                  </a:lnTo>
                  <a:lnTo>
                    <a:pt x="55" y="30312"/>
                  </a:lnTo>
                  <a:lnTo>
                    <a:pt x="109" y="30339"/>
                  </a:lnTo>
                  <a:lnTo>
                    <a:pt x="2103" y="31158"/>
                  </a:lnTo>
                  <a:lnTo>
                    <a:pt x="6008" y="32715"/>
                  </a:lnTo>
                  <a:lnTo>
                    <a:pt x="7701" y="33398"/>
                  </a:lnTo>
                  <a:lnTo>
                    <a:pt x="9230" y="33944"/>
                  </a:lnTo>
                  <a:lnTo>
                    <a:pt x="10568" y="34408"/>
                  </a:lnTo>
                  <a:lnTo>
                    <a:pt x="11743" y="34736"/>
                  </a:lnTo>
                  <a:lnTo>
                    <a:pt x="12234" y="34872"/>
                  </a:lnTo>
                  <a:lnTo>
                    <a:pt x="12671" y="34954"/>
                  </a:lnTo>
                  <a:lnTo>
                    <a:pt x="13053" y="35009"/>
                  </a:lnTo>
                  <a:lnTo>
                    <a:pt x="13408" y="35036"/>
                  </a:lnTo>
                  <a:lnTo>
                    <a:pt x="13600" y="35009"/>
                  </a:lnTo>
                  <a:lnTo>
                    <a:pt x="13763" y="35009"/>
                  </a:lnTo>
                  <a:lnTo>
                    <a:pt x="13900" y="34954"/>
                  </a:lnTo>
                  <a:lnTo>
                    <a:pt x="14036" y="34899"/>
                  </a:lnTo>
                  <a:lnTo>
                    <a:pt x="14173" y="34790"/>
                  </a:lnTo>
                  <a:lnTo>
                    <a:pt x="14282" y="34626"/>
                  </a:lnTo>
                  <a:lnTo>
                    <a:pt x="14419" y="34435"/>
                  </a:lnTo>
                  <a:lnTo>
                    <a:pt x="14555" y="34217"/>
                  </a:lnTo>
                  <a:lnTo>
                    <a:pt x="14801" y="33671"/>
                  </a:lnTo>
                  <a:lnTo>
                    <a:pt x="15020" y="32988"/>
                  </a:lnTo>
                  <a:lnTo>
                    <a:pt x="15265" y="32169"/>
                  </a:lnTo>
                  <a:lnTo>
                    <a:pt x="15484" y="31268"/>
                  </a:lnTo>
                  <a:lnTo>
                    <a:pt x="15702" y="30230"/>
                  </a:lnTo>
                  <a:lnTo>
                    <a:pt x="15893" y="29138"/>
                  </a:lnTo>
                  <a:lnTo>
                    <a:pt x="16112" y="27963"/>
                  </a:lnTo>
                  <a:lnTo>
                    <a:pt x="16303" y="26707"/>
                  </a:lnTo>
                  <a:lnTo>
                    <a:pt x="16685" y="24004"/>
                  </a:lnTo>
                  <a:lnTo>
                    <a:pt x="17040" y="21164"/>
                  </a:lnTo>
                  <a:lnTo>
                    <a:pt x="17395" y="18214"/>
                  </a:lnTo>
                  <a:lnTo>
                    <a:pt x="17723" y="15511"/>
                  </a:lnTo>
                  <a:lnTo>
                    <a:pt x="17860" y="14555"/>
                  </a:lnTo>
                  <a:lnTo>
                    <a:pt x="17942" y="13927"/>
                  </a:lnTo>
                  <a:lnTo>
                    <a:pt x="18406" y="12944"/>
                  </a:lnTo>
                  <a:lnTo>
                    <a:pt x="19034" y="11551"/>
                  </a:lnTo>
                  <a:lnTo>
                    <a:pt x="19334" y="10814"/>
                  </a:lnTo>
                  <a:lnTo>
                    <a:pt x="19607" y="10131"/>
                  </a:lnTo>
                  <a:lnTo>
                    <a:pt x="19826" y="9530"/>
                  </a:lnTo>
                  <a:lnTo>
                    <a:pt x="19935" y="9094"/>
                  </a:lnTo>
                  <a:lnTo>
                    <a:pt x="20044" y="8547"/>
                  </a:lnTo>
                  <a:lnTo>
                    <a:pt x="20235" y="7810"/>
                  </a:lnTo>
                  <a:lnTo>
                    <a:pt x="20672" y="5817"/>
                  </a:lnTo>
                  <a:lnTo>
                    <a:pt x="20809" y="5079"/>
                  </a:lnTo>
                  <a:lnTo>
                    <a:pt x="20891" y="4506"/>
                  </a:lnTo>
                  <a:lnTo>
                    <a:pt x="20918" y="4096"/>
                  </a:lnTo>
                  <a:lnTo>
                    <a:pt x="20891" y="3796"/>
                  </a:lnTo>
                  <a:lnTo>
                    <a:pt x="20863" y="3687"/>
                  </a:lnTo>
                  <a:lnTo>
                    <a:pt x="20836" y="3605"/>
                  </a:lnTo>
                  <a:lnTo>
                    <a:pt x="20782" y="3550"/>
                  </a:lnTo>
                  <a:lnTo>
                    <a:pt x="20700" y="3495"/>
                  </a:lnTo>
                  <a:lnTo>
                    <a:pt x="20618" y="3468"/>
                  </a:lnTo>
                  <a:lnTo>
                    <a:pt x="20536" y="3468"/>
                  </a:lnTo>
                  <a:lnTo>
                    <a:pt x="20454" y="3495"/>
                  </a:lnTo>
                  <a:lnTo>
                    <a:pt x="20317" y="3577"/>
                  </a:lnTo>
                  <a:lnTo>
                    <a:pt x="20153" y="3741"/>
                  </a:lnTo>
                  <a:lnTo>
                    <a:pt x="19962" y="3960"/>
                  </a:lnTo>
                  <a:lnTo>
                    <a:pt x="19798" y="4205"/>
                  </a:lnTo>
                  <a:lnTo>
                    <a:pt x="19416" y="4806"/>
                  </a:lnTo>
                  <a:lnTo>
                    <a:pt x="19088" y="5434"/>
                  </a:lnTo>
                  <a:lnTo>
                    <a:pt x="19280" y="3932"/>
                  </a:lnTo>
                  <a:lnTo>
                    <a:pt x="19334" y="3250"/>
                  </a:lnTo>
                  <a:lnTo>
                    <a:pt x="19362" y="2649"/>
                  </a:lnTo>
                  <a:lnTo>
                    <a:pt x="19362" y="2103"/>
                  </a:lnTo>
                  <a:lnTo>
                    <a:pt x="19307" y="1693"/>
                  </a:lnTo>
                  <a:lnTo>
                    <a:pt x="19252" y="1529"/>
                  </a:lnTo>
                  <a:lnTo>
                    <a:pt x="19198" y="1393"/>
                  </a:lnTo>
                  <a:lnTo>
                    <a:pt x="19143" y="1284"/>
                  </a:lnTo>
                  <a:lnTo>
                    <a:pt x="19061" y="1256"/>
                  </a:lnTo>
                  <a:lnTo>
                    <a:pt x="18979" y="1229"/>
                  </a:lnTo>
                  <a:lnTo>
                    <a:pt x="18897" y="1256"/>
                  </a:lnTo>
                  <a:lnTo>
                    <a:pt x="18815" y="1284"/>
                  </a:lnTo>
                  <a:lnTo>
                    <a:pt x="18733" y="1365"/>
                  </a:lnTo>
                  <a:lnTo>
                    <a:pt x="18570" y="1557"/>
                  </a:lnTo>
                  <a:lnTo>
                    <a:pt x="18351" y="1857"/>
                  </a:lnTo>
                  <a:lnTo>
                    <a:pt x="18133" y="2267"/>
                  </a:lnTo>
                  <a:lnTo>
                    <a:pt x="17914" y="2785"/>
                  </a:lnTo>
                  <a:lnTo>
                    <a:pt x="17668" y="3386"/>
                  </a:lnTo>
                  <a:lnTo>
                    <a:pt x="17395" y="4096"/>
                  </a:lnTo>
                  <a:lnTo>
                    <a:pt x="17505" y="2895"/>
                  </a:lnTo>
                  <a:lnTo>
                    <a:pt x="17559" y="2294"/>
                  </a:lnTo>
                  <a:lnTo>
                    <a:pt x="17587" y="1720"/>
                  </a:lnTo>
                  <a:lnTo>
                    <a:pt x="17587" y="1202"/>
                  </a:lnTo>
                  <a:lnTo>
                    <a:pt x="17559" y="765"/>
                  </a:lnTo>
                  <a:lnTo>
                    <a:pt x="17477" y="382"/>
                  </a:lnTo>
                  <a:lnTo>
                    <a:pt x="17423" y="246"/>
                  </a:lnTo>
                  <a:lnTo>
                    <a:pt x="17368" y="164"/>
                  </a:lnTo>
                  <a:lnTo>
                    <a:pt x="17313" y="82"/>
                  </a:lnTo>
                  <a:lnTo>
                    <a:pt x="17259" y="27"/>
                  </a:lnTo>
                  <a:lnTo>
                    <a:pt x="1712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191;p47">
              <a:extLst>
                <a:ext uri="{FF2B5EF4-FFF2-40B4-BE49-F238E27FC236}">
                  <a16:creationId xmlns:a16="http://schemas.microsoft.com/office/drawing/2014/main" id="{E46BAA98-0028-B1B3-87A0-EE0EB91496A7}"/>
                </a:ext>
              </a:extLst>
            </p:cNvPr>
            <p:cNvSpPr/>
            <p:nvPr/>
          </p:nvSpPr>
          <p:spPr>
            <a:xfrm>
              <a:off x="4910250" y="539500"/>
              <a:ext cx="1075275" cy="1228875"/>
            </a:xfrm>
            <a:custGeom>
              <a:avLst/>
              <a:gdLst/>
              <a:ahLst/>
              <a:cxnLst/>
              <a:rect l="l" t="t" r="r" b="b"/>
              <a:pathLst>
                <a:path w="43011" h="49155" extrusionOk="0">
                  <a:moveTo>
                    <a:pt x="27964" y="0"/>
                  </a:moveTo>
                  <a:lnTo>
                    <a:pt x="27363" y="55"/>
                  </a:lnTo>
                  <a:lnTo>
                    <a:pt x="26762" y="137"/>
                  </a:lnTo>
                  <a:lnTo>
                    <a:pt x="26462" y="218"/>
                  </a:lnTo>
                  <a:lnTo>
                    <a:pt x="26162" y="300"/>
                  </a:lnTo>
                  <a:lnTo>
                    <a:pt x="25889" y="410"/>
                  </a:lnTo>
                  <a:lnTo>
                    <a:pt x="25588" y="546"/>
                  </a:lnTo>
                  <a:lnTo>
                    <a:pt x="25315" y="683"/>
                  </a:lnTo>
                  <a:lnTo>
                    <a:pt x="25069" y="847"/>
                  </a:lnTo>
                  <a:lnTo>
                    <a:pt x="24796" y="1010"/>
                  </a:lnTo>
                  <a:lnTo>
                    <a:pt x="24578" y="1202"/>
                  </a:lnTo>
                  <a:lnTo>
                    <a:pt x="24332" y="1393"/>
                  </a:lnTo>
                  <a:lnTo>
                    <a:pt x="24113" y="1611"/>
                  </a:lnTo>
                  <a:lnTo>
                    <a:pt x="23922" y="1857"/>
                  </a:lnTo>
                  <a:lnTo>
                    <a:pt x="23731" y="2103"/>
                  </a:lnTo>
                  <a:lnTo>
                    <a:pt x="23567" y="2348"/>
                  </a:lnTo>
                  <a:lnTo>
                    <a:pt x="23431" y="2622"/>
                  </a:lnTo>
                  <a:lnTo>
                    <a:pt x="23294" y="2895"/>
                  </a:lnTo>
                  <a:lnTo>
                    <a:pt x="23185" y="3195"/>
                  </a:lnTo>
                  <a:lnTo>
                    <a:pt x="23103" y="3495"/>
                  </a:lnTo>
                  <a:lnTo>
                    <a:pt x="23021" y="3768"/>
                  </a:lnTo>
                  <a:lnTo>
                    <a:pt x="22967" y="4069"/>
                  </a:lnTo>
                  <a:lnTo>
                    <a:pt x="22939" y="4397"/>
                  </a:lnTo>
                  <a:lnTo>
                    <a:pt x="22939" y="4697"/>
                  </a:lnTo>
                  <a:lnTo>
                    <a:pt x="22967" y="4997"/>
                  </a:lnTo>
                  <a:lnTo>
                    <a:pt x="22994" y="5298"/>
                  </a:lnTo>
                  <a:lnTo>
                    <a:pt x="23076" y="5598"/>
                  </a:lnTo>
                  <a:lnTo>
                    <a:pt x="23185" y="5980"/>
                  </a:lnTo>
                  <a:lnTo>
                    <a:pt x="23349" y="6390"/>
                  </a:lnTo>
                  <a:lnTo>
                    <a:pt x="23513" y="6772"/>
                  </a:lnTo>
                  <a:lnTo>
                    <a:pt x="23677" y="7155"/>
                  </a:lnTo>
                  <a:lnTo>
                    <a:pt x="23786" y="7564"/>
                  </a:lnTo>
                  <a:lnTo>
                    <a:pt x="23868" y="8001"/>
                  </a:lnTo>
                  <a:lnTo>
                    <a:pt x="23868" y="8192"/>
                  </a:lnTo>
                  <a:lnTo>
                    <a:pt x="23868" y="8411"/>
                  </a:lnTo>
                  <a:lnTo>
                    <a:pt x="23840" y="8629"/>
                  </a:lnTo>
                  <a:lnTo>
                    <a:pt x="23786" y="8820"/>
                  </a:lnTo>
                  <a:lnTo>
                    <a:pt x="23731" y="8984"/>
                  </a:lnTo>
                  <a:lnTo>
                    <a:pt x="23649" y="9148"/>
                  </a:lnTo>
                  <a:lnTo>
                    <a:pt x="23540" y="9312"/>
                  </a:lnTo>
                  <a:lnTo>
                    <a:pt x="23431" y="9449"/>
                  </a:lnTo>
                  <a:lnTo>
                    <a:pt x="23294" y="9585"/>
                  </a:lnTo>
                  <a:lnTo>
                    <a:pt x="23158" y="9722"/>
                  </a:lnTo>
                  <a:lnTo>
                    <a:pt x="22994" y="9804"/>
                  </a:lnTo>
                  <a:lnTo>
                    <a:pt x="22857" y="9885"/>
                  </a:lnTo>
                  <a:lnTo>
                    <a:pt x="22366" y="9749"/>
                  </a:lnTo>
                  <a:lnTo>
                    <a:pt x="9395" y="6144"/>
                  </a:lnTo>
                  <a:lnTo>
                    <a:pt x="5708" y="19334"/>
                  </a:lnTo>
                  <a:lnTo>
                    <a:pt x="5735" y="19525"/>
                  </a:lnTo>
                  <a:lnTo>
                    <a:pt x="5817" y="19716"/>
                  </a:lnTo>
                  <a:lnTo>
                    <a:pt x="5926" y="19907"/>
                  </a:lnTo>
                  <a:lnTo>
                    <a:pt x="6090" y="20099"/>
                  </a:lnTo>
                  <a:lnTo>
                    <a:pt x="6254" y="20235"/>
                  </a:lnTo>
                  <a:lnTo>
                    <a:pt x="6445" y="20372"/>
                  </a:lnTo>
                  <a:lnTo>
                    <a:pt x="6636" y="20481"/>
                  </a:lnTo>
                  <a:lnTo>
                    <a:pt x="6828" y="20563"/>
                  </a:lnTo>
                  <a:lnTo>
                    <a:pt x="7046" y="20617"/>
                  </a:lnTo>
                  <a:lnTo>
                    <a:pt x="7237" y="20645"/>
                  </a:lnTo>
                  <a:lnTo>
                    <a:pt x="7674" y="20645"/>
                  </a:lnTo>
                  <a:lnTo>
                    <a:pt x="8084" y="20563"/>
                  </a:lnTo>
                  <a:lnTo>
                    <a:pt x="8493" y="20454"/>
                  </a:lnTo>
                  <a:lnTo>
                    <a:pt x="8876" y="20290"/>
                  </a:lnTo>
                  <a:lnTo>
                    <a:pt x="9285" y="20126"/>
                  </a:lnTo>
                  <a:lnTo>
                    <a:pt x="9668" y="19962"/>
                  </a:lnTo>
                  <a:lnTo>
                    <a:pt x="10077" y="19853"/>
                  </a:lnTo>
                  <a:lnTo>
                    <a:pt x="10378" y="19771"/>
                  </a:lnTo>
                  <a:lnTo>
                    <a:pt x="10678" y="19744"/>
                  </a:lnTo>
                  <a:lnTo>
                    <a:pt x="10978" y="19716"/>
                  </a:lnTo>
                  <a:lnTo>
                    <a:pt x="11279" y="19716"/>
                  </a:lnTo>
                  <a:lnTo>
                    <a:pt x="11579" y="19744"/>
                  </a:lnTo>
                  <a:lnTo>
                    <a:pt x="11880" y="19798"/>
                  </a:lnTo>
                  <a:lnTo>
                    <a:pt x="12180" y="19880"/>
                  </a:lnTo>
                  <a:lnTo>
                    <a:pt x="12480" y="19962"/>
                  </a:lnTo>
                  <a:lnTo>
                    <a:pt x="12753" y="20071"/>
                  </a:lnTo>
                  <a:lnTo>
                    <a:pt x="13026" y="20208"/>
                  </a:lnTo>
                  <a:lnTo>
                    <a:pt x="13300" y="20344"/>
                  </a:lnTo>
                  <a:lnTo>
                    <a:pt x="13573" y="20508"/>
                  </a:lnTo>
                  <a:lnTo>
                    <a:pt x="13818" y="20699"/>
                  </a:lnTo>
                  <a:lnTo>
                    <a:pt x="14037" y="20891"/>
                  </a:lnTo>
                  <a:lnTo>
                    <a:pt x="14255" y="21109"/>
                  </a:lnTo>
                  <a:lnTo>
                    <a:pt x="14474" y="21355"/>
                  </a:lnTo>
                  <a:lnTo>
                    <a:pt x="14665" y="21573"/>
                  </a:lnTo>
                  <a:lnTo>
                    <a:pt x="14829" y="21846"/>
                  </a:lnTo>
                  <a:lnTo>
                    <a:pt x="14993" y="22092"/>
                  </a:lnTo>
                  <a:lnTo>
                    <a:pt x="15129" y="22365"/>
                  </a:lnTo>
                  <a:lnTo>
                    <a:pt x="15238" y="22638"/>
                  </a:lnTo>
                  <a:lnTo>
                    <a:pt x="15348" y="22939"/>
                  </a:lnTo>
                  <a:lnTo>
                    <a:pt x="15430" y="23239"/>
                  </a:lnTo>
                  <a:lnTo>
                    <a:pt x="15511" y="23539"/>
                  </a:lnTo>
                  <a:lnTo>
                    <a:pt x="15621" y="24140"/>
                  </a:lnTo>
                  <a:lnTo>
                    <a:pt x="15648" y="24741"/>
                  </a:lnTo>
                  <a:lnTo>
                    <a:pt x="15621" y="25369"/>
                  </a:lnTo>
                  <a:lnTo>
                    <a:pt x="15539" y="25970"/>
                  </a:lnTo>
                  <a:lnTo>
                    <a:pt x="15293" y="26543"/>
                  </a:lnTo>
                  <a:lnTo>
                    <a:pt x="14993" y="27089"/>
                  </a:lnTo>
                  <a:lnTo>
                    <a:pt x="14638" y="27581"/>
                  </a:lnTo>
                  <a:lnTo>
                    <a:pt x="14255" y="28045"/>
                  </a:lnTo>
                  <a:lnTo>
                    <a:pt x="14037" y="28264"/>
                  </a:lnTo>
                  <a:lnTo>
                    <a:pt x="13791" y="28455"/>
                  </a:lnTo>
                  <a:lnTo>
                    <a:pt x="13573" y="28646"/>
                  </a:lnTo>
                  <a:lnTo>
                    <a:pt x="13327" y="28837"/>
                  </a:lnTo>
                  <a:lnTo>
                    <a:pt x="13054" y="29001"/>
                  </a:lnTo>
                  <a:lnTo>
                    <a:pt x="12781" y="29137"/>
                  </a:lnTo>
                  <a:lnTo>
                    <a:pt x="12508" y="29274"/>
                  </a:lnTo>
                  <a:lnTo>
                    <a:pt x="12235" y="29383"/>
                  </a:lnTo>
                  <a:lnTo>
                    <a:pt x="11934" y="29465"/>
                  </a:lnTo>
                  <a:lnTo>
                    <a:pt x="11634" y="29520"/>
                  </a:lnTo>
                  <a:lnTo>
                    <a:pt x="11333" y="29574"/>
                  </a:lnTo>
                  <a:lnTo>
                    <a:pt x="11033" y="29602"/>
                  </a:lnTo>
                  <a:lnTo>
                    <a:pt x="10705" y="29629"/>
                  </a:lnTo>
                  <a:lnTo>
                    <a:pt x="10405" y="29602"/>
                  </a:lnTo>
                  <a:lnTo>
                    <a:pt x="10105" y="29574"/>
                  </a:lnTo>
                  <a:lnTo>
                    <a:pt x="9804" y="29520"/>
                  </a:lnTo>
                  <a:lnTo>
                    <a:pt x="9504" y="29438"/>
                  </a:lnTo>
                  <a:lnTo>
                    <a:pt x="9203" y="29356"/>
                  </a:lnTo>
                  <a:lnTo>
                    <a:pt x="8930" y="29247"/>
                  </a:lnTo>
                  <a:lnTo>
                    <a:pt x="8657" y="29110"/>
                  </a:lnTo>
                  <a:lnTo>
                    <a:pt x="8384" y="28946"/>
                  </a:lnTo>
                  <a:lnTo>
                    <a:pt x="8138" y="28782"/>
                  </a:lnTo>
                  <a:lnTo>
                    <a:pt x="7893" y="28591"/>
                  </a:lnTo>
                  <a:lnTo>
                    <a:pt x="7674" y="28373"/>
                  </a:lnTo>
                  <a:lnTo>
                    <a:pt x="7401" y="28045"/>
                  </a:lnTo>
                  <a:lnTo>
                    <a:pt x="7155" y="27717"/>
                  </a:lnTo>
                  <a:lnTo>
                    <a:pt x="6910" y="27390"/>
                  </a:lnTo>
                  <a:lnTo>
                    <a:pt x="6636" y="27035"/>
                  </a:lnTo>
                  <a:lnTo>
                    <a:pt x="6363" y="26734"/>
                  </a:lnTo>
                  <a:lnTo>
                    <a:pt x="6036" y="26461"/>
                  </a:lnTo>
                  <a:lnTo>
                    <a:pt x="5872" y="26325"/>
                  </a:lnTo>
                  <a:lnTo>
                    <a:pt x="5681" y="26243"/>
                  </a:lnTo>
                  <a:lnTo>
                    <a:pt x="5489" y="26134"/>
                  </a:lnTo>
                  <a:lnTo>
                    <a:pt x="5298" y="26079"/>
                  </a:lnTo>
                  <a:lnTo>
                    <a:pt x="5080" y="26052"/>
                  </a:lnTo>
                  <a:lnTo>
                    <a:pt x="4643" y="26052"/>
                  </a:lnTo>
                  <a:lnTo>
                    <a:pt x="4397" y="26106"/>
                  </a:lnTo>
                  <a:lnTo>
                    <a:pt x="4179" y="26161"/>
                  </a:lnTo>
                  <a:lnTo>
                    <a:pt x="3988" y="26270"/>
                  </a:lnTo>
                  <a:lnTo>
                    <a:pt x="3824" y="26407"/>
                  </a:lnTo>
                  <a:lnTo>
                    <a:pt x="3687" y="26543"/>
                  </a:lnTo>
                  <a:lnTo>
                    <a:pt x="1" y="39760"/>
                  </a:lnTo>
                  <a:lnTo>
                    <a:pt x="9504" y="42409"/>
                  </a:lnTo>
                  <a:lnTo>
                    <a:pt x="12972" y="43365"/>
                  </a:lnTo>
                  <a:lnTo>
                    <a:pt x="20645" y="45522"/>
                  </a:lnTo>
                  <a:lnTo>
                    <a:pt x="33617" y="49154"/>
                  </a:lnTo>
                  <a:lnTo>
                    <a:pt x="37358" y="35719"/>
                  </a:lnTo>
                  <a:lnTo>
                    <a:pt x="37303" y="35555"/>
                  </a:lnTo>
                  <a:lnTo>
                    <a:pt x="37194" y="35391"/>
                  </a:lnTo>
                  <a:lnTo>
                    <a:pt x="37057" y="35254"/>
                  </a:lnTo>
                  <a:lnTo>
                    <a:pt x="36921" y="35145"/>
                  </a:lnTo>
                  <a:lnTo>
                    <a:pt x="36784" y="35009"/>
                  </a:lnTo>
                  <a:lnTo>
                    <a:pt x="36621" y="34927"/>
                  </a:lnTo>
                  <a:lnTo>
                    <a:pt x="36457" y="34845"/>
                  </a:lnTo>
                  <a:lnTo>
                    <a:pt x="36293" y="34763"/>
                  </a:lnTo>
                  <a:lnTo>
                    <a:pt x="36102" y="34708"/>
                  </a:lnTo>
                  <a:lnTo>
                    <a:pt x="35883" y="34681"/>
                  </a:lnTo>
                  <a:lnTo>
                    <a:pt x="35665" y="34681"/>
                  </a:lnTo>
                  <a:lnTo>
                    <a:pt x="35474" y="34708"/>
                  </a:lnTo>
                  <a:lnTo>
                    <a:pt x="35037" y="34763"/>
                  </a:lnTo>
                  <a:lnTo>
                    <a:pt x="34654" y="34899"/>
                  </a:lnTo>
                  <a:lnTo>
                    <a:pt x="34245" y="35036"/>
                  </a:lnTo>
                  <a:lnTo>
                    <a:pt x="33862" y="35200"/>
                  </a:lnTo>
                  <a:lnTo>
                    <a:pt x="33480" y="35364"/>
                  </a:lnTo>
                  <a:lnTo>
                    <a:pt x="33070" y="35500"/>
                  </a:lnTo>
                  <a:lnTo>
                    <a:pt x="32770" y="35555"/>
                  </a:lnTo>
                  <a:lnTo>
                    <a:pt x="32470" y="35609"/>
                  </a:lnTo>
                  <a:lnTo>
                    <a:pt x="31869" y="35609"/>
                  </a:lnTo>
                  <a:lnTo>
                    <a:pt x="31569" y="35582"/>
                  </a:lnTo>
                  <a:lnTo>
                    <a:pt x="31268" y="35528"/>
                  </a:lnTo>
                  <a:lnTo>
                    <a:pt x="30968" y="35473"/>
                  </a:lnTo>
                  <a:lnTo>
                    <a:pt x="30667" y="35364"/>
                  </a:lnTo>
                  <a:lnTo>
                    <a:pt x="30394" y="35254"/>
                  </a:lnTo>
                  <a:lnTo>
                    <a:pt x="30094" y="35118"/>
                  </a:lnTo>
                  <a:lnTo>
                    <a:pt x="29821" y="34981"/>
                  </a:lnTo>
                  <a:lnTo>
                    <a:pt x="29575" y="34818"/>
                  </a:lnTo>
                  <a:lnTo>
                    <a:pt x="29329" y="34626"/>
                  </a:lnTo>
                  <a:lnTo>
                    <a:pt x="29084" y="34435"/>
                  </a:lnTo>
                  <a:lnTo>
                    <a:pt x="28865" y="34217"/>
                  </a:lnTo>
                  <a:lnTo>
                    <a:pt x="28674" y="33998"/>
                  </a:lnTo>
                  <a:lnTo>
                    <a:pt x="28483" y="33753"/>
                  </a:lnTo>
                  <a:lnTo>
                    <a:pt x="28319" y="33507"/>
                  </a:lnTo>
                  <a:lnTo>
                    <a:pt x="28155" y="33234"/>
                  </a:lnTo>
                  <a:lnTo>
                    <a:pt x="28019" y="32961"/>
                  </a:lnTo>
                  <a:lnTo>
                    <a:pt x="27882" y="32688"/>
                  </a:lnTo>
                  <a:lnTo>
                    <a:pt x="27773" y="32387"/>
                  </a:lnTo>
                  <a:lnTo>
                    <a:pt x="27691" y="32114"/>
                  </a:lnTo>
                  <a:lnTo>
                    <a:pt x="27609" y="31814"/>
                  </a:lnTo>
                  <a:lnTo>
                    <a:pt x="27527" y="31213"/>
                  </a:lnTo>
                  <a:lnTo>
                    <a:pt x="27472" y="30585"/>
                  </a:lnTo>
                  <a:lnTo>
                    <a:pt x="27500" y="29984"/>
                  </a:lnTo>
                  <a:lnTo>
                    <a:pt x="27609" y="29356"/>
                  </a:lnTo>
                  <a:lnTo>
                    <a:pt x="27827" y="28810"/>
                  </a:lnTo>
                  <a:lnTo>
                    <a:pt x="28128" y="28264"/>
                  </a:lnTo>
                  <a:lnTo>
                    <a:pt x="28483" y="27745"/>
                  </a:lnTo>
                  <a:lnTo>
                    <a:pt x="28892" y="27281"/>
                  </a:lnTo>
                  <a:lnTo>
                    <a:pt x="29111" y="27062"/>
                  </a:lnTo>
                  <a:lnTo>
                    <a:pt x="29329" y="26871"/>
                  </a:lnTo>
                  <a:lnTo>
                    <a:pt x="29575" y="26680"/>
                  </a:lnTo>
                  <a:lnTo>
                    <a:pt x="29821" y="26489"/>
                  </a:lnTo>
                  <a:lnTo>
                    <a:pt x="30067" y="26352"/>
                  </a:lnTo>
                  <a:lnTo>
                    <a:pt x="30340" y="26188"/>
                  </a:lnTo>
                  <a:lnTo>
                    <a:pt x="30613" y="26079"/>
                  </a:lnTo>
                  <a:lnTo>
                    <a:pt x="30913" y="25970"/>
                  </a:lnTo>
                  <a:lnTo>
                    <a:pt x="31214" y="25861"/>
                  </a:lnTo>
                  <a:lnTo>
                    <a:pt x="31514" y="25806"/>
                  </a:lnTo>
                  <a:lnTo>
                    <a:pt x="31814" y="25751"/>
                  </a:lnTo>
                  <a:lnTo>
                    <a:pt x="32115" y="25724"/>
                  </a:lnTo>
                  <a:lnTo>
                    <a:pt x="32743" y="25724"/>
                  </a:lnTo>
                  <a:lnTo>
                    <a:pt x="33043" y="25751"/>
                  </a:lnTo>
                  <a:lnTo>
                    <a:pt x="33344" y="25806"/>
                  </a:lnTo>
                  <a:lnTo>
                    <a:pt x="33644" y="25888"/>
                  </a:lnTo>
                  <a:lnTo>
                    <a:pt x="33917" y="25997"/>
                  </a:lnTo>
                  <a:lnTo>
                    <a:pt x="34217" y="26106"/>
                  </a:lnTo>
                  <a:lnTo>
                    <a:pt x="34490" y="26243"/>
                  </a:lnTo>
                  <a:lnTo>
                    <a:pt x="34736" y="26379"/>
                  </a:lnTo>
                  <a:lnTo>
                    <a:pt x="34982" y="26543"/>
                  </a:lnTo>
                  <a:lnTo>
                    <a:pt x="35228" y="26762"/>
                  </a:lnTo>
                  <a:lnTo>
                    <a:pt x="35446" y="26953"/>
                  </a:lnTo>
                  <a:lnTo>
                    <a:pt x="35719" y="27281"/>
                  </a:lnTo>
                  <a:lnTo>
                    <a:pt x="35992" y="27608"/>
                  </a:lnTo>
                  <a:lnTo>
                    <a:pt x="36238" y="27963"/>
                  </a:lnTo>
                  <a:lnTo>
                    <a:pt x="36484" y="28291"/>
                  </a:lnTo>
                  <a:lnTo>
                    <a:pt x="36784" y="28591"/>
                  </a:lnTo>
                  <a:lnTo>
                    <a:pt x="37085" y="28892"/>
                  </a:lnTo>
                  <a:lnTo>
                    <a:pt x="37276" y="29001"/>
                  </a:lnTo>
                  <a:lnTo>
                    <a:pt x="37440" y="29110"/>
                  </a:lnTo>
                  <a:lnTo>
                    <a:pt x="37631" y="29192"/>
                  </a:lnTo>
                  <a:lnTo>
                    <a:pt x="37849" y="29247"/>
                  </a:lnTo>
                  <a:lnTo>
                    <a:pt x="38013" y="29274"/>
                  </a:lnTo>
                  <a:lnTo>
                    <a:pt x="38177" y="29301"/>
                  </a:lnTo>
                  <a:lnTo>
                    <a:pt x="38368" y="29301"/>
                  </a:lnTo>
                  <a:lnTo>
                    <a:pt x="38559" y="29274"/>
                  </a:lnTo>
                  <a:lnTo>
                    <a:pt x="38751" y="29219"/>
                  </a:lnTo>
                  <a:lnTo>
                    <a:pt x="38942" y="29165"/>
                  </a:lnTo>
                  <a:lnTo>
                    <a:pt x="39106" y="29083"/>
                  </a:lnTo>
                  <a:lnTo>
                    <a:pt x="39242" y="29001"/>
                  </a:lnTo>
                  <a:lnTo>
                    <a:pt x="43011" y="15538"/>
                  </a:lnTo>
                  <a:lnTo>
                    <a:pt x="30039" y="11906"/>
                  </a:lnTo>
                  <a:lnTo>
                    <a:pt x="29548" y="11770"/>
                  </a:lnTo>
                  <a:lnTo>
                    <a:pt x="29466" y="11633"/>
                  </a:lnTo>
                  <a:lnTo>
                    <a:pt x="29384" y="11469"/>
                  </a:lnTo>
                  <a:lnTo>
                    <a:pt x="29329" y="11278"/>
                  </a:lnTo>
                  <a:lnTo>
                    <a:pt x="29302" y="11087"/>
                  </a:lnTo>
                  <a:lnTo>
                    <a:pt x="29275" y="10896"/>
                  </a:lnTo>
                  <a:lnTo>
                    <a:pt x="29275" y="10705"/>
                  </a:lnTo>
                  <a:lnTo>
                    <a:pt x="29275" y="10541"/>
                  </a:lnTo>
                  <a:lnTo>
                    <a:pt x="29302" y="10350"/>
                  </a:lnTo>
                  <a:lnTo>
                    <a:pt x="29384" y="10159"/>
                  </a:lnTo>
                  <a:lnTo>
                    <a:pt x="29466" y="9967"/>
                  </a:lnTo>
                  <a:lnTo>
                    <a:pt x="29548" y="9804"/>
                  </a:lnTo>
                  <a:lnTo>
                    <a:pt x="29684" y="9612"/>
                  </a:lnTo>
                  <a:lnTo>
                    <a:pt x="29957" y="9312"/>
                  </a:lnTo>
                  <a:lnTo>
                    <a:pt x="30258" y="9012"/>
                  </a:lnTo>
                  <a:lnTo>
                    <a:pt x="30613" y="8766"/>
                  </a:lnTo>
                  <a:lnTo>
                    <a:pt x="30940" y="8493"/>
                  </a:lnTo>
                  <a:lnTo>
                    <a:pt x="31268" y="8247"/>
                  </a:lnTo>
                  <a:lnTo>
                    <a:pt x="31596" y="7974"/>
                  </a:lnTo>
                  <a:lnTo>
                    <a:pt x="31814" y="7755"/>
                  </a:lnTo>
                  <a:lnTo>
                    <a:pt x="32005" y="7510"/>
                  </a:lnTo>
                  <a:lnTo>
                    <a:pt x="32169" y="7264"/>
                  </a:lnTo>
                  <a:lnTo>
                    <a:pt x="32333" y="7018"/>
                  </a:lnTo>
                  <a:lnTo>
                    <a:pt x="32470" y="6745"/>
                  </a:lnTo>
                  <a:lnTo>
                    <a:pt x="32579" y="6445"/>
                  </a:lnTo>
                  <a:lnTo>
                    <a:pt x="32661" y="6172"/>
                  </a:lnTo>
                  <a:lnTo>
                    <a:pt x="32743" y="5871"/>
                  </a:lnTo>
                  <a:lnTo>
                    <a:pt x="32797" y="5571"/>
                  </a:lnTo>
                  <a:lnTo>
                    <a:pt x="32825" y="5243"/>
                  </a:lnTo>
                  <a:lnTo>
                    <a:pt x="32852" y="4943"/>
                  </a:lnTo>
                  <a:lnTo>
                    <a:pt x="32825" y="4642"/>
                  </a:lnTo>
                  <a:lnTo>
                    <a:pt x="32797" y="4342"/>
                  </a:lnTo>
                  <a:lnTo>
                    <a:pt x="32743" y="4042"/>
                  </a:lnTo>
                  <a:lnTo>
                    <a:pt x="32688" y="3741"/>
                  </a:lnTo>
                  <a:lnTo>
                    <a:pt x="32606" y="3441"/>
                  </a:lnTo>
                  <a:lnTo>
                    <a:pt x="32497" y="3140"/>
                  </a:lnTo>
                  <a:lnTo>
                    <a:pt x="32360" y="2867"/>
                  </a:lnTo>
                  <a:lnTo>
                    <a:pt x="32224" y="2594"/>
                  </a:lnTo>
                  <a:lnTo>
                    <a:pt x="32060" y="2348"/>
                  </a:lnTo>
                  <a:lnTo>
                    <a:pt x="31869" y="2103"/>
                  </a:lnTo>
                  <a:lnTo>
                    <a:pt x="31678" y="1857"/>
                  </a:lnTo>
                  <a:lnTo>
                    <a:pt x="31487" y="1638"/>
                  </a:lnTo>
                  <a:lnTo>
                    <a:pt x="31268" y="1420"/>
                  </a:lnTo>
                  <a:lnTo>
                    <a:pt x="30804" y="1010"/>
                  </a:lnTo>
                  <a:lnTo>
                    <a:pt x="30312" y="655"/>
                  </a:lnTo>
                  <a:lnTo>
                    <a:pt x="29766" y="355"/>
                  </a:lnTo>
                  <a:lnTo>
                    <a:pt x="29193" y="137"/>
                  </a:lnTo>
                  <a:lnTo>
                    <a:pt x="28592" y="27"/>
                  </a:lnTo>
                  <a:lnTo>
                    <a:pt x="279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192;p47">
              <a:extLst>
                <a:ext uri="{FF2B5EF4-FFF2-40B4-BE49-F238E27FC236}">
                  <a16:creationId xmlns:a16="http://schemas.microsoft.com/office/drawing/2014/main" id="{1CB1CCBA-A876-1924-0F2D-4987689726BF}"/>
                </a:ext>
              </a:extLst>
            </p:cNvPr>
            <p:cNvSpPr/>
            <p:nvPr/>
          </p:nvSpPr>
          <p:spPr>
            <a:xfrm>
              <a:off x="5221575" y="1564225"/>
              <a:ext cx="130400" cy="159075"/>
            </a:xfrm>
            <a:custGeom>
              <a:avLst/>
              <a:gdLst/>
              <a:ahLst/>
              <a:cxnLst/>
              <a:rect l="l" t="t" r="r" b="b"/>
              <a:pathLst>
                <a:path w="5216" h="6363" extrusionOk="0">
                  <a:moveTo>
                    <a:pt x="2622" y="0"/>
                  </a:moveTo>
                  <a:lnTo>
                    <a:pt x="2485" y="27"/>
                  </a:lnTo>
                  <a:lnTo>
                    <a:pt x="2321" y="82"/>
                  </a:lnTo>
                  <a:lnTo>
                    <a:pt x="2157" y="164"/>
                  </a:lnTo>
                  <a:lnTo>
                    <a:pt x="1966" y="300"/>
                  </a:lnTo>
                  <a:lnTo>
                    <a:pt x="1584" y="601"/>
                  </a:lnTo>
                  <a:lnTo>
                    <a:pt x="1147" y="1010"/>
                  </a:lnTo>
                  <a:lnTo>
                    <a:pt x="765" y="1420"/>
                  </a:lnTo>
                  <a:lnTo>
                    <a:pt x="410" y="1857"/>
                  </a:lnTo>
                  <a:lnTo>
                    <a:pt x="164" y="2267"/>
                  </a:lnTo>
                  <a:lnTo>
                    <a:pt x="55" y="2458"/>
                  </a:lnTo>
                  <a:lnTo>
                    <a:pt x="0" y="2622"/>
                  </a:lnTo>
                  <a:lnTo>
                    <a:pt x="0" y="2785"/>
                  </a:lnTo>
                  <a:lnTo>
                    <a:pt x="27" y="3004"/>
                  </a:lnTo>
                  <a:lnTo>
                    <a:pt x="82" y="3250"/>
                  </a:lnTo>
                  <a:lnTo>
                    <a:pt x="191" y="3523"/>
                  </a:lnTo>
                  <a:lnTo>
                    <a:pt x="464" y="4096"/>
                  </a:lnTo>
                  <a:lnTo>
                    <a:pt x="792" y="4697"/>
                  </a:lnTo>
                  <a:lnTo>
                    <a:pt x="1147" y="5271"/>
                  </a:lnTo>
                  <a:lnTo>
                    <a:pt x="1447" y="5735"/>
                  </a:lnTo>
                  <a:lnTo>
                    <a:pt x="1748" y="6172"/>
                  </a:lnTo>
                  <a:lnTo>
                    <a:pt x="4287" y="6363"/>
                  </a:lnTo>
                  <a:lnTo>
                    <a:pt x="4287" y="6363"/>
                  </a:lnTo>
                  <a:lnTo>
                    <a:pt x="4260" y="5953"/>
                  </a:lnTo>
                  <a:lnTo>
                    <a:pt x="4205" y="5544"/>
                  </a:lnTo>
                  <a:lnTo>
                    <a:pt x="4096" y="5189"/>
                  </a:lnTo>
                  <a:lnTo>
                    <a:pt x="3960" y="4834"/>
                  </a:lnTo>
                  <a:lnTo>
                    <a:pt x="3796" y="4506"/>
                  </a:lnTo>
                  <a:lnTo>
                    <a:pt x="3605" y="4178"/>
                  </a:lnTo>
                  <a:lnTo>
                    <a:pt x="3386" y="3905"/>
                  </a:lnTo>
                  <a:lnTo>
                    <a:pt x="3195" y="3659"/>
                  </a:lnTo>
                  <a:lnTo>
                    <a:pt x="2785" y="3222"/>
                  </a:lnTo>
                  <a:lnTo>
                    <a:pt x="2430" y="2895"/>
                  </a:lnTo>
                  <a:lnTo>
                    <a:pt x="2185" y="2704"/>
                  </a:lnTo>
                  <a:lnTo>
                    <a:pt x="2075" y="2622"/>
                  </a:lnTo>
                  <a:lnTo>
                    <a:pt x="2895" y="1748"/>
                  </a:lnTo>
                  <a:lnTo>
                    <a:pt x="3195" y="1857"/>
                  </a:lnTo>
                  <a:lnTo>
                    <a:pt x="3523" y="1966"/>
                  </a:lnTo>
                  <a:lnTo>
                    <a:pt x="3905" y="2075"/>
                  </a:lnTo>
                  <a:lnTo>
                    <a:pt x="4315" y="2130"/>
                  </a:lnTo>
                  <a:lnTo>
                    <a:pt x="4506" y="2157"/>
                  </a:lnTo>
                  <a:lnTo>
                    <a:pt x="4670" y="2157"/>
                  </a:lnTo>
                  <a:lnTo>
                    <a:pt x="4834" y="2130"/>
                  </a:lnTo>
                  <a:lnTo>
                    <a:pt x="4970" y="2103"/>
                  </a:lnTo>
                  <a:lnTo>
                    <a:pt x="5107" y="2021"/>
                  </a:lnTo>
                  <a:lnTo>
                    <a:pt x="5161" y="1939"/>
                  </a:lnTo>
                  <a:lnTo>
                    <a:pt x="5216" y="1802"/>
                  </a:lnTo>
                  <a:lnTo>
                    <a:pt x="5189" y="1666"/>
                  </a:lnTo>
                  <a:lnTo>
                    <a:pt x="5107" y="1529"/>
                  </a:lnTo>
                  <a:lnTo>
                    <a:pt x="4997" y="1365"/>
                  </a:lnTo>
                  <a:lnTo>
                    <a:pt x="4834" y="1202"/>
                  </a:lnTo>
                  <a:lnTo>
                    <a:pt x="4670" y="1065"/>
                  </a:lnTo>
                  <a:lnTo>
                    <a:pt x="4233" y="737"/>
                  </a:lnTo>
                  <a:lnTo>
                    <a:pt x="3769" y="464"/>
                  </a:lnTo>
                  <a:lnTo>
                    <a:pt x="3304" y="219"/>
                  </a:lnTo>
                  <a:lnTo>
                    <a:pt x="2922" y="55"/>
                  </a:lnTo>
                  <a:lnTo>
                    <a:pt x="2731" y="27"/>
                  </a:lnTo>
                  <a:lnTo>
                    <a:pt x="26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193;p47">
              <a:extLst>
                <a:ext uri="{FF2B5EF4-FFF2-40B4-BE49-F238E27FC236}">
                  <a16:creationId xmlns:a16="http://schemas.microsoft.com/office/drawing/2014/main" id="{51BA27DB-8D50-A2A5-8DDC-31452677A1DE}"/>
                </a:ext>
              </a:extLst>
            </p:cNvPr>
            <p:cNvSpPr/>
            <p:nvPr/>
          </p:nvSpPr>
          <p:spPr>
            <a:xfrm>
              <a:off x="5279600" y="1633850"/>
              <a:ext cx="32775" cy="34850"/>
            </a:xfrm>
            <a:custGeom>
              <a:avLst/>
              <a:gdLst/>
              <a:ahLst/>
              <a:cxnLst/>
              <a:rect l="l" t="t" r="r" b="b"/>
              <a:pathLst>
                <a:path w="1311" h="1394" extrusionOk="0">
                  <a:moveTo>
                    <a:pt x="164" y="0"/>
                  </a:moveTo>
                  <a:lnTo>
                    <a:pt x="109" y="28"/>
                  </a:lnTo>
                  <a:lnTo>
                    <a:pt x="55" y="55"/>
                  </a:lnTo>
                  <a:lnTo>
                    <a:pt x="27" y="137"/>
                  </a:lnTo>
                  <a:lnTo>
                    <a:pt x="0" y="192"/>
                  </a:lnTo>
                  <a:lnTo>
                    <a:pt x="27" y="274"/>
                  </a:lnTo>
                  <a:lnTo>
                    <a:pt x="82" y="328"/>
                  </a:lnTo>
                  <a:lnTo>
                    <a:pt x="410" y="629"/>
                  </a:lnTo>
                  <a:lnTo>
                    <a:pt x="710" y="929"/>
                  </a:lnTo>
                  <a:lnTo>
                    <a:pt x="847" y="1120"/>
                  </a:lnTo>
                  <a:lnTo>
                    <a:pt x="983" y="1311"/>
                  </a:lnTo>
                  <a:lnTo>
                    <a:pt x="1065" y="1366"/>
                  </a:lnTo>
                  <a:lnTo>
                    <a:pt x="1147" y="1393"/>
                  </a:lnTo>
                  <a:lnTo>
                    <a:pt x="1229" y="1366"/>
                  </a:lnTo>
                  <a:lnTo>
                    <a:pt x="1284" y="1311"/>
                  </a:lnTo>
                  <a:lnTo>
                    <a:pt x="1311" y="1257"/>
                  </a:lnTo>
                  <a:lnTo>
                    <a:pt x="1311" y="1175"/>
                  </a:lnTo>
                  <a:lnTo>
                    <a:pt x="1284" y="1120"/>
                  </a:lnTo>
                  <a:lnTo>
                    <a:pt x="1147" y="902"/>
                  </a:lnTo>
                  <a:lnTo>
                    <a:pt x="983" y="711"/>
                  </a:lnTo>
                  <a:lnTo>
                    <a:pt x="683" y="356"/>
                  </a:lnTo>
                  <a:lnTo>
                    <a:pt x="410" y="137"/>
                  </a:lnTo>
                  <a:lnTo>
                    <a:pt x="301" y="2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194;p47">
              <a:extLst>
                <a:ext uri="{FF2B5EF4-FFF2-40B4-BE49-F238E27FC236}">
                  <a16:creationId xmlns:a16="http://schemas.microsoft.com/office/drawing/2014/main" id="{0C3A9A48-CD54-8B60-3867-9E4EB653C1F0}"/>
                </a:ext>
              </a:extLst>
            </p:cNvPr>
            <p:cNvSpPr/>
            <p:nvPr/>
          </p:nvSpPr>
          <p:spPr>
            <a:xfrm>
              <a:off x="5216775" y="1620875"/>
              <a:ext cx="52600" cy="102425"/>
            </a:xfrm>
            <a:custGeom>
              <a:avLst/>
              <a:gdLst/>
              <a:ahLst/>
              <a:cxnLst/>
              <a:rect l="l" t="t" r="r" b="b"/>
              <a:pathLst>
                <a:path w="2104" h="4097" extrusionOk="0">
                  <a:moveTo>
                    <a:pt x="247" y="1"/>
                  </a:moveTo>
                  <a:lnTo>
                    <a:pt x="192" y="28"/>
                  </a:lnTo>
                  <a:lnTo>
                    <a:pt x="137" y="55"/>
                  </a:lnTo>
                  <a:lnTo>
                    <a:pt x="83" y="110"/>
                  </a:lnTo>
                  <a:lnTo>
                    <a:pt x="28" y="301"/>
                  </a:lnTo>
                  <a:lnTo>
                    <a:pt x="1" y="492"/>
                  </a:lnTo>
                  <a:lnTo>
                    <a:pt x="28" y="711"/>
                  </a:lnTo>
                  <a:lnTo>
                    <a:pt x="83" y="956"/>
                  </a:lnTo>
                  <a:lnTo>
                    <a:pt x="165" y="1202"/>
                  </a:lnTo>
                  <a:lnTo>
                    <a:pt x="438" y="1803"/>
                  </a:lnTo>
                  <a:lnTo>
                    <a:pt x="738" y="2376"/>
                  </a:lnTo>
                  <a:lnTo>
                    <a:pt x="1066" y="2950"/>
                  </a:lnTo>
                  <a:lnTo>
                    <a:pt x="1394" y="3441"/>
                  </a:lnTo>
                  <a:lnTo>
                    <a:pt x="1776" y="4015"/>
                  </a:lnTo>
                  <a:lnTo>
                    <a:pt x="1858" y="4070"/>
                  </a:lnTo>
                  <a:lnTo>
                    <a:pt x="1940" y="4097"/>
                  </a:lnTo>
                  <a:lnTo>
                    <a:pt x="1967" y="4097"/>
                  </a:lnTo>
                  <a:lnTo>
                    <a:pt x="2022" y="4070"/>
                  </a:lnTo>
                  <a:lnTo>
                    <a:pt x="2076" y="4015"/>
                  </a:lnTo>
                  <a:lnTo>
                    <a:pt x="2104" y="3933"/>
                  </a:lnTo>
                  <a:lnTo>
                    <a:pt x="2104" y="3878"/>
                  </a:lnTo>
                  <a:lnTo>
                    <a:pt x="2076" y="3796"/>
                  </a:lnTo>
                  <a:lnTo>
                    <a:pt x="1475" y="2923"/>
                  </a:lnTo>
                  <a:lnTo>
                    <a:pt x="1175" y="2404"/>
                  </a:lnTo>
                  <a:lnTo>
                    <a:pt x="902" y="1912"/>
                  </a:lnTo>
                  <a:lnTo>
                    <a:pt x="656" y="1448"/>
                  </a:lnTo>
                  <a:lnTo>
                    <a:pt x="492" y="1011"/>
                  </a:lnTo>
                  <a:lnTo>
                    <a:pt x="383" y="656"/>
                  </a:lnTo>
                  <a:lnTo>
                    <a:pt x="356" y="519"/>
                  </a:lnTo>
                  <a:lnTo>
                    <a:pt x="383" y="383"/>
                  </a:lnTo>
                  <a:lnTo>
                    <a:pt x="410" y="246"/>
                  </a:lnTo>
                  <a:lnTo>
                    <a:pt x="438" y="192"/>
                  </a:lnTo>
                  <a:lnTo>
                    <a:pt x="410" y="110"/>
                  </a:lnTo>
                  <a:lnTo>
                    <a:pt x="383" y="55"/>
                  </a:lnTo>
                  <a:lnTo>
                    <a:pt x="329" y="2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195;p47">
              <a:extLst>
                <a:ext uri="{FF2B5EF4-FFF2-40B4-BE49-F238E27FC236}">
                  <a16:creationId xmlns:a16="http://schemas.microsoft.com/office/drawing/2014/main" id="{9D9AABCB-F59D-AF5D-F25D-8663D7AA1159}"/>
                </a:ext>
              </a:extLst>
            </p:cNvPr>
            <p:cNvSpPr/>
            <p:nvPr/>
          </p:nvSpPr>
          <p:spPr>
            <a:xfrm>
              <a:off x="4721150" y="1870075"/>
              <a:ext cx="273100" cy="324975"/>
            </a:xfrm>
            <a:custGeom>
              <a:avLst/>
              <a:gdLst/>
              <a:ahLst/>
              <a:cxnLst/>
              <a:rect l="l" t="t" r="r" b="b"/>
              <a:pathLst>
                <a:path w="10924" h="12999" extrusionOk="0">
                  <a:moveTo>
                    <a:pt x="2158" y="0"/>
                  </a:moveTo>
                  <a:lnTo>
                    <a:pt x="0" y="8220"/>
                  </a:lnTo>
                  <a:lnTo>
                    <a:pt x="7155" y="12999"/>
                  </a:lnTo>
                  <a:lnTo>
                    <a:pt x="10923" y="4369"/>
                  </a:lnTo>
                  <a:lnTo>
                    <a:pt x="21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196;p47">
              <a:extLst>
                <a:ext uri="{FF2B5EF4-FFF2-40B4-BE49-F238E27FC236}">
                  <a16:creationId xmlns:a16="http://schemas.microsoft.com/office/drawing/2014/main" id="{5E546EA7-563D-8000-19AB-BC55478D47ED}"/>
                </a:ext>
              </a:extLst>
            </p:cNvPr>
            <p:cNvSpPr/>
            <p:nvPr/>
          </p:nvSpPr>
          <p:spPr>
            <a:xfrm>
              <a:off x="4858375" y="1962900"/>
              <a:ext cx="107875" cy="204150"/>
            </a:xfrm>
            <a:custGeom>
              <a:avLst/>
              <a:gdLst/>
              <a:ahLst/>
              <a:cxnLst/>
              <a:rect l="l" t="t" r="r" b="b"/>
              <a:pathLst>
                <a:path w="4315" h="8166" extrusionOk="0">
                  <a:moveTo>
                    <a:pt x="4151" y="1"/>
                  </a:moveTo>
                  <a:lnTo>
                    <a:pt x="4069" y="28"/>
                  </a:lnTo>
                  <a:lnTo>
                    <a:pt x="4014" y="56"/>
                  </a:lnTo>
                  <a:lnTo>
                    <a:pt x="3960" y="110"/>
                  </a:lnTo>
                  <a:lnTo>
                    <a:pt x="28" y="7893"/>
                  </a:lnTo>
                  <a:lnTo>
                    <a:pt x="0" y="7947"/>
                  </a:lnTo>
                  <a:lnTo>
                    <a:pt x="28" y="8029"/>
                  </a:lnTo>
                  <a:lnTo>
                    <a:pt x="55" y="8084"/>
                  </a:lnTo>
                  <a:lnTo>
                    <a:pt x="109" y="8139"/>
                  </a:lnTo>
                  <a:lnTo>
                    <a:pt x="191" y="8166"/>
                  </a:lnTo>
                  <a:lnTo>
                    <a:pt x="273" y="8139"/>
                  </a:lnTo>
                  <a:lnTo>
                    <a:pt x="355" y="8057"/>
                  </a:lnTo>
                  <a:lnTo>
                    <a:pt x="4288" y="274"/>
                  </a:lnTo>
                  <a:lnTo>
                    <a:pt x="4315" y="192"/>
                  </a:lnTo>
                  <a:lnTo>
                    <a:pt x="4288" y="137"/>
                  </a:lnTo>
                  <a:lnTo>
                    <a:pt x="4260" y="83"/>
                  </a:lnTo>
                  <a:lnTo>
                    <a:pt x="4206" y="28"/>
                  </a:lnTo>
                  <a:lnTo>
                    <a:pt x="415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197;p47">
              <a:extLst>
                <a:ext uri="{FF2B5EF4-FFF2-40B4-BE49-F238E27FC236}">
                  <a16:creationId xmlns:a16="http://schemas.microsoft.com/office/drawing/2014/main" id="{92AD828A-355F-A8AE-5AAC-4A0B5E147077}"/>
                </a:ext>
              </a:extLst>
            </p:cNvPr>
            <p:cNvSpPr/>
            <p:nvPr/>
          </p:nvSpPr>
          <p:spPr>
            <a:xfrm>
              <a:off x="3894400" y="1885775"/>
              <a:ext cx="333175" cy="593950"/>
            </a:xfrm>
            <a:custGeom>
              <a:avLst/>
              <a:gdLst/>
              <a:ahLst/>
              <a:cxnLst/>
              <a:rect l="l" t="t" r="r" b="b"/>
              <a:pathLst>
                <a:path w="13327" h="23758" extrusionOk="0">
                  <a:moveTo>
                    <a:pt x="10459" y="0"/>
                  </a:moveTo>
                  <a:lnTo>
                    <a:pt x="9640" y="1720"/>
                  </a:lnTo>
                  <a:lnTo>
                    <a:pt x="8794" y="3468"/>
                  </a:lnTo>
                  <a:lnTo>
                    <a:pt x="7865" y="5216"/>
                  </a:lnTo>
                  <a:lnTo>
                    <a:pt x="6909" y="6964"/>
                  </a:lnTo>
                  <a:lnTo>
                    <a:pt x="4998" y="10432"/>
                  </a:lnTo>
                  <a:lnTo>
                    <a:pt x="4097" y="12125"/>
                  </a:lnTo>
                  <a:lnTo>
                    <a:pt x="3223" y="13763"/>
                  </a:lnTo>
                  <a:lnTo>
                    <a:pt x="2404" y="15347"/>
                  </a:lnTo>
                  <a:lnTo>
                    <a:pt x="1694" y="16849"/>
                  </a:lnTo>
                  <a:lnTo>
                    <a:pt x="1366" y="17586"/>
                  </a:lnTo>
                  <a:lnTo>
                    <a:pt x="1065" y="18269"/>
                  </a:lnTo>
                  <a:lnTo>
                    <a:pt x="820" y="18952"/>
                  </a:lnTo>
                  <a:lnTo>
                    <a:pt x="574" y="19607"/>
                  </a:lnTo>
                  <a:lnTo>
                    <a:pt x="383" y="20235"/>
                  </a:lnTo>
                  <a:lnTo>
                    <a:pt x="219" y="20836"/>
                  </a:lnTo>
                  <a:lnTo>
                    <a:pt x="110" y="21409"/>
                  </a:lnTo>
                  <a:lnTo>
                    <a:pt x="28" y="21956"/>
                  </a:lnTo>
                  <a:lnTo>
                    <a:pt x="0" y="22447"/>
                  </a:lnTo>
                  <a:lnTo>
                    <a:pt x="28" y="22911"/>
                  </a:lnTo>
                  <a:lnTo>
                    <a:pt x="110" y="23348"/>
                  </a:lnTo>
                  <a:lnTo>
                    <a:pt x="219" y="23758"/>
                  </a:lnTo>
                  <a:lnTo>
                    <a:pt x="3578" y="23758"/>
                  </a:lnTo>
                  <a:lnTo>
                    <a:pt x="3742" y="23731"/>
                  </a:lnTo>
                  <a:lnTo>
                    <a:pt x="3905" y="23621"/>
                  </a:lnTo>
                  <a:lnTo>
                    <a:pt x="4097" y="23485"/>
                  </a:lnTo>
                  <a:lnTo>
                    <a:pt x="4315" y="23294"/>
                  </a:lnTo>
                  <a:lnTo>
                    <a:pt x="4534" y="23048"/>
                  </a:lnTo>
                  <a:lnTo>
                    <a:pt x="4779" y="22775"/>
                  </a:lnTo>
                  <a:lnTo>
                    <a:pt x="5298" y="22092"/>
                  </a:lnTo>
                  <a:lnTo>
                    <a:pt x="5844" y="21273"/>
                  </a:lnTo>
                  <a:lnTo>
                    <a:pt x="6445" y="20344"/>
                  </a:lnTo>
                  <a:lnTo>
                    <a:pt x="7100" y="19279"/>
                  </a:lnTo>
                  <a:lnTo>
                    <a:pt x="7756" y="18160"/>
                  </a:lnTo>
                  <a:lnTo>
                    <a:pt x="9149" y="15729"/>
                  </a:lnTo>
                  <a:lnTo>
                    <a:pt x="10569" y="13244"/>
                  </a:lnTo>
                  <a:lnTo>
                    <a:pt x="11961" y="10814"/>
                  </a:lnTo>
                  <a:lnTo>
                    <a:pt x="12644" y="9667"/>
                  </a:lnTo>
                  <a:lnTo>
                    <a:pt x="13327" y="8602"/>
                  </a:lnTo>
                  <a:lnTo>
                    <a:pt x="10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198;p47">
              <a:extLst>
                <a:ext uri="{FF2B5EF4-FFF2-40B4-BE49-F238E27FC236}">
                  <a16:creationId xmlns:a16="http://schemas.microsoft.com/office/drawing/2014/main" id="{5683806E-6A01-CAC0-E6E6-2A841550BCE7}"/>
                </a:ext>
              </a:extLst>
            </p:cNvPr>
            <p:cNvSpPr/>
            <p:nvPr/>
          </p:nvSpPr>
          <p:spPr>
            <a:xfrm>
              <a:off x="3890300" y="1881675"/>
              <a:ext cx="341375" cy="602850"/>
            </a:xfrm>
            <a:custGeom>
              <a:avLst/>
              <a:gdLst/>
              <a:ahLst/>
              <a:cxnLst/>
              <a:rect l="l" t="t" r="r" b="b"/>
              <a:pathLst>
                <a:path w="13655" h="24114" extrusionOk="0">
                  <a:moveTo>
                    <a:pt x="10596" y="656"/>
                  </a:moveTo>
                  <a:lnTo>
                    <a:pt x="13272" y="8739"/>
                  </a:lnTo>
                  <a:lnTo>
                    <a:pt x="12371" y="10213"/>
                  </a:lnTo>
                  <a:lnTo>
                    <a:pt x="11443" y="11797"/>
                  </a:lnTo>
                  <a:lnTo>
                    <a:pt x="9531" y="15129"/>
                  </a:lnTo>
                  <a:lnTo>
                    <a:pt x="7811" y="18160"/>
                  </a:lnTo>
                  <a:lnTo>
                    <a:pt x="6964" y="19607"/>
                  </a:lnTo>
                  <a:lnTo>
                    <a:pt x="6145" y="20918"/>
                  </a:lnTo>
                  <a:lnTo>
                    <a:pt x="5408" y="22038"/>
                  </a:lnTo>
                  <a:lnTo>
                    <a:pt x="5053" y="22529"/>
                  </a:lnTo>
                  <a:lnTo>
                    <a:pt x="4725" y="22939"/>
                  </a:lnTo>
                  <a:lnTo>
                    <a:pt x="4424" y="23267"/>
                  </a:lnTo>
                  <a:lnTo>
                    <a:pt x="4179" y="23512"/>
                  </a:lnTo>
                  <a:lnTo>
                    <a:pt x="3933" y="23676"/>
                  </a:lnTo>
                  <a:lnTo>
                    <a:pt x="3824" y="23731"/>
                  </a:lnTo>
                  <a:lnTo>
                    <a:pt x="3742" y="23758"/>
                  </a:lnTo>
                  <a:lnTo>
                    <a:pt x="519" y="23758"/>
                  </a:lnTo>
                  <a:lnTo>
                    <a:pt x="438" y="23485"/>
                  </a:lnTo>
                  <a:lnTo>
                    <a:pt x="383" y="23212"/>
                  </a:lnTo>
                  <a:lnTo>
                    <a:pt x="356" y="22912"/>
                  </a:lnTo>
                  <a:lnTo>
                    <a:pt x="356" y="22611"/>
                  </a:lnTo>
                  <a:lnTo>
                    <a:pt x="383" y="22283"/>
                  </a:lnTo>
                  <a:lnTo>
                    <a:pt x="410" y="21928"/>
                  </a:lnTo>
                  <a:lnTo>
                    <a:pt x="519" y="21218"/>
                  </a:lnTo>
                  <a:lnTo>
                    <a:pt x="711" y="20454"/>
                  </a:lnTo>
                  <a:lnTo>
                    <a:pt x="984" y="19607"/>
                  </a:lnTo>
                  <a:lnTo>
                    <a:pt x="1311" y="18733"/>
                  </a:lnTo>
                  <a:lnTo>
                    <a:pt x="1694" y="17832"/>
                  </a:lnTo>
                  <a:lnTo>
                    <a:pt x="2103" y="16877"/>
                  </a:lnTo>
                  <a:lnTo>
                    <a:pt x="2595" y="15893"/>
                  </a:lnTo>
                  <a:lnTo>
                    <a:pt x="3086" y="14883"/>
                  </a:lnTo>
                  <a:lnTo>
                    <a:pt x="3633" y="13818"/>
                  </a:lnTo>
                  <a:lnTo>
                    <a:pt x="4779" y="11661"/>
                  </a:lnTo>
                  <a:lnTo>
                    <a:pt x="6008" y="9449"/>
                  </a:lnTo>
                  <a:lnTo>
                    <a:pt x="7210" y="7264"/>
                  </a:lnTo>
                  <a:lnTo>
                    <a:pt x="8411" y="5052"/>
                  </a:lnTo>
                  <a:lnTo>
                    <a:pt x="9558" y="2840"/>
                  </a:lnTo>
                  <a:lnTo>
                    <a:pt x="10077" y="1748"/>
                  </a:lnTo>
                  <a:lnTo>
                    <a:pt x="10596" y="656"/>
                  </a:lnTo>
                  <a:close/>
                  <a:moveTo>
                    <a:pt x="10569" y="0"/>
                  </a:moveTo>
                  <a:lnTo>
                    <a:pt x="10514" y="28"/>
                  </a:lnTo>
                  <a:lnTo>
                    <a:pt x="10460" y="109"/>
                  </a:lnTo>
                  <a:lnTo>
                    <a:pt x="9941" y="1229"/>
                  </a:lnTo>
                  <a:lnTo>
                    <a:pt x="9367" y="2376"/>
                  </a:lnTo>
                  <a:lnTo>
                    <a:pt x="8794" y="3523"/>
                  </a:lnTo>
                  <a:lnTo>
                    <a:pt x="8193" y="4670"/>
                  </a:lnTo>
                  <a:lnTo>
                    <a:pt x="6964" y="6991"/>
                  </a:lnTo>
                  <a:lnTo>
                    <a:pt x="5681" y="9285"/>
                  </a:lnTo>
                  <a:lnTo>
                    <a:pt x="4397" y="11633"/>
                  </a:lnTo>
                  <a:lnTo>
                    <a:pt x="3196" y="13873"/>
                  </a:lnTo>
                  <a:lnTo>
                    <a:pt x="2649" y="14965"/>
                  </a:lnTo>
                  <a:lnTo>
                    <a:pt x="2131" y="16003"/>
                  </a:lnTo>
                  <a:lnTo>
                    <a:pt x="1639" y="17013"/>
                  </a:lnTo>
                  <a:lnTo>
                    <a:pt x="1229" y="17996"/>
                  </a:lnTo>
                  <a:lnTo>
                    <a:pt x="847" y="18925"/>
                  </a:lnTo>
                  <a:lnTo>
                    <a:pt x="547" y="19798"/>
                  </a:lnTo>
                  <a:lnTo>
                    <a:pt x="301" y="20618"/>
                  </a:lnTo>
                  <a:lnTo>
                    <a:pt x="110" y="21410"/>
                  </a:lnTo>
                  <a:lnTo>
                    <a:pt x="55" y="21792"/>
                  </a:lnTo>
                  <a:lnTo>
                    <a:pt x="28" y="22147"/>
                  </a:lnTo>
                  <a:lnTo>
                    <a:pt x="1" y="22475"/>
                  </a:lnTo>
                  <a:lnTo>
                    <a:pt x="1" y="22830"/>
                  </a:lnTo>
                  <a:lnTo>
                    <a:pt x="28" y="23130"/>
                  </a:lnTo>
                  <a:lnTo>
                    <a:pt x="55" y="23430"/>
                  </a:lnTo>
                  <a:lnTo>
                    <a:pt x="137" y="23731"/>
                  </a:lnTo>
                  <a:lnTo>
                    <a:pt x="219" y="24004"/>
                  </a:lnTo>
                  <a:lnTo>
                    <a:pt x="301" y="24086"/>
                  </a:lnTo>
                  <a:lnTo>
                    <a:pt x="328" y="24086"/>
                  </a:lnTo>
                  <a:lnTo>
                    <a:pt x="383" y="24113"/>
                  </a:lnTo>
                  <a:lnTo>
                    <a:pt x="3769" y="24113"/>
                  </a:lnTo>
                  <a:lnTo>
                    <a:pt x="3851" y="24086"/>
                  </a:lnTo>
                  <a:lnTo>
                    <a:pt x="3960" y="24058"/>
                  </a:lnTo>
                  <a:lnTo>
                    <a:pt x="4206" y="23922"/>
                  </a:lnTo>
                  <a:lnTo>
                    <a:pt x="4452" y="23731"/>
                  </a:lnTo>
                  <a:lnTo>
                    <a:pt x="4725" y="23458"/>
                  </a:lnTo>
                  <a:lnTo>
                    <a:pt x="5025" y="23103"/>
                  </a:lnTo>
                  <a:lnTo>
                    <a:pt x="5353" y="22720"/>
                  </a:lnTo>
                  <a:lnTo>
                    <a:pt x="5681" y="22229"/>
                  </a:lnTo>
                  <a:lnTo>
                    <a:pt x="6063" y="21710"/>
                  </a:lnTo>
                  <a:lnTo>
                    <a:pt x="6855" y="20454"/>
                  </a:lnTo>
                  <a:lnTo>
                    <a:pt x="7756" y="18952"/>
                  </a:lnTo>
                  <a:lnTo>
                    <a:pt x="8739" y="17232"/>
                  </a:lnTo>
                  <a:lnTo>
                    <a:pt x="9831" y="15320"/>
                  </a:lnTo>
                  <a:lnTo>
                    <a:pt x="11770" y="11934"/>
                  </a:lnTo>
                  <a:lnTo>
                    <a:pt x="12726" y="10323"/>
                  </a:lnTo>
                  <a:lnTo>
                    <a:pt x="13627" y="8875"/>
                  </a:lnTo>
                  <a:lnTo>
                    <a:pt x="13655" y="8793"/>
                  </a:lnTo>
                  <a:lnTo>
                    <a:pt x="13655" y="8711"/>
                  </a:lnTo>
                  <a:lnTo>
                    <a:pt x="10787" y="109"/>
                  </a:lnTo>
                  <a:lnTo>
                    <a:pt x="10760" y="55"/>
                  </a:lnTo>
                  <a:lnTo>
                    <a:pt x="10733" y="28"/>
                  </a:lnTo>
                  <a:lnTo>
                    <a:pt x="1067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199;p47">
              <a:extLst>
                <a:ext uri="{FF2B5EF4-FFF2-40B4-BE49-F238E27FC236}">
                  <a16:creationId xmlns:a16="http://schemas.microsoft.com/office/drawing/2014/main" id="{4F745153-D0A5-F3E0-C84C-D6F4BBABE9C8}"/>
                </a:ext>
              </a:extLst>
            </p:cNvPr>
            <p:cNvSpPr/>
            <p:nvPr/>
          </p:nvSpPr>
          <p:spPr>
            <a:xfrm>
              <a:off x="4579150" y="3657350"/>
              <a:ext cx="329750" cy="1224100"/>
            </a:xfrm>
            <a:custGeom>
              <a:avLst/>
              <a:gdLst/>
              <a:ahLst/>
              <a:cxnLst/>
              <a:rect l="l" t="t" r="r" b="b"/>
              <a:pathLst>
                <a:path w="13190" h="48964" extrusionOk="0">
                  <a:moveTo>
                    <a:pt x="191" y="1"/>
                  </a:moveTo>
                  <a:lnTo>
                    <a:pt x="3059" y="12481"/>
                  </a:lnTo>
                  <a:lnTo>
                    <a:pt x="2595" y="13355"/>
                  </a:lnTo>
                  <a:lnTo>
                    <a:pt x="2130" y="14256"/>
                  </a:lnTo>
                  <a:lnTo>
                    <a:pt x="1584" y="15321"/>
                  </a:lnTo>
                  <a:lnTo>
                    <a:pt x="1038" y="16468"/>
                  </a:lnTo>
                  <a:lnTo>
                    <a:pt x="546" y="17587"/>
                  </a:lnTo>
                  <a:lnTo>
                    <a:pt x="355" y="18106"/>
                  </a:lnTo>
                  <a:lnTo>
                    <a:pt x="191" y="18543"/>
                  </a:lnTo>
                  <a:lnTo>
                    <a:pt x="55" y="18953"/>
                  </a:lnTo>
                  <a:lnTo>
                    <a:pt x="0" y="19253"/>
                  </a:lnTo>
                  <a:lnTo>
                    <a:pt x="0" y="19444"/>
                  </a:lnTo>
                  <a:lnTo>
                    <a:pt x="0" y="19717"/>
                  </a:lnTo>
                  <a:lnTo>
                    <a:pt x="82" y="20509"/>
                  </a:lnTo>
                  <a:lnTo>
                    <a:pt x="219" y="21547"/>
                  </a:lnTo>
                  <a:lnTo>
                    <a:pt x="383" y="22830"/>
                  </a:lnTo>
                  <a:lnTo>
                    <a:pt x="874" y="25889"/>
                  </a:lnTo>
                  <a:lnTo>
                    <a:pt x="1448" y="29275"/>
                  </a:lnTo>
                  <a:lnTo>
                    <a:pt x="2513" y="35447"/>
                  </a:lnTo>
                  <a:lnTo>
                    <a:pt x="3004" y="38205"/>
                  </a:lnTo>
                  <a:lnTo>
                    <a:pt x="2485" y="42437"/>
                  </a:lnTo>
                  <a:lnTo>
                    <a:pt x="8329" y="48691"/>
                  </a:lnTo>
                  <a:lnTo>
                    <a:pt x="13190" y="48964"/>
                  </a:lnTo>
                  <a:lnTo>
                    <a:pt x="7483" y="38450"/>
                  </a:lnTo>
                  <a:lnTo>
                    <a:pt x="11169" y="656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00;p47">
              <a:extLst>
                <a:ext uri="{FF2B5EF4-FFF2-40B4-BE49-F238E27FC236}">
                  <a16:creationId xmlns:a16="http://schemas.microsoft.com/office/drawing/2014/main" id="{6985532A-8C0C-2C47-B004-864758A54A35}"/>
                </a:ext>
              </a:extLst>
            </p:cNvPr>
            <p:cNvSpPr/>
            <p:nvPr/>
          </p:nvSpPr>
          <p:spPr>
            <a:xfrm>
              <a:off x="4574375" y="3652575"/>
              <a:ext cx="315425" cy="1189975"/>
            </a:xfrm>
            <a:custGeom>
              <a:avLst/>
              <a:gdLst/>
              <a:ahLst/>
              <a:cxnLst/>
              <a:rect l="l" t="t" r="r" b="b"/>
              <a:pathLst>
                <a:path w="12617" h="47599" extrusionOk="0">
                  <a:moveTo>
                    <a:pt x="410" y="1"/>
                  </a:moveTo>
                  <a:lnTo>
                    <a:pt x="328" y="28"/>
                  </a:lnTo>
                  <a:lnTo>
                    <a:pt x="246" y="83"/>
                  </a:lnTo>
                  <a:lnTo>
                    <a:pt x="219" y="137"/>
                  </a:lnTo>
                  <a:lnTo>
                    <a:pt x="219" y="219"/>
                  </a:lnTo>
                  <a:lnTo>
                    <a:pt x="3059" y="12644"/>
                  </a:lnTo>
                  <a:lnTo>
                    <a:pt x="2458" y="13764"/>
                  </a:lnTo>
                  <a:lnTo>
                    <a:pt x="1994" y="14692"/>
                  </a:lnTo>
                  <a:lnTo>
                    <a:pt x="1475" y="15757"/>
                  </a:lnTo>
                  <a:lnTo>
                    <a:pt x="956" y="16822"/>
                  </a:lnTo>
                  <a:lnTo>
                    <a:pt x="519" y="17860"/>
                  </a:lnTo>
                  <a:lnTo>
                    <a:pt x="328" y="18324"/>
                  </a:lnTo>
                  <a:lnTo>
                    <a:pt x="164" y="18761"/>
                  </a:lnTo>
                  <a:lnTo>
                    <a:pt x="55" y="19144"/>
                  </a:lnTo>
                  <a:lnTo>
                    <a:pt x="0" y="19444"/>
                  </a:lnTo>
                  <a:lnTo>
                    <a:pt x="0" y="19608"/>
                  </a:lnTo>
                  <a:lnTo>
                    <a:pt x="0" y="19881"/>
                  </a:lnTo>
                  <a:lnTo>
                    <a:pt x="82" y="20618"/>
                  </a:lnTo>
                  <a:lnTo>
                    <a:pt x="219" y="21629"/>
                  </a:lnTo>
                  <a:lnTo>
                    <a:pt x="382" y="22858"/>
                  </a:lnTo>
                  <a:lnTo>
                    <a:pt x="847" y="25807"/>
                  </a:lnTo>
                  <a:lnTo>
                    <a:pt x="1366" y="29084"/>
                  </a:lnTo>
                  <a:lnTo>
                    <a:pt x="2458" y="35201"/>
                  </a:lnTo>
                  <a:lnTo>
                    <a:pt x="3031" y="38396"/>
                  </a:lnTo>
                  <a:lnTo>
                    <a:pt x="2758" y="40553"/>
                  </a:lnTo>
                  <a:lnTo>
                    <a:pt x="2758" y="40608"/>
                  </a:lnTo>
                  <a:lnTo>
                    <a:pt x="2786" y="40662"/>
                  </a:lnTo>
                  <a:lnTo>
                    <a:pt x="2840" y="40717"/>
                  </a:lnTo>
                  <a:lnTo>
                    <a:pt x="2922" y="40744"/>
                  </a:lnTo>
                  <a:lnTo>
                    <a:pt x="2977" y="40744"/>
                  </a:lnTo>
                  <a:lnTo>
                    <a:pt x="3059" y="40717"/>
                  </a:lnTo>
                  <a:lnTo>
                    <a:pt x="3086" y="40662"/>
                  </a:lnTo>
                  <a:lnTo>
                    <a:pt x="3113" y="40580"/>
                  </a:lnTo>
                  <a:lnTo>
                    <a:pt x="3386" y="38396"/>
                  </a:lnTo>
                  <a:lnTo>
                    <a:pt x="3386" y="38341"/>
                  </a:lnTo>
                  <a:lnTo>
                    <a:pt x="2431" y="33016"/>
                  </a:lnTo>
                  <a:lnTo>
                    <a:pt x="1420" y="27090"/>
                  </a:lnTo>
                  <a:lnTo>
                    <a:pt x="983" y="24359"/>
                  </a:lnTo>
                  <a:lnTo>
                    <a:pt x="628" y="22066"/>
                  </a:lnTo>
                  <a:lnTo>
                    <a:pt x="410" y="20372"/>
                  </a:lnTo>
                  <a:lnTo>
                    <a:pt x="355" y="19799"/>
                  </a:lnTo>
                  <a:lnTo>
                    <a:pt x="355" y="19471"/>
                  </a:lnTo>
                  <a:lnTo>
                    <a:pt x="437" y="19171"/>
                  </a:lnTo>
                  <a:lnTo>
                    <a:pt x="546" y="18789"/>
                  </a:lnTo>
                  <a:lnTo>
                    <a:pt x="710" y="18324"/>
                  </a:lnTo>
                  <a:lnTo>
                    <a:pt x="901" y="17833"/>
                  </a:lnTo>
                  <a:lnTo>
                    <a:pt x="1393" y="16741"/>
                  </a:lnTo>
                  <a:lnTo>
                    <a:pt x="1939" y="15621"/>
                  </a:lnTo>
                  <a:lnTo>
                    <a:pt x="2458" y="14529"/>
                  </a:lnTo>
                  <a:lnTo>
                    <a:pt x="2922" y="13627"/>
                  </a:lnTo>
                  <a:lnTo>
                    <a:pt x="3386" y="12754"/>
                  </a:lnTo>
                  <a:lnTo>
                    <a:pt x="3414" y="12699"/>
                  </a:lnTo>
                  <a:lnTo>
                    <a:pt x="3414" y="12644"/>
                  </a:lnTo>
                  <a:lnTo>
                    <a:pt x="601" y="383"/>
                  </a:lnTo>
                  <a:lnTo>
                    <a:pt x="11169" y="1011"/>
                  </a:lnTo>
                  <a:lnTo>
                    <a:pt x="7510" y="38641"/>
                  </a:lnTo>
                  <a:lnTo>
                    <a:pt x="7537" y="38751"/>
                  </a:lnTo>
                  <a:lnTo>
                    <a:pt x="12289" y="47517"/>
                  </a:lnTo>
                  <a:lnTo>
                    <a:pt x="12343" y="47571"/>
                  </a:lnTo>
                  <a:lnTo>
                    <a:pt x="12453" y="47598"/>
                  </a:lnTo>
                  <a:lnTo>
                    <a:pt x="12534" y="47598"/>
                  </a:lnTo>
                  <a:lnTo>
                    <a:pt x="12589" y="47544"/>
                  </a:lnTo>
                  <a:lnTo>
                    <a:pt x="12616" y="47489"/>
                  </a:lnTo>
                  <a:lnTo>
                    <a:pt x="12616" y="47407"/>
                  </a:lnTo>
                  <a:lnTo>
                    <a:pt x="12589" y="47353"/>
                  </a:lnTo>
                  <a:lnTo>
                    <a:pt x="7865" y="38614"/>
                  </a:lnTo>
                  <a:lnTo>
                    <a:pt x="11551" y="875"/>
                  </a:lnTo>
                  <a:lnTo>
                    <a:pt x="11524" y="793"/>
                  </a:lnTo>
                  <a:lnTo>
                    <a:pt x="11497" y="738"/>
                  </a:lnTo>
                  <a:lnTo>
                    <a:pt x="11442" y="684"/>
                  </a:lnTo>
                  <a:lnTo>
                    <a:pt x="11388" y="656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01;p47">
              <a:extLst>
                <a:ext uri="{FF2B5EF4-FFF2-40B4-BE49-F238E27FC236}">
                  <a16:creationId xmlns:a16="http://schemas.microsoft.com/office/drawing/2014/main" id="{4E5D0CDF-0414-683D-6915-1665D3EE6057}"/>
                </a:ext>
              </a:extLst>
            </p:cNvPr>
            <p:cNvSpPr/>
            <p:nvPr/>
          </p:nvSpPr>
          <p:spPr>
            <a:xfrm>
              <a:off x="4641275" y="4671850"/>
              <a:ext cx="288125" cy="210975"/>
            </a:xfrm>
            <a:custGeom>
              <a:avLst/>
              <a:gdLst/>
              <a:ahLst/>
              <a:cxnLst/>
              <a:rect l="l" t="t" r="r" b="b"/>
              <a:pathLst>
                <a:path w="11525" h="8439" extrusionOk="0">
                  <a:moveTo>
                    <a:pt x="219" y="0"/>
                  </a:moveTo>
                  <a:lnTo>
                    <a:pt x="0" y="1857"/>
                  </a:lnTo>
                  <a:lnTo>
                    <a:pt x="164" y="7756"/>
                  </a:lnTo>
                  <a:lnTo>
                    <a:pt x="1229" y="3168"/>
                  </a:lnTo>
                  <a:lnTo>
                    <a:pt x="5844" y="8111"/>
                  </a:lnTo>
                  <a:lnTo>
                    <a:pt x="11524" y="8439"/>
                  </a:lnTo>
                  <a:lnTo>
                    <a:pt x="11497" y="8329"/>
                  </a:lnTo>
                  <a:lnTo>
                    <a:pt x="11470" y="8220"/>
                  </a:lnTo>
                  <a:lnTo>
                    <a:pt x="11415" y="8056"/>
                  </a:lnTo>
                  <a:lnTo>
                    <a:pt x="11333" y="7865"/>
                  </a:lnTo>
                  <a:lnTo>
                    <a:pt x="11224" y="7674"/>
                  </a:lnTo>
                  <a:lnTo>
                    <a:pt x="11060" y="7483"/>
                  </a:lnTo>
                  <a:lnTo>
                    <a:pt x="10842" y="7264"/>
                  </a:lnTo>
                  <a:lnTo>
                    <a:pt x="10568" y="7073"/>
                  </a:lnTo>
                  <a:lnTo>
                    <a:pt x="10213" y="6909"/>
                  </a:lnTo>
                  <a:lnTo>
                    <a:pt x="9804" y="6746"/>
                  </a:lnTo>
                  <a:lnTo>
                    <a:pt x="9285" y="6636"/>
                  </a:lnTo>
                  <a:lnTo>
                    <a:pt x="8684" y="6582"/>
                  </a:lnTo>
                  <a:lnTo>
                    <a:pt x="8002" y="6582"/>
                  </a:lnTo>
                  <a:lnTo>
                    <a:pt x="7210" y="6636"/>
                  </a:lnTo>
                  <a:lnTo>
                    <a:pt x="6281" y="6773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02;p47">
              <a:extLst>
                <a:ext uri="{FF2B5EF4-FFF2-40B4-BE49-F238E27FC236}">
                  <a16:creationId xmlns:a16="http://schemas.microsoft.com/office/drawing/2014/main" id="{D390E25C-F908-C2CD-F258-7A08496970B9}"/>
                </a:ext>
              </a:extLst>
            </p:cNvPr>
            <p:cNvSpPr/>
            <p:nvPr/>
          </p:nvSpPr>
          <p:spPr>
            <a:xfrm>
              <a:off x="3767425" y="3671025"/>
              <a:ext cx="589875" cy="1187225"/>
            </a:xfrm>
            <a:custGeom>
              <a:avLst/>
              <a:gdLst/>
              <a:ahLst/>
              <a:cxnLst/>
              <a:rect l="l" t="t" r="r" b="b"/>
              <a:pathLst>
                <a:path w="23595" h="47489" extrusionOk="0">
                  <a:moveTo>
                    <a:pt x="12726" y="0"/>
                  </a:moveTo>
                  <a:lnTo>
                    <a:pt x="6336" y="36838"/>
                  </a:lnTo>
                  <a:lnTo>
                    <a:pt x="0" y="47325"/>
                  </a:lnTo>
                  <a:lnTo>
                    <a:pt x="5052" y="47489"/>
                  </a:lnTo>
                  <a:lnTo>
                    <a:pt x="11060" y="40470"/>
                  </a:lnTo>
                  <a:lnTo>
                    <a:pt x="10705" y="38641"/>
                  </a:lnTo>
                  <a:lnTo>
                    <a:pt x="11961" y="36019"/>
                  </a:lnTo>
                  <a:lnTo>
                    <a:pt x="13272" y="33316"/>
                  </a:lnTo>
                  <a:lnTo>
                    <a:pt x="14774" y="30175"/>
                  </a:lnTo>
                  <a:lnTo>
                    <a:pt x="16276" y="26953"/>
                  </a:lnTo>
                  <a:lnTo>
                    <a:pt x="17586" y="24031"/>
                  </a:lnTo>
                  <a:lnTo>
                    <a:pt x="18133" y="22802"/>
                  </a:lnTo>
                  <a:lnTo>
                    <a:pt x="18542" y="21792"/>
                  </a:lnTo>
                  <a:lnTo>
                    <a:pt x="18843" y="21027"/>
                  </a:lnTo>
                  <a:lnTo>
                    <a:pt x="18897" y="20781"/>
                  </a:lnTo>
                  <a:lnTo>
                    <a:pt x="18952" y="20590"/>
                  </a:lnTo>
                  <a:lnTo>
                    <a:pt x="18952" y="20263"/>
                  </a:lnTo>
                  <a:lnTo>
                    <a:pt x="18952" y="19853"/>
                  </a:lnTo>
                  <a:lnTo>
                    <a:pt x="18870" y="18843"/>
                  </a:lnTo>
                  <a:lnTo>
                    <a:pt x="18733" y="17641"/>
                  </a:lnTo>
                  <a:lnTo>
                    <a:pt x="18570" y="16412"/>
                  </a:lnTo>
                  <a:lnTo>
                    <a:pt x="18242" y="14255"/>
                  </a:lnTo>
                  <a:lnTo>
                    <a:pt x="18078" y="13326"/>
                  </a:lnTo>
                  <a:lnTo>
                    <a:pt x="23594" y="1748"/>
                  </a:lnTo>
                  <a:lnTo>
                    <a:pt x="127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03;p47">
              <a:extLst>
                <a:ext uri="{FF2B5EF4-FFF2-40B4-BE49-F238E27FC236}">
                  <a16:creationId xmlns:a16="http://schemas.microsoft.com/office/drawing/2014/main" id="{53DC5998-4745-1A1C-1C42-89AD61EA0C02}"/>
                </a:ext>
              </a:extLst>
            </p:cNvPr>
            <p:cNvSpPr/>
            <p:nvPr/>
          </p:nvSpPr>
          <p:spPr>
            <a:xfrm>
              <a:off x="3737375" y="4682775"/>
              <a:ext cx="309300" cy="193900"/>
            </a:xfrm>
            <a:custGeom>
              <a:avLst/>
              <a:gdLst/>
              <a:ahLst/>
              <a:cxnLst/>
              <a:rect l="l" t="t" r="r" b="b"/>
              <a:pathLst>
                <a:path w="12372" h="7756" extrusionOk="0">
                  <a:moveTo>
                    <a:pt x="12262" y="0"/>
                  </a:moveTo>
                  <a:lnTo>
                    <a:pt x="5790" y="6390"/>
                  </a:lnTo>
                  <a:lnTo>
                    <a:pt x="4889" y="6199"/>
                  </a:lnTo>
                  <a:lnTo>
                    <a:pt x="4097" y="6117"/>
                  </a:lnTo>
                  <a:lnTo>
                    <a:pt x="3359" y="6063"/>
                  </a:lnTo>
                  <a:lnTo>
                    <a:pt x="2731" y="6090"/>
                  </a:lnTo>
                  <a:lnTo>
                    <a:pt x="2185" y="6172"/>
                  </a:lnTo>
                  <a:lnTo>
                    <a:pt x="1721" y="6281"/>
                  </a:lnTo>
                  <a:lnTo>
                    <a:pt x="1311" y="6445"/>
                  </a:lnTo>
                  <a:lnTo>
                    <a:pt x="984" y="6609"/>
                  </a:lnTo>
                  <a:lnTo>
                    <a:pt x="711" y="6800"/>
                  </a:lnTo>
                  <a:lnTo>
                    <a:pt x="492" y="6991"/>
                  </a:lnTo>
                  <a:lnTo>
                    <a:pt x="301" y="7182"/>
                  </a:lnTo>
                  <a:lnTo>
                    <a:pt x="192" y="7374"/>
                  </a:lnTo>
                  <a:lnTo>
                    <a:pt x="28" y="7647"/>
                  </a:lnTo>
                  <a:lnTo>
                    <a:pt x="1" y="7756"/>
                  </a:lnTo>
                  <a:lnTo>
                    <a:pt x="6172" y="7756"/>
                  </a:lnTo>
                  <a:lnTo>
                    <a:pt x="11088" y="3086"/>
                  </a:lnTo>
                  <a:lnTo>
                    <a:pt x="11880" y="7756"/>
                  </a:lnTo>
                  <a:lnTo>
                    <a:pt x="12371" y="1885"/>
                  </a:lnTo>
                  <a:lnTo>
                    <a:pt x="122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04;p47">
              <a:extLst>
                <a:ext uri="{FF2B5EF4-FFF2-40B4-BE49-F238E27FC236}">
                  <a16:creationId xmlns:a16="http://schemas.microsoft.com/office/drawing/2014/main" id="{659F5413-B048-7B20-A425-194789D3DAF9}"/>
                </a:ext>
              </a:extLst>
            </p:cNvPr>
            <p:cNvSpPr/>
            <p:nvPr/>
          </p:nvSpPr>
          <p:spPr>
            <a:xfrm>
              <a:off x="3776300" y="3666225"/>
              <a:ext cx="585100" cy="1170175"/>
            </a:xfrm>
            <a:custGeom>
              <a:avLst/>
              <a:gdLst/>
              <a:ahLst/>
              <a:cxnLst/>
              <a:rect l="l" t="t" r="r" b="b"/>
              <a:pathLst>
                <a:path w="23404" h="46807" extrusionOk="0">
                  <a:moveTo>
                    <a:pt x="12316" y="1"/>
                  </a:moveTo>
                  <a:lnTo>
                    <a:pt x="12261" y="28"/>
                  </a:lnTo>
                  <a:lnTo>
                    <a:pt x="12207" y="83"/>
                  </a:lnTo>
                  <a:lnTo>
                    <a:pt x="12207" y="165"/>
                  </a:lnTo>
                  <a:lnTo>
                    <a:pt x="5817" y="36976"/>
                  </a:lnTo>
                  <a:lnTo>
                    <a:pt x="27" y="46534"/>
                  </a:lnTo>
                  <a:lnTo>
                    <a:pt x="0" y="46588"/>
                  </a:lnTo>
                  <a:lnTo>
                    <a:pt x="0" y="46670"/>
                  </a:lnTo>
                  <a:lnTo>
                    <a:pt x="27" y="46725"/>
                  </a:lnTo>
                  <a:lnTo>
                    <a:pt x="82" y="46779"/>
                  </a:lnTo>
                  <a:lnTo>
                    <a:pt x="191" y="46807"/>
                  </a:lnTo>
                  <a:lnTo>
                    <a:pt x="273" y="46779"/>
                  </a:lnTo>
                  <a:lnTo>
                    <a:pt x="328" y="46725"/>
                  </a:lnTo>
                  <a:lnTo>
                    <a:pt x="6144" y="37140"/>
                  </a:lnTo>
                  <a:lnTo>
                    <a:pt x="6144" y="37085"/>
                  </a:lnTo>
                  <a:lnTo>
                    <a:pt x="12507" y="383"/>
                  </a:lnTo>
                  <a:lnTo>
                    <a:pt x="22966" y="2076"/>
                  </a:lnTo>
                  <a:lnTo>
                    <a:pt x="17559" y="13436"/>
                  </a:lnTo>
                  <a:lnTo>
                    <a:pt x="17532" y="13491"/>
                  </a:lnTo>
                  <a:lnTo>
                    <a:pt x="17532" y="13546"/>
                  </a:lnTo>
                  <a:lnTo>
                    <a:pt x="17696" y="14501"/>
                  </a:lnTo>
                  <a:lnTo>
                    <a:pt x="18023" y="16631"/>
                  </a:lnTo>
                  <a:lnTo>
                    <a:pt x="18215" y="17860"/>
                  </a:lnTo>
                  <a:lnTo>
                    <a:pt x="18351" y="19035"/>
                  </a:lnTo>
                  <a:lnTo>
                    <a:pt x="18406" y="20045"/>
                  </a:lnTo>
                  <a:lnTo>
                    <a:pt x="18433" y="20455"/>
                  </a:lnTo>
                  <a:lnTo>
                    <a:pt x="18406" y="20755"/>
                  </a:lnTo>
                  <a:lnTo>
                    <a:pt x="18324" y="21083"/>
                  </a:lnTo>
                  <a:lnTo>
                    <a:pt x="18133" y="21629"/>
                  </a:lnTo>
                  <a:lnTo>
                    <a:pt x="17860" y="22366"/>
                  </a:lnTo>
                  <a:lnTo>
                    <a:pt x="17477" y="23240"/>
                  </a:lnTo>
                  <a:lnTo>
                    <a:pt x="16494" y="25452"/>
                  </a:lnTo>
                  <a:lnTo>
                    <a:pt x="15293" y="28046"/>
                  </a:lnTo>
                  <a:lnTo>
                    <a:pt x="13982" y="30859"/>
                  </a:lnTo>
                  <a:lnTo>
                    <a:pt x="12616" y="33699"/>
                  </a:lnTo>
                  <a:lnTo>
                    <a:pt x="10186" y="38751"/>
                  </a:lnTo>
                  <a:lnTo>
                    <a:pt x="10159" y="38805"/>
                  </a:lnTo>
                  <a:lnTo>
                    <a:pt x="10159" y="38860"/>
                  </a:lnTo>
                  <a:lnTo>
                    <a:pt x="10459" y="40389"/>
                  </a:lnTo>
                  <a:lnTo>
                    <a:pt x="10486" y="40444"/>
                  </a:lnTo>
                  <a:lnTo>
                    <a:pt x="10541" y="40499"/>
                  </a:lnTo>
                  <a:lnTo>
                    <a:pt x="10596" y="40526"/>
                  </a:lnTo>
                  <a:lnTo>
                    <a:pt x="10678" y="40526"/>
                  </a:lnTo>
                  <a:lnTo>
                    <a:pt x="10732" y="40499"/>
                  </a:lnTo>
                  <a:lnTo>
                    <a:pt x="10787" y="40444"/>
                  </a:lnTo>
                  <a:lnTo>
                    <a:pt x="10814" y="40389"/>
                  </a:lnTo>
                  <a:lnTo>
                    <a:pt x="10814" y="40307"/>
                  </a:lnTo>
                  <a:lnTo>
                    <a:pt x="10514" y="38860"/>
                  </a:lnTo>
                  <a:lnTo>
                    <a:pt x="12043" y="35720"/>
                  </a:lnTo>
                  <a:lnTo>
                    <a:pt x="13354" y="32989"/>
                  </a:lnTo>
                  <a:lnTo>
                    <a:pt x="14828" y="29930"/>
                  </a:lnTo>
                  <a:lnTo>
                    <a:pt x="16248" y="26845"/>
                  </a:lnTo>
                  <a:lnTo>
                    <a:pt x="17505" y="24059"/>
                  </a:lnTo>
                  <a:lnTo>
                    <a:pt x="17996" y="22912"/>
                  </a:lnTo>
                  <a:lnTo>
                    <a:pt x="18406" y="21957"/>
                  </a:lnTo>
                  <a:lnTo>
                    <a:pt x="18651" y="21219"/>
                  </a:lnTo>
                  <a:lnTo>
                    <a:pt x="18733" y="20973"/>
                  </a:lnTo>
                  <a:lnTo>
                    <a:pt x="18761" y="20810"/>
                  </a:lnTo>
                  <a:lnTo>
                    <a:pt x="18788" y="20482"/>
                  </a:lnTo>
                  <a:lnTo>
                    <a:pt x="18788" y="20100"/>
                  </a:lnTo>
                  <a:lnTo>
                    <a:pt x="18706" y="19144"/>
                  </a:lnTo>
                  <a:lnTo>
                    <a:pt x="18597" y="18051"/>
                  </a:lnTo>
                  <a:lnTo>
                    <a:pt x="18433" y="16877"/>
                  </a:lnTo>
                  <a:lnTo>
                    <a:pt x="18105" y="14747"/>
                  </a:lnTo>
                  <a:lnTo>
                    <a:pt x="17914" y="13518"/>
                  </a:lnTo>
                  <a:lnTo>
                    <a:pt x="23403" y="2022"/>
                  </a:lnTo>
                  <a:lnTo>
                    <a:pt x="23403" y="1940"/>
                  </a:lnTo>
                  <a:lnTo>
                    <a:pt x="23376" y="1858"/>
                  </a:lnTo>
                  <a:lnTo>
                    <a:pt x="23321" y="1803"/>
                  </a:lnTo>
                  <a:lnTo>
                    <a:pt x="23266" y="1749"/>
                  </a:lnTo>
                  <a:lnTo>
                    <a:pt x="1239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05;p47">
              <a:extLst>
                <a:ext uri="{FF2B5EF4-FFF2-40B4-BE49-F238E27FC236}">
                  <a16:creationId xmlns:a16="http://schemas.microsoft.com/office/drawing/2014/main" id="{416D9552-BB3B-8AF5-C953-B3FB10D14DFD}"/>
                </a:ext>
              </a:extLst>
            </p:cNvPr>
            <p:cNvSpPr/>
            <p:nvPr/>
          </p:nvSpPr>
          <p:spPr>
            <a:xfrm>
              <a:off x="3969500" y="2493375"/>
              <a:ext cx="930525" cy="1606400"/>
            </a:xfrm>
            <a:custGeom>
              <a:avLst/>
              <a:gdLst/>
              <a:ahLst/>
              <a:cxnLst/>
              <a:rect l="l" t="t" r="r" b="b"/>
              <a:pathLst>
                <a:path w="37221" h="64256" extrusionOk="0">
                  <a:moveTo>
                    <a:pt x="13217" y="0"/>
                  </a:moveTo>
                  <a:lnTo>
                    <a:pt x="12726" y="601"/>
                  </a:lnTo>
                  <a:lnTo>
                    <a:pt x="12016" y="1447"/>
                  </a:lnTo>
                  <a:lnTo>
                    <a:pt x="11606" y="1994"/>
                  </a:lnTo>
                  <a:lnTo>
                    <a:pt x="11142" y="2622"/>
                  </a:lnTo>
                  <a:lnTo>
                    <a:pt x="10650" y="3332"/>
                  </a:lnTo>
                  <a:lnTo>
                    <a:pt x="10159" y="4124"/>
                  </a:lnTo>
                  <a:lnTo>
                    <a:pt x="9613" y="4997"/>
                  </a:lnTo>
                  <a:lnTo>
                    <a:pt x="9039" y="5981"/>
                  </a:lnTo>
                  <a:lnTo>
                    <a:pt x="8466" y="7073"/>
                  </a:lnTo>
                  <a:lnTo>
                    <a:pt x="7892" y="8274"/>
                  </a:lnTo>
                  <a:lnTo>
                    <a:pt x="7292" y="9558"/>
                  </a:lnTo>
                  <a:lnTo>
                    <a:pt x="6691" y="10978"/>
                  </a:lnTo>
                  <a:lnTo>
                    <a:pt x="6090" y="12507"/>
                  </a:lnTo>
                  <a:lnTo>
                    <a:pt x="5489" y="14146"/>
                  </a:lnTo>
                  <a:lnTo>
                    <a:pt x="4916" y="15921"/>
                  </a:lnTo>
                  <a:lnTo>
                    <a:pt x="4342" y="17832"/>
                  </a:lnTo>
                  <a:lnTo>
                    <a:pt x="3796" y="19880"/>
                  </a:lnTo>
                  <a:lnTo>
                    <a:pt x="3250" y="22065"/>
                  </a:lnTo>
                  <a:lnTo>
                    <a:pt x="2758" y="24386"/>
                  </a:lnTo>
                  <a:lnTo>
                    <a:pt x="2267" y="26871"/>
                  </a:lnTo>
                  <a:lnTo>
                    <a:pt x="1830" y="29493"/>
                  </a:lnTo>
                  <a:lnTo>
                    <a:pt x="1420" y="32251"/>
                  </a:lnTo>
                  <a:lnTo>
                    <a:pt x="1065" y="35200"/>
                  </a:lnTo>
                  <a:lnTo>
                    <a:pt x="901" y="36729"/>
                  </a:lnTo>
                  <a:lnTo>
                    <a:pt x="738" y="38313"/>
                  </a:lnTo>
                  <a:lnTo>
                    <a:pt x="601" y="39924"/>
                  </a:lnTo>
                  <a:lnTo>
                    <a:pt x="492" y="41563"/>
                  </a:lnTo>
                  <a:lnTo>
                    <a:pt x="355" y="43283"/>
                  </a:lnTo>
                  <a:lnTo>
                    <a:pt x="273" y="45031"/>
                  </a:lnTo>
                  <a:lnTo>
                    <a:pt x="191" y="46806"/>
                  </a:lnTo>
                  <a:lnTo>
                    <a:pt x="110" y="48635"/>
                  </a:lnTo>
                  <a:lnTo>
                    <a:pt x="55" y="50520"/>
                  </a:lnTo>
                  <a:lnTo>
                    <a:pt x="28" y="52431"/>
                  </a:lnTo>
                  <a:lnTo>
                    <a:pt x="0" y="54425"/>
                  </a:lnTo>
                  <a:lnTo>
                    <a:pt x="0" y="56418"/>
                  </a:lnTo>
                  <a:lnTo>
                    <a:pt x="28" y="58494"/>
                  </a:lnTo>
                  <a:lnTo>
                    <a:pt x="55" y="60596"/>
                  </a:lnTo>
                  <a:lnTo>
                    <a:pt x="82" y="60678"/>
                  </a:lnTo>
                  <a:lnTo>
                    <a:pt x="164" y="60897"/>
                  </a:lnTo>
                  <a:lnTo>
                    <a:pt x="301" y="61197"/>
                  </a:lnTo>
                  <a:lnTo>
                    <a:pt x="546" y="61552"/>
                  </a:lnTo>
                  <a:lnTo>
                    <a:pt x="683" y="61743"/>
                  </a:lnTo>
                  <a:lnTo>
                    <a:pt x="874" y="61934"/>
                  </a:lnTo>
                  <a:lnTo>
                    <a:pt x="1065" y="62125"/>
                  </a:lnTo>
                  <a:lnTo>
                    <a:pt x="1311" y="62289"/>
                  </a:lnTo>
                  <a:lnTo>
                    <a:pt x="1584" y="62453"/>
                  </a:lnTo>
                  <a:lnTo>
                    <a:pt x="1885" y="62590"/>
                  </a:lnTo>
                  <a:lnTo>
                    <a:pt x="2240" y="62699"/>
                  </a:lnTo>
                  <a:lnTo>
                    <a:pt x="2595" y="62754"/>
                  </a:lnTo>
                  <a:lnTo>
                    <a:pt x="3004" y="62808"/>
                  </a:lnTo>
                  <a:lnTo>
                    <a:pt x="3796" y="62808"/>
                  </a:lnTo>
                  <a:lnTo>
                    <a:pt x="4178" y="62754"/>
                  </a:lnTo>
                  <a:lnTo>
                    <a:pt x="4588" y="62699"/>
                  </a:lnTo>
                  <a:lnTo>
                    <a:pt x="4970" y="62617"/>
                  </a:lnTo>
                  <a:lnTo>
                    <a:pt x="5735" y="62426"/>
                  </a:lnTo>
                  <a:lnTo>
                    <a:pt x="6472" y="62235"/>
                  </a:lnTo>
                  <a:lnTo>
                    <a:pt x="7155" y="62098"/>
                  </a:lnTo>
                  <a:lnTo>
                    <a:pt x="7483" y="62044"/>
                  </a:lnTo>
                  <a:lnTo>
                    <a:pt x="7810" y="62016"/>
                  </a:lnTo>
                  <a:lnTo>
                    <a:pt x="8138" y="62016"/>
                  </a:lnTo>
                  <a:lnTo>
                    <a:pt x="8438" y="62071"/>
                  </a:lnTo>
                  <a:lnTo>
                    <a:pt x="8712" y="62125"/>
                  </a:lnTo>
                  <a:lnTo>
                    <a:pt x="9012" y="62235"/>
                  </a:lnTo>
                  <a:lnTo>
                    <a:pt x="9285" y="62344"/>
                  </a:lnTo>
                  <a:lnTo>
                    <a:pt x="9585" y="62480"/>
                  </a:lnTo>
                  <a:lnTo>
                    <a:pt x="10159" y="62808"/>
                  </a:lnTo>
                  <a:lnTo>
                    <a:pt x="10814" y="63163"/>
                  </a:lnTo>
                  <a:lnTo>
                    <a:pt x="11497" y="63518"/>
                  </a:lnTo>
                  <a:lnTo>
                    <a:pt x="11852" y="63682"/>
                  </a:lnTo>
                  <a:lnTo>
                    <a:pt x="12234" y="63846"/>
                  </a:lnTo>
                  <a:lnTo>
                    <a:pt x="12644" y="63982"/>
                  </a:lnTo>
                  <a:lnTo>
                    <a:pt x="13081" y="64092"/>
                  </a:lnTo>
                  <a:lnTo>
                    <a:pt x="13545" y="64174"/>
                  </a:lnTo>
                  <a:lnTo>
                    <a:pt x="14037" y="64228"/>
                  </a:lnTo>
                  <a:lnTo>
                    <a:pt x="14528" y="64255"/>
                  </a:lnTo>
                  <a:lnTo>
                    <a:pt x="15047" y="64228"/>
                  </a:lnTo>
                  <a:lnTo>
                    <a:pt x="15538" y="64174"/>
                  </a:lnTo>
                  <a:lnTo>
                    <a:pt x="16003" y="64092"/>
                  </a:lnTo>
                  <a:lnTo>
                    <a:pt x="16494" y="63955"/>
                  </a:lnTo>
                  <a:lnTo>
                    <a:pt x="16986" y="63846"/>
                  </a:lnTo>
                  <a:lnTo>
                    <a:pt x="17914" y="63545"/>
                  </a:lnTo>
                  <a:lnTo>
                    <a:pt x="18815" y="63245"/>
                  </a:lnTo>
                  <a:lnTo>
                    <a:pt x="19662" y="62999"/>
                  </a:lnTo>
                  <a:lnTo>
                    <a:pt x="20099" y="62917"/>
                  </a:lnTo>
                  <a:lnTo>
                    <a:pt x="20481" y="62863"/>
                  </a:lnTo>
                  <a:lnTo>
                    <a:pt x="20891" y="62835"/>
                  </a:lnTo>
                  <a:lnTo>
                    <a:pt x="21273" y="62835"/>
                  </a:lnTo>
                  <a:lnTo>
                    <a:pt x="21628" y="62890"/>
                  </a:lnTo>
                  <a:lnTo>
                    <a:pt x="21956" y="62945"/>
                  </a:lnTo>
                  <a:lnTo>
                    <a:pt x="22229" y="63027"/>
                  </a:lnTo>
                  <a:lnTo>
                    <a:pt x="22502" y="63109"/>
                  </a:lnTo>
                  <a:lnTo>
                    <a:pt x="22966" y="63272"/>
                  </a:lnTo>
                  <a:lnTo>
                    <a:pt x="23403" y="63464"/>
                  </a:lnTo>
                  <a:lnTo>
                    <a:pt x="23867" y="63655"/>
                  </a:lnTo>
                  <a:lnTo>
                    <a:pt x="24113" y="63737"/>
                  </a:lnTo>
                  <a:lnTo>
                    <a:pt x="24414" y="63791"/>
                  </a:lnTo>
                  <a:lnTo>
                    <a:pt x="24714" y="63873"/>
                  </a:lnTo>
                  <a:lnTo>
                    <a:pt x="25096" y="63900"/>
                  </a:lnTo>
                  <a:lnTo>
                    <a:pt x="25506" y="63928"/>
                  </a:lnTo>
                  <a:lnTo>
                    <a:pt x="25970" y="63955"/>
                  </a:lnTo>
                  <a:lnTo>
                    <a:pt x="26434" y="63928"/>
                  </a:lnTo>
                  <a:lnTo>
                    <a:pt x="26899" y="63846"/>
                  </a:lnTo>
                  <a:lnTo>
                    <a:pt x="27308" y="63737"/>
                  </a:lnTo>
                  <a:lnTo>
                    <a:pt x="27718" y="63573"/>
                  </a:lnTo>
                  <a:lnTo>
                    <a:pt x="28100" y="63409"/>
                  </a:lnTo>
                  <a:lnTo>
                    <a:pt x="28482" y="63218"/>
                  </a:lnTo>
                  <a:lnTo>
                    <a:pt x="29220" y="62781"/>
                  </a:lnTo>
                  <a:lnTo>
                    <a:pt x="29957" y="62371"/>
                  </a:lnTo>
                  <a:lnTo>
                    <a:pt x="30339" y="62180"/>
                  </a:lnTo>
                  <a:lnTo>
                    <a:pt x="30749" y="62016"/>
                  </a:lnTo>
                  <a:lnTo>
                    <a:pt x="31159" y="61880"/>
                  </a:lnTo>
                  <a:lnTo>
                    <a:pt x="31596" y="61798"/>
                  </a:lnTo>
                  <a:lnTo>
                    <a:pt x="32060" y="61743"/>
                  </a:lnTo>
                  <a:lnTo>
                    <a:pt x="33534" y="61743"/>
                  </a:lnTo>
                  <a:lnTo>
                    <a:pt x="33999" y="61689"/>
                  </a:lnTo>
                  <a:lnTo>
                    <a:pt x="34408" y="61634"/>
                  </a:lnTo>
                  <a:lnTo>
                    <a:pt x="34818" y="61552"/>
                  </a:lnTo>
                  <a:lnTo>
                    <a:pt x="35200" y="61443"/>
                  </a:lnTo>
                  <a:lnTo>
                    <a:pt x="35555" y="61334"/>
                  </a:lnTo>
                  <a:lnTo>
                    <a:pt x="35856" y="61224"/>
                  </a:lnTo>
                  <a:lnTo>
                    <a:pt x="36402" y="60979"/>
                  </a:lnTo>
                  <a:lnTo>
                    <a:pt x="36811" y="60760"/>
                  </a:lnTo>
                  <a:lnTo>
                    <a:pt x="37139" y="60569"/>
                  </a:lnTo>
                  <a:lnTo>
                    <a:pt x="37194" y="57292"/>
                  </a:lnTo>
                  <a:lnTo>
                    <a:pt x="37221" y="54152"/>
                  </a:lnTo>
                  <a:lnTo>
                    <a:pt x="37221" y="51093"/>
                  </a:lnTo>
                  <a:lnTo>
                    <a:pt x="37139" y="48144"/>
                  </a:lnTo>
                  <a:lnTo>
                    <a:pt x="37057" y="45304"/>
                  </a:lnTo>
                  <a:lnTo>
                    <a:pt x="36921" y="42546"/>
                  </a:lnTo>
                  <a:lnTo>
                    <a:pt x="36757" y="39897"/>
                  </a:lnTo>
                  <a:lnTo>
                    <a:pt x="36566" y="37330"/>
                  </a:lnTo>
                  <a:lnTo>
                    <a:pt x="36347" y="34872"/>
                  </a:lnTo>
                  <a:lnTo>
                    <a:pt x="36074" y="32496"/>
                  </a:lnTo>
                  <a:lnTo>
                    <a:pt x="35801" y="30203"/>
                  </a:lnTo>
                  <a:lnTo>
                    <a:pt x="35501" y="27991"/>
                  </a:lnTo>
                  <a:lnTo>
                    <a:pt x="35146" y="25888"/>
                  </a:lnTo>
                  <a:lnTo>
                    <a:pt x="34791" y="23867"/>
                  </a:lnTo>
                  <a:lnTo>
                    <a:pt x="34436" y="21928"/>
                  </a:lnTo>
                  <a:lnTo>
                    <a:pt x="34026" y="20071"/>
                  </a:lnTo>
                  <a:lnTo>
                    <a:pt x="33616" y="18269"/>
                  </a:lnTo>
                  <a:lnTo>
                    <a:pt x="33179" y="16576"/>
                  </a:lnTo>
                  <a:lnTo>
                    <a:pt x="32742" y="14937"/>
                  </a:lnTo>
                  <a:lnTo>
                    <a:pt x="32278" y="13408"/>
                  </a:lnTo>
                  <a:lnTo>
                    <a:pt x="31814" y="11906"/>
                  </a:lnTo>
                  <a:lnTo>
                    <a:pt x="31350" y="10514"/>
                  </a:lnTo>
                  <a:lnTo>
                    <a:pt x="30858" y="9176"/>
                  </a:lnTo>
                  <a:lnTo>
                    <a:pt x="30367" y="7892"/>
                  </a:lnTo>
                  <a:lnTo>
                    <a:pt x="29875" y="6691"/>
                  </a:lnTo>
                  <a:lnTo>
                    <a:pt x="29384" y="5571"/>
                  </a:lnTo>
                  <a:lnTo>
                    <a:pt x="28892" y="4479"/>
                  </a:lnTo>
                  <a:lnTo>
                    <a:pt x="28401" y="3468"/>
                  </a:lnTo>
                  <a:lnTo>
                    <a:pt x="27909" y="2512"/>
                  </a:lnTo>
                  <a:lnTo>
                    <a:pt x="27417" y="1611"/>
                  </a:lnTo>
                  <a:lnTo>
                    <a:pt x="26926" y="792"/>
                  </a:lnTo>
                  <a:lnTo>
                    <a:pt x="264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06;p47">
              <a:extLst>
                <a:ext uri="{FF2B5EF4-FFF2-40B4-BE49-F238E27FC236}">
                  <a16:creationId xmlns:a16="http://schemas.microsoft.com/office/drawing/2014/main" id="{57132BFF-8ABF-03C7-7FD1-EF4EF9600E55}"/>
                </a:ext>
              </a:extLst>
            </p:cNvPr>
            <p:cNvSpPr/>
            <p:nvPr/>
          </p:nvSpPr>
          <p:spPr>
            <a:xfrm>
              <a:off x="4155875" y="1647500"/>
              <a:ext cx="619225" cy="845900"/>
            </a:xfrm>
            <a:custGeom>
              <a:avLst/>
              <a:gdLst/>
              <a:ahLst/>
              <a:cxnLst/>
              <a:rect l="l" t="t" r="r" b="b"/>
              <a:pathLst>
                <a:path w="24769" h="33836" extrusionOk="0">
                  <a:moveTo>
                    <a:pt x="9312" y="1"/>
                  </a:moveTo>
                  <a:lnTo>
                    <a:pt x="9312" y="8166"/>
                  </a:lnTo>
                  <a:lnTo>
                    <a:pt x="0" y="8903"/>
                  </a:lnTo>
                  <a:lnTo>
                    <a:pt x="5762" y="33835"/>
                  </a:lnTo>
                  <a:lnTo>
                    <a:pt x="19007" y="33835"/>
                  </a:lnTo>
                  <a:lnTo>
                    <a:pt x="21464" y="23158"/>
                  </a:lnTo>
                  <a:lnTo>
                    <a:pt x="21765" y="22912"/>
                  </a:lnTo>
                  <a:lnTo>
                    <a:pt x="22065" y="22612"/>
                  </a:lnTo>
                  <a:lnTo>
                    <a:pt x="22420" y="22229"/>
                  </a:lnTo>
                  <a:lnTo>
                    <a:pt x="22775" y="21820"/>
                  </a:lnTo>
                  <a:lnTo>
                    <a:pt x="23103" y="21383"/>
                  </a:lnTo>
                  <a:lnTo>
                    <a:pt x="23267" y="21164"/>
                  </a:lnTo>
                  <a:lnTo>
                    <a:pt x="23376" y="20946"/>
                  </a:lnTo>
                  <a:lnTo>
                    <a:pt x="23458" y="20727"/>
                  </a:lnTo>
                  <a:lnTo>
                    <a:pt x="23512" y="20536"/>
                  </a:lnTo>
                  <a:lnTo>
                    <a:pt x="23540" y="20318"/>
                  </a:lnTo>
                  <a:lnTo>
                    <a:pt x="23540" y="20072"/>
                  </a:lnTo>
                  <a:lnTo>
                    <a:pt x="23512" y="19471"/>
                  </a:lnTo>
                  <a:lnTo>
                    <a:pt x="23458" y="18761"/>
                  </a:lnTo>
                  <a:lnTo>
                    <a:pt x="23349" y="18051"/>
                  </a:lnTo>
                  <a:lnTo>
                    <a:pt x="23157" y="16850"/>
                  </a:lnTo>
                  <a:lnTo>
                    <a:pt x="23048" y="16303"/>
                  </a:lnTo>
                  <a:lnTo>
                    <a:pt x="24769" y="8903"/>
                  </a:lnTo>
                  <a:lnTo>
                    <a:pt x="15457" y="8166"/>
                  </a:lnTo>
                  <a:lnTo>
                    <a:pt x="15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07;p47">
              <a:extLst>
                <a:ext uri="{FF2B5EF4-FFF2-40B4-BE49-F238E27FC236}">
                  <a16:creationId xmlns:a16="http://schemas.microsoft.com/office/drawing/2014/main" id="{186BCDFA-B055-51CF-5B77-FBF325382B00}"/>
                </a:ext>
              </a:extLst>
            </p:cNvPr>
            <p:cNvSpPr/>
            <p:nvPr/>
          </p:nvSpPr>
          <p:spPr>
            <a:xfrm>
              <a:off x="4155875" y="1851625"/>
              <a:ext cx="619225" cy="641775"/>
            </a:xfrm>
            <a:custGeom>
              <a:avLst/>
              <a:gdLst/>
              <a:ahLst/>
              <a:cxnLst/>
              <a:rect l="l" t="t" r="r" b="b"/>
              <a:pathLst>
                <a:path w="24769" h="25671" extrusionOk="0">
                  <a:moveTo>
                    <a:pt x="9312" y="1"/>
                  </a:moveTo>
                  <a:lnTo>
                    <a:pt x="0" y="738"/>
                  </a:lnTo>
                  <a:lnTo>
                    <a:pt x="5762" y="25670"/>
                  </a:lnTo>
                  <a:lnTo>
                    <a:pt x="19007" y="25670"/>
                  </a:lnTo>
                  <a:lnTo>
                    <a:pt x="21137" y="16413"/>
                  </a:lnTo>
                  <a:lnTo>
                    <a:pt x="21546" y="16003"/>
                  </a:lnTo>
                  <a:lnTo>
                    <a:pt x="21956" y="15539"/>
                  </a:lnTo>
                  <a:lnTo>
                    <a:pt x="22420" y="14993"/>
                  </a:lnTo>
                  <a:lnTo>
                    <a:pt x="22912" y="14392"/>
                  </a:lnTo>
                  <a:lnTo>
                    <a:pt x="23349" y="13818"/>
                  </a:lnTo>
                  <a:lnTo>
                    <a:pt x="23540" y="13545"/>
                  </a:lnTo>
                  <a:lnTo>
                    <a:pt x="23704" y="13272"/>
                  </a:lnTo>
                  <a:lnTo>
                    <a:pt x="23813" y="13027"/>
                  </a:lnTo>
                  <a:lnTo>
                    <a:pt x="23867" y="12835"/>
                  </a:lnTo>
                  <a:lnTo>
                    <a:pt x="23895" y="12617"/>
                  </a:lnTo>
                  <a:lnTo>
                    <a:pt x="23895" y="12344"/>
                  </a:lnTo>
                  <a:lnTo>
                    <a:pt x="23813" y="11688"/>
                  </a:lnTo>
                  <a:lnTo>
                    <a:pt x="23676" y="10924"/>
                  </a:lnTo>
                  <a:lnTo>
                    <a:pt x="23540" y="10105"/>
                  </a:lnTo>
                  <a:lnTo>
                    <a:pt x="23212" y="8739"/>
                  </a:lnTo>
                  <a:lnTo>
                    <a:pt x="23048" y="8138"/>
                  </a:lnTo>
                  <a:lnTo>
                    <a:pt x="24769" y="738"/>
                  </a:lnTo>
                  <a:lnTo>
                    <a:pt x="154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08;p47">
              <a:extLst>
                <a:ext uri="{FF2B5EF4-FFF2-40B4-BE49-F238E27FC236}">
                  <a16:creationId xmlns:a16="http://schemas.microsoft.com/office/drawing/2014/main" id="{F3D21A33-6605-B5E5-1F23-178F1F5211CC}"/>
                </a:ext>
              </a:extLst>
            </p:cNvPr>
            <p:cNvSpPr/>
            <p:nvPr/>
          </p:nvSpPr>
          <p:spPr>
            <a:xfrm>
              <a:off x="4031625" y="1870075"/>
              <a:ext cx="186400" cy="393250"/>
            </a:xfrm>
            <a:custGeom>
              <a:avLst/>
              <a:gdLst/>
              <a:ahLst/>
              <a:cxnLst/>
              <a:rect l="l" t="t" r="r" b="b"/>
              <a:pathLst>
                <a:path w="7456" h="15730" extrusionOk="0">
                  <a:moveTo>
                    <a:pt x="4970" y="0"/>
                  </a:moveTo>
                  <a:lnTo>
                    <a:pt x="0" y="8684"/>
                  </a:lnTo>
                  <a:lnTo>
                    <a:pt x="5571" y="15729"/>
                  </a:lnTo>
                  <a:lnTo>
                    <a:pt x="7455" y="10759"/>
                  </a:lnTo>
                  <a:lnTo>
                    <a:pt x="497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09;p47">
              <a:extLst>
                <a:ext uri="{FF2B5EF4-FFF2-40B4-BE49-F238E27FC236}">
                  <a16:creationId xmlns:a16="http://schemas.microsoft.com/office/drawing/2014/main" id="{997D754C-0694-3700-D7AB-ACE2E15E09F9}"/>
                </a:ext>
              </a:extLst>
            </p:cNvPr>
            <p:cNvSpPr/>
            <p:nvPr/>
          </p:nvSpPr>
          <p:spPr>
            <a:xfrm>
              <a:off x="4050050" y="2055750"/>
              <a:ext cx="139300" cy="157725"/>
            </a:xfrm>
            <a:custGeom>
              <a:avLst/>
              <a:gdLst/>
              <a:ahLst/>
              <a:cxnLst/>
              <a:rect l="l" t="t" r="r" b="b"/>
              <a:pathLst>
                <a:path w="5572" h="6309" extrusionOk="0">
                  <a:moveTo>
                    <a:pt x="192" y="1"/>
                  </a:moveTo>
                  <a:lnTo>
                    <a:pt x="110" y="28"/>
                  </a:lnTo>
                  <a:lnTo>
                    <a:pt x="55" y="55"/>
                  </a:lnTo>
                  <a:lnTo>
                    <a:pt x="28" y="110"/>
                  </a:lnTo>
                  <a:lnTo>
                    <a:pt x="1" y="192"/>
                  </a:lnTo>
                  <a:lnTo>
                    <a:pt x="1" y="247"/>
                  </a:lnTo>
                  <a:lnTo>
                    <a:pt x="55" y="301"/>
                  </a:lnTo>
                  <a:lnTo>
                    <a:pt x="5271" y="6227"/>
                  </a:lnTo>
                  <a:lnTo>
                    <a:pt x="5326" y="6282"/>
                  </a:lnTo>
                  <a:lnTo>
                    <a:pt x="5408" y="6309"/>
                  </a:lnTo>
                  <a:lnTo>
                    <a:pt x="5462" y="6282"/>
                  </a:lnTo>
                  <a:lnTo>
                    <a:pt x="5517" y="6254"/>
                  </a:lnTo>
                  <a:lnTo>
                    <a:pt x="5571" y="6200"/>
                  </a:lnTo>
                  <a:lnTo>
                    <a:pt x="5571" y="6118"/>
                  </a:lnTo>
                  <a:lnTo>
                    <a:pt x="5571" y="6063"/>
                  </a:lnTo>
                  <a:lnTo>
                    <a:pt x="5544" y="6008"/>
                  </a:lnTo>
                  <a:lnTo>
                    <a:pt x="301" y="83"/>
                  </a:lnTo>
                  <a:lnTo>
                    <a:pt x="246" y="28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10;p47">
              <a:extLst>
                <a:ext uri="{FF2B5EF4-FFF2-40B4-BE49-F238E27FC236}">
                  <a16:creationId xmlns:a16="http://schemas.microsoft.com/office/drawing/2014/main" id="{0142E436-EA37-E037-7150-2403EE306D94}"/>
                </a:ext>
              </a:extLst>
            </p:cNvPr>
            <p:cNvSpPr/>
            <p:nvPr/>
          </p:nvSpPr>
          <p:spPr>
            <a:xfrm>
              <a:off x="4213900" y="2035950"/>
              <a:ext cx="40975" cy="107225"/>
            </a:xfrm>
            <a:custGeom>
              <a:avLst/>
              <a:gdLst/>
              <a:ahLst/>
              <a:cxnLst/>
              <a:rect l="l" t="t" r="r" b="b"/>
              <a:pathLst>
                <a:path w="1639" h="4289" extrusionOk="0">
                  <a:moveTo>
                    <a:pt x="1366" y="1"/>
                  </a:moveTo>
                  <a:lnTo>
                    <a:pt x="1311" y="55"/>
                  </a:lnTo>
                  <a:lnTo>
                    <a:pt x="1284" y="110"/>
                  </a:lnTo>
                  <a:lnTo>
                    <a:pt x="1" y="4070"/>
                  </a:lnTo>
                  <a:lnTo>
                    <a:pt x="1" y="4124"/>
                  </a:lnTo>
                  <a:lnTo>
                    <a:pt x="1" y="4206"/>
                  </a:lnTo>
                  <a:lnTo>
                    <a:pt x="55" y="4261"/>
                  </a:lnTo>
                  <a:lnTo>
                    <a:pt x="110" y="4288"/>
                  </a:lnTo>
                  <a:lnTo>
                    <a:pt x="219" y="4288"/>
                  </a:lnTo>
                  <a:lnTo>
                    <a:pt x="274" y="4261"/>
                  </a:lnTo>
                  <a:lnTo>
                    <a:pt x="301" y="4234"/>
                  </a:lnTo>
                  <a:lnTo>
                    <a:pt x="328" y="4179"/>
                  </a:lnTo>
                  <a:lnTo>
                    <a:pt x="1639" y="219"/>
                  </a:lnTo>
                  <a:lnTo>
                    <a:pt x="1639" y="165"/>
                  </a:lnTo>
                  <a:lnTo>
                    <a:pt x="1612" y="83"/>
                  </a:lnTo>
                  <a:lnTo>
                    <a:pt x="1584" y="28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11;p47">
              <a:extLst>
                <a:ext uri="{FF2B5EF4-FFF2-40B4-BE49-F238E27FC236}">
                  <a16:creationId xmlns:a16="http://schemas.microsoft.com/office/drawing/2014/main" id="{57373499-2A9B-C25C-5156-DD7D3CAB06D6}"/>
                </a:ext>
              </a:extLst>
            </p:cNvPr>
            <p:cNvSpPr/>
            <p:nvPr/>
          </p:nvSpPr>
          <p:spPr>
            <a:xfrm>
              <a:off x="4727975" y="1958825"/>
              <a:ext cx="30050" cy="144050"/>
            </a:xfrm>
            <a:custGeom>
              <a:avLst/>
              <a:gdLst/>
              <a:ahLst/>
              <a:cxnLst/>
              <a:rect l="l" t="t" r="r" b="b"/>
              <a:pathLst>
                <a:path w="1202" h="5762" extrusionOk="0">
                  <a:moveTo>
                    <a:pt x="983" y="0"/>
                  </a:moveTo>
                  <a:lnTo>
                    <a:pt x="929" y="27"/>
                  </a:lnTo>
                  <a:lnTo>
                    <a:pt x="874" y="82"/>
                  </a:lnTo>
                  <a:lnTo>
                    <a:pt x="847" y="164"/>
                  </a:lnTo>
                  <a:lnTo>
                    <a:pt x="0" y="3823"/>
                  </a:lnTo>
                  <a:lnTo>
                    <a:pt x="0" y="3905"/>
                  </a:lnTo>
                  <a:lnTo>
                    <a:pt x="137" y="4424"/>
                  </a:lnTo>
                  <a:lnTo>
                    <a:pt x="410" y="5625"/>
                  </a:lnTo>
                  <a:lnTo>
                    <a:pt x="437" y="5680"/>
                  </a:lnTo>
                  <a:lnTo>
                    <a:pt x="465" y="5735"/>
                  </a:lnTo>
                  <a:lnTo>
                    <a:pt x="519" y="5762"/>
                  </a:lnTo>
                  <a:lnTo>
                    <a:pt x="628" y="5762"/>
                  </a:lnTo>
                  <a:lnTo>
                    <a:pt x="683" y="5735"/>
                  </a:lnTo>
                  <a:lnTo>
                    <a:pt x="738" y="5680"/>
                  </a:lnTo>
                  <a:lnTo>
                    <a:pt x="765" y="5625"/>
                  </a:lnTo>
                  <a:lnTo>
                    <a:pt x="765" y="5544"/>
                  </a:lnTo>
                  <a:lnTo>
                    <a:pt x="519" y="4479"/>
                  </a:lnTo>
                  <a:lnTo>
                    <a:pt x="355" y="3850"/>
                  </a:lnTo>
                  <a:lnTo>
                    <a:pt x="1202" y="219"/>
                  </a:lnTo>
                  <a:lnTo>
                    <a:pt x="1202" y="164"/>
                  </a:lnTo>
                  <a:lnTo>
                    <a:pt x="1175" y="82"/>
                  </a:lnTo>
                  <a:lnTo>
                    <a:pt x="1120" y="55"/>
                  </a:lnTo>
                  <a:lnTo>
                    <a:pt x="1065" y="27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212;p47">
              <a:extLst>
                <a:ext uri="{FF2B5EF4-FFF2-40B4-BE49-F238E27FC236}">
                  <a16:creationId xmlns:a16="http://schemas.microsoft.com/office/drawing/2014/main" id="{C7188EAF-EA9A-2945-9ED8-E3C64B596427}"/>
                </a:ext>
              </a:extLst>
            </p:cNvPr>
            <p:cNvSpPr/>
            <p:nvPr/>
          </p:nvSpPr>
          <p:spPr>
            <a:xfrm>
              <a:off x="4725250" y="3585000"/>
              <a:ext cx="16400" cy="118125"/>
            </a:xfrm>
            <a:custGeom>
              <a:avLst/>
              <a:gdLst/>
              <a:ahLst/>
              <a:cxnLst/>
              <a:rect l="l" t="t" r="r" b="b"/>
              <a:pathLst>
                <a:path w="656" h="4725" extrusionOk="0">
                  <a:moveTo>
                    <a:pt x="164" y="0"/>
                  </a:moveTo>
                  <a:lnTo>
                    <a:pt x="109" y="28"/>
                  </a:lnTo>
                  <a:lnTo>
                    <a:pt x="55" y="55"/>
                  </a:lnTo>
                  <a:lnTo>
                    <a:pt x="0" y="110"/>
                  </a:lnTo>
                  <a:lnTo>
                    <a:pt x="0" y="192"/>
                  </a:lnTo>
                  <a:lnTo>
                    <a:pt x="164" y="2376"/>
                  </a:lnTo>
                  <a:lnTo>
                    <a:pt x="273" y="4533"/>
                  </a:lnTo>
                  <a:lnTo>
                    <a:pt x="301" y="4615"/>
                  </a:lnTo>
                  <a:lnTo>
                    <a:pt x="355" y="4670"/>
                  </a:lnTo>
                  <a:lnTo>
                    <a:pt x="410" y="4697"/>
                  </a:lnTo>
                  <a:lnTo>
                    <a:pt x="464" y="4725"/>
                  </a:lnTo>
                  <a:lnTo>
                    <a:pt x="546" y="4697"/>
                  </a:lnTo>
                  <a:lnTo>
                    <a:pt x="601" y="4643"/>
                  </a:lnTo>
                  <a:lnTo>
                    <a:pt x="628" y="4588"/>
                  </a:lnTo>
                  <a:lnTo>
                    <a:pt x="656" y="4533"/>
                  </a:lnTo>
                  <a:lnTo>
                    <a:pt x="519" y="2349"/>
                  </a:lnTo>
                  <a:lnTo>
                    <a:pt x="355" y="164"/>
                  </a:lnTo>
                  <a:lnTo>
                    <a:pt x="328" y="82"/>
                  </a:lnTo>
                  <a:lnTo>
                    <a:pt x="301" y="2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213;p47">
              <a:extLst>
                <a:ext uri="{FF2B5EF4-FFF2-40B4-BE49-F238E27FC236}">
                  <a16:creationId xmlns:a16="http://schemas.microsoft.com/office/drawing/2014/main" id="{8D116B87-391E-2A82-EE3F-7C4B2A103FBE}"/>
                </a:ext>
              </a:extLst>
            </p:cNvPr>
            <p:cNvSpPr/>
            <p:nvPr/>
          </p:nvSpPr>
          <p:spPr>
            <a:xfrm>
              <a:off x="4727975" y="3727000"/>
              <a:ext cx="17100" cy="312700"/>
            </a:xfrm>
            <a:custGeom>
              <a:avLst/>
              <a:gdLst/>
              <a:ahLst/>
              <a:cxnLst/>
              <a:rect l="l" t="t" r="r" b="b"/>
              <a:pathLst>
                <a:path w="684" h="12508" extrusionOk="0">
                  <a:moveTo>
                    <a:pt x="328" y="0"/>
                  </a:moveTo>
                  <a:lnTo>
                    <a:pt x="273" y="55"/>
                  </a:lnTo>
                  <a:lnTo>
                    <a:pt x="246" y="110"/>
                  </a:lnTo>
                  <a:lnTo>
                    <a:pt x="246" y="192"/>
                  </a:lnTo>
                  <a:lnTo>
                    <a:pt x="301" y="2813"/>
                  </a:lnTo>
                  <a:lnTo>
                    <a:pt x="301" y="5189"/>
                  </a:lnTo>
                  <a:lnTo>
                    <a:pt x="273" y="7237"/>
                  </a:lnTo>
                  <a:lnTo>
                    <a:pt x="219" y="8985"/>
                  </a:lnTo>
                  <a:lnTo>
                    <a:pt x="137" y="10405"/>
                  </a:lnTo>
                  <a:lnTo>
                    <a:pt x="55" y="11415"/>
                  </a:lnTo>
                  <a:lnTo>
                    <a:pt x="0" y="12289"/>
                  </a:lnTo>
                  <a:lnTo>
                    <a:pt x="0" y="12371"/>
                  </a:lnTo>
                  <a:lnTo>
                    <a:pt x="28" y="12425"/>
                  </a:lnTo>
                  <a:lnTo>
                    <a:pt x="82" y="12480"/>
                  </a:lnTo>
                  <a:lnTo>
                    <a:pt x="137" y="12507"/>
                  </a:lnTo>
                  <a:lnTo>
                    <a:pt x="164" y="12507"/>
                  </a:lnTo>
                  <a:lnTo>
                    <a:pt x="246" y="12480"/>
                  </a:lnTo>
                  <a:lnTo>
                    <a:pt x="301" y="12453"/>
                  </a:lnTo>
                  <a:lnTo>
                    <a:pt x="328" y="12398"/>
                  </a:lnTo>
                  <a:lnTo>
                    <a:pt x="355" y="12344"/>
                  </a:lnTo>
                  <a:lnTo>
                    <a:pt x="437" y="11470"/>
                  </a:lnTo>
                  <a:lnTo>
                    <a:pt x="492" y="10432"/>
                  </a:lnTo>
                  <a:lnTo>
                    <a:pt x="574" y="9012"/>
                  </a:lnTo>
                  <a:lnTo>
                    <a:pt x="628" y="7264"/>
                  </a:lnTo>
                  <a:lnTo>
                    <a:pt x="683" y="5189"/>
                  </a:lnTo>
                  <a:lnTo>
                    <a:pt x="656" y="2813"/>
                  </a:lnTo>
                  <a:lnTo>
                    <a:pt x="601" y="164"/>
                  </a:lnTo>
                  <a:lnTo>
                    <a:pt x="574" y="110"/>
                  </a:lnTo>
                  <a:lnTo>
                    <a:pt x="519" y="28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14;p47">
              <a:extLst>
                <a:ext uri="{FF2B5EF4-FFF2-40B4-BE49-F238E27FC236}">
                  <a16:creationId xmlns:a16="http://schemas.microsoft.com/office/drawing/2014/main" id="{50A1C233-F1BA-B656-602D-94AD25D04E77}"/>
                </a:ext>
              </a:extLst>
            </p:cNvPr>
            <p:cNvSpPr/>
            <p:nvPr/>
          </p:nvSpPr>
          <p:spPr>
            <a:xfrm>
              <a:off x="4157225" y="3574075"/>
              <a:ext cx="12325" cy="38250"/>
            </a:xfrm>
            <a:custGeom>
              <a:avLst/>
              <a:gdLst/>
              <a:ahLst/>
              <a:cxnLst/>
              <a:rect l="l" t="t" r="r" b="b"/>
              <a:pathLst>
                <a:path w="493" h="1530" extrusionOk="0">
                  <a:moveTo>
                    <a:pt x="247" y="0"/>
                  </a:moveTo>
                  <a:lnTo>
                    <a:pt x="192" y="28"/>
                  </a:lnTo>
                  <a:lnTo>
                    <a:pt x="138" y="82"/>
                  </a:lnTo>
                  <a:lnTo>
                    <a:pt x="110" y="164"/>
                  </a:lnTo>
                  <a:lnTo>
                    <a:pt x="1" y="1339"/>
                  </a:lnTo>
                  <a:lnTo>
                    <a:pt x="28" y="1393"/>
                  </a:lnTo>
                  <a:lnTo>
                    <a:pt x="56" y="1475"/>
                  </a:lnTo>
                  <a:lnTo>
                    <a:pt x="110" y="1502"/>
                  </a:lnTo>
                  <a:lnTo>
                    <a:pt x="165" y="1530"/>
                  </a:lnTo>
                  <a:lnTo>
                    <a:pt x="247" y="1530"/>
                  </a:lnTo>
                  <a:lnTo>
                    <a:pt x="301" y="1475"/>
                  </a:lnTo>
                  <a:lnTo>
                    <a:pt x="356" y="1420"/>
                  </a:lnTo>
                  <a:lnTo>
                    <a:pt x="383" y="1366"/>
                  </a:lnTo>
                  <a:lnTo>
                    <a:pt x="493" y="192"/>
                  </a:lnTo>
                  <a:lnTo>
                    <a:pt x="465" y="137"/>
                  </a:lnTo>
                  <a:lnTo>
                    <a:pt x="438" y="55"/>
                  </a:lnTo>
                  <a:lnTo>
                    <a:pt x="383" y="28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15;p47">
              <a:extLst>
                <a:ext uri="{FF2B5EF4-FFF2-40B4-BE49-F238E27FC236}">
                  <a16:creationId xmlns:a16="http://schemas.microsoft.com/office/drawing/2014/main" id="{96AA74B4-710E-70A8-B64B-4CDC25F9DDDC}"/>
                </a:ext>
              </a:extLst>
            </p:cNvPr>
            <p:cNvSpPr/>
            <p:nvPr/>
          </p:nvSpPr>
          <p:spPr>
            <a:xfrm>
              <a:off x="4142900" y="3626650"/>
              <a:ext cx="21875" cy="413050"/>
            </a:xfrm>
            <a:custGeom>
              <a:avLst/>
              <a:gdLst/>
              <a:ahLst/>
              <a:cxnLst/>
              <a:rect l="l" t="t" r="r" b="b"/>
              <a:pathLst>
                <a:path w="875" h="16522" extrusionOk="0">
                  <a:moveTo>
                    <a:pt x="629" y="0"/>
                  </a:moveTo>
                  <a:lnTo>
                    <a:pt x="574" y="27"/>
                  </a:lnTo>
                  <a:lnTo>
                    <a:pt x="519" y="82"/>
                  </a:lnTo>
                  <a:lnTo>
                    <a:pt x="492" y="164"/>
                  </a:lnTo>
                  <a:lnTo>
                    <a:pt x="356" y="1884"/>
                  </a:lnTo>
                  <a:lnTo>
                    <a:pt x="246" y="3550"/>
                  </a:lnTo>
                  <a:lnTo>
                    <a:pt x="164" y="5134"/>
                  </a:lnTo>
                  <a:lnTo>
                    <a:pt x="110" y="6636"/>
                  </a:lnTo>
                  <a:lnTo>
                    <a:pt x="28" y="9394"/>
                  </a:lnTo>
                  <a:lnTo>
                    <a:pt x="1" y="11743"/>
                  </a:lnTo>
                  <a:lnTo>
                    <a:pt x="1" y="13681"/>
                  </a:lnTo>
                  <a:lnTo>
                    <a:pt x="28" y="15101"/>
                  </a:lnTo>
                  <a:lnTo>
                    <a:pt x="82" y="16358"/>
                  </a:lnTo>
                  <a:lnTo>
                    <a:pt x="110" y="16412"/>
                  </a:lnTo>
                  <a:lnTo>
                    <a:pt x="137" y="16467"/>
                  </a:lnTo>
                  <a:lnTo>
                    <a:pt x="192" y="16494"/>
                  </a:lnTo>
                  <a:lnTo>
                    <a:pt x="274" y="16521"/>
                  </a:lnTo>
                  <a:lnTo>
                    <a:pt x="356" y="16494"/>
                  </a:lnTo>
                  <a:lnTo>
                    <a:pt x="410" y="16467"/>
                  </a:lnTo>
                  <a:lnTo>
                    <a:pt x="437" y="16385"/>
                  </a:lnTo>
                  <a:lnTo>
                    <a:pt x="437" y="16330"/>
                  </a:lnTo>
                  <a:lnTo>
                    <a:pt x="410" y="15101"/>
                  </a:lnTo>
                  <a:lnTo>
                    <a:pt x="356" y="13654"/>
                  </a:lnTo>
                  <a:lnTo>
                    <a:pt x="356" y="11743"/>
                  </a:lnTo>
                  <a:lnTo>
                    <a:pt x="383" y="9394"/>
                  </a:lnTo>
                  <a:lnTo>
                    <a:pt x="465" y="6636"/>
                  </a:lnTo>
                  <a:lnTo>
                    <a:pt x="519" y="5134"/>
                  </a:lnTo>
                  <a:lnTo>
                    <a:pt x="629" y="3550"/>
                  </a:lnTo>
                  <a:lnTo>
                    <a:pt x="738" y="1912"/>
                  </a:lnTo>
                  <a:lnTo>
                    <a:pt x="874" y="191"/>
                  </a:lnTo>
                  <a:lnTo>
                    <a:pt x="847" y="109"/>
                  </a:lnTo>
                  <a:lnTo>
                    <a:pt x="820" y="55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16;p47">
              <a:extLst>
                <a:ext uri="{FF2B5EF4-FFF2-40B4-BE49-F238E27FC236}">
                  <a16:creationId xmlns:a16="http://schemas.microsoft.com/office/drawing/2014/main" id="{B2E296DA-C37D-7225-2FA7-5CC006697925}"/>
                </a:ext>
              </a:extLst>
            </p:cNvPr>
            <p:cNvSpPr/>
            <p:nvPr/>
          </p:nvSpPr>
          <p:spPr>
            <a:xfrm>
              <a:off x="4502675" y="3770700"/>
              <a:ext cx="11625" cy="287425"/>
            </a:xfrm>
            <a:custGeom>
              <a:avLst/>
              <a:gdLst/>
              <a:ahLst/>
              <a:cxnLst/>
              <a:rect l="l" t="t" r="r" b="b"/>
              <a:pathLst>
                <a:path w="465" h="11497" extrusionOk="0">
                  <a:moveTo>
                    <a:pt x="165" y="0"/>
                  </a:moveTo>
                  <a:lnTo>
                    <a:pt x="83" y="27"/>
                  </a:lnTo>
                  <a:lnTo>
                    <a:pt x="28" y="55"/>
                  </a:lnTo>
                  <a:lnTo>
                    <a:pt x="1" y="137"/>
                  </a:lnTo>
                  <a:lnTo>
                    <a:pt x="1" y="191"/>
                  </a:lnTo>
                  <a:lnTo>
                    <a:pt x="28" y="792"/>
                  </a:lnTo>
                  <a:lnTo>
                    <a:pt x="55" y="1475"/>
                  </a:lnTo>
                  <a:lnTo>
                    <a:pt x="110" y="3113"/>
                  </a:lnTo>
                  <a:lnTo>
                    <a:pt x="110" y="4943"/>
                  </a:lnTo>
                  <a:lnTo>
                    <a:pt x="83" y="6772"/>
                  </a:lnTo>
                  <a:lnTo>
                    <a:pt x="28" y="9940"/>
                  </a:lnTo>
                  <a:lnTo>
                    <a:pt x="1" y="11306"/>
                  </a:lnTo>
                  <a:lnTo>
                    <a:pt x="1" y="11360"/>
                  </a:lnTo>
                  <a:lnTo>
                    <a:pt x="28" y="11442"/>
                  </a:lnTo>
                  <a:lnTo>
                    <a:pt x="83" y="11469"/>
                  </a:lnTo>
                  <a:lnTo>
                    <a:pt x="165" y="11497"/>
                  </a:lnTo>
                  <a:lnTo>
                    <a:pt x="247" y="11469"/>
                  </a:lnTo>
                  <a:lnTo>
                    <a:pt x="301" y="11442"/>
                  </a:lnTo>
                  <a:lnTo>
                    <a:pt x="328" y="11387"/>
                  </a:lnTo>
                  <a:lnTo>
                    <a:pt x="356" y="11306"/>
                  </a:lnTo>
                  <a:lnTo>
                    <a:pt x="383" y="9940"/>
                  </a:lnTo>
                  <a:lnTo>
                    <a:pt x="465" y="6772"/>
                  </a:lnTo>
                  <a:lnTo>
                    <a:pt x="465" y="4916"/>
                  </a:lnTo>
                  <a:lnTo>
                    <a:pt x="465" y="3113"/>
                  </a:lnTo>
                  <a:lnTo>
                    <a:pt x="438" y="1447"/>
                  </a:lnTo>
                  <a:lnTo>
                    <a:pt x="383" y="765"/>
                  </a:lnTo>
                  <a:lnTo>
                    <a:pt x="356" y="164"/>
                  </a:lnTo>
                  <a:lnTo>
                    <a:pt x="328" y="109"/>
                  </a:lnTo>
                  <a:lnTo>
                    <a:pt x="274" y="55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17;p47">
              <a:extLst>
                <a:ext uri="{FF2B5EF4-FFF2-40B4-BE49-F238E27FC236}">
                  <a16:creationId xmlns:a16="http://schemas.microsoft.com/office/drawing/2014/main" id="{6B38F095-FFA5-25AE-654B-B64EAD0642FF}"/>
                </a:ext>
              </a:extLst>
            </p:cNvPr>
            <p:cNvSpPr/>
            <p:nvPr/>
          </p:nvSpPr>
          <p:spPr>
            <a:xfrm>
              <a:off x="4383900" y="1670025"/>
              <a:ext cx="8900" cy="122225"/>
            </a:xfrm>
            <a:custGeom>
              <a:avLst/>
              <a:gdLst/>
              <a:ahLst/>
              <a:cxnLst/>
              <a:rect l="l" t="t" r="r" b="b"/>
              <a:pathLst>
                <a:path w="356" h="4889" extrusionOk="0">
                  <a:moveTo>
                    <a:pt x="109" y="1"/>
                  </a:moveTo>
                  <a:lnTo>
                    <a:pt x="55" y="55"/>
                  </a:lnTo>
                  <a:lnTo>
                    <a:pt x="28" y="110"/>
                  </a:lnTo>
                  <a:lnTo>
                    <a:pt x="0" y="165"/>
                  </a:lnTo>
                  <a:lnTo>
                    <a:pt x="0" y="4698"/>
                  </a:lnTo>
                  <a:lnTo>
                    <a:pt x="28" y="4780"/>
                  </a:lnTo>
                  <a:lnTo>
                    <a:pt x="55" y="4834"/>
                  </a:lnTo>
                  <a:lnTo>
                    <a:pt x="109" y="4862"/>
                  </a:lnTo>
                  <a:lnTo>
                    <a:pt x="191" y="4889"/>
                  </a:lnTo>
                  <a:lnTo>
                    <a:pt x="246" y="4862"/>
                  </a:lnTo>
                  <a:lnTo>
                    <a:pt x="301" y="4834"/>
                  </a:lnTo>
                  <a:lnTo>
                    <a:pt x="355" y="4780"/>
                  </a:lnTo>
                  <a:lnTo>
                    <a:pt x="355" y="4698"/>
                  </a:lnTo>
                  <a:lnTo>
                    <a:pt x="355" y="165"/>
                  </a:lnTo>
                  <a:lnTo>
                    <a:pt x="355" y="110"/>
                  </a:lnTo>
                  <a:lnTo>
                    <a:pt x="301" y="55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18;p47">
              <a:extLst>
                <a:ext uri="{FF2B5EF4-FFF2-40B4-BE49-F238E27FC236}">
                  <a16:creationId xmlns:a16="http://schemas.microsoft.com/office/drawing/2014/main" id="{59B79070-E75C-E8DA-4CD4-69BBE33CBFFB}"/>
                </a:ext>
              </a:extLst>
            </p:cNvPr>
            <p:cNvSpPr/>
            <p:nvPr/>
          </p:nvSpPr>
          <p:spPr>
            <a:xfrm>
              <a:off x="4538175" y="1657750"/>
              <a:ext cx="8900" cy="133825"/>
            </a:xfrm>
            <a:custGeom>
              <a:avLst/>
              <a:gdLst/>
              <a:ahLst/>
              <a:cxnLst/>
              <a:rect l="l" t="t" r="r" b="b"/>
              <a:pathLst>
                <a:path w="356" h="5353" extrusionOk="0">
                  <a:moveTo>
                    <a:pt x="110" y="0"/>
                  </a:moveTo>
                  <a:lnTo>
                    <a:pt x="55" y="55"/>
                  </a:lnTo>
                  <a:lnTo>
                    <a:pt x="1" y="110"/>
                  </a:lnTo>
                  <a:lnTo>
                    <a:pt x="1" y="164"/>
                  </a:lnTo>
                  <a:lnTo>
                    <a:pt x="1" y="5161"/>
                  </a:lnTo>
                  <a:lnTo>
                    <a:pt x="1" y="5243"/>
                  </a:lnTo>
                  <a:lnTo>
                    <a:pt x="55" y="5298"/>
                  </a:lnTo>
                  <a:lnTo>
                    <a:pt x="110" y="5353"/>
                  </a:lnTo>
                  <a:lnTo>
                    <a:pt x="247" y="5353"/>
                  </a:lnTo>
                  <a:lnTo>
                    <a:pt x="301" y="5298"/>
                  </a:lnTo>
                  <a:lnTo>
                    <a:pt x="328" y="5243"/>
                  </a:lnTo>
                  <a:lnTo>
                    <a:pt x="356" y="5161"/>
                  </a:lnTo>
                  <a:lnTo>
                    <a:pt x="356" y="164"/>
                  </a:lnTo>
                  <a:lnTo>
                    <a:pt x="328" y="110"/>
                  </a:lnTo>
                  <a:lnTo>
                    <a:pt x="301" y="55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19;p47">
              <a:extLst>
                <a:ext uri="{FF2B5EF4-FFF2-40B4-BE49-F238E27FC236}">
                  <a16:creationId xmlns:a16="http://schemas.microsoft.com/office/drawing/2014/main" id="{727B84FD-1B3C-286F-29DB-CA518B4E62DB}"/>
                </a:ext>
              </a:extLst>
            </p:cNvPr>
            <p:cNvSpPr/>
            <p:nvPr/>
          </p:nvSpPr>
          <p:spPr>
            <a:xfrm>
              <a:off x="4538875" y="1777225"/>
              <a:ext cx="202100" cy="91500"/>
            </a:xfrm>
            <a:custGeom>
              <a:avLst/>
              <a:gdLst/>
              <a:ahLst/>
              <a:cxnLst/>
              <a:rect l="l" t="t" r="r" b="b"/>
              <a:pathLst>
                <a:path w="8084" h="3660" extrusionOk="0">
                  <a:moveTo>
                    <a:pt x="1994" y="0"/>
                  </a:moveTo>
                  <a:lnTo>
                    <a:pt x="1639" y="27"/>
                  </a:lnTo>
                  <a:lnTo>
                    <a:pt x="1284" y="82"/>
                  </a:lnTo>
                  <a:lnTo>
                    <a:pt x="929" y="191"/>
                  </a:lnTo>
                  <a:lnTo>
                    <a:pt x="601" y="328"/>
                  </a:lnTo>
                  <a:lnTo>
                    <a:pt x="300" y="519"/>
                  </a:lnTo>
                  <a:lnTo>
                    <a:pt x="0" y="737"/>
                  </a:lnTo>
                  <a:lnTo>
                    <a:pt x="55" y="847"/>
                  </a:lnTo>
                  <a:lnTo>
                    <a:pt x="191" y="1120"/>
                  </a:lnTo>
                  <a:lnTo>
                    <a:pt x="464" y="1557"/>
                  </a:lnTo>
                  <a:lnTo>
                    <a:pt x="655" y="1775"/>
                  </a:lnTo>
                  <a:lnTo>
                    <a:pt x="874" y="2048"/>
                  </a:lnTo>
                  <a:lnTo>
                    <a:pt x="1147" y="2294"/>
                  </a:lnTo>
                  <a:lnTo>
                    <a:pt x="1447" y="2540"/>
                  </a:lnTo>
                  <a:lnTo>
                    <a:pt x="1802" y="2786"/>
                  </a:lnTo>
                  <a:lnTo>
                    <a:pt x="2185" y="3004"/>
                  </a:lnTo>
                  <a:lnTo>
                    <a:pt x="2622" y="3222"/>
                  </a:lnTo>
                  <a:lnTo>
                    <a:pt x="3113" y="3386"/>
                  </a:lnTo>
                  <a:lnTo>
                    <a:pt x="3659" y="3523"/>
                  </a:lnTo>
                  <a:lnTo>
                    <a:pt x="4260" y="3632"/>
                  </a:lnTo>
                  <a:lnTo>
                    <a:pt x="4779" y="3659"/>
                  </a:lnTo>
                  <a:lnTo>
                    <a:pt x="5325" y="3605"/>
                  </a:lnTo>
                  <a:lnTo>
                    <a:pt x="5817" y="3523"/>
                  </a:lnTo>
                  <a:lnTo>
                    <a:pt x="6336" y="3386"/>
                  </a:lnTo>
                  <a:lnTo>
                    <a:pt x="6800" y="3168"/>
                  </a:lnTo>
                  <a:lnTo>
                    <a:pt x="7264" y="2922"/>
                  </a:lnTo>
                  <a:lnTo>
                    <a:pt x="7701" y="2622"/>
                  </a:lnTo>
                  <a:lnTo>
                    <a:pt x="7892" y="2431"/>
                  </a:lnTo>
                  <a:lnTo>
                    <a:pt x="8083" y="2239"/>
                  </a:lnTo>
                  <a:lnTo>
                    <a:pt x="7728" y="2130"/>
                  </a:lnTo>
                  <a:lnTo>
                    <a:pt x="7401" y="1994"/>
                  </a:lnTo>
                  <a:lnTo>
                    <a:pt x="6745" y="1693"/>
                  </a:lnTo>
                  <a:lnTo>
                    <a:pt x="5434" y="1011"/>
                  </a:lnTo>
                  <a:lnTo>
                    <a:pt x="4806" y="683"/>
                  </a:lnTo>
                  <a:lnTo>
                    <a:pt x="4124" y="410"/>
                  </a:lnTo>
                  <a:lnTo>
                    <a:pt x="3796" y="273"/>
                  </a:lnTo>
                  <a:lnTo>
                    <a:pt x="3441" y="164"/>
                  </a:lnTo>
                  <a:lnTo>
                    <a:pt x="3086" y="82"/>
                  </a:lnTo>
                  <a:lnTo>
                    <a:pt x="2731" y="27"/>
                  </a:lnTo>
                  <a:lnTo>
                    <a:pt x="2376" y="0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20;p47">
              <a:extLst>
                <a:ext uri="{FF2B5EF4-FFF2-40B4-BE49-F238E27FC236}">
                  <a16:creationId xmlns:a16="http://schemas.microsoft.com/office/drawing/2014/main" id="{925559BA-F180-73C8-BFA8-5234AF244912}"/>
                </a:ext>
              </a:extLst>
            </p:cNvPr>
            <p:cNvSpPr/>
            <p:nvPr/>
          </p:nvSpPr>
          <p:spPr>
            <a:xfrm>
              <a:off x="4366150" y="1781300"/>
              <a:ext cx="189125" cy="86750"/>
            </a:xfrm>
            <a:custGeom>
              <a:avLst/>
              <a:gdLst/>
              <a:ahLst/>
              <a:cxnLst/>
              <a:rect l="l" t="t" r="r" b="b"/>
              <a:pathLst>
                <a:path w="7565" h="3470" extrusionOk="0">
                  <a:moveTo>
                    <a:pt x="901" y="1"/>
                  </a:moveTo>
                  <a:lnTo>
                    <a:pt x="683" y="28"/>
                  </a:lnTo>
                  <a:lnTo>
                    <a:pt x="519" y="110"/>
                  </a:lnTo>
                  <a:lnTo>
                    <a:pt x="355" y="219"/>
                  </a:lnTo>
                  <a:lnTo>
                    <a:pt x="246" y="383"/>
                  </a:lnTo>
                  <a:lnTo>
                    <a:pt x="164" y="574"/>
                  </a:lnTo>
                  <a:lnTo>
                    <a:pt x="109" y="793"/>
                  </a:lnTo>
                  <a:lnTo>
                    <a:pt x="55" y="1011"/>
                  </a:lnTo>
                  <a:lnTo>
                    <a:pt x="28" y="1257"/>
                  </a:lnTo>
                  <a:lnTo>
                    <a:pt x="0" y="1749"/>
                  </a:lnTo>
                  <a:lnTo>
                    <a:pt x="28" y="2213"/>
                  </a:lnTo>
                  <a:lnTo>
                    <a:pt x="82" y="2623"/>
                  </a:lnTo>
                  <a:lnTo>
                    <a:pt x="109" y="2868"/>
                  </a:lnTo>
                  <a:lnTo>
                    <a:pt x="219" y="2978"/>
                  </a:lnTo>
                  <a:lnTo>
                    <a:pt x="328" y="3059"/>
                  </a:lnTo>
                  <a:lnTo>
                    <a:pt x="492" y="3141"/>
                  </a:lnTo>
                  <a:lnTo>
                    <a:pt x="656" y="3196"/>
                  </a:lnTo>
                  <a:lnTo>
                    <a:pt x="1065" y="3305"/>
                  </a:lnTo>
                  <a:lnTo>
                    <a:pt x="1557" y="3387"/>
                  </a:lnTo>
                  <a:lnTo>
                    <a:pt x="2076" y="3442"/>
                  </a:lnTo>
                  <a:lnTo>
                    <a:pt x="2649" y="3469"/>
                  </a:lnTo>
                  <a:lnTo>
                    <a:pt x="3851" y="3469"/>
                  </a:lnTo>
                  <a:lnTo>
                    <a:pt x="4479" y="3414"/>
                  </a:lnTo>
                  <a:lnTo>
                    <a:pt x="5079" y="3360"/>
                  </a:lnTo>
                  <a:lnTo>
                    <a:pt x="5626" y="3305"/>
                  </a:lnTo>
                  <a:lnTo>
                    <a:pt x="6172" y="3223"/>
                  </a:lnTo>
                  <a:lnTo>
                    <a:pt x="6636" y="3141"/>
                  </a:lnTo>
                  <a:lnTo>
                    <a:pt x="7018" y="3059"/>
                  </a:lnTo>
                  <a:lnTo>
                    <a:pt x="7319" y="2950"/>
                  </a:lnTo>
                  <a:lnTo>
                    <a:pt x="7537" y="2841"/>
                  </a:lnTo>
                  <a:lnTo>
                    <a:pt x="7564" y="2704"/>
                  </a:lnTo>
                  <a:lnTo>
                    <a:pt x="7564" y="2404"/>
                  </a:lnTo>
                  <a:lnTo>
                    <a:pt x="7510" y="1530"/>
                  </a:lnTo>
                  <a:lnTo>
                    <a:pt x="7428" y="684"/>
                  </a:lnTo>
                  <a:lnTo>
                    <a:pt x="7373" y="383"/>
                  </a:lnTo>
                  <a:lnTo>
                    <a:pt x="7346" y="301"/>
                  </a:lnTo>
                  <a:lnTo>
                    <a:pt x="7319" y="247"/>
                  </a:lnTo>
                  <a:lnTo>
                    <a:pt x="7237" y="247"/>
                  </a:lnTo>
                  <a:lnTo>
                    <a:pt x="7100" y="219"/>
                  </a:lnTo>
                  <a:lnTo>
                    <a:pt x="6663" y="247"/>
                  </a:lnTo>
                  <a:lnTo>
                    <a:pt x="5981" y="274"/>
                  </a:lnTo>
                  <a:lnTo>
                    <a:pt x="5134" y="329"/>
                  </a:lnTo>
                  <a:lnTo>
                    <a:pt x="4151" y="329"/>
                  </a:lnTo>
                  <a:lnTo>
                    <a:pt x="3086" y="301"/>
                  </a:lnTo>
                  <a:lnTo>
                    <a:pt x="2540" y="247"/>
                  </a:lnTo>
                  <a:lnTo>
                    <a:pt x="1994" y="192"/>
                  </a:lnTo>
                  <a:lnTo>
                    <a:pt x="1420" y="110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21;p47">
              <a:extLst>
                <a:ext uri="{FF2B5EF4-FFF2-40B4-BE49-F238E27FC236}">
                  <a16:creationId xmlns:a16="http://schemas.microsoft.com/office/drawing/2014/main" id="{6CE98F5B-5AB1-CA67-8819-FA8D077B28B2}"/>
                </a:ext>
              </a:extLst>
            </p:cNvPr>
            <p:cNvSpPr/>
            <p:nvPr/>
          </p:nvSpPr>
          <p:spPr>
            <a:xfrm>
              <a:off x="4540225" y="1787450"/>
              <a:ext cx="204150" cy="118825"/>
            </a:xfrm>
            <a:custGeom>
              <a:avLst/>
              <a:gdLst/>
              <a:ahLst/>
              <a:cxnLst/>
              <a:rect l="l" t="t" r="r" b="b"/>
              <a:pathLst>
                <a:path w="8166" h="4753" extrusionOk="0">
                  <a:moveTo>
                    <a:pt x="1803" y="1"/>
                  </a:moveTo>
                  <a:lnTo>
                    <a:pt x="1530" y="28"/>
                  </a:lnTo>
                  <a:lnTo>
                    <a:pt x="1284" y="83"/>
                  </a:lnTo>
                  <a:lnTo>
                    <a:pt x="1038" y="137"/>
                  </a:lnTo>
                  <a:lnTo>
                    <a:pt x="793" y="192"/>
                  </a:lnTo>
                  <a:lnTo>
                    <a:pt x="574" y="274"/>
                  </a:lnTo>
                  <a:lnTo>
                    <a:pt x="356" y="383"/>
                  </a:lnTo>
                  <a:lnTo>
                    <a:pt x="165" y="520"/>
                  </a:lnTo>
                  <a:lnTo>
                    <a:pt x="1" y="683"/>
                  </a:lnTo>
                  <a:lnTo>
                    <a:pt x="1" y="1038"/>
                  </a:lnTo>
                  <a:lnTo>
                    <a:pt x="55" y="1366"/>
                  </a:lnTo>
                  <a:lnTo>
                    <a:pt x="137" y="1694"/>
                  </a:lnTo>
                  <a:lnTo>
                    <a:pt x="246" y="1994"/>
                  </a:lnTo>
                  <a:lnTo>
                    <a:pt x="383" y="2295"/>
                  </a:lnTo>
                  <a:lnTo>
                    <a:pt x="574" y="2540"/>
                  </a:lnTo>
                  <a:lnTo>
                    <a:pt x="765" y="2786"/>
                  </a:lnTo>
                  <a:lnTo>
                    <a:pt x="1011" y="3032"/>
                  </a:lnTo>
                  <a:lnTo>
                    <a:pt x="1230" y="3250"/>
                  </a:lnTo>
                  <a:lnTo>
                    <a:pt x="1503" y="3442"/>
                  </a:lnTo>
                  <a:lnTo>
                    <a:pt x="1776" y="3605"/>
                  </a:lnTo>
                  <a:lnTo>
                    <a:pt x="2049" y="3769"/>
                  </a:lnTo>
                  <a:lnTo>
                    <a:pt x="2595" y="4070"/>
                  </a:lnTo>
                  <a:lnTo>
                    <a:pt x="3168" y="4288"/>
                  </a:lnTo>
                  <a:lnTo>
                    <a:pt x="3715" y="4452"/>
                  </a:lnTo>
                  <a:lnTo>
                    <a:pt x="4343" y="4588"/>
                  </a:lnTo>
                  <a:lnTo>
                    <a:pt x="4998" y="4670"/>
                  </a:lnTo>
                  <a:lnTo>
                    <a:pt x="5653" y="4725"/>
                  </a:lnTo>
                  <a:lnTo>
                    <a:pt x="6309" y="4752"/>
                  </a:lnTo>
                  <a:lnTo>
                    <a:pt x="6964" y="4725"/>
                  </a:lnTo>
                  <a:lnTo>
                    <a:pt x="7592" y="4643"/>
                  </a:lnTo>
                  <a:lnTo>
                    <a:pt x="8166" y="4534"/>
                  </a:lnTo>
                  <a:lnTo>
                    <a:pt x="7893" y="4261"/>
                  </a:lnTo>
                  <a:lnTo>
                    <a:pt x="7620" y="3988"/>
                  </a:lnTo>
                  <a:lnTo>
                    <a:pt x="7101" y="3414"/>
                  </a:lnTo>
                  <a:lnTo>
                    <a:pt x="6118" y="2240"/>
                  </a:lnTo>
                  <a:lnTo>
                    <a:pt x="5572" y="1667"/>
                  </a:lnTo>
                  <a:lnTo>
                    <a:pt x="5298" y="1393"/>
                  </a:lnTo>
                  <a:lnTo>
                    <a:pt x="5025" y="1120"/>
                  </a:lnTo>
                  <a:lnTo>
                    <a:pt x="4698" y="902"/>
                  </a:lnTo>
                  <a:lnTo>
                    <a:pt x="4397" y="683"/>
                  </a:lnTo>
                  <a:lnTo>
                    <a:pt x="4070" y="465"/>
                  </a:lnTo>
                  <a:lnTo>
                    <a:pt x="3715" y="301"/>
                  </a:lnTo>
                  <a:lnTo>
                    <a:pt x="3332" y="165"/>
                  </a:lnTo>
                  <a:lnTo>
                    <a:pt x="2841" y="55"/>
                  </a:lnTo>
                  <a:lnTo>
                    <a:pt x="2349" y="28"/>
                  </a:lnTo>
                  <a:lnTo>
                    <a:pt x="18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22;p47">
              <a:extLst>
                <a:ext uri="{FF2B5EF4-FFF2-40B4-BE49-F238E27FC236}">
                  <a16:creationId xmlns:a16="http://schemas.microsoft.com/office/drawing/2014/main" id="{1FAC1F85-A862-B537-362F-2223A29D186B}"/>
                </a:ext>
              </a:extLst>
            </p:cNvPr>
            <p:cNvSpPr/>
            <p:nvPr/>
          </p:nvSpPr>
          <p:spPr>
            <a:xfrm>
              <a:off x="4545000" y="1787450"/>
              <a:ext cx="14375" cy="65575"/>
            </a:xfrm>
            <a:custGeom>
              <a:avLst/>
              <a:gdLst/>
              <a:ahLst/>
              <a:cxnLst/>
              <a:rect l="l" t="t" r="r" b="b"/>
              <a:pathLst>
                <a:path w="575" h="2623" extrusionOk="0">
                  <a:moveTo>
                    <a:pt x="137" y="1"/>
                  </a:moveTo>
                  <a:lnTo>
                    <a:pt x="83" y="28"/>
                  </a:lnTo>
                  <a:lnTo>
                    <a:pt x="28" y="83"/>
                  </a:lnTo>
                  <a:lnTo>
                    <a:pt x="1" y="137"/>
                  </a:lnTo>
                  <a:lnTo>
                    <a:pt x="1" y="219"/>
                  </a:lnTo>
                  <a:lnTo>
                    <a:pt x="83" y="683"/>
                  </a:lnTo>
                  <a:lnTo>
                    <a:pt x="165" y="1312"/>
                  </a:lnTo>
                  <a:lnTo>
                    <a:pt x="219" y="1967"/>
                  </a:lnTo>
                  <a:lnTo>
                    <a:pt x="219" y="2431"/>
                  </a:lnTo>
                  <a:lnTo>
                    <a:pt x="247" y="2513"/>
                  </a:lnTo>
                  <a:lnTo>
                    <a:pt x="274" y="2568"/>
                  </a:lnTo>
                  <a:lnTo>
                    <a:pt x="329" y="2595"/>
                  </a:lnTo>
                  <a:lnTo>
                    <a:pt x="410" y="2622"/>
                  </a:lnTo>
                  <a:lnTo>
                    <a:pt x="465" y="2595"/>
                  </a:lnTo>
                  <a:lnTo>
                    <a:pt x="520" y="2568"/>
                  </a:lnTo>
                  <a:lnTo>
                    <a:pt x="574" y="2513"/>
                  </a:lnTo>
                  <a:lnTo>
                    <a:pt x="574" y="2431"/>
                  </a:lnTo>
                  <a:lnTo>
                    <a:pt x="574" y="1940"/>
                  </a:lnTo>
                  <a:lnTo>
                    <a:pt x="520" y="1284"/>
                  </a:lnTo>
                  <a:lnTo>
                    <a:pt x="438" y="602"/>
                  </a:lnTo>
                  <a:lnTo>
                    <a:pt x="356" y="137"/>
                  </a:lnTo>
                  <a:lnTo>
                    <a:pt x="329" y="55"/>
                  </a:lnTo>
                  <a:lnTo>
                    <a:pt x="274" y="28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223;p47">
              <a:extLst>
                <a:ext uri="{FF2B5EF4-FFF2-40B4-BE49-F238E27FC236}">
                  <a16:creationId xmlns:a16="http://schemas.microsoft.com/office/drawing/2014/main" id="{C65AF51E-27DD-C11B-AEA9-4C4EAA476B91}"/>
                </a:ext>
              </a:extLst>
            </p:cNvPr>
            <p:cNvSpPr/>
            <p:nvPr/>
          </p:nvSpPr>
          <p:spPr>
            <a:xfrm>
              <a:off x="4547750" y="1784050"/>
              <a:ext cx="160450" cy="75800"/>
            </a:xfrm>
            <a:custGeom>
              <a:avLst/>
              <a:gdLst/>
              <a:ahLst/>
              <a:cxnLst/>
              <a:rect l="l" t="t" r="r" b="b"/>
              <a:pathLst>
                <a:path w="6418" h="3032" extrusionOk="0">
                  <a:moveTo>
                    <a:pt x="1830" y="0"/>
                  </a:moveTo>
                  <a:lnTo>
                    <a:pt x="1365" y="28"/>
                  </a:lnTo>
                  <a:lnTo>
                    <a:pt x="929" y="82"/>
                  </a:lnTo>
                  <a:lnTo>
                    <a:pt x="492" y="219"/>
                  </a:lnTo>
                  <a:lnTo>
                    <a:pt x="300" y="301"/>
                  </a:lnTo>
                  <a:lnTo>
                    <a:pt x="109" y="410"/>
                  </a:lnTo>
                  <a:lnTo>
                    <a:pt x="55" y="437"/>
                  </a:lnTo>
                  <a:lnTo>
                    <a:pt x="0" y="492"/>
                  </a:lnTo>
                  <a:lnTo>
                    <a:pt x="0" y="574"/>
                  </a:lnTo>
                  <a:lnTo>
                    <a:pt x="27" y="628"/>
                  </a:lnTo>
                  <a:lnTo>
                    <a:pt x="82" y="683"/>
                  </a:lnTo>
                  <a:lnTo>
                    <a:pt x="137" y="738"/>
                  </a:lnTo>
                  <a:lnTo>
                    <a:pt x="219" y="738"/>
                  </a:lnTo>
                  <a:lnTo>
                    <a:pt x="273" y="710"/>
                  </a:lnTo>
                  <a:lnTo>
                    <a:pt x="628" y="546"/>
                  </a:lnTo>
                  <a:lnTo>
                    <a:pt x="1010" y="437"/>
                  </a:lnTo>
                  <a:lnTo>
                    <a:pt x="1420" y="383"/>
                  </a:lnTo>
                  <a:lnTo>
                    <a:pt x="1830" y="355"/>
                  </a:lnTo>
                  <a:lnTo>
                    <a:pt x="2267" y="355"/>
                  </a:lnTo>
                  <a:lnTo>
                    <a:pt x="2649" y="410"/>
                  </a:lnTo>
                  <a:lnTo>
                    <a:pt x="3031" y="492"/>
                  </a:lnTo>
                  <a:lnTo>
                    <a:pt x="3332" y="601"/>
                  </a:lnTo>
                  <a:lnTo>
                    <a:pt x="3714" y="792"/>
                  </a:lnTo>
                  <a:lnTo>
                    <a:pt x="4042" y="983"/>
                  </a:lnTo>
                  <a:lnTo>
                    <a:pt x="4369" y="1229"/>
                  </a:lnTo>
                  <a:lnTo>
                    <a:pt x="4670" y="1475"/>
                  </a:lnTo>
                  <a:lnTo>
                    <a:pt x="4943" y="1721"/>
                  </a:lnTo>
                  <a:lnTo>
                    <a:pt x="5216" y="1966"/>
                  </a:lnTo>
                  <a:lnTo>
                    <a:pt x="5680" y="2485"/>
                  </a:lnTo>
                  <a:lnTo>
                    <a:pt x="6090" y="2977"/>
                  </a:lnTo>
                  <a:lnTo>
                    <a:pt x="6144" y="3031"/>
                  </a:lnTo>
                  <a:lnTo>
                    <a:pt x="6281" y="3031"/>
                  </a:lnTo>
                  <a:lnTo>
                    <a:pt x="6336" y="3004"/>
                  </a:lnTo>
                  <a:lnTo>
                    <a:pt x="6390" y="2949"/>
                  </a:lnTo>
                  <a:lnTo>
                    <a:pt x="6417" y="2868"/>
                  </a:lnTo>
                  <a:lnTo>
                    <a:pt x="6390" y="2813"/>
                  </a:lnTo>
                  <a:lnTo>
                    <a:pt x="6363" y="2731"/>
                  </a:lnTo>
                  <a:lnTo>
                    <a:pt x="5953" y="2239"/>
                  </a:lnTo>
                  <a:lnTo>
                    <a:pt x="5462" y="1721"/>
                  </a:lnTo>
                  <a:lnTo>
                    <a:pt x="5189" y="1448"/>
                  </a:lnTo>
                  <a:lnTo>
                    <a:pt x="4888" y="1174"/>
                  </a:lnTo>
                  <a:lnTo>
                    <a:pt x="4561" y="929"/>
                  </a:lnTo>
                  <a:lnTo>
                    <a:pt x="4233" y="683"/>
                  </a:lnTo>
                  <a:lnTo>
                    <a:pt x="3878" y="464"/>
                  </a:lnTo>
                  <a:lnTo>
                    <a:pt x="3496" y="273"/>
                  </a:lnTo>
                  <a:lnTo>
                    <a:pt x="3141" y="164"/>
                  </a:lnTo>
                  <a:lnTo>
                    <a:pt x="2731" y="55"/>
                  </a:lnTo>
                  <a:lnTo>
                    <a:pt x="229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224;p47">
              <a:extLst>
                <a:ext uri="{FF2B5EF4-FFF2-40B4-BE49-F238E27FC236}">
                  <a16:creationId xmlns:a16="http://schemas.microsoft.com/office/drawing/2014/main" id="{A09AC6BD-FB62-2E05-02F9-A97DC9BD65EF}"/>
                </a:ext>
              </a:extLst>
            </p:cNvPr>
            <p:cNvSpPr/>
            <p:nvPr/>
          </p:nvSpPr>
          <p:spPr>
            <a:xfrm>
              <a:off x="4550475" y="1818850"/>
              <a:ext cx="80575" cy="28025"/>
            </a:xfrm>
            <a:custGeom>
              <a:avLst/>
              <a:gdLst/>
              <a:ahLst/>
              <a:cxnLst/>
              <a:rect l="l" t="t" r="r" b="b"/>
              <a:pathLst>
                <a:path w="3223" h="1121" extrusionOk="0">
                  <a:moveTo>
                    <a:pt x="656" y="1"/>
                  </a:moveTo>
                  <a:lnTo>
                    <a:pt x="410" y="28"/>
                  </a:lnTo>
                  <a:lnTo>
                    <a:pt x="137" y="56"/>
                  </a:lnTo>
                  <a:lnTo>
                    <a:pt x="82" y="83"/>
                  </a:lnTo>
                  <a:lnTo>
                    <a:pt x="28" y="137"/>
                  </a:lnTo>
                  <a:lnTo>
                    <a:pt x="0" y="192"/>
                  </a:lnTo>
                  <a:lnTo>
                    <a:pt x="0" y="274"/>
                  </a:lnTo>
                  <a:lnTo>
                    <a:pt x="28" y="329"/>
                  </a:lnTo>
                  <a:lnTo>
                    <a:pt x="82" y="383"/>
                  </a:lnTo>
                  <a:lnTo>
                    <a:pt x="164" y="411"/>
                  </a:lnTo>
                  <a:lnTo>
                    <a:pt x="219" y="411"/>
                  </a:lnTo>
                  <a:lnTo>
                    <a:pt x="465" y="383"/>
                  </a:lnTo>
                  <a:lnTo>
                    <a:pt x="683" y="356"/>
                  </a:lnTo>
                  <a:lnTo>
                    <a:pt x="929" y="383"/>
                  </a:lnTo>
                  <a:lnTo>
                    <a:pt x="1147" y="411"/>
                  </a:lnTo>
                  <a:lnTo>
                    <a:pt x="1611" y="492"/>
                  </a:lnTo>
                  <a:lnTo>
                    <a:pt x="2021" y="656"/>
                  </a:lnTo>
                  <a:lnTo>
                    <a:pt x="2376" y="793"/>
                  </a:lnTo>
                  <a:lnTo>
                    <a:pt x="2677" y="929"/>
                  </a:lnTo>
                  <a:lnTo>
                    <a:pt x="2950" y="1093"/>
                  </a:lnTo>
                  <a:lnTo>
                    <a:pt x="3032" y="1121"/>
                  </a:lnTo>
                  <a:lnTo>
                    <a:pt x="3113" y="1093"/>
                  </a:lnTo>
                  <a:lnTo>
                    <a:pt x="3195" y="1039"/>
                  </a:lnTo>
                  <a:lnTo>
                    <a:pt x="3223" y="957"/>
                  </a:lnTo>
                  <a:lnTo>
                    <a:pt x="3195" y="902"/>
                  </a:lnTo>
                  <a:lnTo>
                    <a:pt x="3168" y="820"/>
                  </a:lnTo>
                  <a:lnTo>
                    <a:pt x="3141" y="766"/>
                  </a:lnTo>
                  <a:lnTo>
                    <a:pt x="2813" y="602"/>
                  </a:lnTo>
                  <a:lnTo>
                    <a:pt x="2513" y="465"/>
                  </a:lnTo>
                  <a:lnTo>
                    <a:pt x="2103" y="301"/>
                  </a:lnTo>
                  <a:lnTo>
                    <a:pt x="1666" y="137"/>
                  </a:lnTo>
                  <a:lnTo>
                    <a:pt x="1175" y="28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225;p47">
              <a:extLst>
                <a:ext uri="{FF2B5EF4-FFF2-40B4-BE49-F238E27FC236}">
                  <a16:creationId xmlns:a16="http://schemas.microsoft.com/office/drawing/2014/main" id="{2660995D-4E83-9468-52C5-121B402D044F}"/>
                </a:ext>
              </a:extLst>
            </p:cNvPr>
            <p:cNvSpPr/>
            <p:nvPr/>
          </p:nvSpPr>
          <p:spPr>
            <a:xfrm>
              <a:off x="4119700" y="826225"/>
              <a:ext cx="314725" cy="288800"/>
            </a:xfrm>
            <a:custGeom>
              <a:avLst/>
              <a:gdLst/>
              <a:ahLst/>
              <a:cxnLst/>
              <a:rect l="l" t="t" r="r" b="b"/>
              <a:pathLst>
                <a:path w="12589" h="11552" extrusionOk="0">
                  <a:moveTo>
                    <a:pt x="7237" y="0"/>
                  </a:moveTo>
                  <a:lnTo>
                    <a:pt x="6854" y="55"/>
                  </a:lnTo>
                  <a:lnTo>
                    <a:pt x="6499" y="110"/>
                  </a:lnTo>
                  <a:lnTo>
                    <a:pt x="6117" y="164"/>
                  </a:lnTo>
                  <a:lnTo>
                    <a:pt x="5762" y="273"/>
                  </a:lnTo>
                  <a:lnTo>
                    <a:pt x="5407" y="383"/>
                  </a:lnTo>
                  <a:lnTo>
                    <a:pt x="5052" y="492"/>
                  </a:lnTo>
                  <a:lnTo>
                    <a:pt x="4697" y="656"/>
                  </a:lnTo>
                  <a:lnTo>
                    <a:pt x="4369" y="792"/>
                  </a:lnTo>
                  <a:lnTo>
                    <a:pt x="3714" y="1175"/>
                  </a:lnTo>
                  <a:lnTo>
                    <a:pt x="3195" y="1475"/>
                  </a:lnTo>
                  <a:lnTo>
                    <a:pt x="2731" y="1830"/>
                  </a:lnTo>
                  <a:lnTo>
                    <a:pt x="2267" y="2240"/>
                  </a:lnTo>
                  <a:lnTo>
                    <a:pt x="1830" y="2649"/>
                  </a:lnTo>
                  <a:lnTo>
                    <a:pt x="1447" y="3113"/>
                  </a:lnTo>
                  <a:lnTo>
                    <a:pt x="1092" y="3578"/>
                  </a:lnTo>
                  <a:lnTo>
                    <a:pt x="765" y="4096"/>
                  </a:lnTo>
                  <a:lnTo>
                    <a:pt x="492" y="4615"/>
                  </a:lnTo>
                  <a:lnTo>
                    <a:pt x="300" y="5189"/>
                  </a:lnTo>
                  <a:lnTo>
                    <a:pt x="137" y="5762"/>
                  </a:lnTo>
                  <a:lnTo>
                    <a:pt x="27" y="6363"/>
                  </a:lnTo>
                  <a:lnTo>
                    <a:pt x="0" y="6964"/>
                  </a:lnTo>
                  <a:lnTo>
                    <a:pt x="0" y="7264"/>
                  </a:lnTo>
                  <a:lnTo>
                    <a:pt x="27" y="7565"/>
                  </a:lnTo>
                  <a:lnTo>
                    <a:pt x="82" y="7838"/>
                  </a:lnTo>
                  <a:lnTo>
                    <a:pt x="137" y="8138"/>
                  </a:lnTo>
                  <a:lnTo>
                    <a:pt x="219" y="8438"/>
                  </a:lnTo>
                  <a:lnTo>
                    <a:pt x="300" y="8712"/>
                  </a:lnTo>
                  <a:lnTo>
                    <a:pt x="410" y="8985"/>
                  </a:lnTo>
                  <a:lnTo>
                    <a:pt x="546" y="9258"/>
                  </a:lnTo>
                  <a:lnTo>
                    <a:pt x="683" y="9503"/>
                  </a:lnTo>
                  <a:lnTo>
                    <a:pt x="847" y="9777"/>
                  </a:lnTo>
                  <a:lnTo>
                    <a:pt x="1038" y="9995"/>
                  </a:lnTo>
                  <a:lnTo>
                    <a:pt x="1229" y="10241"/>
                  </a:lnTo>
                  <a:lnTo>
                    <a:pt x="1447" y="10432"/>
                  </a:lnTo>
                  <a:lnTo>
                    <a:pt x="1666" y="10623"/>
                  </a:lnTo>
                  <a:lnTo>
                    <a:pt x="1912" y="10814"/>
                  </a:lnTo>
                  <a:lnTo>
                    <a:pt x="2157" y="10978"/>
                  </a:lnTo>
                  <a:lnTo>
                    <a:pt x="2430" y="11115"/>
                  </a:lnTo>
                  <a:lnTo>
                    <a:pt x="2704" y="11251"/>
                  </a:lnTo>
                  <a:lnTo>
                    <a:pt x="2977" y="11360"/>
                  </a:lnTo>
                  <a:lnTo>
                    <a:pt x="3250" y="11442"/>
                  </a:lnTo>
                  <a:lnTo>
                    <a:pt x="3550" y="11497"/>
                  </a:lnTo>
                  <a:lnTo>
                    <a:pt x="3850" y="11552"/>
                  </a:lnTo>
                  <a:lnTo>
                    <a:pt x="4451" y="11552"/>
                  </a:lnTo>
                  <a:lnTo>
                    <a:pt x="12562" y="4779"/>
                  </a:lnTo>
                  <a:lnTo>
                    <a:pt x="12589" y="4397"/>
                  </a:lnTo>
                  <a:lnTo>
                    <a:pt x="12589" y="4042"/>
                  </a:lnTo>
                  <a:lnTo>
                    <a:pt x="12534" y="3687"/>
                  </a:lnTo>
                  <a:lnTo>
                    <a:pt x="12452" y="3332"/>
                  </a:lnTo>
                  <a:lnTo>
                    <a:pt x="12316" y="2977"/>
                  </a:lnTo>
                  <a:lnTo>
                    <a:pt x="12179" y="2649"/>
                  </a:lnTo>
                  <a:lnTo>
                    <a:pt x="11988" y="2321"/>
                  </a:lnTo>
                  <a:lnTo>
                    <a:pt x="11797" y="2021"/>
                  </a:lnTo>
                  <a:lnTo>
                    <a:pt x="11551" y="1721"/>
                  </a:lnTo>
                  <a:lnTo>
                    <a:pt x="11306" y="1448"/>
                  </a:lnTo>
                  <a:lnTo>
                    <a:pt x="11032" y="1202"/>
                  </a:lnTo>
                  <a:lnTo>
                    <a:pt x="10732" y="956"/>
                  </a:lnTo>
                  <a:lnTo>
                    <a:pt x="10432" y="738"/>
                  </a:lnTo>
                  <a:lnTo>
                    <a:pt x="10104" y="546"/>
                  </a:lnTo>
                  <a:lnTo>
                    <a:pt x="9776" y="410"/>
                  </a:lnTo>
                  <a:lnTo>
                    <a:pt x="9421" y="273"/>
                  </a:lnTo>
                  <a:lnTo>
                    <a:pt x="9066" y="164"/>
                  </a:lnTo>
                  <a:lnTo>
                    <a:pt x="8684" y="82"/>
                  </a:lnTo>
                  <a:lnTo>
                    <a:pt x="8329" y="28"/>
                  </a:lnTo>
                  <a:lnTo>
                    <a:pt x="79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226;p47">
              <a:extLst>
                <a:ext uri="{FF2B5EF4-FFF2-40B4-BE49-F238E27FC236}">
                  <a16:creationId xmlns:a16="http://schemas.microsoft.com/office/drawing/2014/main" id="{C3492F74-4985-C551-A09F-1F7EA00FFC22}"/>
                </a:ext>
              </a:extLst>
            </p:cNvPr>
            <p:cNvSpPr/>
            <p:nvPr/>
          </p:nvSpPr>
          <p:spPr>
            <a:xfrm>
              <a:off x="4175675" y="934775"/>
              <a:ext cx="648575" cy="798775"/>
            </a:xfrm>
            <a:custGeom>
              <a:avLst/>
              <a:gdLst/>
              <a:ahLst/>
              <a:cxnLst/>
              <a:rect l="l" t="t" r="r" b="b"/>
              <a:pathLst>
                <a:path w="25943" h="31951" extrusionOk="0">
                  <a:moveTo>
                    <a:pt x="13490" y="0"/>
                  </a:moveTo>
                  <a:lnTo>
                    <a:pt x="12343" y="28"/>
                  </a:lnTo>
                  <a:lnTo>
                    <a:pt x="11770" y="82"/>
                  </a:lnTo>
                  <a:lnTo>
                    <a:pt x="11197" y="137"/>
                  </a:lnTo>
                  <a:lnTo>
                    <a:pt x="10650" y="219"/>
                  </a:lnTo>
                  <a:lnTo>
                    <a:pt x="10132" y="301"/>
                  </a:lnTo>
                  <a:lnTo>
                    <a:pt x="9613" y="410"/>
                  </a:lnTo>
                  <a:lnTo>
                    <a:pt x="9121" y="519"/>
                  </a:lnTo>
                  <a:lnTo>
                    <a:pt x="8657" y="628"/>
                  </a:lnTo>
                  <a:lnTo>
                    <a:pt x="8193" y="792"/>
                  </a:lnTo>
                  <a:lnTo>
                    <a:pt x="7756" y="929"/>
                  </a:lnTo>
                  <a:lnTo>
                    <a:pt x="7319" y="1093"/>
                  </a:lnTo>
                  <a:lnTo>
                    <a:pt x="6909" y="1284"/>
                  </a:lnTo>
                  <a:lnTo>
                    <a:pt x="6527" y="1475"/>
                  </a:lnTo>
                  <a:lnTo>
                    <a:pt x="5762" y="1857"/>
                  </a:lnTo>
                  <a:lnTo>
                    <a:pt x="5080" y="2321"/>
                  </a:lnTo>
                  <a:lnTo>
                    <a:pt x="4451" y="2786"/>
                  </a:lnTo>
                  <a:lnTo>
                    <a:pt x="3878" y="3305"/>
                  </a:lnTo>
                  <a:lnTo>
                    <a:pt x="3332" y="3823"/>
                  </a:lnTo>
                  <a:lnTo>
                    <a:pt x="2868" y="4370"/>
                  </a:lnTo>
                  <a:lnTo>
                    <a:pt x="2431" y="4943"/>
                  </a:lnTo>
                  <a:lnTo>
                    <a:pt x="2048" y="5544"/>
                  </a:lnTo>
                  <a:lnTo>
                    <a:pt x="1693" y="6145"/>
                  </a:lnTo>
                  <a:lnTo>
                    <a:pt x="1393" y="6745"/>
                  </a:lnTo>
                  <a:lnTo>
                    <a:pt x="1120" y="7373"/>
                  </a:lnTo>
                  <a:lnTo>
                    <a:pt x="901" y="7974"/>
                  </a:lnTo>
                  <a:lnTo>
                    <a:pt x="710" y="8602"/>
                  </a:lnTo>
                  <a:lnTo>
                    <a:pt x="519" y="9203"/>
                  </a:lnTo>
                  <a:lnTo>
                    <a:pt x="383" y="9776"/>
                  </a:lnTo>
                  <a:lnTo>
                    <a:pt x="273" y="10350"/>
                  </a:lnTo>
                  <a:lnTo>
                    <a:pt x="191" y="10923"/>
                  </a:lnTo>
                  <a:lnTo>
                    <a:pt x="110" y="11442"/>
                  </a:lnTo>
                  <a:lnTo>
                    <a:pt x="28" y="12453"/>
                  </a:lnTo>
                  <a:lnTo>
                    <a:pt x="0" y="13299"/>
                  </a:lnTo>
                  <a:lnTo>
                    <a:pt x="28" y="13982"/>
                  </a:lnTo>
                  <a:lnTo>
                    <a:pt x="55" y="14473"/>
                  </a:lnTo>
                  <a:lnTo>
                    <a:pt x="110" y="14910"/>
                  </a:lnTo>
                  <a:lnTo>
                    <a:pt x="191" y="15484"/>
                  </a:lnTo>
                  <a:lnTo>
                    <a:pt x="328" y="16139"/>
                  </a:lnTo>
                  <a:lnTo>
                    <a:pt x="492" y="16904"/>
                  </a:lnTo>
                  <a:lnTo>
                    <a:pt x="710" y="17723"/>
                  </a:lnTo>
                  <a:lnTo>
                    <a:pt x="956" y="18597"/>
                  </a:lnTo>
                  <a:lnTo>
                    <a:pt x="1229" y="19525"/>
                  </a:lnTo>
                  <a:lnTo>
                    <a:pt x="1530" y="20454"/>
                  </a:lnTo>
                  <a:lnTo>
                    <a:pt x="1857" y="21410"/>
                  </a:lnTo>
                  <a:lnTo>
                    <a:pt x="2240" y="22365"/>
                  </a:lnTo>
                  <a:lnTo>
                    <a:pt x="2622" y="23267"/>
                  </a:lnTo>
                  <a:lnTo>
                    <a:pt x="3059" y="24168"/>
                  </a:lnTo>
                  <a:lnTo>
                    <a:pt x="3496" y="25014"/>
                  </a:lnTo>
                  <a:lnTo>
                    <a:pt x="3960" y="25779"/>
                  </a:lnTo>
                  <a:lnTo>
                    <a:pt x="4206" y="26134"/>
                  </a:lnTo>
                  <a:lnTo>
                    <a:pt x="4451" y="26462"/>
                  </a:lnTo>
                  <a:lnTo>
                    <a:pt x="4697" y="26789"/>
                  </a:lnTo>
                  <a:lnTo>
                    <a:pt x="4970" y="27062"/>
                  </a:lnTo>
                  <a:lnTo>
                    <a:pt x="5516" y="27581"/>
                  </a:lnTo>
                  <a:lnTo>
                    <a:pt x="6117" y="28100"/>
                  </a:lnTo>
                  <a:lnTo>
                    <a:pt x="6745" y="28564"/>
                  </a:lnTo>
                  <a:lnTo>
                    <a:pt x="7401" y="29029"/>
                  </a:lnTo>
                  <a:lnTo>
                    <a:pt x="8083" y="29438"/>
                  </a:lnTo>
                  <a:lnTo>
                    <a:pt x="8766" y="29848"/>
                  </a:lnTo>
                  <a:lnTo>
                    <a:pt x="9476" y="30203"/>
                  </a:lnTo>
                  <a:lnTo>
                    <a:pt x="10159" y="30530"/>
                  </a:lnTo>
                  <a:lnTo>
                    <a:pt x="10842" y="30831"/>
                  </a:lnTo>
                  <a:lnTo>
                    <a:pt x="11497" y="31104"/>
                  </a:lnTo>
                  <a:lnTo>
                    <a:pt x="12098" y="31322"/>
                  </a:lnTo>
                  <a:lnTo>
                    <a:pt x="12698" y="31541"/>
                  </a:lnTo>
                  <a:lnTo>
                    <a:pt x="13217" y="31677"/>
                  </a:lnTo>
                  <a:lnTo>
                    <a:pt x="13709" y="31814"/>
                  </a:lnTo>
                  <a:lnTo>
                    <a:pt x="14118" y="31896"/>
                  </a:lnTo>
                  <a:lnTo>
                    <a:pt x="14446" y="31950"/>
                  </a:lnTo>
                  <a:lnTo>
                    <a:pt x="14801" y="31950"/>
                  </a:lnTo>
                  <a:lnTo>
                    <a:pt x="15265" y="31896"/>
                  </a:lnTo>
                  <a:lnTo>
                    <a:pt x="15784" y="31787"/>
                  </a:lnTo>
                  <a:lnTo>
                    <a:pt x="16412" y="31650"/>
                  </a:lnTo>
                  <a:lnTo>
                    <a:pt x="17095" y="31432"/>
                  </a:lnTo>
                  <a:lnTo>
                    <a:pt x="17832" y="31159"/>
                  </a:lnTo>
                  <a:lnTo>
                    <a:pt x="18597" y="30831"/>
                  </a:lnTo>
                  <a:lnTo>
                    <a:pt x="19389" y="30421"/>
                  </a:lnTo>
                  <a:lnTo>
                    <a:pt x="20208" y="29930"/>
                  </a:lnTo>
                  <a:lnTo>
                    <a:pt x="20618" y="29657"/>
                  </a:lnTo>
                  <a:lnTo>
                    <a:pt x="21027" y="29356"/>
                  </a:lnTo>
                  <a:lnTo>
                    <a:pt x="21437" y="29056"/>
                  </a:lnTo>
                  <a:lnTo>
                    <a:pt x="21847" y="28728"/>
                  </a:lnTo>
                  <a:lnTo>
                    <a:pt x="22256" y="28373"/>
                  </a:lnTo>
                  <a:lnTo>
                    <a:pt x="22639" y="27991"/>
                  </a:lnTo>
                  <a:lnTo>
                    <a:pt x="23021" y="27581"/>
                  </a:lnTo>
                  <a:lnTo>
                    <a:pt x="23403" y="27172"/>
                  </a:lnTo>
                  <a:lnTo>
                    <a:pt x="23758" y="26735"/>
                  </a:lnTo>
                  <a:lnTo>
                    <a:pt x="24113" y="26243"/>
                  </a:lnTo>
                  <a:lnTo>
                    <a:pt x="24468" y="25752"/>
                  </a:lnTo>
                  <a:lnTo>
                    <a:pt x="24796" y="25233"/>
                  </a:lnTo>
                  <a:lnTo>
                    <a:pt x="25096" y="24687"/>
                  </a:lnTo>
                  <a:lnTo>
                    <a:pt x="25397" y="24113"/>
                  </a:lnTo>
                  <a:lnTo>
                    <a:pt x="25560" y="23649"/>
                  </a:lnTo>
                  <a:lnTo>
                    <a:pt x="25670" y="23157"/>
                  </a:lnTo>
                  <a:lnTo>
                    <a:pt x="25752" y="22693"/>
                  </a:lnTo>
                  <a:lnTo>
                    <a:pt x="25806" y="22202"/>
                  </a:lnTo>
                  <a:lnTo>
                    <a:pt x="25806" y="21737"/>
                  </a:lnTo>
                  <a:lnTo>
                    <a:pt x="25779" y="21273"/>
                  </a:lnTo>
                  <a:lnTo>
                    <a:pt x="25752" y="20809"/>
                  </a:lnTo>
                  <a:lnTo>
                    <a:pt x="25670" y="20372"/>
                  </a:lnTo>
                  <a:lnTo>
                    <a:pt x="25506" y="19525"/>
                  </a:lnTo>
                  <a:lnTo>
                    <a:pt x="25342" y="18788"/>
                  </a:lnTo>
                  <a:lnTo>
                    <a:pt x="25178" y="18187"/>
                  </a:lnTo>
                  <a:lnTo>
                    <a:pt x="25096" y="17696"/>
                  </a:lnTo>
                  <a:lnTo>
                    <a:pt x="25096" y="17477"/>
                  </a:lnTo>
                  <a:lnTo>
                    <a:pt x="25096" y="17232"/>
                  </a:lnTo>
                  <a:lnTo>
                    <a:pt x="25178" y="16658"/>
                  </a:lnTo>
                  <a:lnTo>
                    <a:pt x="25315" y="16003"/>
                  </a:lnTo>
                  <a:lnTo>
                    <a:pt x="25451" y="15293"/>
                  </a:lnTo>
                  <a:lnTo>
                    <a:pt x="25615" y="14555"/>
                  </a:lnTo>
                  <a:lnTo>
                    <a:pt x="25779" y="13845"/>
                  </a:lnTo>
                  <a:lnTo>
                    <a:pt x="25888" y="13163"/>
                  </a:lnTo>
                  <a:lnTo>
                    <a:pt x="25915" y="12862"/>
                  </a:lnTo>
                  <a:lnTo>
                    <a:pt x="25943" y="12589"/>
                  </a:lnTo>
                  <a:lnTo>
                    <a:pt x="25943" y="12016"/>
                  </a:lnTo>
                  <a:lnTo>
                    <a:pt x="25915" y="11306"/>
                  </a:lnTo>
                  <a:lnTo>
                    <a:pt x="25834" y="10432"/>
                  </a:lnTo>
                  <a:lnTo>
                    <a:pt x="25752" y="9968"/>
                  </a:lnTo>
                  <a:lnTo>
                    <a:pt x="25670" y="9476"/>
                  </a:lnTo>
                  <a:lnTo>
                    <a:pt x="25560" y="8957"/>
                  </a:lnTo>
                  <a:lnTo>
                    <a:pt x="25424" y="8411"/>
                  </a:lnTo>
                  <a:lnTo>
                    <a:pt x="25233" y="7892"/>
                  </a:lnTo>
                  <a:lnTo>
                    <a:pt x="25042" y="7319"/>
                  </a:lnTo>
                  <a:lnTo>
                    <a:pt x="24823" y="6773"/>
                  </a:lnTo>
                  <a:lnTo>
                    <a:pt x="24577" y="6226"/>
                  </a:lnTo>
                  <a:lnTo>
                    <a:pt x="24277" y="5653"/>
                  </a:lnTo>
                  <a:lnTo>
                    <a:pt x="23949" y="5107"/>
                  </a:lnTo>
                  <a:lnTo>
                    <a:pt x="23567" y="4561"/>
                  </a:lnTo>
                  <a:lnTo>
                    <a:pt x="23185" y="4042"/>
                  </a:lnTo>
                  <a:lnTo>
                    <a:pt x="22720" y="3523"/>
                  </a:lnTo>
                  <a:lnTo>
                    <a:pt x="22229" y="3031"/>
                  </a:lnTo>
                  <a:lnTo>
                    <a:pt x="21710" y="2567"/>
                  </a:lnTo>
                  <a:lnTo>
                    <a:pt x="21137" y="2130"/>
                  </a:lnTo>
                  <a:lnTo>
                    <a:pt x="20509" y="1721"/>
                  </a:lnTo>
                  <a:lnTo>
                    <a:pt x="19826" y="1338"/>
                  </a:lnTo>
                  <a:lnTo>
                    <a:pt x="19089" y="1011"/>
                  </a:lnTo>
                  <a:lnTo>
                    <a:pt x="18297" y="710"/>
                  </a:lnTo>
                  <a:lnTo>
                    <a:pt x="17450" y="464"/>
                  </a:lnTo>
                  <a:lnTo>
                    <a:pt x="16549" y="273"/>
                  </a:lnTo>
                  <a:lnTo>
                    <a:pt x="15593" y="137"/>
                  </a:lnTo>
                  <a:lnTo>
                    <a:pt x="14583" y="28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227;p47">
              <a:extLst>
                <a:ext uri="{FF2B5EF4-FFF2-40B4-BE49-F238E27FC236}">
                  <a16:creationId xmlns:a16="http://schemas.microsoft.com/office/drawing/2014/main" id="{1D86621A-88EF-DDE2-500F-23296B991A90}"/>
                </a:ext>
              </a:extLst>
            </p:cNvPr>
            <p:cNvSpPr/>
            <p:nvPr/>
          </p:nvSpPr>
          <p:spPr>
            <a:xfrm>
              <a:off x="4175675" y="934775"/>
              <a:ext cx="648575" cy="798775"/>
            </a:xfrm>
            <a:custGeom>
              <a:avLst/>
              <a:gdLst/>
              <a:ahLst/>
              <a:cxnLst/>
              <a:rect l="l" t="t" r="r" b="b"/>
              <a:pathLst>
                <a:path w="25943" h="31951" fill="none" extrusionOk="0">
                  <a:moveTo>
                    <a:pt x="14446" y="31950"/>
                  </a:moveTo>
                  <a:lnTo>
                    <a:pt x="14446" y="31950"/>
                  </a:lnTo>
                  <a:lnTo>
                    <a:pt x="14118" y="31896"/>
                  </a:lnTo>
                  <a:lnTo>
                    <a:pt x="13709" y="31814"/>
                  </a:lnTo>
                  <a:lnTo>
                    <a:pt x="13217" y="31677"/>
                  </a:lnTo>
                  <a:lnTo>
                    <a:pt x="12698" y="31541"/>
                  </a:lnTo>
                  <a:lnTo>
                    <a:pt x="12098" y="31322"/>
                  </a:lnTo>
                  <a:lnTo>
                    <a:pt x="11497" y="31104"/>
                  </a:lnTo>
                  <a:lnTo>
                    <a:pt x="10842" y="30831"/>
                  </a:lnTo>
                  <a:lnTo>
                    <a:pt x="10159" y="30530"/>
                  </a:lnTo>
                  <a:lnTo>
                    <a:pt x="9476" y="30203"/>
                  </a:lnTo>
                  <a:lnTo>
                    <a:pt x="8766" y="29848"/>
                  </a:lnTo>
                  <a:lnTo>
                    <a:pt x="8083" y="29438"/>
                  </a:lnTo>
                  <a:lnTo>
                    <a:pt x="7401" y="29029"/>
                  </a:lnTo>
                  <a:lnTo>
                    <a:pt x="6745" y="28564"/>
                  </a:lnTo>
                  <a:lnTo>
                    <a:pt x="6117" y="28100"/>
                  </a:lnTo>
                  <a:lnTo>
                    <a:pt x="5516" y="27581"/>
                  </a:lnTo>
                  <a:lnTo>
                    <a:pt x="4970" y="27062"/>
                  </a:lnTo>
                  <a:lnTo>
                    <a:pt x="4970" y="27062"/>
                  </a:lnTo>
                  <a:lnTo>
                    <a:pt x="4697" y="26789"/>
                  </a:lnTo>
                  <a:lnTo>
                    <a:pt x="4451" y="26462"/>
                  </a:lnTo>
                  <a:lnTo>
                    <a:pt x="4206" y="26134"/>
                  </a:lnTo>
                  <a:lnTo>
                    <a:pt x="3960" y="25779"/>
                  </a:lnTo>
                  <a:lnTo>
                    <a:pt x="3496" y="25014"/>
                  </a:lnTo>
                  <a:lnTo>
                    <a:pt x="3059" y="24168"/>
                  </a:lnTo>
                  <a:lnTo>
                    <a:pt x="2622" y="23267"/>
                  </a:lnTo>
                  <a:lnTo>
                    <a:pt x="2240" y="22365"/>
                  </a:lnTo>
                  <a:lnTo>
                    <a:pt x="1857" y="21410"/>
                  </a:lnTo>
                  <a:lnTo>
                    <a:pt x="1530" y="20454"/>
                  </a:lnTo>
                  <a:lnTo>
                    <a:pt x="1229" y="19525"/>
                  </a:lnTo>
                  <a:lnTo>
                    <a:pt x="956" y="18597"/>
                  </a:lnTo>
                  <a:lnTo>
                    <a:pt x="710" y="17723"/>
                  </a:lnTo>
                  <a:lnTo>
                    <a:pt x="492" y="16904"/>
                  </a:lnTo>
                  <a:lnTo>
                    <a:pt x="328" y="16139"/>
                  </a:lnTo>
                  <a:lnTo>
                    <a:pt x="191" y="15484"/>
                  </a:lnTo>
                  <a:lnTo>
                    <a:pt x="110" y="14910"/>
                  </a:lnTo>
                  <a:lnTo>
                    <a:pt x="55" y="14473"/>
                  </a:lnTo>
                  <a:lnTo>
                    <a:pt x="55" y="14473"/>
                  </a:lnTo>
                  <a:lnTo>
                    <a:pt x="28" y="13982"/>
                  </a:lnTo>
                  <a:lnTo>
                    <a:pt x="0" y="13299"/>
                  </a:lnTo>
                  <a:lnTo>
                    <a:pt x="28" y="12453"/>
                  </a:lnTo>
                  <a:lnTo>
                    <a:pt x="110" y="11442"/>
                  </a:lnTo>
                  <a:lnTo>
                    <a:pt x="191" y="10923"/>
                  </a:lnTo>
                  <a:lnTo>
                    <a:pt x="273" y="10350"/>
                  </a:lnTo>
                  <a:lnTo>
                    <a:pt x="383" y="9776"/>
                  </a:lnTo>
                  <a:lnTo>
                    <a:pt x="519" y="9203"/>
                  </a:lnTo>
                  <a:lnTo>
                    <a:pt x="710" y="8602"/>
                  </a:lnTo>
                  <a:lnTo>
                    <a:pt x="901" y="7974"/>
                  </a:lnTo>
                  <a:lnTo>
                    <a:pt x="1120" y="7373"/>
                  </a:lnTo>
                  <a:lnTo>
                    <a:pt x="1393" y="6745"/>
                  </a:lnTo>
                  <a:lnTo>
                    <a:pt x="1693" y="6145"/>
                  </a:lnTo>
                  <a:lnTo>
                    <a:pt x="2048" y="5544"/>
                  </a:lnTo>
                  <a:lnTo>
                    <a:pt x="2431" y="4943"/>
                  </a:lnTo>
                  <a:lnTo>
                    <a:pt x="2868" y="4370"/>
                  </a:lnTo>
                  <a:lnTo>
                    <a:pt x="3332" y="3823"/>
                  </a:lnTo>
                  <a:lnTo>
                    <a:pt x="3878" y="3305"/>
                  </a:lnTo>
                  <a:lnTo>
                    <a:pt x="4451" y="2786"/>
                  </a:lnTo>
                  <a:lnTo>
                    <a:pt x="5080" y="2321"/>
                  </a:lnTo>
                  <a:lnTo>
                    <a:pt x="5762" y="1857"/>
                  </a:lnTo>
                  <a:lnTo>
                    <a:pt x="6527" y="1475"/>
                  </a:lnTo>
                  <a:lnTo>
                    <a:pt x="6909" y="1284"/>
                  </a:lnTo>
                  <a:lnTo>
                    <a:pt x="7319" y="1093"/>
                  </a:lnTo>
                  <a:lnTo>
                    <a:pt x="7756" y="929"/>
                  </a:lnTo>
                  <a:lnTo>
                    <a:pt x="8193" y="792"/>
                  </a:lnTo>
                  <a:lnTo>
                    <a:pt x="8657" y="628"/>
                  </a:lnTo>
                  <a:lnTo>
                    <a:pt x="9121" y="519"/>
                  </a:lnTo>
                  <a:lnTo>
                    <a:pt x="9613" y="410"/>
                  </a:lnTo>
                  <a:lnTo>
                    <a:pt x="10132" y="301"/>
                  </a:lnTo>
                  <a:lnTo>
                    <a:pt x="10650" y="219"/>
                  </a:lnTo>
                  <a:lnTo>
                    <a:pt x="11197" y="137"/>
                  </a:lnTo>
                  <a:lnTo>
                    <a:pt x="11770" y="82"/>
                  </a:lnTo>
                  <a:lnTo>
                    <a:pt x="12343" y="28"/>
                  </a:lnTo>
                  <a:lnTo>
                    <a:pt x="12343" y="28"/>
                  </a:lnTo>
                  <a:lnTo>
                    <a:pt x="13490" y="0"/>
                  </a:lnTo>
                  <a:lnTo>
                    <a:pt x="14583" y="28"/>
                  </a:lnTo>
                  <a:lnTo>
                    <a:pt x="15593" y="137"/>
                  </a:lnTo>
                  <a:lnTo>
                    <a:pt x="16549" y="273"/>
                  </a:lnTo>
                  <a:lnTo>
                    <a:pt x="17450" y="464"/>
                  </a:lnTo>
                  <a:lnTo>
                    <a:pt x="18297" y="710"/>
                  </a:lnTo>
                  <a:lnTo>
                    <a:pt x="19089" y="1011"/>
                  </a:lnTo>
                  <a:lnTo>
                    <a:pt x="19826" y="1338"/>
                  </a:lnTo>
                  <a:lnTo>
                    <a:pt x="20509" y="1721"/>
                  </a:lnTo>
                  <a:lnTo>
                    <a:pt x="21137" y="2130"/>
                  </a:lnTo>
                  <a:lnTo>
                    <a:pt x="21710" y="2567"/>
                  </a:lnTo>
                  <a:lnTo>
                    <a:pt x="22229" y="3031"/>
                  </a:lnTo>
                  <a:lnTo>
                    <a:pt x="22720" y="3523"/>
                  </a:lnTo>
                  <a:lnTo>
                    <a:pt x="23185" y="4042"/>
                  </a:lnTo>
                  <a:lnTo>
                    <a:pt x="23567" y="4561"/>
                  </a:lnTo>
                  <a:lnTo>
                    <a:pt x="23949" y="5107"/>
                  </a:lnTo>
                  <a:lnTo>
                    <a:pt x="24277" y="5653"/>
                  </a:lnTo>
                  <a:lnTo>
                    <a:pt x="24577" y="6226"/>
                  </a:lnTo>
                  <a:lnTo>
                    <a:pt x="24823" y="6773"/>
                  </a:lnTo>
                  <a:lnTo>
                    <a:pt x="25042" y="7319"/>
                  </a:lnTo>
                  <a:lnTo>
                    <a:pt x="25233" y="7892"/>
                  </a:lnTo>
                  <a:lnTo>
                    <a:pt x="25424" y="8411"/>
                  </a:lnTo>
                  <a:lnTo>
                    <a:pt x="25560" y="8957"/>
                  </a:lnTo>
                  <a:lnTo>
                    <a:pt x="25670" y="9476"/>
                  </a:lnTo>
                  <a:lnTo>
                    <a:pt x="25752" y="9968"/>
                  </a:lnTo>
                  <a:lnTo>
                    <a:pt x="25834" y="10432"/>
                  </a:lnTo>
                  <a:lnTo>
                    <a:pt x="25915" y="11306"/>
                  </a:lnTo>
                  <a:lnTo>
                    <a:pt x="25943" y="12016"/>
                  </a:lnTo>
                  <a:lnTo>
                    <a:pt x="25943" y="12589"/>
                  </a:lnTo>
                  <a:lnTo>
                    <a:pt x="25943" y="12589"/>
                  </a:lnTo>
                  <a:lnTo>
                    <a:pt x="25915" y="12862"/>
                  </a:lnTo>
                  <a:lnTo>
                    <a:pt x="25888" y="13163"/>
                  </a:lnTo>
                  <a:lnTo>
                    <a:pt x="25779" y="13845"/>
                  </a:lnTo>
                  <a:lnTo>
                    <a:pt x="25615" y="14555"/>
                  </a:lnTo>
                  <a:lnTo>
                    <a:pt x="25451" y="15293"/>
                  </a:lnTo>
                  <a:lnTo>
                    <a:pt x="25315" y="16003"/>
                  </a:lnTo>
                  <a:lnTo>
                    <a:pt x="25178" y="16658"/>
                  </a:lnTo>
                  <a:lnTo>
                    <a:pt x="25096" y="17232"/>
                  </a:lnTo>
                  <a:lnTo>
                    <a:pt x="25096" y="17477"/>
                  </a:lnTo>
                  <a:lnTo>
                    <a:pt x="25096" y="17696"/>
                  </a:lnTo>
                  <a:lnTo>
                    <a:pt x="25096" y="17696"/>
                  </a:lnTo>
                  <a:lnTo>
                    <a:pt x="25178" y="18187"/>
                  </a:lnTo>
                  <a:lnTo>
                    <a:pt x="25342" y="18788"/>
                  </a:lnTo>
                  <a:lnTo>
                    <a:pt x="25506" y="19525"/>
                  </a:lnTo>
                  <a:lnTo>
                    <a:pt x="25670" y="20372"/>
                  </a:lnTo>
                  <a:lnTo>
                    <a:pt x="25752" y="20809"/>
                  </a:lnTo>
                  <a:lnTo>
                    <a:pt x="25779" y="21273"/>
                  </a:lnTo>
                  <a:lnTo>
                    <a:pt x="25806" y="21737"/>
                  </a:lnTo>
                  <a:lnTo>
                    <a:pt x="25806" y="22202"/>
                  </a:lnTo>
                  <a:lnTo>
                    <a:pt x="25752" y="22693"/>
                  </a:lnTo>
                  <a:lnTo>
                    <a:pt x="25670" y="23157"/>
                  </a:lnTo>
                  <a:lnTo>
                    <a:pt x="25560" y="23649"/>
                  </a:lnTo>
                  <a:lnTo>
                    <a:pt x="25397" y="24113"/>
                  </a:lnTo>
                  <a:lnTo>
                    <a:pt x="25397" y="24113"/>
                  </a:lnTo>
                  <a:lnTo>
                    <a:pt x="25096" y="24687"/>
                  </a:lnTo>
                  <a:lnTo>
                    <a:pt x="24796" y="25233"/>
                  </a:lnTo>
                  <a:lnTo>
                    <a:pt x="24468" y="25752"/>
                  </a:lnTo>
                  <a:lnTo>
                    <a:pt x="24113" y="26243"/>
                  </a:lnTo>
                  <a:lnTo>
                    <a:pt x="23758" y="26735"/>
                  </a:lnTo>
                  <a:lnTo>
                    <a:pt x="23403" y="27172"/>
                  </a:lnTo>
                  <a:lnTo>
                    <a:pt x="23021" y="27581"/>
                  </a:lnTo>
                  <a:lnTo>
                    <a:pt x="22639" y="27991"/>
                  </a:lnTo>
                  <a:lnTo>
                    <a:pt x="22256" y="28373"/>
                  </a:lnTo>
                  <a:lnTo>
                    <a:pt x="21847" y="28728"/>
                  </a:lnTo>
                  <a:lnTo>
                    <a:pt x="21437" y="29056"/>
                  </a:lnTo>
                  <a:lnTo>
                    <a:pt x="21027" y="29356"/>
                  </a:lnTo>
                  <a:lnTo>
                    <a:pt x="20618" y="29657"/>
                  </a:lnTo>
                  <a:lnTo>
                    <a:pt x="20208" y="29930"/>
                  </a:lnTo>
                  <a:lnTo>
                    <a:pt x="19389" y="30421"/>
                  </a:lnTo>
                  <a:lnTo>
                    <a:pt x="18597" y="30831"/>
                  </a:lnTo>
                  <a:lnTo>
                    <a:pt x="17832" y="31159"/>
                  </a:lnTo>
                  <a:lnTo>
                    <a:pt x="17095" y="31432"/>
                  </a:lnTo>
                  <a:lnTo>
                    <a:pt x="16412" y="31650"/>
                  </a:lnTo>
                  <a:lnTo>
                    <a:pt x="15784" y="31787"/>
                  </a:lnTo>
                  <a:lnTo>
                    <a:pt x="15265" y="31896"/>
                  </a:lnTo>
                  <a:lnTo>
                    <a:pt x="14801" y="31950"/>
                  </a:lnTo>
                  <a:lnTo>
                    <a:pt x="14446" y="319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228;p47">
              <a:extLst>
                <a:ext uri="{FF2B5EF4-FFF2-40B4-BE49-F238E27FC236}">
                  <a16:creationId xmlns:a16="http://schemas.microsoft.com/office/drawing/2014/main" id="{00DD887C-76AD-AE24-3F42-D37062EB6A9D}"/>
                </a:ext>
              </a:extLst>
            </p:cNvPr>
            <p:cNvSpPr/>
            <p:nvPr/>
          </p:nvSpPr>
          <p:spPr>
            <a:xfrm>
              <a:off x="4171575" y="930675"/>
              <a:ext cx="657450" cy="806975"/>
            </a:xfrm>
            <a:custGeom>
              <a:avLst/>
              <a:gdLst/>
              <a:ahLst/>
              <a:cxnLst/>
              <a:rect l="l" t="t" r="r" b="b"/>
              <a:pathLst>
                <a:path w="26298" h="32279" extrusionOk="0">
                  <a:moveTo>
                    <a:pt x="14392" y="355"/>
                  </a:moveTo>
                  <a:lnTo>
                    <a:pt x="15074" y="410"/>
                  </a:lnTo>
                  <a:lnTo>
                    <a:pt x="15730" y="465"/>
                  </a:lnTo>
                  <a:lnTo>
                    <a:pt x="16385" y="547"/>
                  </a:lnTo>
                  <a:lnTo>
                    <a:pt x="17013" y="683"/>
                  </a:lnTo>
                  <a:lnTo>
                    <a:pt x="17614" y="820"/>
                  </a:lnTo>
                  <a:lnTo>
                    <a:pt x="18188" y="983"/>
                  </a:lnTo>
                  <a:lnTo>
                    <a:pt x="18761" y="1175"/>
                  </a:lnTo>
                  <a:lnTo>
                    <a:pt x="19307" y="1393"/>
                  </a:lnTo>
                  <a:lnTo>
                    <a:pt x="19853" y="1639"/>
                  </a:lnTo>
                  <a:lnTo>
                    <a:pt x="20345" y="1912"/>
                  </a:lnTo>
                  <a:lnTo>
                    <a:pt x="20836" y="2212"/>
                  </a:lnTo>
                  <a:lnTo>
                    <a:pt x="21301" y="2513"/>
                  </a:lnTo>
                  <a:lnTo>
                    <a:pt x="21765" y="2868"/>
                  </a:lnTo>
                  <a:lnTo>
                    <a:pt x="22202" y="3250"/>
                  </a:lnTo>
                  <a:lnTo>
                    <a:pt x="22611" y="3632"/>
                  </a:lnTo>
                  <a:lnTo>
                    <a:pt x="22884" y="3933"/>
                  </a:lnTo>
                  <a:lnTo>
                    <a:pt x="23158" y="4260"/>
                  </a:lnTo>
                  <a:lnTo>
                    <a:pt x="23622" y="4889"/>
                  </a:lnTo>
                  <a:lnTo>
                    <a:pt x="24059" y="5517"/>
                  </a:lnTo>
                  <a:lnTo>
                    <a:pt x="24441" y="6199"/>
                  </a:lnTo>
                  <a:lnTo>
                    <a:pt x="24769" y="6855"/>
                  </a:lnTo>
                  <a:lnTo>
                    <a:pt x="25042" y="7510"/>
                  </a:lnTo>
                  <a:lnTo>
                    <a:pt x="25260" y="8193"/>
                  </a:lnTo>
                  <a:lnTo>
                    <a:pt x="25451" y="8821"/>
                  </a:lnTo>
                  <a:lnTo>
                    <a:pt x="25615" y="9449"/>
                  </a:lnTo>
                  <a:lnTo>
                    <a:pt x="25724" y="10050"/>
                  </a:lnTo>
                  <a:lnTo>
                    <a:pt x="25806" y="10623"/>
                  </a:lnTo>
                  <a:lnTo>
                    <a:pt x="25888" y="11142"/>
                  </a:lnTo>
                  <a:lnTo>
                    <a:pt x="25916" y="11634"/>
                  </a:lnTo>
                  <a:lnTo>
                    <a:pt x="25943" y="12070"/>
                  </a:lnTo>
                  <a:lnTo>
                    <a:pt x="25943" y="12425"/>
                  </a:lnTo>
                  <a:lnTo>
                    <a:pt x="25916" y="12753"/>
                  </a:lnTo>
                  <a:lnTo>
                    <a:pt x="25861" y="13299"/>
                  </a:lnTo>
                  <a:lnTo>
                    <a:pt x="25779" y="13927"/>
                  </a:lnTo>
                  <a:lnTo>
                    <a:pt x="25643" y="14610"/>
                  </a:lnTo>
                  <a:lnTo>
                    <a:pt x="25479" y="15293"/>
                  </a:lnTo>
                  <a:lnTo>
                    <a:pt x="25315" y="16057"/>
                  </a:lnTo>
                  <a:lnTo>
                    <a:pt x="25178" y="16767"/>
                  </a:lnTo>
                  <a:lnTo>
                    <a:pt x="25096" y="17396"/>
                  </a:lnTo>
                  <a:lnTo>
                    <a:pt x="25069" y="17641"/>
                  </a:lnTo>
                  <a:lnTo>
                    <a:pt x="25069" y="17887"/>
                  </a:lnTo>
                  <a:lnTo>
                    <a:pt x="25151" y="18351"/>
                  </a:lnTo>
                  <a:lnTo>
                    <a:pt x="25315" y="18925"/>
                  </a:lnTo>
                  <a:lnTo>
                    <a:pt x="25451" y="19471"/>
                  </a:lnTo>
                  <a:lnTo>
                    <a:pt x="25561" y="20072"/>
                  </a:lnTo>
                  <a:lnTo>
                    <a:pt x="25697" y="20700"/>
                  </a:lnTo>
                  <a:lnTo>
                    <a:pt x="25779" y="21382"/>
                  </a:lnTo>
                  <a:lnTo>
                    <a:pt x="25806" y="22092"/>
                  </a:lnTo>
                  <a:lnTo>
                    <a:pt x="25779" y="22420"/>
                  </a:lnTo>
                  <a:lnTo>
                    <a:pt x="25752" y="22802"/>
                  </a:lnTo>
                  <a:lnTo>
                    <a:pt x="25697" y="23157"/>
                  </a:lnTo>
                  <a:lnTo>
                    <a:pt x="25615" y="23512"/>
                  </a:lnTo>
                  <a:lnTo>
                    <a:pt x="25533" y="23867"/>
                  </a:lnTo>
                  <a:lnTo>
                    <a:pt x="25397" y="24195"/>
                  </a:lnTo>
                  <a:lnTo>
                    <a:pt x="25096" y="24769"/>
                  </a:lnTo>
                  <a:lnTo>
                    <a:pt x="24796" y="25315"/>
                  </a:lnTo>
                  <a:lnTo>
                    <a:pt x="24468" y="25834"/>
                  </a:lnTo>
                  <a:lnTo>
                    <a:pt x="24141" y="26325"/>
                  </a:lnTo>
                  <a:lnTo>
                    <a:pt x="23786" y="26789"/>
                  </a:lnTo>
                  <a:lnTo>
                    <a:pt x="23431" y="27226"/>
                  </a:lnTo>
                  <a:lnTo>
                    <a:pt x="23048" y="27636"/>
                  </a:lnTo>
                  <a:lnTo>
                    <a:pt x="22666" y="28018"/>
                  </a:lnTo>
                  <a:lnTo>
                    <a:pt x="22284" y="28401"/>
                  </a:lnTo>
                  <a:lnTo>
                    <a:pt x="21874" y="28756"/>
                  </a:lnTo>
                  <a:lnTo>
                    <a:pt x="21464" y="29083"/>
                  </a:lnTo>
                  <a:lnTo>
                    <a:pt x="21055" y="29384"/>
                  </a:lnTo>
                  <a:lnTo>
                    <a:pt x="20645" y="29684"/>
                  </a:lnTo>
                  <a:lnTo>
                    <a:pt x="20263" y="29930"/>
                  </a:lnTo>
                  <a:lnTo>
                    <a:pt x="19444" y="30421"/>
                  </a:lnTo>
                  <a:lnTo>
                    <a:pt x="18652" y="30831"/>
                  </a:lnTo>
                  <a:lnTo>
                    <a:pt x="17887" y="31159"/>
                  </a:lnTo>
                  <a:lnTo>
                    <a:pt x="17177" y="31432"/>
                  </a:lnTo>
                  <a:lnTo>
                    <a:pt x="16494" y="31623"/>
                  </a:lnTo>
                  <a:lnTo>
                    <a:pt x="15894" y="31787"/>
                  </a:lnTo>
                  <a:lnTo>
                    <a:pt x="15375" y="31869"/>
                  </a:lnTo>
                  <a:lnTo>
                    <a:pt x="14965" y="31923"/>
                  </a:lnTo>
                  <a:lnTo>
                    <a:pt x="14637" y="31923"/>
                  </a:lnTo>
                  <a:lnTo>
                    <a:pt x="14310" y="31869"/>
                  </a:lnTo>
                  <a:lnTo>
                    <a:pt x="13927" y="31814"/>
                  </a:lnTo>
                  <a:lnTo>
                    <a:pt x="13463" y="31678"/>
                  </a:lnTo>
                  <a:lnTo>
                    <a:pt x="12944" y="31541"/>
                  </a:lnTo>
                  <a:lnTo>
                    <a:pt x="12371" y="31350"/>
                  </a:lnTo>
                  <a:lnTo>
                    <a:pt x="11770" y="31104"/>
                  </a:lnTo>
                  <a:lnTo>
                    <a:pt x="11115" y="30858"/>
                  </a:lnTo>
                  <a:lnTo>
                    <a:pt x="10459" y="30558"/>
                  </a:lnTo>
                  <a:lnTo>
                    <a:pt x="9777" y="30230"/>
                  </a:lnTo>
                  <a:lnTo>
                    <a:pt x="9067" y="29875"/>
                  </a:lnTo>
                  <a:lnTo>
                    <a:pt x="8384" y="29466"/>
                  </a:lnTo>
                  <a:lnTo>
                    <a:pt x="7701" y="29056"/>
                  </a:lnTo>
                  <a:lnTo>
                    <a:pt x="7046" y="28619"/>
                  </a:lnTo>
                  <a:lnTo>
                    <a:pt x="6418" y="28127"/>
                  </a:lnTo>
                  <a:lnTo>
                    <a:pt x="5817" y="27636"/>
                  </a:lnTo>
                  <a:lnTo>
                    <a:pt x="5271" y="27090"/>
                  </a:lnTo>
                  <a:lnTo>
                    <a:pt x="4998" y="26817"/>
                  </a:lnTo>
                  <a:lnTo>
                    <a:pt x="4752" y="26489"/>
                  </a:lnTo>
                  <a:lnTo>
                    <a:pt x="4506" y="26161"/>
                  </a:lnTo>
                  <a:lnTo>
                    <a:pt x="4260" y="25806"/>
                  </a:lnTo>
                  <a:lnTo>
                    <a:pt x="3769" y="25042"/>
                  </a:lnTo>
                  <a:lnTo>
                    <a:pt x="3332" y="24195"/>
                  </a:lnTo>
                  <a:lnTo>
                    <a:pt x="2922" y="23294"/>
                  </a:lnTo>
                  <a:lnTo>
                    <a:pt x="2540" y="22393"/>
                  </a:lnTo>
                  <a:lnTo>
                    <a:pt x="2158" y="21437"/>
                  </a:lnTo>
                  <a:lnTo>
                    <a:pt x="1830" y="20481"/>
                  </a:lnTo>
                  <a:lnTo>
                    <a:pt x="1530" y="19553"/>
                  </a:lnTo>
                  <a:lnTo>
                    <a:pt x="1257" y="18652"/>
                  </a:lnTo>
                  <a:lnTo>
                    <a:pt x="1038" y="17778"/>
                  </a:lnTo>
                  <a:lnTo>
                    <a:pt x="820" y="16959"/>
                  </a:lnTo>
                  <a:lnTo>
                    <a:pt x="656" y="16249"/>
                  </a:lnTo>
                  <a:lnTo>
                    <a:pt x="547" y="15593"/>
                  </a:lnTo>
                  <a:lnTo>
                    <a:pt x="437" y="15047"/>
                  </a:lnTo>
                  <a:lnTo>
                    <a:pt x="383" y="14610"/>
                  </a:lnTo>
                  <a:lnTo>
                    <a:pt x="383" y="14282"/>
                  </a:lnTo>
                  <a:lnTo>
                    <a:pt x="355" y="13490"/>
                  </a:lnTo>
                  <a:lnTo>
                    <a:pt x="355" y="12972"/>
                  </a:lnTo>
                  <a:lnTo>
                    <a:pt x="410" y="12344"/>
                  </a:lnTo>
                  <a:lnTo>
                    <a:pt x="465" y="11688"/>
                  </a:lnTo>
                  <a:lnTo>
                    <a:pt x="574" y="10951"/>
                  </a:lnTo>
                  <a:lnTo>
                    <a:pt x="710" y="10159"/>
                  </a:lnTo>
                  <a:lnTo>
                    <a:pt x="902" y="9367"/>
                  </a:lnTo>
                  <a:lnTo>
                    <a:pt x="1120" y="8520"/>
                  </a:lnTo>
                  <a:lnTo>
                    <a:pt x="1448" y="7674"/>
                  </a:lnTo>
                  <a:lnTo>
                    <a:pt x="1612" y="7264"/>
                  </a:lnTo>
                  <a:lnTo>
                    <a:pt x="1803" y="6827"/>
                  </a:lnTo>
                  <a:lnTo>
                    <a:pt x="2021" y="6418"/>
                  </a:lnTo>
                  <a:lnTo>
                    <a:pt x="2267" y="5981"/>
                  </a:lnTo>
                  <a:lnTo>
                    <a:pt x="2513" y="5571"/>
                  </a:lnTo>
                  <a:lnTo>
                    <a:pt x="2786" y="5162"/>
                  </a:lnTo>
                  <a:lnTo>
                    <a:pt x="3086" y="4779"/>
                  </a:lnTo>
                  <a:lnTo>
                    <a:pt x="3414" y="4370"/>
                  </a:lnTo>
                  <a:lnTo>
                    <a:pt x="3796" y="3933"/>
                  </a:lnTo>
                  <a:lnTo>
                    <a:pt x="4233" y="3523"/>
                  </a:lnTo>
                  <a:lnTo>
                    <a:pt x="4670" y="3141"/>
                  </a:lnTo>
                  <a:lnTo>
                    <a:pt x="5134" y="2758"/>
                  </a:lnTo>
                  <a:lnTo>
                    <a:pt x="5653" y="2431"/>
                  </a:lnTo>
                  <a:lnTo>
                    <a:pt x="6145" y="2103"/>
                  </a:lnTo>
                  <a:lnTo>
                    <a:pt x="6691" y="1830"/>
                  </a:lnTo>
                  <a:lnTo>
                    <a:pt x="7264" y="1557"/>
                  </a:lnTo>
                  <a:lnTo>
                    <a:pt x="7838" y="1311"/>
                  </a:lnTo>
                  <a:lnTo>
                    <a:pt x="8439" y="1120"/>
                  </a:lnTo>
                  <a:lnTo>
                    <a:pt x="9067" y="929"/>
                  </a:lnTo>
                  <a:lnTo>
                    <a:pt x="9722" y="765"/>
                  </a:lnTo>
                  <a:lnTo>
                    <a:pt x="10377" y="628"/>
                  </a:lnTo>
                  <a:lnTo>
                    <a:pt x="11087" y="519"/>
                  </a:lnTo>
                  <a:lnTo>
                    <a:pt x="11797" y="437"/>
                  </a:lnTo>
                  <a:lnTo>
                    <a:pt x="12535" y="383"/>
                  </a:lnTo>
                  <a:lnTo>
                    <a:pt x="13108" y="355"/>
                  </a:lnTo>
                  <a:close/>
                  <a:moveTo>
                    <a:pt x="13327" y="0"/>
                  </a:moveTo>
                  <a:lnTo>
                    <a:pt x="12507" y="28"/>
                  </a:lnTo>
                  <a:lnTo>
                    <a:pt x="11743" y="82"/>
                  </a:lnTo>
                  <a:lnTo>
                    <a:pt x="11006" y="164"/>
                  </a:lnTo>
                  <a:lnTo>
                    <a:pt x="10323" y="273"/>
                  </a:lnTo>
                  <a:lnTo>
                    <a:pt x="9613" y="410"/>
                  </a:lnTo>
                  <a:lnTo>
                    <a:pt x="8957" y="574"/>
                  </a:lnTo>
                  <a:lnTo>
                    <a:pt x="8302" y="765"/>
                  </a:lnTo>
                  <a:lnTo>
                    <a:pt x="7701" y="983"/>
                  </a:lnTo>
                  <a:lnTo>
                    <a:pt x="7100" y="1229"/>
                  </a:lnTo>
                  <a:lnTo>
                    <a:pt x="6527" y="1502"/>
                  </a:lnTo>
                  <a:lnTo>
                    <a:pt x="5954" y="1803"/>
                  </a:lnTo>
                  <a:lnTo>
                    <a:pt x="5435" y="2130"/>
                  </a:lnTo>
                  <a:lnTo>
                    <a:pt x="4916" y="2485"/>
                  </a:lnTo>
                  <a:lnTo>
                    <a:pt x="4452" y="2840"/>
                  </a:lnTo>
                  <a:lnTo>
                    <a:pt x="3987" y="3250"/>
                  </a:lnTo>
                  <a:lnTo>
                    <a:pt x="3550" y="3687"/>
                  </a:lnTo>
                  <a:lnTo>
                    <a:pt x="3114" y="4151"/>
                  </a:lnTo>
                  <a:lnTo>
                    <a:pt x="2813" y="4534"/>
                  </a:lnTo>
                  <a:lnTo>
                    <a:pt x="2513" y="4943"/>
                  </a:lnTo>
                  <a:lnTo>
                    <a:pt x="2212" y="5353"/>
                  </a:lnTo>
                  <a:lnTo>
                    <a:pt x="1967" y="5762"/>
                  </a:lnTo>
                  <a:lnTo>
                    <a:pt x="1721" y="6172"/>
                  </a:lnTo>
                  <a:lnTo>
                    <a:pt x="1502" y="6609"/>
                  </a:lnTo>
                  <a:lnTo>
                    <a:pt x="1311" y="7019"/>
                  </a:lnTo>
                  <a:lnTo>
                    <a:pt x="1120" y="7455"/>
                  </a:lnTo>
                  <a:lnTo>
                    <a:pt x="820" y="8302"/>
                  </a:lnTo>
                  <a:lnTo>
                    <a:pt x="574" y="9121"/>
                  </a:lnTo>
                  <a:lnTo>
                    <a:pt x="355" y="9940"/>
                  </a:lnTo>
                  <a:lnTo>
                    <a:pt x="219" y="10705"/>
                  </a:lnTo>
                  <a:lnTo>
                    <a:pt x="110" y="11442"/>
                  </a:lnTo>
                  <a:lnTo>
                    <a:pt x="55" y="12152"/>
                  </a:lnTo>
                  <a:lnTo>
                    <a:pt x="0" y="12780"/>
                  </a:lnTo>
                  <a:lnTo>
                    <a:pt x="0" y="13327"/>
                  </a:lnTo>
                  <a:lnTo>
                    <a:pt x="0" y="14200"/>
                  </a:lnTo>
                  <a:lnTo>
                    <a:pt x="28" y="14665"/>
                  </a:lnTo>
                  <a:lnTo>
                    <a:pt x="82" y="15074"/>
                  </a:lnTo>
                  <a:lnTo>
                    <a:pt x="192" y="15648"/>
                  </a:lnTo>
                  <a:lnTo>
                    <a:pt x="301" y="16303"/>
                  </a:lnTo>
                  <a:lnTo>
                    <a:pt x="492" y="17041"/>
                  </a:lnTo>
                  <a:lnTo>
                    <a:pt x="683" y="17860"/>
                  </a:lnTo>
                  <a:lnTo>
                    <a:pt x="929" y="18734"/>
                  </a:lnTo>
                  <a:lnTo>
                    <a:pt x="1202" y="19662"/>
                  </a:lnTo>
                  <a:lnTo>
                    <a:pt x="1502" y="20618"/>
                  </a:lnTo>
                  <a:lnTo>
                    <a:pt x="1857" y="21574"/>
                  </a:lnTo>
                  <a:lnTo>
                    <a:pt x="2212" y="22557"/>
                  </a:lnTo>
                  <a:lnTo>
                    <a:pt x="2622" y="23485"/>
                  </a:lnTo>
                  <a:lnTo>
                    <a:pt x="3032" y="24386"/>
                  </a:lnTo>
                  <a:lnTo>
                    <a:pt x="3496" y="25233"/>
                  </a:lnTo>
                  <a:lnTo>
                    <a:pt x="3960" y="26025"/>
                  </a:lnTo>
                  <a:lnTo>
                    <a:pt x="4233" y="26407"/>
                  </a:lnTo>
                  <a:lnTo>
                    <a:pt x="4479" y="26735"/>
                  </a:lnTo>
                  <a:lnTo>
                    <a:pt x="4725" y="27062"/>
                  </a:lnTo>
                  <a:lnTo>
                    <a:pt x="4998" y="27363"/>
                  </a:lnTo>
                  <a:lnTo>
                    <a:pt x="5571" y="27909"/>
                  </a:lnTo>
                  <a:lnTo>
                    <a:pt x="6199" y="28428"/>
                  </a:lnTo>
                  <a:lnTo>
                    <a:pt x="6827" y="28919"/>
                  </a:lnTo>
                  <a:lnTo>
                    <a:pt x="7510" y="29384"/>
                  </a:lnTo>
                  <a:lnTo>
                    <a:pt x="8220" y="29793"/>
                  </a:lnTo>
                  <a:lnTo>
                    <a:pt x="8903" y="30203"/>
                  </a:lnTo>
                  <a:lnTo>
                    <a:pt x="9613" y="30558"/>
                  </a:lnTo>
                  <a:lnTo>
                    <a:pt x="10323" y="30886"/>
                  </a:lnTo>
                  <a:lnTo>
                    <a:pt x="11006" y="31186"/>
                  </a:lnTo>
                  <a:lnTo>
                    <a:pt x="11661" y="31459"/>
                  </a:lnTo>
                  <a:lnTo>
                    <a:pt x="12262" y="31705"/>
                  </a:lnTo>
                  <a:lnTo>
                    <a:pt x="12862" y="31896"/>
                  </a:lnTo>
                  <a:lnTo>
                    <a:pt x="13381" y="32033"/>
                  </a:lnTo>
                  <a:lnTo>
                    <a:pt x="13873" y="32169"/>
                  </a:lnTo>
                  <a:lnTo>
                    <a:pt x="14255" y="32251"/>
                  </a:lnTo>
                  <a:lnTo>
                    <a:pt x="14610" y="32278"/>
                  </a:lnTo>
                  <a:lnTo>
                    <a:pt x="15156" y="32278"/>
                  </a:lnTo>
                  <a:lnTo>
                    <a:pt x="15621" y="32196"/>
                  </a:lnTo>
                  <a:lnTo>
                    <a:pt x="16194" y="32087"/>
                  </a:lnTo>
                  <a:lnTo>
                    <a:pt x="16822" y="31923"/>
                  </a:lnTo>
                  <a:lnTo>
                    <a:pt x="17505" y="31705"/>
                  </a:lnTo>
                  <a:lnTo>
                    <a:pt x="18242" y="31404"/>
                  </a:lnTo>
                  <a:lnTo>
                    <a:pt x="19007" y="31077"/>
                  </a:lnTo>
                  <a:lnTo>
                    <a:pt x="19799" y="30667"/>
                  </a:lnTo>
                  <a:lnTo>
                    <a:pt x="20618" y="30176"/>
                  </a:lnTo>
                  <a:lnTo>
                    <a:pt x="21000" y="29903"/>
                  </a:lnTo>
                  <a:lnTo>
                    <a:pt x="21410" y="29602"/>
                  </a:lnTo>
                  <a:lnTo>
                    <a:pt x="21819" y="29274"/>
                  </a:lnTo>
                  <a:lnTo>
                    <a:pt x="22229" y="28947"/>
                  </a:lnTo>
                  <a:lnTo>
                    <a:pt x="22611" y="28592"/>
                  </a:lnTo>
                  <a:lnTo>
                    <a:pt x="22994" y="28209"/>
                  </a:lnTo>
                  <a:lnTo>
                    <a:pt x="23376" y="27827"/>
                  </a:lnTo>
                  <a:lnTo>
                    <a:pt x="23758" y="27390"/>
                  </a:lnTo>
                  <a:lnTo>
                    <a:pt x="24113" y="26953"/>
                  </a:lnTo>
                  <a:lnTo>
                    <a:pt x="24468" y="26489"/>
                  </a:lnTo>
                  <a:lnTo>
                    <a:pt x="24796" y="25997"/>
                  </a:lnTo>
                  <a:lnTo>
                    <a:pt x="25124" y="25479"/>
                  </a:lnTo>
                  <a:lnTo>
                    <a:pt x="25424" y="24932"/>
                  </a:lnTo>
                  <a:lnTo>
                    <a:pt x="25724" y="24359"/>
                  </a:lnTo>
                  <a:lnTo>
                    <a:pt x="25861" y="23977"/>
                  </a:lnTo>
                  <a:lnTo>
                    <a:pt x="25970" y="23622"/>
                  </a:lnTo>
                  <a:lnTo>
                    <a:pt x="26052" y="23239"/>
                  </a:lnTo>
                  <a:lnTo>
                    <a:pt x="26107" y="22857"/>
                  </a:lnTo>
                  <a:lnTo>
                    <a:pt x="26134" y="22475"/>
                  </a:lnTo>
                  <a:lnTo>
                    <a:pt x="26161" y="22120"/>
                  </a:lnTo>
                  <a:lnTo>
                    <a:pt x="26161" y="21737"/>
                  </a:lnTo>
                  <a:lnTo>
                    <a:pt x="26134" y="21382"/>
                  </a:lnTo>
                  <a:lnTo>
                    <a:pt x="26052" y="20672"/>
                  </a:lnTo>
                  <a:lnTo>
                    <a:pt x="25943" y="20017"/>
                  </a:lnTo>
                  <a:lnTo>
                    <a:pt x="25806" y="19389"/>
                  </a:lnTo>
                  <a:lnTo>
                    <a:pt x="25643" y="18843"/>
                  </a:lnTo>
                  <a:lnTo>
                    <a:pt x="25506" y="18269"/>
                  </a:lnTo>
                  <a:lnTo>
                    <a:pt x="25451" y="17860"/>
                  </a:lnTo>
                  <a:lnTo>
                    <a:pt x="25424" y="17641"/>
                  </a:lnTo>
                  <a:lnTo>
                    <a:pt x="25451" y="17368"/>
                  </a:lnTo>
                  <a:lnTo>
                    <a:pt x="25533" y="16767"/>
                  </a:lnTo>
                  <a:lnTo>
                    <a:pt x="25670" y="16085"/>
                  </a:lnTo>
                  <a:lnTo>
                    <a:pt x="25834" y="15375"/>
                  </a:lnTo>
                  <a:lnTo>
                    <a:pt x="25998" y="14665"/>
                  </a:lnTo>
                  <a:lnTo>
                    <a:pt x="26134" y="13982"/>
                  </a:lnTo>
                  <a:lnTo>
                    <a:pt x="26216" y="13327"/>
                  </a:lnTo>
                  <a:lnTo>
                    <a:pt x="26271" y="12753"/>
                  </a:lnTo>
                  <a:lnTo>
                    <a:pt x="26298" y="12453"/>
                  </a:lnTo>
                  <a:lnTo>
                    <a:pt x="26298" y="12070"/>
                  </a:lnTo>
                  <a:lnTo>
                    <a:pt x="26271" y="11606"/>
                  </a:lnTo>
                  <a:lnTo>
                    <a:pt x="26243" y="11115"/>
                  </a:lnTo>
                  <a:lnTo>
                    <a:pt x="26161" y="10569"/>
                  </a:lnTo>
                  <a:lnTo>
                    <a:pt x="26079" y="9995"/>
                  </a:lnTo>
                  <a:lnTo>
                    <a:pt x="25970" y="9367"/>
                  </a:lnTo>
                  <a:lnTo>
                    <a:pt x="25806" y="8739"/>
                  </a:lnTo>
                  <a:lnTo>
                    <a:pt x="25615" y="8056"/>
                  </a:lnTo>
                  <a:lnTo>
                    <a:pt x="25369" y="7401"/>
                  </a:lnTo>
                  <a:lnTo>
                    <a:pt x="25069" y="6691"/>
                  </a:lnTo>
                  <a:lnTo>
                    <a:pt x="24741" y="6008"/>
                  </a:lnTo>
                  <a:lnTo>
                    <a:pt x="24359" y="5325"/>
                  </a:lnTo>
                  <a:lnTo>
                    <a:pt x="23922" y="4670"/>
                  </a:lnTo>
                  <a:lnTo>
                    <a:pt x="23431" y="4015"/>
                  </a:lnTo>
                  <a:lnTo>
                    <a:pt x="23158" y="3687"/>
                  </a:lnTo>
                  <a:lnTo>
                    <a:pt x="22857" y="3387"/>
                  </a:lnTo>
                  <a:lnTo>
                    <a:pt x="22393" y="2950"/>
                  </a:lnTo>
                  <a:lnTo>
                    <a:pt x="21901" y="2513"/>
                  </a:lnTo>
                  <a:lnTo>
                    <a:pt x="21383" y="2130"/>
                  </a:lnTo>
                  <a:lnTo>
                    <a:pt x="20836" y="1775"/>
                  </a:lnTo>
                  <a:lnTo>
                    <a:pt x="20290" y="1448"/>
                  </a:lnTo>
                  <a:lnTo>
                    <a:pt x="19689" y="1175"/>
                  </a:lnTo>
                  <a:lnTo>
                    <a:pt x="19089" y="902"/>
                  </a:lnTo>
                  <a:lnTo>
                    <a:pt x="18433" y="683"/>
                  </a:lnTo>
                  <a:lnTo>
                    <a:pt x="17778" y="492"/>
                  </a:lnTo>
                  <a:lnTo>
                    <a:pt x="17095" y="328"/>
                  </a:lnTo>
                  <a:lnTo>
                    <a:pt x="16385" y="192"/>
                  </a:lnTo>
                  <a:lnTo>
                    <a:pt x="15648" y="82"/>
                  </a:lnTo>
                  <a:lnTo>
                    <a:pt x="14911" y="28"/>
                  </a:lnTo>
                  <a:lnTo>
                    <a:pt x="1411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229;p47">
              <a:extLst>
                <a:ext uri="{FF2B5EF4-FFF2-40B4-BE49-F238E27FC236}">
                  <a16:creationId xmlns:a16="http://schemas.microsoft.com/office/drawing/2014/main" id="{7D0E02F7-570D-C75B-C9E8-D638ABF64696}"/>
                </a:ext>
              </a:extLst>
            </p:cNvPr>
            <p:cNvSpPr/>
            <p:nvPr/>
          </p:nvSpPr>
          <p:spPr>
            <a:xfrm>
              <a:off x="4171575" y="930675"/>
              <a:ext cx="657450" cy="806975"/>
            </a:xfrm>
            <a:custGeom>
              <a:avLst/>
              <a:gdLst/>
              <a:ahLst/>
              <a:cxnLst/>
              <a:rect l="l" t="t" r="r" b="b"/>
              <a:pathLst>
                <a:path w="26298" h="32279" fill="none" extrusionOk="0">
                  <a:moveTo>
                    <a:pt x="14774" y="32278"/>
                  </a:moveTo>
                  <a:lnTo>
                    <a:pt x="14774" y="32278"/>
                  </a:lnTo>
                  <a:lnTo>
                    <a:pt x="14610" y="32278"/>
                  </a:lnTo>
                  <a:lnTo>
                    <a:pt x="14610" y="32278"/>
                  </a:lnTo>
                  <a:lnTo>
                    <a:pt x="14255" y="32251"/>
                  </a:lnTo>
                  <a:lnTo>
                    <a:pt x="13873" y="32169"/>
                  </a:lnTo>
                  <a:lnTo>
                    <a:pt x="13381" y="32033"/>
                  </a:lnTo>
                  <a:lnTo>
                    <a:pt x="12862" y="31896"/>
                  </a:lnTo>
                  <a:lnTo>
                    <a:pt x="12262" y="31705"/>
                  </a:lnTo>
                  <a:lnTo>
                    <a:pt x="11661" y="31459"/>
                  </a:lnTo>
                  <a:lnTo>
                    <a:pt x="11006" y="31186"/>
                  </a:lnTo>
                  <a:lnTo>
                    <a:pt x="10323" y="30886"/>
                  </a:lnTo>
                  <a:lnTo>
                    <a:pt x="9613" y="30558"/>
                  </a:lnTo>
                  <a:lnTo>
                    <a:pt x="8903" y="30203"/>
                  </a:lnTo>
                  <a:lnTo>
                    <a:pt x="8220" y="29793"/>
                  </a:lnTo>
                  <a:lnTo>
                    <a:pt x="7510" y="29384"/>
                  </a:lnTo>
                  <a:lnTo>
                    <a:pt x="6827" y="28919"/>
                  </a:lnTo>
                  <a:lnTo>
                    <a:pt x="6199" y="28428"/>
                  </a:lnTo>
                  <a:lnTo>
                    <a:pt x="5571" y="27909"/>
                  </a:lnTo>
                  <a:lnTo>
                    <a:pt x="4998" y="27363"/>
                  </a:lnTo>
                  <a:lnTo>
                    <a:pt x="4998" y="27363"/>
                  </a:lnTo>
                  <a:lnTo>
                    <a:pt x="4725" y="27062"/>
                  </a:lnTo>
                  <a:lnTo>
                    <a:pt x="4479" y="26735"/>
                  </a:lnTo>
                  <a:lnTo>
                    <a:pt x="4233" y="26407"/>
                  </a:lnTo>
                  <a:lnTo>
                    <a:pt x="3960" y="26025"/>
                  </a:lnTo>
                  <a:lnTo>
                    <a:pt x="3496" y="25233"/>
                  </a:lnTo>
                  <a:lnTo>
                    <a:pt x="3032" y="24386"/>
                  </a:lnTo>
                  <a:lnTo>
                    <a:pt x="2622" y="23485"/>
                  </a:lnTo>
                  <a:lnTo>
                    <a:pt x="2212" y="22557"/>
                  </a:lnTo>
                  <a:lnTo>
                    <a:pt x="1857" y="21574"/>
                  </a:lnTo>
                  <a:lnTo>
                    <a:pt x="1502" y="20618"/>
                  </a:lnTo>
                  <a:lnTo>
                    <a:pt x="1202" y="19662"/>
                  </a:lnTo>
                  <a:lnTo>
                    <a:pt x="929" y="18734"/>
                  </a:lnTo>
                  <a:lnTo>
                    <a:pt x="683" y="17860"/>
                  </a:lnTo>
                  <a:lnTo>
                    <a:pt x="492" y="17041"/>
                  </a:lnTo>
                  <a:lnTo>
                    <a:pt x="301" y="16303"/>
                  </a:lnTo>
                  <a:lnTo>
                    <a:pt x="192" y="15648"/>
                  </a:lnTo>
                  <a:lnTo>
                    <a:pt x="82" y="15074"/>
                  </a:lnTo>
                  <a:lnTo>
                    <a:pt x="28" y="14665"/>
                  </a:lnTo>
                  <a:lnTo>
                    <a:pt x="28" y="14665"/>
                  </a:lnTo>
                  <a:lnTo>
                    <a:pt x="0" y="14200"/>
                  </a:lnTo>
                  <a:lnTo>
                    <a:pt x="0" y="13327"/>
                  </a:lnTo>
                  <a:lnTo>
                    <a:pt x="0" y="12780"/>
                  </a:lnTo>
                  <a:lnTo>
                    <a:pt x="55" y="12152"/>
                  </a:lnTo>
                  <a:lnTo>
                    <a:pt x="110" y="11442"/>
                  </a:lnTo>
                  <a:lnTo>
                    <a:pt x="219" y="10705"/>
                  </a:lnTo>
                  <a:lnTo>
                    <a:pt x="355" y="9940"/>
                  </a:lnTo>
                  <a:lnTo>
                    <a:pt x="574" y="9121"/>
                  </a:lnTo>
                  <a:lnTo>
                    <a:pt x="820" y="8302"/>
                  </a:lnTo>
                  <a:lnTo>
                    <a:pt x="1120" y="7455"/>
                  </a:lnTo>
                  <a:lnTo>
                    <a:pt x="1311" y="7019"/>
                  </a:lnTo>
                  <a:lnTo>
                    <a:pt x="1502" y="6609"/>
                  </a:lnTo>
                  <a:lnTo>
                    <a:pt x="1721" y="6172"/>
                  </a:lnTo>
                  <a:lnTo>
                    <a:pt x="1967" y="5762"/>
                  </a:lnTo>
                  <a:lnTo>
                    <a:pt x="2212" y="5353"/>
                  </a:lnTo>
                  <a:lnTo>
                    <a:pt x="2513" y="4943"/>
                  </a:lnTo>
                  <a:lnTo>
                    <a:pt x="2813" y="4534"/>
                  </a:lnTo>
                  <a:lnTo>
                    <a:pt x="3114" y="4151"/>
                  </a:lnTo>
                  <a:lnTo>
                    <a:pt x="3114" y="4151"/>
                  </a:lnTo>
                  <a:lnTo>
                    <a:pt x="3550" y="3687"/>
                  </a:lnTo>
                  <a:lnTo>
                    <a:pt x="3987" y="3250"/>
                  </a:lnTo>
                  <a:lnTo>
                    <a:pt x="4452" y="2840"/>
                  </a:lnTo>
                  <a:lnTo>
                    <a:pt x="4916" y="2485"/>
                  </a:lnTo>
                  <a:lnTo>
                    <a:pt x="5435" y="2130"/>
                  </a:lnTo>
                  <a:lnTo>
                    <a:pt x="5954" y="1803"/>
                  </a:lnTo>
                  <a:lnTo>
                    <a:pt x="6527" y="1502"/>
                  </a:lnTo>
                  <a:lnTo>
                    <a:pt x="7100" y="1229"/>
                  </a:lnTo>
                  <a:lnTo>
                    <a:pt x="7701" y="983"/>
                  </a:lnTo>
                  <a:lnTo>
                    <a:pt x="8302" y="765"/>
                  </a:lnTo>
                  <a:lnTo>
                    <a:pt x="8957" y="574"/>
                  </a:lnTo>
                  <a:lnTo>
                    <a:pt x="9613" y="410"/>
                  </a:lnTo>
                  <a:lnTo>
                    <a:pt x="10323" y="273"/>
                  </a:lnTo>
                  <a:lnTo>
                    <a:pt x="11006" y="164"/>
                  </a:lnTo>
                  <a:lnTo>
                    <a:pt x="11743" y="82"/>
                  </a:lnTo>
                  <a:lnTo>
                    <a:pt x="12507" y="28"/>
                  </a:lnTo>
                  <a:lnTo>
                    <a:pt x="12507" y="28"/>
                  </a:lnTo>
                  <a:lnTo>
                    <a:pt x="13327" y="0"/>
                  </a:lnTo>
                  <a:lnTo>
                    <a:pt x="14119" y="0"/>
                  </a:lnTo>
                  <a:lnTo>
                    <a:pt x="14911" y="28"/>
                  </a:lnTo>
                  <a:lnTo>
                    <a:pt x="15648" y="82"/>
                  </a:lnTo>
                  <a:lnTo>
                    <a:pt x="16385" y="192"/>
                  </a:lnTo>
                  <a:lnTo>
                    <a:pt x="17095" y="328"/>
                  </a:lnTo>
                  <a:lnTo>
                    <a:pt x="17778" y="492"/>
                  </a:lnTo>
                  <a:lnTo>
                    <a:pt x="18433" y="683"/>
                  </a:lnTo>
                  <a:lnTo>
                    <a:pt x="19089" y="902"/>
                  </a:lnTo>
                  <a:lnTo>
                    <a:pt x="19689" y="1175"/>
                  </a:lnTo>
                  <a:lnTo>
                    <a:pt x="20290" y="1448"/>
                  </a:lnTo>
                  <a:lnTo>
                    <a:pt x="20836" y="1775"/>
                  </a:lnTo>
                  <a:lnTo>
                    <a:pt x="21383" y="2130"/>
                  </a:lnTo>
                  <a:lnTo>
                    <a:pt x="21901" y="2513"/>
                  </a:lnTo>
                  <a:lnTo>
                    <a:pt x="22393" y="2950"/>
                  </a:lnTo>
                  <a:lnTo>
                    <a:pt x="22857" y="3387"/>
                  </a:lnTo>
                  <a:lnTo>
                    <a:pt x="22857" y="3387"/>
                  </a:lnTo>
                  <a:lnTo>
                    <a:pt x="23158" y="3687"/>
                  </a:lnTo>
                  <a:lnTo>
                    <a:pt x="23431" y="4015"/>
                  </a:lnTo>
                  <a:lnTo>
                    <a:pt x="23922" y="4670"/>
                  </a:lnTo>
                  <a:lnTo>
                    <a:pt x="24359" y="5325"/>
                  </a:lnTo>
                  <a:lnTo>
                    <a:pt x="24741" y="6008"/>
                  </a:lnTo>
                  <a:lnTo>
                    <a:pt x="25069" y="6691"/>
                  </a:lnTo>
                  <a:lnTo>
                    <a:pt x="25369" y="7401"/>
                  </a:lnTo>
                  <a:lnTo>
                    <a:pt x="25615" y="8056"/>
                  </a:lnTo>
                  <a:lnTo>
                    <a:pt x="25806" y="8739"/>
                  </a:lnTo>
                  <a:lnTo>
                    <a:pt x="25970" y="9367"/>
                  </a:lnTo>
                  <a:lnTo>
                    <a:pt x="26079" y="9995"/>
                  </a:lnTo>
                  <a:lnTo>
                    <a:pt x="26161" y="10569"/>
                  </a:lnTo>
                  <a:lnTo>
                    <a:pt x="26243" y="11115"/>
                  </a:lnTo>
                  <a:lnTo>
                    <a:pt x="26271" y="11606"/>
                  </a:lnTo>
                  <a:lnTo>
                    <a:pt x="26298" y="12070"/>
                  </a:lnTo>
                  <a:lnTo>
                    <a:pt x="26298" y="12453"/>
                  </a:lnTo>
                  <a:lnTo>
                    <a:pt x="26271" y="12753"/>
                  </a:lnTo>
                  <a:lnTo>
                    <a:pt x="26271" y="12753"/>
                  </a:lnTo>
                  <a:lnTo>
                    <a:pt x="26216" y="13327"/>
                  </a:lnTo>
                  <a:lnTo>
                    <a:pt x="26134" y="13982"/>
                  </a:lnTo>
                  <a:lnTo>
                    <a:pt x="25998" y="14665"/>
                  </a:lnTo>
                  <a:lnTo>
                    <a:pt x="25834" y="15375"/>
                  </a:lnTo>
                  <a:lnTo>
                    <a:pt x="25834" y="15375"/>
                  </a:lnTo>
                  <a:lnTo>
                    <a:pt x="25670" y="16085"/>
                  </a:lnTo>
                  <a:lnTo>
                    <a:pt x="25533" y="16767"/>
                  </a:lnTo>
                  <a:lnTo>
                    <a:pt x="25451" y="17368"/>
                  </a:lnTo>
                  <a:lnTo>
                    <a:pt x="25424" y="17641"/>
                  </a:lnTo>
                  <a:lnTo>
                    <a:pt x="25451" y="17860"/>
                  </a:lnTo>
                  <a:lnTo>
                    <a:pt x="25451" y="17860"/>
                  </a:lnTo>
                  <a:lnTo>
                    <a:pt x="25506" y="18269"/>
                  </a:lnTo>
                  <a:lnTo>
                    <a:pt x="25643" y="18843"/>
                  </a:lnTo>
                  <a:lnTo>
                    <a:pt x="25643" y="18843"/>
                  </a:lnTo>
                  <a:lnTo>
                    <a:pt x="25806" y="19389"/>
                  </a:lnTo>
                  <a:lnTo>
                    <a:pt x="25943" y="20017"/>
                  </a:lnTo>
                  <a:lnTo>
                    <a:pt x="26052" y="20672"/>
                  </a:lnTo>
                  <a:lnTo>
                    <a:pt x="26134" y="21382"/>
                  </a:lnTo>
                  <a:lnTo>
                    <a:pt x="26161" y="21737"/>
                  </a:lnTo>
                  <a:lnTo>
                    <a:pt x="26161" y="22120"/>
                  </a:lnTo>
                  <a:lnTo>
                    <a:pt x="26134" y="22475"/>
                  </a:lnTo>
                  <a:lnTo>
                    <a:pt x="26107" y="22857"/>
                  </a:lnTo>
                  <a:lnTo>
                    <a:pt x="26052" y="23239"/>
                  </a:lnTo>
                  <a:lnTo>
                    <a:pt x="25970" y="23622"/>
                  </a:lnTo>
                  <a:lnTo>
                    <a:pt x="25861" y="23977"/>
                  </a:lnTo>
                  <a:lnTo>
                    <a:pt x="25724" y="24359"/>
                  </a:lnTo>
                  <a:lnTo>
                    <a:pt x="25724" y="24359"/>
                  </a:lnTo>
                  <a:lnTo>
                    <a:pt x="25424" y="24932"/>
                  </a:lnTo>
                  <a:lnTo>
                    <a:pt x="25124" y="25479"/>
                  </a:lnTo>
                  <a:lnTo>
                    <a:pt x="24796" y="25997"/>
                  </a:lnTo>
                  <a:lnTo>
                    <a:pt x="24468" y="26489"/>
                  </a:lnTo>
                  <a:lnTo>
                    <a:pt x="24113" y="26953"/>
                  </a:lnTo>
                  <a:lnTo>
                    <a:pt x="23758" y="27390"/>
                  </a:lnTo>
                  <a:lnTo>
                    <a:pt x="23376" y="27827"/>
                  </a:lnTo>
                  <a:lnTo>
                    <a:pt x="22994" y="28209"/>
                  </a:lnTo>
                  <a:lnTo>
                    <a:pt x="22611" y="28592"/>
                  </a:lnTo>
                  <a:lnTo>
                    <a:pt x="22229" y="28947"/>
                  </a:lnTo>
                  <a:lnTo>
                    <a:pt x="21819" y="29274"/>
                  </a:lnTo>
                  <a:lnTo>
                    <a:pt x="21410" y="29602"/>
                  </a:lnTo>
                  <a:lnTo>
                    <a:pt x="21000" y="29903"/>
                  </a:lnTo>
                  <a:lnTo>
                    <a:pt x="20618" y="30176"/>
                  </a:lnTo>
                  <a:lnTo>
                    <a:pt x="19799" y="30667"/>
                  </a:lnTo>
                  <a:lnTo>
                    <a:pt x="19007" y="31077"/>
                  </a:lnTo>
                  <a:lnTo>
                    <a:pt x="18242" y="31404"/>
                  </a:lnTo>
                  <a:lnTo>
                    <a:pt x="17505" y="31705"/>
                  </a:lnTo>
                  <a:lnTo>
                    <a:pt x="16822" y="31923"/>
                  </a:lnTo>
                  <a:lnTo>
                    <a:pt x="16194" y="32087"/>
                  </a:lnTo>
                  <a:lnTo>
                    <a:pt x="15621" y="32196"/>
                  </a:lnTo>
                  <a:lnTo>
                    <a:pt x="15156" y="32278"/>
                  </a:lnTo>
                  <a:lnTo>
                    <a:pt x="14774" y="322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230;p47">
              <a:extLst>
                <a:ext uri="{FF2B5EF4-FFF2-40B4-BE49-F238E27FC236}">
                  <a16:creationId xmlns:a16="http://schemas.microsoft.com/office/drawing/2014/main" id="{06294221-57C0-7137-713F-4071992C6E71}"/>
                </a:ext>
              </a:extLst>
            </p:cNvPr>
            <p:cNvSpPr/>
            <p:nvPr/>
          </p:nvSpPr>
          <p:spPr>
            <a:xfrm>
              <a:off x="4180450" y="939550"/>
              <a:ext cx="639700" cy="789225"/>
            </a:xfrm>
            <a:custGeom>
              <a:avLst/>
              <a:gdLst/>
              <a:ahLst/>
              <a:cxnLst/>
              <a:rect l="l" t="t" r="r" b="b"/>
              <a:pathLst>
                <a:path w="25588" h="31569" fill="none" extrusionOk="0">
                  <a:moveTo>
                    <a:pt x="13354" y="0"/>
                  </a:moveTo>
                  <a:lnTo>
                    <a:pt x="13354" y="0"/>
                  </a:lnTo>
                  <a:lnTo>
                    <a:pt x="12753" y="0"/>
                  </a:lnTo>
                  <a:lnTo>
                    <a:pt x="12180" y="28"/>
                  </a:lnTo>
                  <a:lnTo>
                    <a:pt x="12180" y="28"/>
                  </a:lnTo>
                  <a:lnTo>
                    <a:pt x="11442" y="82"/>
                  </a:lnTo>
                  <a:lnTo>
                    <a:pt x="10732" y="164"/>
                  </a:lnTo>
                  <a:lnTo>
                    <a:pt x="10022" y="273"/>
                  </a:lnTo>
                  <a:lnTo>
                    <a:pt x="9367" y="410"/>
                  </a:lnTo>
                  <a:lnTo>
                    <a:pt x="8712" y="574"/>
                  </a:lnTo>
                  <a:lnTo>
                    <a:pt x="8084" y="765"/>
                  </a:lnTo>
                  <a:lnTo>
                    <a:pt x="7483" y="956"/>
                  </a:lnTo>
                  <a:lnTo>
                    <a:pt x="6909" y="1202"/>
                  </a:lnTo>
                  <a:lnTo>
                    <a:pt x="6336" y="1475"/>
                  </a:lnTo>
                  <a:lnTo>
                    <a:pt x="5790" y="1748"/>
                  </a:lnTo>
                  <a:lnTo>
                    <a:pt x="5298" y="2076"/>
                  </a:lnTo>
                  <a:lnTo>
                    <a:pt x="4779" y="2403"/>
                  </a:lnTo>
                  <a:lnTo>
                    <a:pt x="4315" y="2786"/>
                  </a:lnTo>
                  <a:lnTo>
                    <a:pt x="3878" y="3168"/>
                  </a:lnTo>
                  <a:lnTo>
                    <a:pt x="3441" y="3578"/>
                  </a:lnTo>
                  <a:lnTo>
                    <a:pt x="3059" y="4015"/>
                  </a:lnTo>
                  <a:lnTo>
                    <a:pt x="3059" y="4015"/>
                  </a:lnTo>
                  <a:lnTo>
                    <a:pt x="2731" y="4424"/>
                  </a:lnTo>
                  <a:lnTo>
                    <a:pt x="2431" y="4807"/>
                  </a:lnTo>
                  <a:lnTo>
                    <a:pt x="2158" y="5216"/>
                  </a:lnTo>
                  <a:lnTo>
                    <a:pt x="1912" y="5626"/>
                  </a:lnTo>
                  <a:lnTo>
                    <a:pt x="1666" y="6063"/>
                  </a:lnTo>
                  <a:lnTo>
                    <a:pt x="1448" y="6472"/>
                  </a:lnTo>
                  <a:lnTo>
                    <a:pt x="1257" y="6909"/>
                  </a:lnTo>
                  <a:lnTo>
                    <a:pt x="1093" y="7319"/>
                  </a:lnTo>
                  <a:lnTo>
                    <a:pt x="765" y="8165"/>
                  </a:lnTo>
                  <a:lnTo>
                    <a:pt x="547" y="9012"/>
                  </a:lnTo>
                  <a:lnTo>
                    <a:pt x="355" y="9804"/>
                  </a:lnTo>
                  <a:lnTo>
                    <a:pt x="219" y="10596"/>
                  </a:lnTo>
                  <a:lnTo>
                    <a:pt x="110" y="11333"/>
                  </a:lnTo>
                  <a:lnTo>
                    <a:pt x="55" y="11989"/>
                  </a:lnTo>
                  <a:lnTo>
                    <a:pt x="0" y="12617"/>
                  </a:lnTo>
                  <a:lnTo>
                    <a:pt x="0" y="13135"/>
                  </a:lnTo>
                  <a:lnTo>
                    <a:pt x="28" y="13927"/>
                  </a:lnTo>
                  <a:lnTo>
                    <a:pt x="28" y="14255"/>
                  </a:lnTo>
                  <a:lnTo>
                    <a:pt x="28" y="14255"/>
                  </a:lnTo>
                  <a:lnTo>
                    <a:pt x="82" y="14692"/>
                  </a:lnTo>
                  <a:lnTo>
                    <a:pt x="192" y="15238"/>
                  </a:lnTo>
                  <a:lnTo>
                    <a:pt x="301" y="15894"/>
                  </a:lnTo>
                  <a:lnTo>
                    <a:pt x="465" y="16604"/>
                  </a:lnTo>
                  <a:lnTo>
                    <a:pt x="683" y="17423"/>
                  </a:lnTo>
                  <a:lnTo>
                    <a:pt x="902" y="18297"/>
                  </a:lnTo>
                  <a:lnTo>
                    <a:pt x="1175" y="19198"/>
                  </a:lnTo>
                  <a:lnTo>
                    <a:pt x="1475" y="20126"/>
                  </a:lnTo>
                  <a:lnTo>
                    <a:pt x="1803" y="21082"/>
                  </a:lnTo>
                  <a:lnTo>
                    <a:pt x="2185" y="22038"/>
                  </a:lnTo>
                  <a:lnTo>
                    <a:pt x="2567" y="22939"/>
                  </a:lnTo>
                  <a:lnTo>
                    <a:pt x="2977" y="23840"/>
                  </a:lnTo>
                  <a:lnTo>
                    <a:pt x="3414" y="24687"/>
                  </a:lnTo>
                  <a:lnTo>
                    <a:pt x="3905" y="25451"/>
                  </a:lnTo>
                  <a:lnTo>
                    <a:pt x="4151" y="25806"/>
                  </a:lnTo>
                  <a:lnTo>
                    <a:pt x="4397" y="26134"/>
                  </a:lnTo>
                  <a:lnTo>
                    <a:pt x="4643" y="26462"/>
                  </a:lnTo>
                  <a:lnTo>
                    <a:pt x="4916" y="26735"/>
                  </a:lnTo>
                  <a:lnTo>
                    <a:pt x="4916" y="26735"/>
                  </a:lnTo>
                  <a:lnTo>
                    <a:pt x="5462" y="27281"/>
                  </a:lnTo>
                  <a:lnTo>
                    <a:pt x="6063" y="27772"/>
                  </a:lnTo>
                  <a:lnTo>
                    <a:pt x="6691" y="28264"/>
                  </a:lnTo>
                  <a:lnTo>
                    <a:pt x="7346" y="28701"/>
                  </a:lnTo>
                  <a:lnTo>
                    <a:pt x="8029" y="29111"/>
                  </a:lnTo>
                  <a:lnTo>
                    <a:pt x="8712" y="29520"/>
                  </a:lnTo>
                  <a:lnTo>
                    <a:pt x="9422" y="29875"/>
                  </a:lnTo>
                  <a:lnTo>
                    <a:pt x="10104" y="30203"/>
                  </a:lnTo>
                  <a:lnTo>
                    <a:pt x="10760" y="30503"/>
                  </a:lnTo>
                  <a:lnTo>
                    <a:pt x="11415" y="30749"/>
                  </a:lnTo>
                  <a:lnTo>
                    <a:pt x="12016" y="30995"/>
                  </a:lnTo>
                  <a:lnTo>
                    <a:pt x="12589" y="31186"/>
                  </a:lnTo>
                  <a:lnTo>
                    <a:pt x="13108" y="31323"/>
                  </a:lnTo>
                  <a:lnTo>
                    <a:pt x="13572" y="31459"/>
                  </a:lnTo>
                  <a:lnTo>
                    <a:pt x="13955" y="31514"/>
                  </a:lnTo>
                  <a:lnTo>
                    <a:pt x="14282" y="31568"/>
                  </a:lnTo>
                  <a:lnTo>
                    <a:pt x="14282" y="31568"/>
                  </a:lnTo>
                  <a:lnTo>
                    <a:pt x="14610" y="31568"/>
                  </a:lnTo>
                  <a:lnTo>
                    <a:pt x="15020" y="31514"/>
                  </a:lnTo>
                  <a:lnTo>
                    <a:pt x="15539" y="31432"/>
                  </a:lnTo>
                  <a:lnTo>
                    <a:pt x="16139" y="31268"/>
                  </a:lnTo>
                  <a:lnTo>
                    <a:pt x="16822" y="31077"/>
                  </a:lnTo>
                  <a:lnTo>
                    <a:pt x="17532" y="30804"/>
                  </a:lnTo>
                  <a:lnTo>
                    <a:pt x="18297" y="30476"/>
                  </a:lnTo>
                  <a:lnTo>
                    <a:pt x="19089" y="30066"/>
                  </a:lnTo>
                  <a:lnTo>
                    <a:pt x="19908" y="29575"/>
                  </a:lnTo>
                  <a:lnTo>
                    <a:pt x="20290" y="29329"/>
                  </a:lnTo>
                  <a:lnTo>
                    <a:pt x="20700" y="29029"/>
                  </a:lnTo>
                  <a:lnTo>
                    <a:pt x="21109" y="28728"/>
                  </a:lnTo>
                  <a:lnTo>
                    <a:pt x="21519" y="28401"/>
                  </a:lnTo>
                  <a:lnTo>
                    <a:pt x="21929" y="28046"/>
                  </a:lnTo>
                  <a:lnTo>
                    <a:pt x="22311" y="27663"/>
                  </a:lnTo>
                  <a:lnTo>
                    <a:pt x="22693" y="27281"/>
                  </a:lnTo>
                  <a:lnTo>
                    <a:pt x="23076" y="26871"/>
                  </a:lnTo>
                  <a:lnTo>
                    <a:pt x="23431" y="26434"/>
                  </a:lnTo>
                  <a:lnTo>
                    <a:pt x="23786" y="25970"/>
                  </a:lnTo>
                  <a:lnTo>
                    <a:pt x="24113" y="25479"/>
                  </a:lnTo>
                  <a:lnTo>
                    <a:pt x="24441" y="24960"/>
                  </a:lnTo>
                  <a:lnTo>
                    <a:pt x="24741" y="24414"/>
                  </a:lnTo>
                  <a:lnTo>
                    <a:pt x="25042" y="23840"/>
                  </a:lnTo>
                  <a:lnTo>
                    <a:pt x="25042" y="23840"/>
                  </a:lnTo>
                  <a:lnTo>
                    <a:pt x="25178" y="23512"/>
                  </a:lnTo>
                  <a:lnTo>
                    <a:pt x="25260" y="23157"/>
                  </a:lnTo>
                  <a:lnTo>
                    <a:pt x="25342" y="22802"/>
                  </a:lnTo>
                  <a:lnTo>
                    <a:pt x="25397" y="22447"/>
                  </a:lnTo>
                  <a:lnTo>
                    <a:pt x="25424" y="22065"/>
                  </a:lnTo>
                  <a:lnTo>
                    <a:pt x="25451" y="21737"/>
                  </a:lnTo>
                  <a:lnTo>
                    <a:pt x="25424" y="21027"/>
                  </a:lnTo>
                  <a:lnTo>
                    <a:pt x="25342" y="20345"/>
                  </a:lnTo>
                  <a:lnTo>
                    <a:pt x="25206" y="19717"/>
                  </a:lnTo>
                  <a:lnTo>
                    <a:pt x="25096" y="19116"/>
                  </a:lnTo>
                  <a:lnTo>
                    <a:pt x="24960" y="18570"/>
                  </a:lnTo>
                  <a:lnTo>
                    <a:pt x="24960" y="18570"/>
                  </a:lnTo>
                  <a:lnTo>
                    <a:pt x="24796" y="17996"/>
                  </a:lnTo>
                  <a:lnTo>
                    <a:pt x="24714" y="17532"/>
                  </a:lnTo>
                  <a:lnTo>
                    <a:pt x="24714" y="17532"/>
                  </a:lnTo>
                  <a:lnTo>
                    <a:pt x="24714" y="17286"/>
                  </a:lnTo>
                  <a:lnTo>
                    <a:pt x="24741" y="17041"/>
                  </a:lnTo>
                  <a:lnTo>
                    <a:pt x="24823" y="16412"/>
                  </a:lnTo>
                  <a:lnTo>
                    <a:pt x="24960" y="15702"/>
                  </a:lnTo>
                  <a:lnTo>
                    <a:pt x="25124" y="14938"/>
                  </a:lnTo>
                  <a:lnTo>
                    <a:pt x="25124" y="14938"/>
                  </a:lnTo>
                  <a:lnTo>
                    <a:pt x="25288" y="14255"/>
                  </a:lnTo>
                  <a:lnTo>
                    <a:pt x="25424" y="13572"/>
                  </a:lnTo>
                  <a:lnTo>
                    <a:pt x="25506" y="12944"/>
                  </a:lnTo>
                  <a:lnTo>
                    <a:pt x="25561" y="12398"/>
                  </a:lnTo>
                  <a:lnTo>
                    <a:pt x="25561" y="12398"/>
                  </a:lnTo>
                  <a:lnTo>
                    <a:pt x="25588" y="12070"/>
                  </a:lnTo>
                  <a:lnTo>
                    <a:pt x="25588" y="11715"/>
                  </a:lnTo>
                  <a:lnTo>
                    <a:pt x="25561" y="11279"/>
                  </a:lnTo>
                  <a:lnTo>
                    <a:pt x="25533" y="10787"/>
                  </a:lnTo>
                  <a:lnTo>
                    <a:pt x="25451" y="10268"/>
                  </a:lnTo>
                  <a:lnTo>
                    <a:pt x="25369" y="9695"/>
                  </a:lnTo>
                  <a:lnTo>
                    <a:pt x="25260" y="9094"/>
                  </a:lnTo>
                  <a:lnTo>
                    <a:pt x="25096" y="8466"/>
                  </a:lnTo>
                  <a:lnTo>
                    <a:pt x="24905" y="7838"/>
                  </a:lnTo>
                  <a:lnTo>
                    <a:pt x="24687" y="7155"/>
                  </a:lnTo>
                  <a:lnTo>
                    <a:pt x="24414" y="6500"/>
                  </a:lnTo>
                  <a:lnTo>
                    <a:pt x="24086" y="5844"/>
                  </a:lnTo>
                  <a:lnTo>
                    <a:pt x="23704" y="5162"/>
                  </a:lnTo>
                  <a:lnTo>
                    <a:pt x="23267" y="4534"/>
                  </a:lnTo>
                  <a:lnTo>
                    <a:pt x="22803" y="3905"/>
                  </a:lnTo>
                  <a:lnTo>
                    <a:pt x="22529" y="3578"/>
                  </a:lnTo>
                  <a:lnTo>
                    <a:pt x="22256" y="3277"/>
                  </a:lnTo>
                  <a:lnTo>
                    <a:pt x="22256" y="3277"/>
                  </a:lnTo>
                  <a:lnTo>
                    <a:pt x="21847" y="2895"/>
                  </a:lnTo>
                  <a:lnTo>
                    <a:pt x="21410" y="2513"/>
                  </a:lnTo>
                  <a:lnTo>
                    <a:pt x="20946" y="2158"/>
                  </a:lnTo>
                  <a:lnTo>
                    <a:pt x="20481" y="1857"/>
                  </a:lnTo>
                  <a:lnTo>
                    <a:pt x="19990" y="1557"/>
                  </a:lnTo>
                  <a:lnTo>
                    <a:pt x="19498" y="1284"/>
                  </a:lnTo>
                  <a:lnTo>
                    <a:pt x="18952" y="1038"/>
                  </a:lnTo>
                  <a:lnTo>
                    <a:pt x="18406" y="820"/>
                  </a:lnTo>
                  <a:lnTo>
                    <a:pt x="17833" y="628"/>
                  </a:lnTo>
                  <a:lnTo>
                    <a:pt x="17259" y="465"/>
                  </a:lnTo>
                  <a:lnTo>
                    <a:pt x="16658" y="328"/>
                  </a:lnTo>
                  <a:lnTo>
                    <a:pt x="16030" y="192"/>
                  </a:lnTo>
                  <a:lnTo>
                    <a:pt x="15375" y="110"/>
                  </a:lnTo>
                  <a:lnTo>
                    <a:pt x="14719" y="55"/>
                  </a:lnTo>
                  <a:lnTo>
                    <a:pt x="14037" y="0"/>
                  </a:lnTo>
                  <a:lnTo>
                    <a:pt x="13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231;p47">
              <a:extLst>
                <a:ext uri="{FF2B5EF4-FFF2-40B4-BE49-F238E27FC236}">
                  <a16:creationId xmlns:a16="http://schemas.microsoft.com/office/drawing/2014/main" id="{387A04A8-A1D0-9956-E6FE-71B5B496DA7F}"/>
                </a:ext>
              </a:extLst>
            </p:cNvPr>
            <p:cNvSpPr/>
            <p:nvPr/>
          </p:nvSpPr>
          <p:spPr>
            <a:xfrm>
              <a:off x="4445325" y="1320500"/>
              <a:ext cx="73075" cy="73075"/>
            </a:xfrm>
            <a:custGeom>
              <a:avLst/>
              <a:gdLst/>
              <a:ahLst/>
              <a:cxnLst/>
              <a:rect l="l" t="t" r="r" b="b"/>
              <a:pathLst>
                <a:path w="2923" h="2923" extrusionOk="0">
                  <a:moveTo>
                    <a:pt x="1448" y="0"/>
                  </a:moveTo>
                  <a:lnTo>
                    <a:pt x="1148" y="27"/>
                  </a:lnTo>
                  <a:lnTo>
                    <a:pt x="875" y="137"/>
                  </a:lnTo>
                  <a:lnTo>
                    <a:pt x="629" y="273"/>
                  </a:lnTo>
                  <a:lnTo>
                    <a:pt x="411" y="437"/>
                  </a:lnTo>
                  <a:lnTo>
                    <a:pt x="247" y="656"/>
                  </a:lnTo>
                  <a:lnTo>
                    <a:pt x="110" y="929"/>
                  </a:lnTo>
                  <a:lnTo>
                    <a:pt x="28" y="1202"/>
                  </a:lnTo>
                  <a:lnTo>
                    <a:pt x="1" y="1502"/>
                  </a:lnTo>
                  <a:lnTo>
                    <a:pt x="28" y="1775"/>
                  </a:lnTo>
                  <a:lnTo>
                    <a:pt x="110" y="2048"/>
                  </a:lnTo>
                  <a:lnTo>
                    <a:pt x="274" y="2294"/>
                  </a:lnTo>
                  <a:lnTo>
                    <a:pt x="438" y="2513"/>
                  </a:lnTo>
                  <a:lnTo>
                    <a:pt x="656" y="2704"/>
                  </a:lnTo>
                  <a:lnTo>
                    <a:pt x="902" y="2813"/>
                  </a:lnTo>
                  <a:lnTo>
                    <a:pt x="1202" y="2895"/>
                  </a:lnTo>
                  <a:lnTo>
                    <a:pt x="1476" y="2922"/>
                  </a:lnTo>
                  <a:lnTo>
                    <a:pt x="1776" y="2895"/>
                  </a:lnTo>
                  <a:lnTo>
                    <a:pt x="2049" y="2813"/>
                  </a:lnTo>
                  <a:lnTo>
                    <a:pt x="2295" y="2676"/>
                  </a:lnTo>
                  <a:lnTo>
                    <a:pt x="2513" y="2485"/>
                  </a:lnTo>
                  <a:lnTo>
                    <a:pt x="2677" y="2267"/>
                  </a:lnTo>
                  <a:lnTo>
                    <a:pt x="2814" y="2021"/>
                  </a:lnTo>
                  <a:lnTo>
                    <a:pt x="2896" y="1748"/>
                  </a:lnTo>
                  <a:lnTo>
                    <a:pt x="2923" y="1448"/>
                  </a:lnTo>
                  <a:lnTo>
                    <a:pt x="2896" y="1147"/>
                  </a:lnTo>
                  <a:lnTo>
                    <a:pt x="2814" y="874"/>
                  </a:lnTo>
                  <a:lnTo>
                    <a:pt x="2650" y="628"/>
                  </a:lnTo>
                  <a:lnTo>
                    <a:pt x="2486" y="410"/>
                  </a:lnTo>
                  <a:lnTo>
                    <a:pt x="2267" y="246"/>
                  </a:lnTo>
                  <a:lnTo>
                    <a:pt x="2022" y="109"/>
                  </a:lnTo>
                  <a:lnTo>
                    <a:pt x="1721" y="27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232;p47">
              <a:extLst>
                <a:ext uri="{FF2B5EF4-FFF2-40B4-BE49-F238E27FC236}">
                  <a16:creationId xmlns:a16="http://schemas.microsoft.com/office/drawing/2014/main" id="{5DEAFBE3-A201-97BB-68D9-7A40816F1FCB}"/>
                </a:ext>
              </a:extLst>
            </p:cNvPr>
            <p:cNvSpPr/>
            <p:nvPr/>
          </p:nvSpPr>
          <p:spPr>
            <a:xfrm>
              <a:off x="4689750" y="1316400"/>
              <a:ext cx="73075" cy="73075"/>
            </a:xfrm>
            <a:custGeom>
              <a:avLst/>
              <a:gdLst/>
              <a:ahLst/>
              <a:cxnLst/>
              <a:rect l="l" t="t" r="r" b="b"/>
              <a:pathLst>
                <a:path w="2923" h="2923" extrusionOk="0">
                  <a:moveTo>
                    <a:pt x="1447" y="0"/>
                  </a:moveTo>
                  <a:lnTo>
                    <a:pt x="1147" y="28"/>
                  </a:lnTo>
                  <a:lnTo>
                    <a:pt x="874" y="137"/>
                  </a:lnTo>
                  <a:lnTo>
                    <a:pt x="628" y="273"/>
                  </a:lnTo>
                  <a:lnTo>
                    <a:pt x="410" y="465"/>
                  </a:lnTo>
                  <a:lnTo>
                    <a:pt x="246" y="683"/>
                  </a:lnTo>
                  <a:lnTo>
                    <a:pt x="109" y="929"/>
                  </a:lnTo>
                  <a:lnTo>
                    <a:pt x="27" y="1202"/>
                  </a:lnTo>
                  <a:lnTo>
                    <a:pt x="0" y="1502"/>
                  </a:lnTo>
                  <a:lnTo>
                    <a:pt x="55" y="1775"/>
                  </a:lnTo>
                  <a:lnTo>
                    <a:pt x="137" y="2076"/>
                  </a:lnTo>
                  <a:lnTo>
                    <a:pt x="273" y="2322"/>
                  </a:lnTo>
                  <a:lnTo>
                    <a:pt x="464" y="2513"/>
                  </a:lnTo>
                  <a:lnTo>
                    <a:pt x="683" y="2704"/>
                  </a:lnTo>
                  <a:lnTo>
                    <a:pt x="929" y="2840"/>
                  </a:lnTo>
                  <a:lnTo>
                    <a:pt x="1202" y="2922"/>
                  </a:lnTo>
                  <a:lnTo>
                    <a:pt x="1502" y="2922"/>
                  </a:lnTo>
                  <a:lnTo>
                    <a:pt x="1802" y="2895"/>
                  </a:lnTo>
                  <a:lnTo>
                    <a:pt x="2076" y="2813"/>
                  </a:lnTo>
                  <a:lnTo>
                    <a:pt x="2321" y="2677"/>
                  </a:lnTo>
                  <a:lnTo>
                    <a:pt x="2512" y="2485"/>
                  </a:lnTo>
                  <a:lnTo>
                    <a:pt x="2704" y="2267"/>
                  </a:lnTo>
                  <a:lnTo>
                    <a:pt x="2840" y="2021"/>
                  </a:lnTo>
                  <a:lnTo>
                    <a:pt x="2922" y="1748"/>
                  </a:lnTo>
                  <a:lnTo>
                    <a:pt x="2922" y="1448"/>
                  </a:lnTo>
                  <a:lnTo>
                    <a:pt x="2895" y="1147"/>
                  </a:lnTo>
                  <a:lnTo>
                    <a:pt x="2813" y="874"/>
                  </a:lnTo>
                  <a:lnTo>
                    <a:pt x="2676" y="628"/>
                  </a:lnTo>
                  <a:lnTo>
                    <a:pt x="2485" y="410"/>
                  </a:lnTo>
                  <a:lnTo>
                    <a:pt x="2267" y="246"/>
                  </a:lnTo>
                  <a:lnTo>
                    <a:pt x="2021" y="110"/>
                  </a:lnTo>
                  <a:lnTo>
                    <a:pt x="1748" y="28"/>
                  </a:lnTo>
                  <a:lnTo>
                    <a:pt x="144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233;p47">
              <a:extLst>
                <a:ext uri="{FF2B5EF4-FFF2-40B4-BE49-F238E27FC236}">
                  <a16:creationId xmlns:a16="http://schemas.microsoft.com/office/drawing/2014/main" id="{8DD29BA0-63DB-F881-88C1-42E87CB0E4E1}"/>
                </a:ext>
              </a:extLst>
            </p:cNvPr>
            <p:cNvSpPr/>
            <p:nvPr/>
          </p:nvSpPr>
          <p:spPr>
            <a:xfrm>
              <a:off x="4413250" y="1235150"/>
              <a:ext cx="116775" cy="37575"/>
            </a:xfrm>
            <a:custGeom>
              <a:avLst/>
              <a:gdLst/>
              <a:ahLst/>
              <a:cxnLst/>
              <a:rect l="l" t="t" r="r" b="b"/>
              <a:pathLst>
                <a:path w="4671" h="1503" extrusionOk="0">
                  <a:moveTo>
                    <a:pt x="2786" y="1"/>
                  </a:moveTo>
                  <a:lnTo>
                    <a:pt x="2376" y="28"/>
                  </a:lnTo>
                  <a:lnTo>
                    <a:pt x="2021" y="83"/>
                  </a:lnTo>
                  <a:lnTo>
                    <a:pt x="1666" y="192"/>
                  </a:lnTo>
                  <a:lnTo>
                    <a:pt x="1366" y="328"/>
                  </a:lnTo>
                  <a:lnTo>
                    <a:pt x="1065" y="465"/>
                  </a:lnTo>
                  <a:lnTo>
                    <a:pt x="820" y="601"/>
                  </a:lnTo>
                  <a:lnTo>
                    <a:pt x="410" y="902"/>
                  </a:lnTo>
                  <a:lnTo>
                    <a:pt x="137" y="1120"/>
                  </a:lnTo>
                  <a:lnTo>
                    <a:pt x="55" y="1202"/>
                  </a:lnTo>
                  <a:lnTo>
                    <a:pt x="0" y="1257"/>
                  </a:lnTo>
                  <a:lnTo>
                    <a:pt x="0" y="1339"/>
                  </a:lnTo>
                  <a:lnTo>
                    <a:pt x="28" y="1393"/>
                  </a:lnTo>
                  <a:lnTo>
                    <a:pt x="55" y="1448"/>
                  </a:lnTo>
                  <a:lnTo>
                    <a:pt x="110" y="1503"/>
                  </a:lnTo>
                  <a:lnTo>
                    <a:pt x="246" y="1503"/>
                  </a:lnTo>
                  <a:lnTo>
                    <a:pt x="301" y="1448"/>
                  </a:lnTo>
                  <a:lnTo>
                    <a:pt x="410" y="1339"/>
                  </a:lnTo>
                  <a:lnTo>
                    <a:pt x="656" y="1148"/>
                  </a:lnTo>
                  <a:lnTo>
                    <a:pt x="1038" y="875"/>
                  </a:lnTo>
                  <a:lnTo>
                    <a:pt x="1257" y="765"/>
                  </a:lnTo>
                  <a:lnTo>
                    <a:pt x="1530" y="629"/>
                  </a:lnTo>
                  <a:lnTo>
                    <a:pt x="1803" y="520"/>
                  </a:lnTo>
                  <a:lnTo>
                    <a:pt x="2103" y="438"/>
                  </a:lnTo>
                  <a:lnTo>
                    <a:pt x="2458" y="383"/>
                  </a:lnTo>
                  <a:lnTo>
                    <a:pt x="2813" y="328"/>
                  </a:lnTo>
                  <a:lnTo>
                    <a:pt x="3168" y="356"/>
                  </a:lnTo>
                  <a:lnTo>
                    <a:pt x="3578" y="410"/>
                  </a:lnTo>
                  <a:lnTo>
                    <a:pt x="3987" y="520"/>
                  </a:lnTo>
                  <a:lnTo>
                    <a:pt x="4397" y="711"/>
                  </a:lnTo>
                  <a:lnTo>
                    <a:pt x="4479" y="738"/>
                  </a:lnTo>
                  <a:lnTo>
                    <a:pt x="4534" y="711"/>
                  </a:lnTo>
                  <a:lnTo>
                    <a:pt x="4588" y="683"/>
                  </a:lnTo>
                  <a:lnTo>
                    <a:pt x="4643" y="629"/>
                  </a:lnTo>
                  <a:lnTo>
                    <a:pt x="4670" y="547"/>
                  </a:lnTo>
                  <a:lnTo>
                    <a:pt x="4643" y="492"/>
                  </a:lnTo>
                  <a:lnTo>
                    <a:pt x="4615" y="438"/>
                  </a:lnTo>
                  <a:lnTo>
                    <a:pt x="4561" y="383"/>
                  </a:lnTo>
                  <a:lnTo>
                    <a:pt x="4097" y="192"/>
                  </a:lnTo>
                  <a:lnTo>
                    <a:pt x="3632" y="55"/>
                  </a:lnTo>
                  <a:lnTo>
                    <a:pt x="319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234;p47">
              <a:extLst>
                <a:ext uri="{FF2B5EF4-FFF2-40B4-BE49-F238E27FC236}">
                  <a16:creationId xmlns:a16="http://schemas.microsoft.com/office/drawing/2014/main" id="{DCB81B8A-5A0B-4E6A-B220-3A72744AFBC1}"/>
                </a:ext>
              </a:extLst>
            </p:cNvPr>
            <p:cNvSpPr/>
            <p:nvPr/>
          </p:nvSpPr>
          <p:spPr>
            <a:xfrm>
              <a:off x="4667200" y="1233800"/>
              <a:ext cx="117450" cy="36200"/>
            </a:xfrm>
            <a:custGeom>
              <a:avLst/>
              <a:gdLst/>
              <a:ahLst/>
              <a:cxnLst/>
              <a:rect l="l" t="t" r="r" b="b"/>
              <a:pathLst>
                <a:path w="4698" h="1448" extrusionOk="0">
                  <a:moveTo>
                    <a:pt x="1858" y="0"/>
                  </a:moveTo>
                  <a:lnTo>
                    <a:pt x="1448" y="27"/>
                  </a:lnTo>
                  <a:lnTo>
                    <a:pt x="1011" y="109"/>
                  </a:lnTo>
                  <a:lnTo>
                    <a:pt x="574" y="246"/>
                  </a:lnTo>
                  <a:lnTo>
                    <a:pt x="110" y="464"/>
                  </a:lnTo>
                  <a:lnTo>
                    <a:pt x="56" y="492"/>
                  </a:lnTo>
                  <a:lnTo>
                    <a:pt x="1" y="546"/>
                  </a:lnTo>
                  <a:lnTo>
                    <a:pt x="1" y="628"/>
                  </a:lnTo>
                  <a:lnTo>
                    <a:pt x="28" y="683"/>
                  </a:lnTo>
                  <a:lnTo>
                    <a:pt x="83" y="765"/>
                  </a:lnTo>
                  <a:lnTo>
                    <a:pt x="138" y="792"/>
                  </a:lnTo>
                  <a:lnTo>
                    <a:pt x="192" y="792"/>
                  </a:lnTo>
                  <a:lnTo>
                    <a:pt x="274" y="765"/>
                  </a:lnTo>
                  <a:lnTo>
                    <a:pt x="684" y="574"/>
                  </a:lnTo>
                  <a:lnTo>
                    <a:pt x="1093" y="464"/>
                  </a:lnTo>
                  <a:lnTo>
                    <a:pt x="1476" y="382"/>
                  </a:lnTo>
                  <a:lnTo>
                    <a:pt x="1858" y="355"/>
                  </a:lnTo>
                  <a:lnTo>
                    <a:pt x="2213" y="382"/>
                  </a:lnTo>
                  <a:lnTo>
                    <a:pt x="2541" y="410"/>
                  </a:lnTo>
                  <a:lnTo>
                    <a:pt x="2868" y="492"/>
                  </a:lnTo>
                  <a:lnTo>
                    <a:pt x="3141" y="601"/>
                  </a:lnTo>
                  <a:lnTo>
                    <a:pt x="3414" y="710"/>
                  </a:lnTo>
                  <a:lnTo>
                    <a:pt x="3633" y="847"/>
                  </a:lnTo>
                  <a:lnTo>
                    <a:pt x="4015" y="1092"/>
                  </a:lnTo>
                  <a:lnTo>
                    <a:pt x="4288" y="1284"/>
                  </a:lnTo>
                  <a:lnTo>
                    <a:pt x="4370" y="1393"/>
                  </a:lnTo>
                  <a:lnTo>
                    <a:pt x="4452" y="1420"/>
                  </a:lnTo>
                  <a:lnTo>
                    <a:pt x="4507" y="1447"/>
                  </a:lnTo>
                  <a:lnTo>
                    <a:pt x="4589" y="1420"/>
                  </a:lnTo>
                  <a:lnTo>
                    <a:pt x="4643" y="1393"/>
                  </a:lnTo>
                  <a:lnTo>
                    <a:pt x="4671" y="1311"/>
                  </a:lnTo>
                  <a:lnTo>
                    <a:pt x="4698" y="1256"/>
                  </a:lnTo>
                  <a:lnTo>
                    <a:pt x="4671" y="1174"/>
                  </a:lnTo>
                  <a:lnTo>
                    <a:pt x="4643" y="1120"/>
                  </a:lnTo>
                  <a:lnTo>
                    <a:pt x="4534" y="1038"/>
                  </a:lnTo>
                  <a:lnTo>
                    <a:pt x="4261" y="819"/>
                  </a:lnTo>
                  <a:lnTo>
                    <a:pt x="3851" y="546"/>
                  </a:lnTo>
                  <a:lnTo>
                    <a:pt x="3578" y="410"/>
                  </a:lnTo>
                  <a:lnTo>
                    <a:pt x="3305" y="300"/>
                  </a:lnTo>
                  <a:lnTo>
                    <a:pt x="2978" y="164"/>
                  </a:lnTo>
                  <a:lnTo>
                    <a:pt x="2623" y="82"/>
                  </a:lnTo>
                  <a:lnTo>
                    <a:pt x="2268" y="27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235;p47">
              <a:extLst>
                <a:ext uri="{FF2B5EF4-FFF2-40B4-BE49-F238E27FC236}">
                  <a16:creationId xmlns:a16="http://schemas.microsoft.com/office/drawing/2014/main" id="{09A3B9EE-8492-EE3D-805D-EE34272DA38F}"/>
                </a:ext>
              </a:extLst>
            </p:cNvPr>
            <p:cNvSpPr/>
            <p:nvPr/>
          </p:nvSpPr>
          <p:spPr>
            <a:xfrm>
              <a:off x="4428275" y="1320500"/>
              <a:ext cx="28700" cy="36200"/>
            </a:xfrm>
            <a:custGeom>
              <a:avLst/>
              <a:gdLst/>
              <a:ahLst/>
              <a:cxnLst/>
              <a:rect l="l" t="t" r="r" b="b"/>
              <a:pathLst>
                <a:path w="1148" h="1448" extrusionOk="0">
                  <a:moveTo>
                    <a:pt x="0" y="0"/>
                  </a:moveTo>
                  <a:lnTo>
                    <a:pt x="1120" y="1448"/>
                  </a:lnTo>
                  <a:lnTo>
                    <a:pt x="1147" y="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236;p47">
              <a:extLst>
                <a:ext uri="{FF2B5EF4-FFF2-40B4-BE49-F238E27FC236}">
                  <a16:creationId xmlns:a16="http://schemas.microsoft.com/office/drawing/2014/main" id="{13F3C540-24FB-7EF2-D05F-1E003B4F8500}"/>
                </a:ext>
              </a:extLst>
            </p:cNvPr>
            <p:cNvSpPr/>
            <p:nvPr/>
          </p:nvSpPr>
          <p:spPr>
            <a:xfrm>
              <a:off x="4752550" y="1323225"/>
              <a:ext cx="33475" cy="29375"/>
            </a:xfrm>
            <a:custGeom>
              <a:avLst/>
              <a:gdLst/>
              <a:ahLst/>
              <a:cxnLst/>
              <a:rect l="l" t="t" r="r" b="b"/>
              <a:pathLst>
                <a:path w="1339" h="1175" extrusionOk="0">
                  <a:moveTo>
                    <a:pt x="1339" y="0"/>
                  </a:moveTo>
                  <a:lnTo>
                    <a:pt x="0" y="574"/>
                  </a:lnTo>
                  <a:lnTo>
                    <a:pt x="192" y="1175"/>
                  </a:lnTo>
                  <a:lnTo>
                    <a:pt x="133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237;p47">
              <a:extLst>
                <a:ext uri="{FF2B5EF4-FFF2-40B4-BE49-F238E27FC236}">
                  <a16:creationId xmlns:a16="http://schemas.microsoft.com/office/drawing/2014/main" id="{C1E86ED2-6B17-03ED-181C-48A4FF0AA4F3}"/>
                </a:ext>
              </a:extLst>
            </p:cNvPr>
            <p:cNvSpPr/>
            <p:nvPr/>
          </p:nvSpPr>
          <p:spPr>
            <a:xfrm>
              <a:off x="4617375" y="1376475"/>
              <a:ext cx="62825" cy="109925"/>
            </a:xfrm>
            <a:custGeom>
              <a:avLst/>
              <a:gdLst/>
              <a:ahLst/>
              <a:cxnLst/>
              <a:rect l="l" t="t" r="r" b="b"/>
              <a:pathLst>
                <a:path w="2513" h="4397" extrusionOk="0">
                  <a:moveTo>
                    <a:pt x="164" y="0"/>
                  </a:moveTo>
                  <a:lnTo>
                    <a:pt x="110" y="28"/>
                  </a:lnTo>
                  <a:lnTo>
                    <a:pt x="28" y="55"/>
                  </a:lnTo>
                  <a:lnTo>
                    <a:pt x="1" y="110"/>
                  </a:lnTo>
                  <a:lnTo>
                    <a:pt x="1" y="192"/>
                  </a:lnTo>
                  <a:lnTo>
                    <a:pt x="1" y="246"/>
                  </a:lnTo>
                  <a:lnTo>
                    <a:pt x="164" y="519"/>
                  </a:lnTo>
                  <a:lnTo>
                    <a:pt x="328" y="792"/>
                  </a:lnTo>
                  <a:lnTo>
                    <a:pt x="574" y="1093"/>
                  </a:lnTo>
                  <a:lnTo>
                    <a:pt x="874" y="1393"/>
                  </a:lnTo>
                  <a:lnTo>
                    <a:pt x="1038" y="1557"/>
                  </a:lnTo>
                  <a:lnTo>
                    <a:pt x="1229" y="1694"/>
                  </a:lnTo>
                  <a:lnTo>
                    <a:pt x="1421" y="1830"/>
                  </a:lnTo>
                  <a:lnTo>
                    <a:pt x="1639" y="1939"/>
                  </a:lnTo>
                  <a:lnTo>
                    <a:pt x="1857" y="2021"/>
                  </a:lnTo>
                  <a:lnTo>
                    <a:pt x="2103" y="2103"/>
                  </a:lnTo>
                  <a:lnTo>
                    <a:pt x="1939" y="2513"/>
                  </a:lnTo>
                  <a:lnTo>
                    <a:pt x="1830" y="2786"/>
                  </a:lnTo>
                  <a:lnTo>
                    <a:pt x="1666" y="3059"/>
                  </a:lnTo>
                  <a:lnTo>
                    <a:pt x="1502" y="3359"/>
                  </a:lnTo>
                  <a:lnTo>
                    <a:pt x="1257" y="3632"/>
                  </a:lnTo>
                  <a:lnTo>
                    <a:pt x="1011" y="3851"/>
                  </a:lnTo>
                  <a:lnTo>
                    <a:pt x="874" y="3960"/>
                  </a:lnTo>
                  <a:lnTo>
                    <a:pt x="711" y="4069"/>
                  </a:lnTo>
                  <a:lnTo>
                    <a:pt x="656" y="4097"/>
                  </a:lnTo>
                  <a:lnTo>
                    <a:pt x="629" y="4151"/>
                  </a:lnTo>
                  <a:lnTo>
                    <a:pt x="601" y="4233"/>
                  </a:lnTo>
                  <a:lnTo>
                    <a:pt x="629" y="4288"/>
                  </a:lnTo>
                  <a:lnTo>
                    <a:pt x="711" y="4370"/>
                  </a:lnTo>
                  <a:lnTo>
                    <a:pt x="792" y="4397"/>
                  </a:lnTo>
                  <a:lnTo>
                    <a:pt x="874" y="4370"/>
                  </a:lnTo>
                  <a:lnTo>
                    <a:pt x="1093" y="4233"/>
                  </a:lnTo>
                  <a:lnTo>
                    <a:pt x="1284" y="4097"/>
                  </a:lnTo>
                  <a:lnTo>
                    <a:pt x="1475" y="3933"/>
                  </a:lnTo>
                  <a:lnTo>
                    <a:pt x="1639" y="3742"/>
                  </a:lnTo>
                  <a:lnTo>
                    <a:pt x="1803" y="3550"/>
                  </a:lnTo>
                  <a:lnTo>
                    <a:pt x="1912" y="3359"/>
                  </a:lnTo>
                  <a:lnTo>
                    <a:pt x="2131" y="2977"/>
                  </a:lnTo>
                  <a:lnTo>
                    <a:pt x="2294" y="2595"/>
                  </a:lnTo>
                  <a:lnTo>
                    <a:pt x="2404" y="2294"/>
                  </a:lnTo>
                  <a:lnTo>
                    <a:pt x="2513" y="1994"/>
                  </a:lnTo>
                  <a:lnTo>
                    <a:pt x="2513" y="1912"/>
                  </a:lnTo>
                  <a:lnTo>
                    <a:pt x="2486" y="1830"/>
                  </a:lnTo>
                  <a:lnTo>
                    <a:pt x="2431" y="1803"/>
                  </a:lnTo>
                  <a:lnTo>
                    <a:pt x="2349" y="1775"/>
                  </a:lnTo>
                  <a:lnTo>
                    <a:pt x="2131" y="1721"/>
                  </a:lnTo>
                  <a:lnTo>
                    <a:pt x="1912" y="1666"/>
                  </a:lnTo>
                  <a:lnTo>
                    <a:pt x="1694" y="1557"/>
                  </a:lnTo>
                  <a:lnTo>
                    <a:pt x="1502" y="1448"/>
                  </a:lnTo>
                  <a:lnTo>
                    <a:pt x="1311" y="1311"/>
                  </a:lnTo>
                  <a:lnTo>
                    <a:pt x="1147" y="1175"/>
                  </a:lnTo>
                  <a:lnTo>
                    <a:pt x="874" y="874"/>
                  </a:lnTo>
                  <a:lnTo>
                    <a:pt x="656" y="601"/>
                  </a:lnTo>
                  <a:lnTo>
                    <a:pt x="465" y="355"/>
                  </a:lnTo>
                  <a:lnTo>
                    <a:pt x="328" y="110"/>
                  </a:lnTo>
                  <a:lnTo>
                    <a:pt x="301" y="55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238;p47">
              <a:extLst>
                <a:ext uri="{FF2B5EF4-FFF2-40B4-BE49-F238E27FC236}">
                  <a16:creationId xmlns:a16="http://schemas.microsoft.com/office/drawing/2014/main" id="{E07564AD-D876-2DA0-E19B-4E2E55E47C86}"/>
                </a:ext>
              </a:extLst>
            </p:cNvPr>
            <p:cNvSpPr/>
            <p:nvPr/>
          </p:nvSpPr>
          <p:spPr>
            <a:xfrm>
              <a:off x="4493125" y="1497300"/>
              <a:ext cx="172075" cy="60800"/>
            </a:xfrm>
            <a:custGeom>
              <a:avLst/>
              <a:gdLst/>
              <a:ahLst/>
              <a:cxnLst/>
              <a:rect l="l" t="t" r="r" b="b"/>
              <a:pathLst>
                <a:path w="6883" h="2432" extrusionOk="0">
                  <a:moveTo>
                    <a:pt x="164" y="1"/>
                  </a:moveTo>
                  <a:lnTo>
                    <a:pt x="82" y="28"/>
                  </a:lnTo>
                  <a:lnTo>
                    <a:pt x="28" y="56"/>
                  </a:lnTo>
                  <a:lnTo>
                    <a:pt x="0" y="137"/>
                  </a:lnTo>
                  <a:lnTo>
                    <a:pt x="0" y="192"/>
                  </a:lnTo>
                  <a:lnTo>
                    <a:pt x="28" y="274"/>
                  </a:lnTo>
                  <a:lnTo>
                    <a:pt x="246" y="574"/>
                  </a:lnTo>
                  <a:lnTo>
                    <a:pt x="465" y="847"/>
                  </a:lnTo>
                  <a:lnTo>
                    <a:pt x="683" y="1093"/>
                  </a:lnTo>
                  <a:lnTo>
                    <a:pt x="929" y="1339"/>
                  </a:lnTo>
                  <a:lnTo>
                    <a:pt x="1175" y="1530"/>
                  </a:lnTo>
                  <a:lnTo>
                    <a:pt x="1420" y="1694"/>
                  </a:lnTo>
                  <a:lnTo>
                    <a:pt x="1666" y="1858"/>
                  </a:lnTo>
                  <a:lnTo>
                    <a:pt x="1939" y="1994"/>
                  </a:lnTo>
                  <a:lnTo>
                    <a:pt x="2185" y="2104"/>
                  </a:lnTo>
                  <a:lnTo>
                    <a:pt x="2458" y="2213"/>
                  </a:lnTo>
                  <a:lnTo>
                    <a:pt x="2731" y="2267"/>
                  </a:lnTo>
                  <a:lnTo>
                    <a:pt x="3004" y="2322"/>
                  </a:lnTo>
                  <a:lnTo>
                    <a:pt x="3550" y="2404"/>
                  </a:lnTo>
                  <a:lnTo>
                    <a:pt x="4069" y="2431"/>
                  </a:lnTo>
                  <a:lnTo>
                    <a:pt x="4616" y="2404"/>
                  </a:lnTo>
                  <a:lnTo>
                    <a:pt x="5107" y="2349"/>
                  </a:lnTo>
                  <a:lnTo>
                    <a:pt x="5544" y="2267"/>
                  </a:lnTo>
                  <a:lnTo>
                    <a:pt x="5954" y="2186"/>
                  </a:lnTo>
                  <a:lnTo>
                    <a:pt x="6527" y="1994"/>
                  </a:lnTo>
                  <a:lnTo>
                    <a:pt x="6773" y="1912"/>
                  </a:lnTo>
                  <a:lnTo>
                    <a:pt x="6827" y="1885"/>
                  </a:lnTo>
                  <a:lnTo>
                    <a:pt x="6855" y="1831"/>
                  </a:lnTo>
                  <a:lnTo>
                    <a:pt x="6882" y="1749"/>
                  </a:lnTo>
                  <a:lnTo>
                    <a:pt x="6855" y="1694"/>
                  </a:lnTo>
                  <a:lnTo>
                    <a:pt x="6827" y="1612"/>
                  </a:lnTo>
                  <a:lnTo>
                    <a:pt x="6746" y="1585"/>
                  </a:lnTo>
                  <a:lnTo>
                    <a:pt x="6609" y="1585"/>
                  </a:lnTo>
                  <a:lnTo>
                    <a:pt x="6391" y="1667"/>
                  </a:lnTo>
                  <a:lnTo>
                    <a:pt x="5844" y="1831"/>
                  </a:lnTo>
                  <a:lnTo>
                    <a:pt x="5489" y="1940"/>
                  </a:lnTo>
                  <a:lnTo>
                    <a:pt x="5080" y="1994"/>
                  </a:lnTo>
                  <a:lnTo>
                    <a:pt x="4643" y="2076"/>
                  </a:lnTo>
                  <a:lnTo>
                    <a:pt x="4179" y="2104"/>
                  </a:lnTo>
                  <a:lnTo>
                    <a:pt x="3687" y="2076"/>
                  </a:lnTo>
                  <a:lnTo>
                    <a:pt x="3168" y="2022"/>
                  </a:lnTo>
                  <a:lnTo>
                    <a:pt x="2649" y="1885"/>
                  </a:lnTo>
                  <a:lnTo>
                    <a:pt x="2404" y="1803"/>
                  </a:lnTo>
                  <a:lnTo>
                    <a:pt x="2158" y="1721"/>
                  </a:lnTo>
                  <a:lnTo>
                    <a:pt x="1912" y="1585"/>
                  </a:lnTo>
                  <a:lnTo>
                    <a:pt x="1666" y="1448"/>
                  </a:lnTo>
                  <a:lnTo>
                    <a:pt x="1420" y="1284"/>
                  </a:lnTo>
                  <a:lnTo>
                    <a:pt x="1175" y="1093"/>
                  </a:lnTo>
                  <a:lnTo>
                    <a:pt x="956" y="875"/>
                  </a:lnTo>
                  <a:lnTo>
                    <a:pt x="738" y="629"/>
                  </a:lnTo>
                  <a:lnTo>
                    <a:pt x="547" y="383"/>
                  </a:lnTo>
                  <a:lnTo>
                    <a:pt x="328" y="83"/>
                  </a:lnTo>
                  <a:lnTo>
                    <a:pt x="301" y="28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239;p47">
              <a:extLst>
                <a:ext uri="{FF2B5EF4-FFF2-40B4-BE49-F238E27FC236}">
                  <a16:creationId xmlns:a16="http://schemas.microsoft.com/office/drawing/2014/main" id="{E3FE1336-0157-4C59-E6B1-CB3C20705667}"/>
                </a:ext>
              </a:extLst>
            </p:cNvPr>
            <p:cNvSpPr/>
            <p:nvPr/>
          </p:nvSpPr>
          <p:spPr>
            <a:xfrm>
              <a:off x="4162700" y="918375"/>
              <a:ext cx="679300" cy="471100"/>
            </a:xfrm>
            <a:custGeom>
              <a:avLst/>
              <a:gdLst/>
              <a:ahLst/>
              <a:cxnLst/>
              <a:rect l="l" t="t" r="r" b="b"/>
              <a:pathLst>
                <a:path w="27172" h="18844" extrusionOk="0">
                  <a:moveTo>
                    <a:pt x="13436" y="1"/>
                  </a:moveTo>
                  <a:lnTo>
                    <a:pt x="12917" y="55"/>
                  </a:lnTo>
                  <a:lnTo>
                    <a:pt x="12398" y="110"/>
                  </a:lnTo>
                  <a:lnTo>
                    <a:pt x="11879" y="192"/>
                  </a:lnTo>
                  <a:lnTo>
                    <a:pt x="10924" y="356"/>
                  </a:lnTo>
                  <a:lnTo>
                    <a:pt x="10022" y="574"/>
                  </a:lnTo>
                  <a:lnTo>
                    <a:pt x="9231" y="820"/>
                  </a:lnTo>
                  <a:lnTo>
                    <a:pt x="8521" y="1066"/>
                  </a:lnTo>
                  <a:lnTo>
                    <a:pt x="7920" y="1312"/>
                  </a:lnTo>
                  <a:lnTo>
                    <a:pt x="7428" y="1530"/>
                  </a:lnTo>
                  <a:lnTo>
                    <a:pt x="7073" y="1694"/>
                  </a:lnTo>
                  <a:lnTo>
                    <a:pt x="6773" y="1830"/>
                  </a:lnTo>
                  <a:lnTo>
                    <a:pt x="6582" y="1885"/>
                  </a:lnTo>
                  <a:lnTo>
                    <a:pt x="6363" y="1967"/>
                  </a:lnTo>
                  <a:lnTo>
                    <a:pt x="6090" y="2076"/>
                  </a:lnTo>
                  <a:lnTo>
                    <a:pt x="5762" y="2240"/>
                  </a:lnTo>
                  <a:lnTo>
                    <a:pt x="5353" y="2459"/>
                  </a:lnTo>
                  <a:lnTo>
                    <a:pt x="4916" y="2732"/>
                  </a:lnTo>
                  <a:lnTo>
                    <a:pt x="4452" y="3087"/>
                  </a:lnTo>
                  <a:lnTo>
                    <a:pt x="3960" y="3496"/>
                  </a:lnTo>
                  <a:lnTo>
                    <a:pt x="3469" y="3988"/>
                  </a:lnTo>
                  <a:lnTo>
                    <a:pt x="2977" y="4589"/>
                  </a:lnTo>
                  <a:lnTo>
                    <a:pt x="2704" y="4916"/>
                  </a:lnTo>
                  <a:lnTo>
                    <a:pt x="2458" y="5271"/>
                  </a:lnTo>
                  <a:lnTo>
                    <a:pt x="2212" y="5654"/>
                  </a:lnTo>
                  <a:lnTo>
                    <a:pt x="1967" y="6063"/>
                  </a:lnTo>
                  <a:lnTo>
                    <a:pt x="1748" y="6500"/>
                  </a:lnTo>
                  <a:lnTo>
                    <a:pt x="1530" y="6964"/>
                  </a:lnTo>
                  <a:lnTo>
                    <a:pt x="1311" y="7456"/>
                  </a:lnTo>
                  <a:lnTo>
                    <a:pt x="1093" y="7975"/>
                  </a:lnTo>
                  <a:lnTo>
                    <a:pt x="902" y="8521"/>
                  </a:lnTo>
                  <a:lnTo>
                    <a:pt x="710" y="9122"/>
                  </a:lnTo>
                  <a:lnTo>
                    <a:pt x="547" y="9695"/>
                  </a:lnTo>
                  <a:lnTo>
                    <a:pt x="410" y="10269"/>
                  </a:lnTo>
                  <a:lnTo>
                    <a:pt x="274" y="10842"/>
                  </a:lnTo>
                  <a:lnTo>
                    <a:pt x="192" y="11361"/>
                  </a:lnTo>
                  <a:lnTo>
                    <a:pt x="110" y="11880"/>
                  </a:lnTo>
                  <a:lnTo>
                    <a:pt x="55" y="12399"/>
                  </a:lnTo>
                  <a:lnTo>
                    <a:pt x="28" y="12863"/>
                  </a:lnTo>
                  <a:lnTo>
                    <a:pt x="0" y="13327"/>
                  </a:lnTo>
                  <a:lnTo>
                    <a:pt x="0" y="14201"/>
                  </a:lnTo>
                  <a:lnTo>
                    <a:pt x="82" y="15020"/>
                  </a:lnTo>
                  <a:lnTo>
                    <a:pt x="192" y="15730"/>
                  </a:lnTo>
                  <a:lnTo>
                    <a:pt x="328" y="16386"/>
                  </a:lnTo>
                  <a:lnTo>
                    <a:pt x="465" y="16959"/>
                  </a:lnTo>
                  <a:lnTo>
                    <a:pt x="656" y="17451"/>
                  </a:lnTo>
                  <a:lnTo>
                    <a:pt x="820" y="17888"/>
                  </a:lnTo>
                  <a:lnTo>
                    <a:pt x="984" y="18243"/>
                  </a:lnTo>
                  <a:lnTo>
                    <a:pt x="1257" y="18707"/>
                  </a:lnTo>
                  <a:lnTo>
                    <a:pt x="1366" y="18843"/>
                  </a:lnTo>
                  <a:lnTo>
                    <a:pt x="1584" y="18543"/>
                  </a:lnTo>
                  <a:lnTo>
                    <a:pt x="2212" y="17642"/>
                  </a:lnTo>
                  <a:lnTo>
                    <a:pt x="3086" y="16249"/>
                  </a:lnTo>
                  <a:lnTo>
                    <a:pt x="3605" y="15430"/>
                  </a:lnTo>
                  <a:lnTo>
                    <a:pt x="4124" y="14529"/>
                  </a:lnTo>
                  <a:lnTo>
                    <a:pt x="4643" y="13546"/>
                  </a:lnTo>
                  <a:lnTo>
                    <a:pt x="5189" y="12508"/>
                  </a:lnTo>
                  <a:lnTo>
                    <a:pt x="5680" y="11443"/>
                  </a:lnTo>
                  <a:lnTo>
                    <a:pt x="6145" y="10323"/>
                  </a:lnTo>
                  <a:lnTo>
                    <a:pt x="6582" y="9231"/>
                  </a:lnTo>
                  <a:lnTo>
                    <a:pt x="6745" y="8657"/>
                  </a:lnTo>
                  <a:lnTo>
                    <a:pt x="6909" y="8111"/>
                  </a:lnTo>
                  <a:lnTo>
                    <a:pt x="7073" y="7538"/>
                  </a:lnTo>
                  <a:lnTo>
                    <a:pt x="7182" y="6992"/>
                  </a:lnTo>
                  <a:lnTo>
                    <a:pt x="7292" y="6446"/>
                  </a:lnTo>
                  <a:lnTo>
                    <a:pt x="7374" y="5899"/>
                  </a:lnTo>
                  <a:lnTo>
                    <a:pt x="7510" y="6118"/>
                  </a:lnTo>
                  <a:lnTo>
                    <a:pt x="7947" y="6609"/>
                  </a:lnTo>
                  <a:lnTo>
                    <a:pt x="8275" y="6964"/>
                  </a:lnTo>
                  <a:lnTo>
                    <a:pt x="8630" y="7347"/>
                  </a:lnTo>
                  <a:lnTo>
                    <a:pt x="9067" y="7756"/>
                  </a:lnTo>
                  <a:lnTo>
                    <a:pt x="9558" y="8193"/>
                  </a:lnTo>
                  <a:lnTo>
                    <a:pt x="10077" y="8630"/>
                  </a:lnTo>
                  <a:lnTo>
                    <a:pt x="10651" y="9067"/>
                  </a:lnTo>
                  <a:lnTo>
                    <a:pt x="11279" y="9477"/>
                  </a:lnTo>
                  <a:lnTo>
                    <a:pt x="11961" y="9859"/>
                  </a:lnTo>
                  <a:lnTo>
                    <a:pt x="12644" y="10159"/>
                  </a:lnTo>
                  <a:lnTo>
                    <a:pt x="12999" y="10323"/>
                  </a:lnTo>
                  <a:lnTo>
                    <a:pt x="13381" y="10432"/>
                  </a:lnTo>
                  <a:lnTo>
                    <a:pt x="13764" y="10542"/>
                  </a:lnTo>
                  <a:lnTo>
                    <a:pt x="14146" y="10624"/>
                  </a:lnTo>
                  <a:lnTo>
                    <a:pt x="14528" y="10706"/>
                  </a:lnTo>
                  <a:lnTo>
                    <a:pt x="14938" y="10733"/>
                  </a:lnTo>
                  <a:lnTo>
                    <a:pt x="14938" y="10733"/>
                  </a:lnTo>
                  <a:lnTo>
                    <a:pt x="13818" y="9012"/>
                  </a:lnTo>
                  <a:lnTo>
                    <a:pt x="13927" y="9067"/>
                  </a:lnTo>
                  <a:lnTo>
                    <a:pt x="14201" y="9286"/>
                  </a:lnTo>
                  <a:lnTo>
                    <a:pt x="14637" y="9586"/>
                  </a:lnTo>
                  <a:lnTo>
                    <a:pt x="15293" y="9914"/>
                  </a:lnTo>
                  <a:lnTo>
                    <a:pt x="15702" y="10105"/>
                  </a:lnTo>
                  <a:lnTo>
                    <a:pt x="16139" y="10296"/>
                  </a:lnTo>
                  <a:lnTo>
                    <a:pt x="16658" y="10460"/>
                  </a:lnTo>
                  <a:lnTo>
                    <a:pt x="17204" y="10624"/>
                  </a:lnTo>
                  <a:lnTo>
                    <a:pt x="17805" y="10787"/>
                  </a:lnTo>
                  <a:lnTo>
                    <a:pt x="18461" y="10924"/>
                  </a:lnTo>
                  <a:lnTo>
                    <a:pt x="19143" y="11033"/>
                  </a:lnTo>
                  <a:lnTo>
                    <a:pt x="19908" y="11115"/>
                  </a:lnTo>
                  <a:lnTo>
                    <a:pt x="18925" y="9613"/>
                  </a:lnTo>
                  <a:lnTo>
                    <a:pt x="18925" y="9613"/>
                  </a:lnTo>
                  <a:lnTo>
                    <a:pt x="19444" y="9804"/>
                  </a:lnTo>
                  <a:lnTo>
                    <a:pt x="20044" y="9996"/>
                  </a:lnTo>
                  <a:lnTo>
                    <a:pt x="20809" y="10241"/>
                  </a:lnTo>
                  <a:lnTo>
                    <a:pt x="21765" y="10487"/>
                  </a:lnTo>
                  <a:lnTo>
                    <a:pt x="22857" y="10733"/>
                  </a:lnTo>
                  <a:lnTo>
                    <a:pt x="24059" y="10951"/>
                  </a:lnTo>
                  <a:lnTo>
                    <a:pt x="24687" y="11061"/>
                  </a:lnTo>
                  <a:lnTo>
                    <a:pt x="25315" y="11115"/>
                  </a:lnTo>
                  <a:lnTo>
                    <a:pt x="25315" y="11115"/>
                  </a:lnTo>
                  <a:lnTo>
                    <a:pt x="24004" y="9012"/>
                  </a:lnTo>
                  <a:lnTo>
                    <a:pt x="24304" y="9286"/>
                  </a:lnTo>
                  <a:lnTo>
                    <a:pt x="24659" y="9613"/>
                  </a:lnTo>
                  <a:lnTo>
                    <a:pt x="25069" y="9968"/>
                  </a:lnTo>
                  <a:lnTo>
                    <a:pt x="25561" y="10323"/>
                  </a:lnTo>
                  <a:lnTo>
                    <a:pt x="26107" y="10678"/>
                  </a:lnTo>
                  <a:lnTo>
                    <a:pt x="26353" y="10815"/>
                  </a:lnTo>
                  <a:lnTo>
                    <a:pt x="26626" y="10951"/>
                  </a:lnTo>
                  <a:lnTo>
                    <a:pt x="26899" y="11061"/>
                  </a:lnTo>
                  <a:lnTo>
                    <a:pt x="27172" y="11115"/>
                  </a:lnTo>
                  <a:lnTo>
                    <a:pt x="27117" y="10815"/>
                  </a:lnTo>
                  <a:lnTo>
                    <a:pt x="27063" y="10487"/>
                  </a:lnTo>
                  <a:lnTo>
                    <a:pt x="26953" y="10023"/>
                  </a:lnTo>
                  <a:lnTo>
                    <a:pt x="26789" y="9449"/>
                  </a:lnTo>
                  <a:lnTo>
                    <a:pt x="26571" y="8821"/>
                  </a:lnTo>
                  <a:lnTo>
                    <a:pt x="26298" y="8111"/>
                  </a:lnTo>
                  <a:lnTo>
                    <a:pt x="25970" y="7374"/>
                  </a:lnTo>
                  <a:lnTo>
                    <a:pt x="25533" y="6555"/>
                  </a:lnTo>
                  <a:lnTo>
                    <a:pt x="25315" y="6172"/>
                  </a:lnTo>
                  <a:lnTo>
                    <a:pt x="25042" y="5763"/>
                  </a:lnTo>
                  <a:lnTo>
                    <a:pt x="24769" y="5353"/>
                  </a:lnTo>
                  <a:lnTo>
                    <a:pt x="24441" y="4916"/>
                  </a:lnTo>
                  <a:lnTo>
                    <a:pt x="24113" y="4507"/>
                  </a:lnTo>
                  <a:lnTo>
                    <a:pt x="23758" y="4124"/>
                  </a:lnTo>
                  <a:lnTo>
                    <a:pt x="23376" y="3715"/>
                  </a:lnTo>
                  <a:lnTo>
                    <a:pt x="22966" y="3332"/>
                  </a:lnTo>
                  <a:lnTo>
                    <a:pt x="22529" y="2950"/>
                  </a:lnTo>
                  <a:lnTo>
                    <a:pt x="22065" y="2568"/>
                  </a:lnTo>
                  <a:lnTo>
                    <a:pt x="21574" y="2213"/>
                  </a:lnTo>
                  <a:lnTo>
                    <a:pt x="21055" y="1885"/>
                  </a:lnTo>
                  <a:lnTo>
                    <a:pt x="20509" y="1557"/>
                  </a:lnTo>
                  <a:lnTo>
                    <a:pt x="19908" y="1257"/>
                  </a:lnTo>
                  <a:lnTo>
                    <a:pt x="19307" y="957"/>
                  </a:lnTo>
                  <a:lnTo>
                    <a:pt x="18706" y="738"/>
                  </a:lnTo>
                  <a:lnTo>
                    <a:pt x="18078" y="520"/>
                  </a:lnTo>
                  <a:lnTo>
                    <a:pt x="17478" y="356"/>
                  </a:lnTo>
                  <a:lnTo>
                    <a:pt x="16877" y="247"/>
                  </a:lnTo>
                  <a:lnTo>
                    <a:pt x="16303" y="137"/>
                  </a:lnTo>
                  <a:lnTo>
                    <a:pt x="15702" y="55"/>
                  </a:lnTo>
                  <a:lnTo>
                    <a:pt x="15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3240;p47">
              <a:extLst>
                <a:ext uri="{FF2B5EF4-FFF2-40B4-BE49-F238E27FC236}">
                  <a16:creationId xmlns:a16="http://schemas.microsoft.com/office/drawing/2014/main" id="{C5E3CC6D-1604-D055-6C88-DE11B1E22CD3}"/>
                </a:ext>
              </a:extLst>
            </p:cNvPr>
            <p:cNvSpPr/>
            <p:nvPr/>
          </p:nvSpPr>
          <p:spPr>
            <a:xfrm>
              <a:off x="4086225" y="1336875"/>
              <a:ext cx="185050" cy="214400"/>
            </a:xfrm>
            <a:custGeom>
              <a:avLst/>
              <a:gdLst/>
              <a:ahLst/>
              <a:cxnLst/>
              <a:rect l="l" t="t" r="r" b="b"/>
              <a:pathLst>
                <a:path w="7402" h="8576" extrusionOk="0">
                  <a:moveTo>
                    <a:pt x="2841" y="1"/>
                  </a:moveTo>
                  <a:lnTo>
                    <a:pt x="2623" y="28"/>
                  </a:lnTo>
                  <a:lnTo>
                    <a:pt x="2404" y="55"/>
                  </a:lnTo>
                  <a:lnTo>
                    <a:pt x="2158" y="137"/>
                  </a:lnTo>
                  <a:lnTo>
                    <a:pt x="1913" y="219"/>
                  </a:lnTo>
                  <a:lnTo>
                    <a:pt x="1667" y="356"/>
                  </a:lnTo>
                  <a:lnTo>
                    <a:pt x="1394" y="519"/>
                  </a:lnTo>
                  <a:lnTo>
                    <a:pt x="1148" y="711"/>
                  </a:lnTo>
                  <a:lnTo>
                    <a:pt x="875" y="956"/>
                  </a:lnTo>
                  <a:lnTo>
                    <a:pt x="602" y="1229"/>
                  </a:lnTo>
                  <a:lnTo>
                    <a:pt x="411" y="1530"/>
                  </a:lnTo>
                  <a:lnTo>
                    <a:pt x="247" y="1830"/>
                  </a:lnTo>
                  <a:lnTo>
                    <a:pt x="137" y="2185"/>
                  </a:lnTo>
                  <a:lnTo>
                    <a:pt x="56" y="2513"/>
                  </a:lnTo>
                  <a:lnTo>
                    <a:pt x="28" y="2868"/>
                  </a:lnTo>
                  <a:lnTo>
                    <a:pt x="1" y="3250"/>
                  </a:lnTo>
                  <a:lnTo>
                    <a:pt x="28" y="3605"/>
                  </a:lnTo>
                  <a:lnTo>
                    <a:pt x="110" y="3988"/>
                  </a:lnTo>
                  <a:lnTo>
                    <a:pt x="192" y="4370"/>
                  </a:lnTo>
                  <a:lnTo>
                    <a:pt x="301" y="4725"/>
                  </a:lnTo>
                  <a:lnTo>
                    <a:pt x="438" y="5080"/>
                  </a:lnTo>
                  <a:lnTo>
                    <a:pt x="574" y="5435"/>
                  </a:lnTo>
                  <a:lnTo>
                    <a:pt x="766" y="5763"/>
                  </a:lnTo>
                  <a:lnTo>
                    <a:pt x="929" y="6090"/>
                  </a:lnTo>
                  <a:lnTo>
                    <a:pt x="1148" y="6391"/>
                  </a:lnTo>
                  <a:lnTo>
                    <a:pt x="1366" y="6691"/>
                  </a:lnTo>
                  <a:lnTo>
                    <a:pt x="1639" y="6964"/>
                  </a:lnTo>
                  <a:lnTo>
                    <a:pt x="1913" y="7210"/>
                  </a:lnTo>
                  <a:lnTo>
                    <a:pt x="2240" y="7456"/>
                  </a:lnTo>
                  <a:lnTo>
                    <a:pt x="2595" y="7674"/>
                  </a:lnTo>
                  <a:lnTo>
                    <a:pt x="2978" y="7893"/>
                  </a:lnTo>
                  <a:lnTo>
                    <a:pt x="3360" y="8056"/>
                  </a:lnTo>
                  <a:lnTo>
                    <a:pt x="3742" y="8220"/>
                  </a:lnTo>
                  <a:lnTo>
                    <a:pt x="4152" y="8357"/>
                  </a:lnTo>
                  <a:lnTo>
                    <a:pt x="4561" y="8466"/>
                  </a:lnTo>
                  <a:lnTo>
                    <a:pt x="4971" y="8521"/>
                  </a:lnTo>
                  <a:lnTo>
                    <a:pt x="5353" y="8575"/>
                  </a:lnTo>
                  <a:lnTo>
                    <a:pt x="5736" y="8575"/>
                  </a:lnTo>
                  <a:lnTo>
                    <a:pt x="6118" y="8548"/>
                  </a:lnTo>
                  <a:lnTo>
                    <a:pt x="6473" y="8493"/>
                  </a:lnTo>
                  <a:lnTo>
                    <a:pt x="6773" y="8384"/>
                  </a:lnTo>
                  <a:lnTo>
                    <a:pt x="6937" y="8329"/>
                  </a:lnTo>
                  <a:lnTo>
                    <a:pt x="7046" y="8220"/>
                  </a:lnTo>
                  <a:lnTo>
                    <a:pt x="7156" y="8084"/>
                  </a:lnTo>
                  <a:lnTo>
                    <a:pt x="7238" y="7920"/>
                  </a:lnTo>
                  <a:lnTo>
                    <a:pt x="7292" y="7729"/>
                  </a:lnTo>
                  <a:lnTo>
                    <a:pt x="7347" y="7538"/>
                  </a:lnTo>
                  <a:lnTo>
                    <a:pt x="7374" y="7319"/>
                  </a:lnTo>
                  <a:lnTo>
                    <a:pt x="7401" y="7073"/>
                  </a:lnTo>
                  <a:lnTo>
                    <a:pt x="7401" y="6554"/>
                  </a:lnTo>
                  <a:lnTo>
                    <a:pt x="7347" y="5981"/>
                  </a:lnTo>
                  <a:lnTo>
                    <a:pt x="7265" y="5380"/>
                  </a:lnTo>
                  <a:lnTo>
                    <a:pt x="7156" y="4779"/>
                  </a:lnTo>
                  <a:lnTo>
                    <a:pt x="7019" y="4179"/>
                  </a:lnTo>
                  <a:lnTo>
                    <a:pt x="6883" y="3605"/>
                  </a:lnTo>
                  <a:lnTo>
                    <a:pt x="6582" y="2595"/>
                  </a:lnTo>
                  <a:lnTo>
                    <a:pt x="6364" y="1885"/>
                  </a:lnTo>
                  <a:lnTo>
                    <a:pt x="6282" y="1612"/>
                  </a:lnTo>
                  <a:lnTo>
                    <a:pt x="6091" y="1366"/>
                  </a:lnTo>
                  <a:lnTo>
                    <a:pt x="5845" y="1148"/>
                  </a:lnTo>
                  <a:lnTo>
                    <a:pt x="5599" y="956"/>
                  </a:lnTo>
                  <a:lnTo>
                    <a:pt x="5299" y="765"/>
                  </a:lnTo>
                  <a:lnTo>
                    <a:pt x="5026" y="601"/>
                  </a:lnTo>
                  <a:lnTo>
                    <a:pt x="4753" y="465"/>
                  </a:lnTo>
                  <a:lnTo>
                    <a:pt x="4206" y="274"/>
                  </a:lnTo>
                  <a:lnTo>
                    <a:pt x="3961" y="164"/>
                  </a:lnTo>
                  <a:lnTo>
                    <a:pt x="3633" y="83"/>
                  </a:lnTo>
                  <a:lnTo>
                    <a:pt x="3251" y="28"/>
                  </a:lnTo>
                  <a:lnTo>
                    <a:pt x="30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3241;p47">
              <a:extLst>
                <a:ext uri="{FF2B5EF4-FFF2-40B4-BE49-F238E27FC236}">
                  <a16:creationId xmlns:a16="http://schemas.microsoft.com/office/drawing/2014/main" id="{7DB7CF68-9BF9-BF50-01E4-E97A61ECD544}"/>
                </a:ext>
              </a:extLst>
            </p:cNvPr>
            <p:cNvSpPr/>
            <p:nvPr/>
          </p:nvSpPr>
          <p:spPr>
            <a:xfrm>
              <a:off x="4129250" y="1419475"/>
              <a:ext cx="116750" cy="60100"/>
            </a:xfrm>
            <a:custGeom>
              <a:avLst/>
              <a:gdLst/>
              <a:ahLst/>
              <a:cxnLst/>
              <a:rect l="l" t="t" r="r" b="b"/>
              <a:pathLst>
                <a:path w="4670" h="2404" extrusionOk="0">
                  <a:moveTo>
                    <a:pt x="110" y="1"/>
                  </a:moveTo>
                  <a:lnTo>
                    <a:pt x="55" y="55"/>
                  </a:lnTo>
                  <a:lnTo>
                    <a:pt x="0" y="110"/>
                  </a:lnTo>
                  <a:lnTo>
                    <a:pt x="0" y="165"/>
                  </a:lnTo>
                  <a:lnTo>
                    <a:pt x="0" y="247"/>
                  </a:lnTo>
                  <a:lnTo>
                    <a:pt x="28" y="301"/>
                  </a:lnTo>
                  <a:lnTo>
                    <a:pt x="82" y="356"/>
                  </a:lnTo>
                  <a:lnTo>
                    <a:pt x="4397" y="2404"/>
                  </a:lnTo>
                  <a:lnTo>
                    <a:pt x="4479" y="2404"/>
                  </a:lnTo>
                  <a:lnTo>
                    <a:pt x="4588" y="2377"/>
                  </a:lnTo>
                  <a:lnTo>
                    <a:pt x="4643" y="2322"/>
                  </a:lnTo>
                  <a:lnTo>
                    <a:pt x="4670" y="2240"/>
                  </a:lnTo>
                  <a:lnTo>
                    <a:pt x="4643" y="2185"/>
                  </a:lnTo>
                  <a:lnTo>
                    <a:pt x="4615" y="2104"/>
                  </a:lnTo>
                  <a:lnTo>
                    <a:pt x="4561" y="2076"/>
                  </a:lnTo>
                  <a:lnTo>
                    <a:pt x="246" y="28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3242;p47">
              <a:extLst>
                <a:ext uri="{FF2B5EF4-FFF2-40B4-BE49-F238E27FC236}">
                  <a16:creationId xmlns:a16="http://schemas.microsoft.com/office/drawing/2014/main" id="{90DA506C-95B9-4349-72DB-FA97A7E7B7A4}"/>
                </a:ext>
              </a:extLst>
            </p:cNvPr>
            <p:cNvSpPr/>
            <p:nvPr/>
          </p:nvSpPr>
          <p:spPr>
            <a:xfrm>
              <a:off x="4151775" y="1388750"/>
              <a:ext cx="68300" cy="108575"/>
            </a:xfrm>
            <a:custGeom>
              <a:avLst/>
              <a:gdLst/>
              <a:ahLst/>
              <a:cxnLst/>
              <a:rect l="l" t="t" r="r" b="b"/>
              <a:pathLst>
                <a:path w="2732" h="4343" extrusionOk="0">
                  <a:moveTo>
                    <a:pt x="2486" y="1"/>
                  </a:moveTo>
                  <a:lnTo>
                    <a:pt x="2431" y="28"/>
                  </a:lnTo>
                  <a:lnTo>
                    <a:pt x="2376" y="83"/>
                  </a:lnTo>
                  <a:lnTo>
                    <a:pt x="1" y="4097"/>
                  </a:lnTo>
                  <a:lnTo>
                    <a:pt x="1" y="4152"/>
                  </a:lnTo>
                  <a:lnTo>
                    <a:pt x="1" y="4234"/>
                  </a:lnTo>
                  <a:lnTo>
                    <a:pt x="28" y="4288"/>
                  </a:lnTo>
                  <a:lnTo>
                    <a:pt x="82" y="4343"/>
                  </a:lnTo>
                  <a:lnTo>
                    <a:pt x="246" y="4343"/>
                  </a:lnTo>
                  <a:lnTo>
                    <a:pt x="328" y="4261"/>
                  </a:lnTo>
                  <a:lnTo>
                    <a:pt x="2704" y="247"/>
                  </a:lnTo>
                  <a:lnTo>
                    <a:pt x="2731" y="192"/>
                  </a:lnTo>
                  <a:lnTo>
                    <a:pt x="2704" y="110"/>
                  </a:lnTo>
                  <a:lnTo>
                    <a:pt x="2677" y="56"/>
                  </a:lnTo>
                  <a:lnTo>
                    <a:pt x="262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3243;p47">
              <a:extLst>
                <a:ext uri="{FF2B5EF4-FFF2-40B4-BE49-F238E27FC236}">
                  <a16:creationId xmlns:a16="http://schemas.microsoft.com/office/drawing/2014/main" id="{708E3CC3-DBB6-9F6B-1957-C28EDA280211}"/>
                </a:ext>
              </a:extLst>
            </p:cNvPr>
            <p:cNvSpPr/>
            <p:nvPr/>
          </p:nvSpPr>
          <p:spPr>
            <a:xfrm>
              <a:off x="4083500" y="1333475"/>
              <a:ext cx="175475" cy="221200"/>
            </a:xfrm>
            <a:custGeom>
              <a:avLst/>
              <a:gdLst/>
              <a:ahLst/>
              <a:cxnLst/>
              <a:rect l="l" t="t" r="r" b="b"/>
              <a:pathLst>
                <a:path w="7019" h="8848" extrusionOk="0">
                  <a:moveTo>
                    <a:pt x="3087" y="0"/>
                  </a:moveTo>
                  <a:lnTo>
                    <a:pt x="2895" y="27"/>
                  </a:lnTo>
                  <a:lnTo>
                    <a:pt x="2650" y="55"/>
                  </a:lnTo>
                  <a:lnTo>
                    <a:pt x="2431" y="82"/>
                  </a:lnTo>
                  <a:lnTo>
                    <a:pt x="2185" y="164"/>
                  </a:lnTo>
                  <a:lnTo>
                    <a:pt x="1940" y="273"/>
                  </a:lnTo>
                  <a:lnTo>
                    <a:pt x="1694" y="382"/>
                  </a:lnTo>
                  <a:lnTo>
                    <a:pt x="1421" y="546"/>
                  </a:lnTo>
                  <a:lnTo>
                    <a:pt x="1148" y="765"/>
                  </a:lnTo>
                  <a:lnTo>
                    <a:pt x="875" y="1010"/>
                  </a:lnTo>
                  <a:lnTo>
                    <a:pt x="629" y="1284"/>
                  </a:lnTo>
                  <a:lnTo>
                    <a:pt x="438" y="1557"/>
                  </a:lnTo>
                  <a:lnTo>
                    <a:pt x="274" y="1884"/>
                  </a:lnTo>
                  <a:lnTo>
                    <a:pt x="165" y="2212"/>
                  </a:lnTo>
                  <a:lnTo>
                    <a:pt x="55" y="2567"/>
                  </a:lnTo>
                  <a:lnTo>
                    <a:pt x="28" y="2922"/>
                  </a:lnTo>
                  <a:lnTo>
                    <a:pt x="1" y="3277"/>
                  </a:lnTo>
                  <a:lnTo>
                    <a:pt x="28" y="3659"/>
                  </a:lnTo>
                  <a:lnTo>
                    <a:pt x="83" y="4042"/>
                  </a:lnTo>
                  <a:lnTo>
                    <a:pt x="165" y="4424"/>
                  </a:lnTo>
                  <a:lnTo>
                    <a:pt x="274" y="4806"/>
                  </a:lnTo>
                  <a:lnTo>
                    <a:pt x="383" y="5189"/>
                  </a:lnTo>
                  <a:lnTo>
                    <a:pt x="547" y="5544"/>
                  </a:lnTo>
                  <a:lnTo>
                    <a:pt x="738" y="5926"/>
                  </a:lnTo>
                  <a:lnTo>
                    <a:pt x="929" y="6254"/>
                  </a:lnTo>
                  <a:lnTo>
                    <a:pt x="1148" y="6609"/>
                  </a:lnTo>
                  <a:lnTo>
                    <a:pt x="1339" y="6827"/>
                  </a:lnTo>
                  <a:lnTo>
                    <a:pt x="1530" y="7073"/>
                  </a:lnTo>
                  <a:lnTo>
                    <a:pt x="1776" y="7291"/>
                  </a:lnTo>
                  <a:lnTo>
                    <a:pt x="2022" y="7510"/>
                  </a:lnTo>
                  <a:lnTo>
                    <a:pt x="2295" y="7701"/>
                  </a:lnTo>
                  <a:lnTo>
                    <a:pt x="2568" y="7892"/>
                  </a:lnTo>
                  <a:lnTo>
                    <a:pt x="2868" y="8056"/>
                  </a:lnTo>
                  <a:lnTo>
                    <a:pt x="3196" y="8220"/>
                  </a:lnTo>
                  <a:lnTo>
                    <a:pt x="3496" y="8356"/>
                  </a:lnTo>
                  <a:lnTo>
                    <a:pt x="3824" y="8465"/>
                  </a:lnTo>
                  <a:lnTo>
                    <a:pt x="4152" y="8575"/>
                  </a:lnTo>
                  <a:lnTo>
                    <a:pt x="4479" y="8684"/>
                  </a:lnTo>
                  <a:lnTo>
                    <a:pt x="4807" y="8739"/>
                  </a:lnTo>
                  <a:lnTo>
                    <a:pt x="5135" y="8793"/>
                  </a:lnTo>
                  <a:lnTo>
                    <a:pt x="5462" y="8820"/>
                  </a:lnTo>
                  <a:lnTo>
                    <a:pt x="5790" y="8848"/>
                  </a:lnTo>
                  <a:lnTo>
                    <a:pt x="6090" y="8820"/>
                  </a:lnTo>
                  <a:lnTo>
                    <a:pt x="6391" y="8793"/>
                  </a:lnTo>
                  <a:lnTo>
                    <a:pt x="6664" y="8739"/>
                  </a:lnTo>
                  <a:lnTo>
                    <a:pt x="6937" y="8657"/>
                  </a:lnTo>
                  <a:lnTo>
                    <a:pt x="6992" y="8629"/>
                  </a:lnTo>
                  <a:lnTo>
                    <a:pt x="6992" y="8575"/>
                  </a:lnTo>
                  <a:lnTo>
                    <a:pt x="7019" y="8547"/>
                  </a:lnTo>
                  <a:lnTo>
                    <a:pt x="7019" y="8493"/>
                  </a:lnTo>
                  <a:lnTo>
                    <a:pt x="6992" y="8438"/>
                  </a:lnTo>
                  <a:lnTo>
                    <a:pt x="6937" y="8411"/>
                  </a:lnTo>
                  <a:lnTo>
                    <a:pt x="6855" y="8411"/>
                  </a:lnTo>
                  <a:lnTo>
                    <a:pt x="6555" y="8520"/>
                  </a:lnTo>
                  <a:lnTo>
                    <a:pt x="6200" y="8575"/>
                  </a:lnTo>
                  <a:lnTo>
                    <a:pt x="5845" y="8602"/>
                  </a:lnTo>
                  <a:lnTo>
                    <a:pt x="5490" y="8575"/>
                  </a:lnTo>
                  <a:lnTo>
                    <a:pt x="5107" y="8547"/>
                  </a:lnTo>
                  <a:lnTo>
                    <a:pt x="4698" y="8465"/>
                  </a:lnTo>
                  <a:lnTo>
                    <a:pt x="4315" y="8384"/>
                  </a:lnTo>
                  <a:lnTo>
                    <a:pt x="3906" y="8247"/>
                  </a:lnTo>
                  <a:lnTo>
                    <a:pt x="3523" y="8083"/>
                  </a:lnTo>
                  <a:lnTo>
                    <a:pt x="3141" y="7919"/>
                  </a:lnTo>
                  <a:lnTo>
                    <a:pt x="2786" y="7728"/>
                  </a:lnTo>
                  <a:lnTo>
                    <a:pt x="2431" y="7510"/>
                  </a:lnTo>
                  <a:lnTo>
                    <a:pt x="2131" y="7264"/>
                  </a:lnTo>
                  <a:lnTo>
                    <a:pt x="1830" y="7018"/>
                  </a:lnTo>
                  <a:lnTo>
                    <a:pt x="1557" y="6745"/>
                  </a:lnTo>
                  <a:lnTo>
                    <a:pt x="1339" y="6472"/>
                  </a:lnTo>
                  <a:lnTo>
                    <a:pt x="1148" y="6144"/>
                  </a:lnTo>
                  <a:lnTo>
                    <a:pt x="956" y="5817"/>
                  </a:lnTo>
                  <a:lnTo>
                    <a:pt x="765" y="5462"/>
                  </a:lnTo>
                  <a:lnTo>
                    <a:pt x="629" y="5107"/>
                  </a:lnTo>
                  <a:lnTo>
                    <a:pt x="492" y="4752"/>
                  </a:lnTo>
                  <a:lnTo>
                    <a:pt x="383" y="4397"/>
                  </a:lnTo>
                  <a:lnTo>
                    <a:pt x="328" y="4042"/>
                  </a:lnTo>
                  <a:lnTo>
                    <a:pt x="274" y="3687"/>
                  </a:lnTo>
                  <a:lnTo>
                    <a:pt x="246" y="3332"/>
                  </a:lnTo>
                  <a:lnTo>
                    <a:pt x="246" y="2977"/>
                  </a:lnTo>
                  <a:lnTo>
                    <a:pt x="301" y="2622"/>
                  </a:lnTo>
                  <a:lnTo>
                    <a:pt x="383" y="2321"/>
                  </a:lnTo>
                  <a:lnTo>
                    <a:pt x="492" y="1994"/>
                  </a:lnTo>
                  <a:lnTo>
                    <a:pt x="629" y="1693"/>
                  </a:lnTo>
                  <a:lnTo>
                    <a:pt x="820" y="1420"/>
                  </a:lnTo>
                  <a:lnTo>
                    <a:pt x="1066" y="1174"/>
                  </a:lnTo>
                  <a:lnTo>
                    <a:pt x="1311" y="956"/>
                  </a:lnTo>
                  <a:lnTo>
                    <a:pt x="1557" y="765"/>
                  </a:lnTo>
                  <a:lnTo>
                    <a:pt x="1803" y="601"/>
                  </a:lnTo>
                  <a:lnTo>
                    <a:pt x="2022" y="492"/>
                  </a:lnTo>
                  <a:lnTo>
                    <a:pt x="2240" y="382"/>
                  </a:lnTo>
                  <a:lnTo>
                    <a:pt x="2486" y="328"/>
                  </a:lnTo>
                  <a:lnTo>
                    <a:pt x="2677" y="273"/>
                  </a:lnTo>
                  <a:lnTo>
                    <a:pt x="2895" y="246"/>
                  </a:lnTo>
                  <a:lnTo>
                    <a:pt x="3278" y="273"/>
                  </a:lnTo>
                  <a:lnTo>
                    <a:pt x="3633" y="328"/>
                  </a:lnTo>
                  <a:lnTo>
                    <a:pt x="3933" y="410"/>
                  </a:lnTo>
                  <a:lnTo>
                    <a:pt x="4206" y="492"/>
                  </a:lnTo>
                  <a:lnTo>
                    <a:pt x="4288" y="519"/>
                  </a:lnTo>
                  <a:lnTo>
                    <a:pt x="4670" y="655"/>
                  </a:lnTo>
                  <a:lnTo>
                    <a:pt x="4916" y="765"/>
                  </a:lnTo>
                  <a:lnTo>
                    <a:pt x="5217" y="929"/>
                  </a:lnTo>
                  <a:lnTo>
                    <a:pt x="5517" y="1092"/>
                  </a:lnTo>
                  <a:lnTo>
                    <a:pt x="5790" y="1311"/>
                  </a:lnTo>
                  <a:lnTo>
                    <a:pt x="6063" y="1557"/>
                  </a:lnTo>
                  <a:lnTo>
                    <a:pt x="6282" y="1830"/>
                  </a:lnTo>
                  <a:lnTo>
                    <a:pt x="6336" y="1857"/>
                  </a:lnTo>
                  <a:lnTo>
                    <a:pt x="6363" y="1884"/>
                  </a:lnTo>
                  <a:lnTo>
                    <a:pt x="6418" y="1884"/>
                  </a:lnTo>
                  <a:lnTo>
                    <a:pt x="6445" y="1857"/>
                  </a:lnTo>
                  <a:lnTo>
                    <a:pt x="6500" y="1830"/>
                  </a:lnTo>
                  <a:lnTo>
                    <a:pt x="6500" y="1775"/>
                  </a:lnTo>
                  <a:lnTo>
                    <a:pt x="6500" y="1720"/>
                  </a:lnTo>
                  <a:lnTo>
                    <a:pt x="6473" y="1693"/>
                  </a:lnTo>
                  <a:lnTo>
                    <a:pt x="6254" y="1393"/>
                  </a:lnTo>
                  <a:lnTo>
                    <a:pt x="5954" y="1147"/>
                  </a:lnTo>
                  <a:lnTo>
                    <a:pt x="5653" y="901"/>
                  </a:lnTo>
                  <a:lnTo>
                    <a:pt x="5353" y="710"/>
                  </a:lnTo>
                  <a:lnTo>
                    <a:pt x="5025" y="574"/>
                  </a:lnTo>
                  <a:lnTo>
                    <a:pt x="4752" y="437"/>
                  </a:lnTo>
                  <a:lnTo>
                    <a:pt x="4370" y="273"/>
                  </a:lnTo>
                  <a:lnTo>
                    <a:pt x="4288" y="273"/>
                  </a:lnTo>
                  <a:lnTo>
                    <a:pt x="4015" y="164"/>
                  </a:lnTo>
                  <a:lnTo>
                    <a:pt x="3687" y="82"/>
                  </a:lnTo>
                  <a:lnTo>
                    <a:pt x="3305" y="27"/>
                  </a:lnTo>
                  <a:lnTo>
                    <a:pt x="308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3244;p47">
              <a:extLst>
                <a:ext uri="{FF2B5EF4-FFF2-40B4-BE49-F238E27FC236}">
                  <a16:creationId xmlns:a16="http://schemas.microsoft.com/office/drawing/2014/main" id="{00C7672C-4D27-3601-0919-E924DB55CBAB}"/>
                </a:ext>
              </a:extLst>
            </p:cNvPr>
            <p:cNvSpPr/>
            <p:nvPr/>
          </p:nvSpPr>
          <p:spPr>
            <a:xfrm>
              <a:off x="4190700" y="924525"/>
              <a:ext cx="241700" cy="184350"/>
            </a:xfrm>
            <a:custGeom>
              <a:avLst/>
              <a:gdLst/>
              <a:ahLst/>
              <a:cxnLst/>
              <a:rect l="l" t="t" r="r" b="b"/>
              <a:pathLst>
                <a:path w="9668" h="7374" extrusionOk="0">
                  <a:moveTo>
                    <a:pt x="9449" y="1"/>
                  </a:moveTo>
                  <a:lnTo>
                    <a:pt x="8684" y="219"/>
                  </a:lnTo>
                  <a:lnTo>
                    <a:pt x="7947" y="438"/>
                  </a:lnTo>
                  <a:lnTo>
                    <a:pt x="7319" y="656"/>
                  </a:lnTo>
                  <a:lnTo>
                    <a:pt x="6772" y="874"/>
                  </a:lnTo>
                  <a:lnTo>
                    <a:pt x="5980" y="1229"/>
                  </a:lnTo>
                  <a:lnTo>
                    <a:pt x="5598" y="1421"/>
                  </a:lnTo>
                  <a:lnTo>
                    <a:pt x="5325" y="1503"/>
                  </a:lnTo>
                  <a:lnTo>
                    <a:pt x="4861" y="1694"/>
                  </a:lnTo>
                  <a:lnTo>
                    <a:pt x="4533" y="1830"/>
                  </a:lnTo>
                  <a:lnTo>
                    <a:pt x="4205" y="2021"/>
                  </a:lnTo>
                  <a:lnTo>
                    <a:pt x="3823" y="2240"/>
                  </a:lnTo>
                  <a:lnTo>
                    <a:pt x="3414" y="2540"/>
                  </a:lnTo>
                  <a:lnTo>
                    <a:pt x="3004" y="2868"/>
                  </a:lnTo>
                  <a:lnTo>
                    <a:pt x="2567" y="3250"/>
                  </a:lnTo>
                  <a:lnTo>
                    <a:pt x="2130" y="3715"/>
                  </a:lnTo>
                  <a:lnTo>
                    <a:pt x="1693" y="4233"/>
                  </a:lnTo>
                  <a:lnTo>
                    <a:pt x="1256" y="4834"/>
                  </a:lnTo>
                  <a:lnTo>
                    <a:pt x="819" y="5517"/>
                  </a:lnTo>
                  <a:lnTo>
                    <a:pt x="410" y="6281"/>
                  </a:lnTo>
                  <a:lnTo>
                    <a:pt x="27" y="7128"/>
                  </a:lnTo>
                  <a:lnTo>
                    <a:pt x="0" y="7183"/>
                  </a:lnTo>
                  <a:lnTo>
                    <a:pt x="27" y="7265"/>
                  </a:lnTo>
                  <a:lnTo>
                    <a:pt x="55" y="7319"/>
                  </a:lnTo>
                  <a:lnTo>
                    <a:pt x="109" y="7346"/>
                  </a:lnTo>
                  <a:lnTo>
                    <a:pt x="191" y="7374"/>
                  </a:lnTo>
                  <a:lnTo>
                    <a:pt x="300" y="7346"/>
                  </a:lnTo>
                  <a:lnTo>
                    <a:pt x="355" y="7265"/>
                  </a:lnTo>
                  <a:lnTo>
                    <a:pt x="737" y="6418"/>
                  </a:lnTo>
                  <a:lnTo>
                    <a:pt x="1147" y="5681"/>
                  </a:lnTo>
                  <a:lnTo>
                    <a:pt x="1584" y="4998"/>
                  </a:lnTo>
                  <a:lnTo>
                    <a:pt x="2021" y="4397"/>
                  </a:lnTo>
                  <a:lnTo>
                    <a:pt x="2458" y="3906"/>
                  </a:lnTo>
                  <a:lnTo>
                    <a:pt x="2922" y="3441"/>
                  </a:lnTo>
                  <a:lnTo>
                    <a:pt x="3332" y="3059"/>
                  </a:lnTo>
                  <a:lnTo>
                    <a:pt x="3769" y="2759"/>
                  </a:lnTo>
                  <a:lnTo>
                    <a:pt x="4151" y="2486"/>
                  </a:lnTo>
                  <a:lnTo>
                    <a:pt x="4506" y="2267"/>
                  </a:lnTo>
                  <a:lnTo>
                    <a:pt x="4834" y="2103"/>
                  </a:lnTo>
                  <a:lnTo>
                    <a:pt x="5134" y="1967"/>
                  </a:lnTo>
                  <a:lnTo>
                    <a:pt x="5544" y="1803"/>
                  </a:lnTo>
                  <a:lnTo>
                    <a:pt x="5680" y="1776"/>
                  </a:lnTo>
                  <a:lnTo>
                    <a:pt x="5735" y="1748"/>
                  </a:lnTo>
                  <a:lnTo>
                    <a:pt x="6035" y="1612"/>
                  </a:lnTo>
                  <a:lnTo>
                    <a:pt x="6800" y="1257"/>
                  </a:lnTo>
                  <a:lnTo>
                    <a:pt x="7346" y="1038"/>
                  </a:lnTo>
                  <a:lnTo>
                    <a:pt x="8001" y="793"/>
                  </a:lnTo>
                  <a:lnTo>
                    <a:pt x="8739" y="574"/>
                  </a:lnTo>
                  <a:lnTo>
                    <a:pt x="9531" y="356"/>
                  </a:lnTo>
                  <a:lnTo>
                    <a:pt x="9612" y="328"/>
                  </a:lnTo>
                  <a:lnTo>
                    <a:pt x="9640" y="274"/>
                  </a:lnTo>
                  <a:lnTo>
                    <a:pt x="9667" y="219"/>
                  </a:lnTo>
                  <a:lnTo>
                    <a:pt x="9667" y="137"/>
                  </a:lnTo>
                  <a:lnTo>
                    <a:pt x="9640" y="83"/>
                  </a:lnTo>
                  <a:lnTo>
                    <a:pt x="9585" y="28"/>
                  </a:lnTo>
                  <a:lnTo>
                    <a:pt x="95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3245;p47">
              <a:extLst>
                <a:ext uri="{FF2B5EF4-FFF2-40B4-BE49-F238E27FC236}">
                  <a16:creationId xmlns:a16="http://schemas.microsoft.com/office/drawing/2014/main" id="{C80616CB-989A-0BB4-1A5F-1FA9249795C4}"/>
                </a:ext>
              </a:extLst>
            </p:cNvPr>
            <p:cNvSpPr/>
            <p:nvPr/>
          </p:nvSpPr>
          <p:spPr>
            <a:xfrm>
              <a:off x="4209125" y="1519150"/>
              <a:ext cx="53275" cy="53275"/>
            </a:xfrm>
            <a:custGeom>
              <a:avLst/>
              <a:gdLst/>
              <a:ahLst/>
              <a:cxnLst/>
              <a:rect l="l" t="t" r="r" b="b"/>
              <a:pathLst>
                <a:path w="2131" h="2131" extrusionOk="0">
                  <a:moveTo>
                    <a:pt x="1065" y="1"/>
                  </a:moveTo>
                  <a:lnTo>
                    <a:pt x="847" y="28"/>
                  </a:lnTo>
                  <a:lnTo>
                    <a:pt x="656" y="83"/>
                  </a:lnTo>
                  <a:lnTo>
                    <a:pt x="465" y="192"/>
                  </a:lnTo>
                  <a:lnTo>
                    <a:pt x="301" y="328"/>
                  </a:lnTo>
                  <a:lnTo>
                    <a:pt x="164" y="492"/>
                  </a:lnTo>
                  <a:lnTo>
                    <a:pt x="82" y="656"/>
                  </a:lnTo>
                  <a:lnTo>
                    <a:pt x="0" y="847"/>
                  </a:lnTo>
                  <a:lnTo>
                    <a:pt x="0" y="1066"/>
                  </a:lnTo>
                  <a:lnTo>
                    <a:pt x="0" y="1284"/>
                  </a:lnTo>
                  <a:lnTo>
                    <a:pt x="82" y="1503"/>
                  </a:lnTo>
                  <a:lnTo>
                    <a:pt x="164" y="1667"/>
                  </a:lnTo>
                  <a:lnTo>
                    <a:pt x="301" y="1830"/>
                  </a:lnTo>
                  <a:lnTo>
                    <a:pt x="465" y="1967"/>
                  </a:lnTo>
                  <a:lnTo>
                    <a:pt x="656" y="2049"/>
                  </a:lnTo>
                  <a:lnTo>
                    <a:pt x="847" y="2131"/>
                  </a:lnTo>
                  <a:lnTo>
                    <a:pt x="1284" y="2131"/>
                  </a:lnTo>
                  <a:lnTo>
                    <a:pt x="1475" y="2049"/>
                  </a:lnTo>
                  <a:lnTo>
                    <a:pt x="1666" y="1967"/>
                  </a:lnTo>
                  <a:lnTo>
                    <a:pt x="1803" y="1830"/>
                  </a:lnTo>
                  <a:lnTo>
                    <a:pt x="1939" y="1667"/>
                  </a:lnTo>
                  <a:lnTo>
                    <a:pt x="2048" y="1503"/>
                  </a:lnTo>
                  <a:lnTo>
                    <a:pt x="2103" y="1284"/>
                  </a:lnTo>
                  <a:lnTo>
                    <a:pt x="2130" y="1066"/>
                  </a:lnTo>
                  <a:lnTo>
                    <a:pt x="2103" y="847"/>
                  </a:lnTo>
                  <a:lnTo>
                    <a:pt x="2048" y="656"/>
                  </a:lnTo>
                  <a:lnTo>
                    <a:pt x="1939" y="492"/>
                  </a:lnTo>
                  <a:lnTo>
                    <a:pt x="1803" y="328"/>
                  </a:lnTo>
                  <a:lnTo>
                    <a:pt x="1666" y="192"/>
                  </a:lnTo>
                  <a:lnTo>
                    <a:pt x="1475" y="83"/>
                  </a:lnTo>
                  <a:lnTo>
                    <a:pt x="1284" y="28"/>
                  </a:lnTo>
                  <a:lnTo>
                    <a:pt x="10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3246;p47">
              <a:extLst>
                <a:ext uri="{FF2B5EF4-FFF2-40B4-BE49-F238E27FC236}">
                  <a16:creationId xmlns:a16="http://schemas.microsoft.com/office/drawing/2014/main" id="{892EFA2F-1442-0FC0-DFFB-2CF95B57257E}"/>
                </a:ext>
              </a:extLst>
            </p:cNvPr>
            <p:cNvSpPr/>
            <p:nvPr/>
          </p:nvSpPr>
          <p:spPr>
            <a:xfrm>
              <a:off x="4355900" y="1387400"/>
              <a:ext cx="129050" cy="128375"/>
            </a:xfrm>
            <a:custGeom>
              <a:avLst/>
              <a:gdLst/>
              <a:ahLst/>
              <a:cxnLst/>
              <a:rect l="l" t="t" r="r" b="b"/>
              <a:pathLst>
                <a:path w="5162" h="5135" extrusionOk="0">
                  <a:moveTo>
                    <a:pt x="2376" y="0"/>
                  </a:moveTo>
                  <a:lnTo>
                    <a:pt x="2158" y="28"/>
                  </a:lnTo>
                  <a:lnTo>
                    <a:pt x="1939" y="82"/>
                  </a:lnTo>
                  <a:lnTo>
                    <a:pt x="1721" y="137"/>
                  </a:lnTo>
                  <a:lnTo>
                    <a:pt x="1475" y="246"/>
                  </a:lnTo>
                  <a:lnTo>
                    <a:pt x="1257" y="383"/>
                  </a:lnTo>
                  <a:lnTo>
                    <a:pt x="1038" y="519"/>
                  </a:lnTo>
                  <a:lnTo>
                    <a:pt x="847" y="683"/>
                  </a:lnTo>
                  <a:lnTo>
                    <a:pt x="656" y="847"/>
                  </a:lnTo>
                  <a:lnTo>
                    <a:pt x="519" y="1038"/>
                  </a:lnTo>
                  <a:lnTo>
                    <a:pt x="383" y="1257"/>
                  </a:lnTo>
                  <a:lnTo>
                    <a:pt x="246" y="1475"/>
                  </a:lnTo>
                  <a:lnTo>
                    <a:pt x="164" y="1693"/>
                  </a:lnTo>
                  <a:lnTo>
                    <a:pt x="82" y="1939"/>
                  </a:lnTo>
                  <a:lnTo>
                    <a:pt x="28" y="2185"/>
                  </a:lnTo>
                  <a:lnTo>
                    <a:pt x="1" y="2431"/>
                  </a:lnTo>
                  <a:lnTo>
                    <a:pt x="1" y="2677"/>
                  </a:lnTo>
                  <a:lnTo>
                    <a:pt x="28" y="2922"/>
                  </a:lnTo>
                  <a:lnTo>
                    <a:pt x="82" y="3195"/>
                  </a:lnTo>
                  <a:lnTo>
                    <a:pt x="164" y="3441"/>
                  </a:lnTo>
                  <a:lnTo>
                    <a:pt x="246" y="3632"/>
                  </a:lnTo>
                  <a:lnTo>
                    <a:pt x="328" y="3823"/>
                  </a:lnTo>
                  <a:lnTo>
                    <a:pt x="547" y="4151"/>
                  </a:lnTo>
                  <a:lnTo>
                    <a:pt x="820" y="4452"/>
                  </a:lnTo>
                  <a:lnTo>
                    <a:pt x="1120" y="4697"/>
                  </a:lnTo>
                  <a:lnTo>
                    <a:pt x="1448" y="4888"/>
                  </a:lnTo>
                  <a:lnTo>
                    <a:pt x="1803" y="5025"/>
                  </a:lnTo>
                  <a:lnTo>
                    <a:pt x="2185" y="5107"/>
                  </a:lnTo>
                  <a:lnTo>
                    <a:pt x="2595" y="5134"/>
                  </a:lnTo>
                  <a:lnTo>
                    <a:pt x="2786" y="5134"/>
                  </a:lnTo>
                  <a:lnTo>
                    <a:pt x="3004" y="5107"/>
                  </a:lnTo>
                  <a:lnTo>
                    <a:pt x="3223" y="5052"/>
                  </a:lnTo>
                  <a:lnTo>
                    <a:pt x="3441" y="4998"/>
                  </a:lnTo>
                  <a:lnTo>
                    <a:pt x="3687" y="4888"/>
                  </a:lnTo>
                  <a:lnTo>
                    <a:pt x="3906" y="4779"/>
                  </a:lnTo>
                  <a:lnTo>
                    <a:pt x="4124" y="4643"/>
                  </a:lnTo>
                  <a:lnTo>
                    <a:pt x="4315" y="4479"/>
                  </a:lnTo>
                  <a:lnTo>
                    <a:pt x="4506" y="4288"/>
                  </a:lnTo>
                  <a:lnTo>
                    <a:pt x="4643" y="4097"/>
                  </a:lnTo>
                  <a:lnTo>
                    <a:pt x="4779" y="3905"/>
                  </a:lnTo>
                  <a:lnTo>
                    <a:pt x="4916" y="3687"/>
                  </a:lnTo>
                  <a:lnTo>
                    <a:pt x="4998" y="3441"/>
                  </a:lnTo>
                  <a:lnTo>
                    <a:pt x="5080" y="3223"/>
                  </a:lnTo>
                  <a:lnTo>
                    <a:pt x="5134" y="2977"/>
                  </a:lnTo>
                  <a:lnTo>
                    <a:pt x="5162" y="2731"/>
                  </a:lnTo>
                  <a:lnTo>
                    <a:pt x="5162" y="2458"/>
                  </a:lnTo>
                  <a:lnTo>
                    <a:pt x="5134" y="2212"/>
                  </a:lnTo>
                  <a:lnTo>
                    <a:pt x="5080" y="1967"/>
                  </a:lnTo>
                  <a:lnTo>
                    <a:pt x="4998" y="1721"/>
                  </a:lnTo>
                  <a:lnTo>
                    <a:pt x="4916" y="1530"/>
                  </a:lnTo>
                  <a:lnTo>
                    <a:pt x="4834" y="1338"/>
                  </a:lnTo>
                  <a:lnTo>
                    <a:pt x="4616" y="1011"/>
                  </a:lnTo>
                  <a:lnTo>
                    <a:pt x="4343" y="710"/>
                  </a:lnTo>
                  <a:lnTo>
                    <a:pt x="4042" y="465"/>
                  </a:lnTo>
                  <a:lnTo>
                    <a:pt x="3714" y="273"/>
                  </a:lnTo>
                  <a:lnTo>
                    <a:pt x="3359" y="110"/>
                  </a:lnTo>
                  <a:lnTo>
                    <a:pt x="2977" y="28"/>
                  </a:lnTo>
                  <a:lnTo>
                    <a:pt x="2595" y="0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3247;p47">
              <a:extLst>
                <a:ext uri="{FF2B5EF4-FFF2-40B4-BE49-F238E27FC236}">
                  <a16:creationId xmlns:a16="http://schemas.microsoft.com/office/drawing/2014/main" id="{71A838AE-1AC9-2E55-B8F2-715F10902FAE}"/>
                </a:ext>
              </a:extLst>
            </p:cNvPr>
            <p:cNvSpPr/>
            <p:nvPr/>
          </p:nvSpPr>
          <p:spPr>
            <a:xfrm>
              <a:off x="4355900" y="1387400"/>
              <a:ext cx="129050" cy="128375"/>
            </a:xfrm>
            <a:custGeom>
              <a:avLst/>
              <a:gdLst/>
              <a:ahLst/>
              <a:cxnLst/>
              <a:rect l="l" t="t" r="r" b="b"/>
              <a:pathLst>
                <a:path w="5162" h="5135" fill="none" extrusionOk="0">
                  <a:moveTo>
                    <a:pt x="2595" y="0"/>
                  </a:moveTo>
                  <a:lnTo>
                    <a:pt x="2595" y="0"/>
                  </a:lnTo>
                  <a:lnTo>
                    <a:pt x="2376" y="0"/>
                  </a:lnTo>
                  <a:lnTo>
                    <a:pt x="2158" y="28"/>
                  </a:lnTo>
                  <a:lnTo>
                    <a:pt x="1939" y="82"/>
                  </a:lnTo>
                  <a:lnTo>
                    <a:pt x="1721" y="137"/>
                  </a:lnTo>
                  <a:lnTo>
                    <a:pt x="1721" y="137"/>
                  </a:lnTo>
                  <a:lnTo>
                    <a:pt x="1475" y="246"/>
                  </a:lnTo>
                  <a:lnTo>
                    <a:pt x="1257" y="383"/>
                  </a:lnTo>
                  <a:lnTo>
                    <a:pt x="1038" y="519"/>
                  </a:lnTo>
                  <a:lnTo>
                    <a:pt x="847" y="683"/>
                  </a:lnTo>
                  <a:lnTo>
                    <a:pt x="656" y="847"/>
                  </a:lnTo>
                  <a:lnTo>
                    <a:pt x="519" y="1038"/>
                  </a:lnTo>
                  <a:lnTo>
                    <a:pt x="383" y="1257"/>
                  </a:lnTo>
                  <a:lnTo>
                    <a:pt x="246" y="1475"/>
                  </a:lnTo>
                  <a:lnTo>
                    <a:pt x="164" y="1693"/>
                  </a:lnTo>
                  <a:lnTo>
                    <a:pt x="82" y="1939"/>
                  </a:lnTo>
                  <a:lnTo>
                    <a:pt x="28" y="2185"/>
                  </a:lnTo>
                  <a:lnTo>
                    <a:pt x="1" y="2431"/>
                  </a:lnTo>
                  <a:lnTo>
                    <a:pt x="1" y="2677"/>
                  </a:lnTo>
                  <a:lnTo>
                    <a:pt x="28" y="2922"/>
                  </a:lnTo>
                  <a:lnTo>
                    <a:pt x="82" y="3195"/>
                  </a:lnTo>
                  <a:lnTo>
                    <a:pt x="164" y="3441"/>
                  </a:lnTo>
                  <a:lnTo>
                    <a:pt x="164" y="3441"/>
                  </a:lnTo>
                  <a:lnTo>
                    <a:pt x="246" y="3632"/>
                  </a:lnTo>
                  <a:lnTo>
                    <a:pt x="328" y="3823"/>
                  </a:lnTo>
                  <a:lnTo>
                    <a:pt x="547" y="4151"/>
                  </a:lnTo>
                  <a:lnTo>
                    <a:pt x="820" y="4452"/>
                  </a:lnTo>
                  <a:lnTo>
                    <a:pt x="1120" y="4697"/>
                  </a:lnTo>
                  <a:lnTo>
                    <a:pt x="1448" y="4888"/>
                  </a:lnTo>
                  <a:lnTo>
                    <a:pt x="1803" y="5025"/>
                  </a:lnTo>
                  <a:lnTo>
                    <a:pt x="2185" y="5107"/>
                  </a:lnTo>
                  <a:lnTo>
                    <a:pt x="2595" y="5134"/>
                  </a:lnTo>
                  <a:lnTo>
                    <a:pt x="2595" y="5134"/>
                  </a:lnTo>
                  <a:lnTo>
                    <a:pt x="2786" y="5134"/>
                  </a:lnTo>
                  <a:lnTo>
                    <a:pt x="3004" y="5107"/>
                  </a:lnTo>
                  <a:lnTo>
                    <a:pt x="3223" y="5052"/>
                  </a:lnTo>
                  <a:lnTo>
                    <a:pt x="3441" y="4998"/>
                  </a:lnTo>
                  <a:lnTo>
                    <a:pt x="3441" y="4998"/>
                  </a:lnTo>
                  <a:lnTo>
                    <a:pt x="3687" y="4888"/>
                  </a:lnTo>
                  <a:lnTo>
                    <a:pt x="3906" y="4779"/>
                  </a:lnTo>
                  <a:lnTo>
                    <a:pt x="4124" y="4643"/>
                  </a:lnTo>
                  <a:lnTo>
                    <a:pt x="4315" y="4479"/>
                  </a:lnTo>
                  <a:lnTo>
                    <a:pt x="4506" y="4288"/>
                  </a:lnTo>
                  <a:lnTo>
                    <a:pt x="4643" y="4097"/>
                  </a:lnTo>
                  <a:lnTo>
                    <a:pt x="4779" y="3905"/>
                  </a:lnTo>
                  <a:lnTo>
                    <a:pt x="4916" y="3687"/>
                  </a:lnTo>
                  <a:lnTo>
                    <a:pt x="4998" y="3441"/>
                  </a:lnTo>
                  <a:lnTo>
                    <a:pt x="5080" y="3223"/>
                  </a:lnTo>
                  <a:lnTo>
                    <a:pt x="5134" y="2977"/>
                  </a:lnTo>
                  <a:lnTo>
                    <a:pt x="5162" y="2731"/>
                  </a:lnTo>
                  <a:lnTo>
                    <a:pt x="5162" y="2458"/>
                  </a:lnTo>
                  <a:lnTo>
                    <a:pt x="5134" y="2212"/>
                  </a:lnTo>
                  <a:lnTo>
                    <a:pt x="5080" y="1967"/>
                  </a:lnTo>
                  <a:lnTo>
                    <a:pt x="4998" y="1721"/>
                  </a:lnTo>
                  <a:lnTo>
                    <a:pt x="4998" y="1721"/>
                  </a:lnTo>
                  <a:lnTo>
                    <a:pt x="4916" y="1530"/>
                  </a:lnTo>
                  <a:lnTo>
                    <a:pt x="4834" y="1338"/>
                  </a:lnTo>
                  <a:lnTo>
                    <a:pt x="4616" y="1011"/>
                  </a:lnTo>
                  <a:lnTo>
                    <a:pt x="4343" y="710"/>
                  </a:lnTo>
                  <a:lnTo>
                    <a:pt x="4042" y="465"/>
                  </a:lnTo>
                  <a:lnTo>
                    <a:pt x="3714" y="273"/>
                  </a:lnTo>
                  <a:lnTo>
                    <a:pt x="3359" y="110"/>
                  </a:lnTo>
                  <a:lnTo>
                    <a:pt x="2977" y="28"/>
                  </a:lnTo>
                  <a:lnTo>
                    <a:pt x="25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3248;p47">
              <a:extLst>
                <a:ext uri="{FF2B5EF4-FFF2-40B4-BE49-F238E27FC236}">
                  <a16:creationId xmlns:a16="http://schemas.microsoft.com/office/drawing/2014/main" id="{A85E5F97-2FED-B635-3C3A-221DB93653D3}"/>
                </a:ext>
              </a:extLst>
            </p:cNvPr>
            <p:cNvSpPr/>
            <p:nvPr/>
          </p:nvSpPr>
          <p:spPr>
            <a:xfrm>
              <a:off x="4684275" y="1396275"/>
              <a:ext cx="129050" cy="129050"/>
            </a:xfrm>
            <a:custGeom>
              <a:avLst/>
              <a:gdLst/>
              <a:ahLst/>
              <a:cxnLst/>
              <a:rect l="l" t="t" r="r" b="b"/>
              <a:pathLst>
                <a:path w="5162" h="5162" extrusionOk="0">
                  <a:moveTo>
                    <a:pt x="2568" y="0"/>
                  </a:moveTo>
                  <a:lnTo>
                    <a:pt x="2376" y="28"/>
                  </a:lnTo>
                  <a:lnTo>
                    <a:pt x="2158" y="55"/>
                  </a:lnTo>
                  <a:lnTo>
                    <a:pt x="1940" y="82"/>
                  </a:lnTo>
                  <a:lnTo>
                    <a:pt x="1721" y="164"/>
                  </a:lnTo>
                  <a:lnTo>
                    <a:pt x="1475" y="246"/>
                  </a:lnTo>
                  <a:lnTo>
                    <a:pt x="1257" y="383"/>
                  </a:lnTo>
                  <a:lnTo>
                    <a:pt x="1038" y="519"/>
                  </a:lnTo>
                  <a:lnTo>
                    <a:pt x="847" y="683"/>
                  </a:lnTo>
                  <a:lnTo>
                    <a:pt x="656" y="847"/>
                  </a:lnTo>
                  <a:lnTo>
                    <a:pt x="520" y="1038"/>
                  </a:lnTo>
                  <a:lnTo>
                    <a:pt x="383" y="1257"/>
                  </a:lnTo>
                  <a:lnTo>
                    <a:pt x="246" y="1475"/>
                  </a:lnTo>
                  <a:lnTo>
                    <a:pt x="165" y="1693"/>
                  </a:lnTo>
                  <a:lnTo>
                    <a:pt x="83" y="1939"/>
                  </a:lnTo>
                  <a:lnTo>
                    <a:pt x="28" y="2185"/>
                  </a:lnTo>
                  <a:lnTo>
                    <a:pt x="1" y="2431"/>
                  </a:lnTo>
                  <a:lnTo>
                    <a:pt x="1" y="2677"/>
                  </a:lnTo>
                  <a:lnTo>
                    <a:pt x="28" y="2922"/>
                  </a:lnTo>
                  <a:lnTo>
                    <a:pt x="83" y="3195"/>
                  </a:lnTo>
                  <a:lnTo>
                    <a:pt x="165" y="3441"/>
                  </a:lnTo>
                  <a:lnTo>
                    <a:pt x="246" y="3632"/>
                  </a:lnTo>
                  <a:lnTo>
                    <a:pt x="328" y="3823"/>
                  </a:lnTo>
                  <a:lnTo>
                    <a:pt x="547" y="4151"/>
                  </a:lnTo>
                  <a:lnTo>
                    <a:pt x="820" y="4452"/>
                  </a:lnTo>
                  <a:lnTo>
                    <a:pt x="1120" y="4697"/>
                  </a:lnTo>
                  <a:lnTo>
                    <a:pt x="1448" y="4888"/>
                  </a:lnTo>
                  <a:lnTo>
                    <a:pt x="1803" y="5025"/>
                  </a:lnTo>
                  <a:lnTo>
                    <a:pt x="2185" y="5134"/>
                  </a:lnTo>
                  <a:lnTo>
                    <a:pt x="2568" y="5162"/>
                  </a:lnTo>
                  <a:lnTo>
                    <a:pt x="2786" y="5134"/>
                  </a:lnTo>
                  <a:lnTo>
                    <a:pt x="3005" y="5107"/>
                  </a:lnTo>
                  <a:lnTo>
                    <a:pt x="3223" y="5080"/>
                  </a:lnTo>
                  <a:lnTo>
                    <a:pt x="3441" y="4998"/>
                  </a:lnTo>
                  <a:lnTo>
                    <a:pt x="3687" y="4916"/>
                  </a:lnTo>
                  <a:lnTo>
                    <a:pt x="3906" y="4779"/>
                  </a:lnTo>
                  <a:lnTo>
                    <a:pt x="4124" y="4643"/>
                  </a:lnTo>
                  <a:lnTo>
                    <a:pt x="4315" y="4479"/>
                  </a:lnTo>
                  <a:lnTo>
                    <a:pt x="4506" y="4288"/>
                  </a:lnTo>
                  <a:lnTo>
                    <a:pt x="4643" y="4097"/>
                  </a:lnTo>
                  <a:lnTo>
                    <a:pt x="4780" y="3905"/>
                  </a:lnTo>
                  <a:lnTo>
                    <a:pt x="4916" y="3687"/>
                  </a:lnTo>
                  <a:lnTo>
                    <a:pt x="4998" y="3468"/>
                  </a:lnTo>
                  <a:lnTo>
                    <a:pt x="5080" y="3223"/>
                  </a:lnTo>
                  <a:lnTo>
                    <a:pt x="5135" y="2977"/>
                  </a:lnTo>
                  <a:lnTo>
                    <a:pt x="5162" y="2731"/>
                  </a:lnTo>
                  <a:lnTo>
                    <a:pt x="5162" y="2485"/>
                  </a:lnTo>
                  <a:lnTo>
                    <a:pt x="5135" y="2212"/>
                  </a:lnTo>
                  <a:lnTo>
                    <a:pt x="5080" y="1967"/>
                  </a:lnTo>
                  <a:lnTo>
                    <a:pt x="4998" y="1721"/>
                  </a:lnTo>
                  <a:lnTo>
                    <a:pt x="4916" y="1530"/>
                  </a:lnTo>
                  <a:lnTo>
                    <a:pt x="4834" y="1338"/>
                  </a:lnTo>
                  <a:lnTo>
                    <a:pt x="4616" y="1011"/>
                  </a:lnTo>
                  <a:lnTo>
                    <a:pt x="4343" y="710"/>
                  </a:lnTo>
                  <a:lnTo>
                    <a:pt x="4042" y="465"/>
                  </a:lnTo>
                  <a:lnTo>
                    <a:pt x="3715" y="273"/>
                  </a:lnTo>
                  <a:lnTo>
                    <a:pt x="3360" y="137"/>
                  </a:lnTo>
                  <a:lnTo>
                    <a:pt x="2977" y="28"/>
                  </a:lnTo>
                  <a:lnTo>
                    <a:pt x="2568" y="0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3249;p47">
              <a:extLst>
                <a:ext uri="{FF2B5EF4-FFF2-40B4-BE49-F238E27FC236}">
                  <a16:creationId xmlns:a16="http://schemas.microsoft.com/office/drawing/2014/main" id="{B7940DC1-8CB4-B5F9-5072-1891E7331B35}"/>
                </a:ext>
              </a:extLst>
            </p:cNvPr>
            <p:cNvSpPr/>
            <p:nvPr/>
          </p:nvSpPr>
          <p:spPr>
            <a:xfrm>
              <a:off x="4684275" y="1396275"/>
              <a:ext cx="129050" cy="129050"/>
            </a:xfrm>
            <a:custGeom>
              <a:avLst/>
              <a:gdLst/>
              <a:ahLst/>
              <a:cxnLst/>
              <a:rect l="l" t="t" r="r" b="b"/>
              <a:pathLst>
                <a:path w="5162" h="5162" fill="none" extrusionOk="0">
                  <a:moveTo>
                    <a:pt x="2568" y="0"/>
                  </a:moveTo>
                  <a:lnTo>
                    <a:pt x="2568" y="0"/>
                  </a:lnTo>
                  <a:lnTo>
                    <a:pt x="2376" y="28"/>
                  </a:lnTo>
                  <a:lnTo>
                    <a:pt x="2158" y="55"/>
                  </a:lnTo>
                  <a:lnTo>
                    <a:pt x="1940" y="82"/>
                  </a:lnTo>
                  <a:lnTo>
                    <a:pt x="1721" y="164"/>
                  </a:lnTo>
                  <a:lnTo>
                    <a:pt x="1721" y="164"/>
                  </a:lnTo>
                  <a:lnTo>
                    <a:pt x="1475" y="246"/>
                  </a:lnTo>
                  <a:lnTo>
                    <a:pt x="1257" y="383"/>
                  </a:lnTo>
                  <a:lnTo>
                    <a:pt x="1038" y="519"/>
                  </a:lnTo>
                  <a:lnTo>
                    <a:pt x="847" y="683"/>
                  </a:lnTo>
                  <a:lnTo>
                    <a:pt x="656" y="847"/>
                  </a:lnTo>
                  <a:lnTo>
                    <a:pt x="520" y="1038"/>
                  </a:lnTo>
                  <a:lnTo>
                    <a:pt x="383" y="1257"/>
                  </a:lnTo>
                  <a:lnTo>
                    <a:pt x="246" y="1475"/>
                  </a:lnTo>
                  <a:lnTo>
                    <a:pt x="165" y="1693"/>
                  </a:lnTo>
                  <a:lnTo>
                    <a:pt x="83" y="1939"/>
                  </a:lnTo>
                  <a:lnTo>
                    <a:pt x="28" y="2185"/>
                  </a:lnTo>
                  <a:lnTo>
                    <a:pt x="1" y="2431"/>
                  </a:lnTo>
                  <a:lnTo>
                    <a:pt x="1" y="2677"/>
                  </a:lnTo>
                  <a:lnTo>
                    <a:pt x="28" y="2922"/>
                  </a:lnTo>
                  <a:lnTo>
                    <a:pt x="83" y="3195"/>
                  </a:lnTo>
                  <a:lnTo>
                    <a:pt x="165" y="3441"/>
                  </a:lnTo>
                  <a:lnTo>
                    <a:pt x="165" y="3441"/>
                  </a:lnTo>
                  <a:lnTo>
                    <a:pt x="246" y="3632"/>
                  </a:lnTo>
                  <a:lnTo>
                    <a:pt x="328" y="3823"/>
                  </a:lnTo>
                  <a:lnTo>
                    <a:pt x="547" y="4151"/>
                  </a:lnTo>
                  <a:lnTo>
                    <a:pt x="820" y="4452"/>
                  </a:lnTo>
                  <a:lnTo>
                    <a:pt x="1120" y="4697"/>
                  </a:lnTo>
                  <a:lnTo>
                    <a:pt x="1448" y="4888"/>
                  </a:lnTo>
                  <a:lnTo>
                    <a:pt x="1803" y="5025"/>
                  </a:lnTo>
                  <a:lnTo>
                    <a:pt x="2185" y="5134"/>
                  </a:lnTo>
                  <a:lnTo>
                    <a:pt x="2568" y="5162"/>
                  </a:lnTo>
                  <a:lnTo>
                    <a:pt x="2568" y="5162"/>
                  </a:lnTo>
                  <a:lnTo>
                    <a:pt x="2786" y="5134"/>
                  </a:lnTo>
                  <a:lnTo>
                    <a:pt x="3005" y="5107"/>
                  </a:lnTo>
                  <a:lnTo>
                    <a:pt x="3223" y="5080"/>
                  </a:lnTo>
                  <a:lnTo>
                    <a:pt x="3441" y="4998"/>
                  </a:lnTo>
                  <a:lnTo>
                    <a:pt x="3441" y="4998"/>
                  </a:lnTo>
                  <a:lnTo>
                    <a:pt x="3687" y="4916"/>
                  </a:lnTo>
                  <a:lnTo>
                    <a:pt x="3906" y="4779"/>
                  </a:lnTo>
                  <a:lnTo>
                    <a:pt x="4124" y="4643"/>
                  </a:lnTo>
                  <a:lnTo>
                    <a:pt x="4315" y="4479"/>
                  </a:lnTo>
                  <a:lnTo>
                    <a:pt x="4506" y="4288"/>
                  </a:lnTo>
                  <a:lnTo>
                    <a:pt x="4643" y="4097"/>
                  </a:lnTo>
                  <a:lnTo>
                    <a:pt x="4780" y="3905"/>
                  </a:lnTo>
                  <a:lnTo>
                    <a:pt x="4916" y="3687"/>
                  </a:lnTo>
                  <a:lnTo>
                    <a:pt x="4998" y="3468"/>
                  </a:lnTo>
                  <a:lnTo>
                    <a:pt x="5080" y="3223"/>
                  </a:lnTo>
                  <a:lnTo>
                    <a:pt x="5135" y="2977"/>
                  </a:lnTo>
                  <a:lnTo>
                    <a:pt x="5162" y="2731"/>
                  </a:lnTo>
                  <a:lnTo>
                    <a:pt x="5162" y="2485"/>
                  </a:lnTo>
                  <a:lnTo>
                    <a:pt x="5135" y="2212"/>
                  </a:lnTo>
                  <a:lnTo>
                    <a:pt x="5080" y="1967"/>
                  </a:lnTo>
                  <a:lnTo>
                    <a:pt x="4998" y="1721"/>
                  </a:lnTo>
                  <a:lnTo>
                    <a:pt x="4998" y="1721"/>
                  </a:lnTo>
                  <a:lnTo>
                    <a:pt x="4916" y="1530"/>
                  </a:lnTo>
                  <a:lnTo>
                    <a:pt x="4834" y="1338"/>
                  </a:lnTo>
                  <a:lnTo>
                    <a:pt x="4616" y="1011"/>
                  </a:lnTo>
                  <a:lnTo>
                    <a:pt x="4343" y="710"/>
                  </a:lnTo>
                  <a:lnTo>
                    <a:pt x="4042" y="465"/>
                  </a:lnTo>
                  <a:lnTo>
                    <a:pt x="3715" y="273"/>
                  </a:lnTo>
                  <a:lnTo>
                    <a:pt x="3360" y="137"/>
                  </a:lnTo>
                  <a:lnTo>
                    <a:pt x="2977" y="28"/>
                  </a:lnTo>
                  <a:lnTo>
                    <a:pt x="25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3250;p47">
              <a:extLst>
                <a:ext uri="{FF2B5EF4-FFF2-40B4-BE49-F238E27FC236}">
                  <a16:creationId xmlns:a16="http://schemas.microsoft.com/office/drawing/2014/main" id="{610C4A4A-FC1A-1B3F-80FC-99554BBCD4E3}"/>
                </a:ext>
              </a:extLst>
            </p:cNvPr>
            <p:cNvSpPr/>
            <p:nvPr/>
          </p:nvSpPr>
          <p:spPr>
            <a:xfrm>
              <a:off x="4631700" y="1272025"/>
              <a:ext cx="225325" cy="166600"/>
            </a:xfrm>
            <a:custGeom>
              <a:avLst/>
              <a:gdLst/>
              <a:ahLst/>
              <a:cxnLst/>
              <a:rect l="l" t="t" r="r" b="b"/>
              <a:pathLst>
                <a:path w="9013" h="6664" extrusionOk="0">
                  <a:moveTo>
                    <a:pt x="6446" y="355"/>
                  </a:moveTo>
                  <a:lnTo>
                    <a:pt x="7156" y="383"/>
                  </a:lnTo>
                  <a:lnTo>
                    <a:pt x="7538" y="437"/>
                  </a:lnTo>
                  <a:lnTo>
                    <a:pt x="7893" y="492"/>
                  </a:lnTo>
                  <a:lnTo>
                    <a:pt x="8248" y="574"/>
                  </a:lnTo>
                  <a:lnTo>
                    <a:pt x="8630" y="683"/>
                  </a:lnTo>
                  <a:lnTo>
                    <a:pt x="8658" y="765"/>
                  </a:lnTo>
                  <a:lnTo>
                    <a:pt x="8658" y="956"/>
                  </a:lnTo>
                  <a:lnTo>
                    <a:pt x="8630" y="1202"/>
                  </a:lnTo>
                  <a:lnTo>
                    <a:pt x="8603" y="1475"/>
                  </a:lnTo>
                  <a:lnTo>
                    <a:pt x="8521" y="1830"/>
                  </a:lnTo>
                  <a:lnTo>
                    <a:pt x="8385" y="2212"/>
                  </a:lnTo>
                  <a:lnTo>
                    <a:pt x="8248" y="2649"/>
                  </a:lnTo>
                  <a:lnTo>
                    <a:pt x="8057" y="3086"/>
                  </a:lnTo>
                  <a:lnTo>
                    <a:pt x="7838" y="3496"/>
                  </a:lnTo>
                  <a:lnTo>
                    <a:pt x="7565" y="3960"/>
                  </a:lnTo>
                  <a:lnTo>
                    <a:pt x="7210" y="4479"/>
                  </a:lnTo>
                  <a:lnTo>
                    <a:pt x="7019" y="4752"/>
                  </a:lnTo>
                  <a:lnTo>
                    <a:pt x="6773" y="4998"/>
                  </a:lnTo>
                  <a:lnTo>
                    <a:pt x="6528" y="5243"/>
                  </a:lnTo>
                  <a:lnTo>
                    <a:pt x="6254" y="5489"/>
                  </a:lnTo>
                  <a:lnTo>
                    <a:pt x="5981" y="5680"/>
                  </a:lnTo>
                  <a:lnTo>
                    <a:pt x="5654" y="5872"/>
                  </a:lnTo>
                  <a:lnTo>
                    <a:pt x="5326" y="6035"/>
                  </a:lnTo>
                  <a:lnTo>
                    <a:pt x="4971" y="6172"/>
                  </a:lnTo>
                  <a:lnTo>
                    <a:pt x="4589" y="6254"/>
                  </a:lnTo>
                  <a:lnTo>
                    <a:pt x="4206" y="6308"/>
                  </a:lnTo>
                  <a:lnTo>
                    <a:pt x="3906" y="6308"/>
                  </a:lnTo>
                  <a:lnTo>
                    <a:pt x="3660" y="6281"/>
                  </a:lnTo>
                  <a:lnTo>
                    <a:pt x="3387" y="6254"/>
                  </a:lnTo>
                  <a:lnTo>
                    <a:pt x="3141" y="6199"/>
                  </a:lnTo>
                  <a:lnTo>
                    <a:pt x="2923" y="6145"/>
                  </a:lnTo>
                  <a:lnTo>
                    <a:pt x="2704" y="6063"/>
                  </a:lnTo>
                  <a:lnTo>
                    <a:pt x="2486" y="5953"/>
                  </a:lnTo>
                  <a:lnTo>
                    <a:pt x="2295" y="5844"/>
                  </a:lnTo>
                  <a:lnTo>
                    <a:pt x="1967" y="5571"/>
                  </a:lnTo>
                  <a:lnTo>
                    <a:pt x="1639" y="5271"/>
                  </a:lnTo>
                  <a:lnTo>
                    <a:pt x="1394" y="4943"/>
                  </a:lnTo>
                  <a:lnTo>
                    <a:pt x="1148" y="4588"/>
                  </a:lnTo>
                  <a:lnTo>
                    <a:pt x="957" y="4206"/>
                  </a:lnTo>
                  <a:lnTo>
                    <a:pt x="820" y="3851"/>
                  </a:lnTo>
                  <a:lnTo>
                    <a:pt x="684" y="3496"/>
                  </a:lnTo>
                  <a:lnTo>
                    <a:pt x="574" y="3168"/>
                  </a:lnTo>
                  <a:lnTo>
                    <a:pt x="438" y="2595"/>
                  </a:lnTo>
                  <a:lnTo>
                    <a:pt x="383" y="2212"/>
                  </a:lnTo>
                  <a:lnTo>
                    <a:pt x="738" y="1994"/>
                  </a:lnTo>
                  <a:lnTo>
                    <a:pt x="1366" y="1639"/>
                  </a:lnTo>
                  <a:lnTo>
                    <a:pt x="1776" y="1448"/>
                  </a:lnTo>
                  <a:lnTo>
                    <a:pt x="2213" y="1256"/>
                  </a:lnTo>
                  <a:lnTo>
                    <a:pt x="2704" y="1065"/>
                  </a:lnTo>
                  <a:lnTo>
                    <a:pt x="3251" y="874"/>
                  </a:lnTo>
                  <a:lnTo>
                    <a:pt x="3824" y="710"/>
                  </a:lnTo>
                  <a:lnTo>
                    <a:pt x="4425" y="546"/>
                  </a:lnTo>
                  <a:lnTo>
                    <a:pt x="5080" y="437"/>
                  </a:lnTo>
                  <a:lnTo>
                    <a:pt x="5763" y="383"/>
                  </a:lnTo>
                  <a:lnTo>
                    <a:pt x="6446" y="355"/>
                  </a:lnTo>
                  <a:close/>
                  <a:moveTo>
                    <a:pt x="5927" y="0"/>
                  </a:moveTo>
                  <a:lnTo>
                    <a:pt x="5517" y="28"/>
                  </a:lnTo>
                  <a:lnTo>
                    <a:pt x="4780" y="137"/>
                  </a:lnTo>
                  <a:lnTo>
                    <a:pt x="4070" y="273"/>
                  </a:lnTo>
                  <a:lnTo>
                    <a:pt x="3387" y="437"/>
                  </a:lnTo>
                  <a:lnTo>
                    <a:pt x="2759" y="656"/>
                  </a:lnTo>
                  <a:lnTo>
                    <a:pt x="2186" y="874"/>
                  </a:lnTo>
                  <a:lnTo>
                    <a:pt x="1667" y="1093"/>
                  </a:lnTo>
                  <a:lnTo>
                    <a:pt x="1203" y="1311"/>
                  </a:lnTo>
                  <a:lnTo>
                    <a:pt x="820" y="1530"/>
                  </a:lnTo>
                  <a:lnTo>
                    <a:pt x="301" y="1857"/>
                  </a:lnTo>
                  <a:lnTo>
                    <a:pt x="83" y="1966"/>
                  </a:lnTo>
                  <a:lnTo>
                    <a:pt x="28" y="2048"/>
                  </a:lnTo>
                  <a:lnTo>
                    <a:pt x="1" y="2130"/>
                  </a:lnTo>
                  <a:lnTo>
                    <a:pt x="56" y="2349"/>
                  </a:lnTo>
                  <a:lnTo>
                    <a:pt x="138" y="2868"/>
                  </a:lnTo>
                  <a:lnTo>
                    <a:pt x="247" y="3223"/>
                  </a:lnTo>
                  <a:lnTo>
                    <a:pt x="356" y="3605"/>
                  </a:lnTo>
                  <a:lnTo>
                    <a:pt x="493" y="4015"/>
                  </a:lnTo>
                  <a:lnTo>
                    <a:pt x="684" y="4424"/>
                  </a:lnTo>
                  <a:lnTo>
                    <a:pt x="929" y="4834"/>
                  </a:lnTo>
                  <a:lnTo>
                    <a:pt x="1203" y="5243"/>
                  </a:lnTo>
                  <a:lnTo>
                    <a:pt x="1530" y="5626"/>
                  </a:lnTo>
                  <a:lnTo>
                    <a:pt x="1694" y="5817"/>
                  </a:lnTo>
                  <a:lnTo>
                    <a:pt x="1885" y="5981"/>
                  </a:lnTo>
                  <a:lnTo>
                    <a:pt x="2104" y="6117"/>
                  </a:lnTo>
                  <a:lnTo>
                    <a:pt x="2322" y="6254"/>
                  </a:lnTo>
                  <a:lnTo>
                    <a:pt x="2568" y="6363"/>
                  </a:lnTo>
                  <a:lnTo>
                    <a:pt x="2814" y="6472"/>
                  </a:lnTo>
                  <a:lnTo>
                    <a:pt x="3087" y="6554"/>
                  </a:lnTo>
                  <a:lnTo>
                    <a:pt x="3360" y="6609"/>
                  </a:lnTo>
                  <a:lnTo>
                    <a:pt x="3660" y="6663"/>
                  </a:lnTo>
                  <a:lnTo>
                    <a:pt x="4234" y="6663"/>
                  </a:lnTo>
                  <a:lnTo>
                    <a:pt x="4698" y="6609"/>
                  </a:lnTo>
                  <a:lnTo>
                    <a:pt x="5162" y="6500"/>
                  </a:lnTo>
                  <a:lnTo>
                    <a:pt x="5572" y="6336"/>
                  </a:lnTo>
                  <a:lnTo>
                    <a:pt x="5981" y="6117"/>
                  </a:lnTo>
                  <a:lnTo>
                    <a:pt x="6364" y="5872"/>
                  </a:lnTo>
                  <a:lnTo>
                    <a:pt x="6691" y="5571"/>
                  </a:lnTo>
                  <a:lnTo>
                    <a:pt x="7019" y="5271"/>
                  </a:lnTo>
                  <a:lnTo>
                    <a:pt x="7319" y="4916"/>
                  </a:lnTo>
                  <a:lnTo>
                    <a:pt x="7593" y="4561"/>
                  </a:lnTo>
                  <a:lnTo>
                    <a:pt x="7838" y="4206"/>
                  </a:lnTo>
                  <a:lnTo>
                    <a:pt x="8057" y="3823"/>
                  </a:lnTo>
                  <a:lnTo>
                    <a:pt x="8275" y="3468"/>
                  </a:lnTo>
                  <a:lnTo>
                    <a:pt x="8439" y="3086"/>
                  </a:lnTo>
                  <a:lnTo>
                    <a:pt x="8576" y="2731"/>
                  </a:lnTo>
                  <a:lnTo>
                    <a:pt x="8712" y="2376"/>
                  </a:lnTo>
                  <a:lnTo>
                    <a:pt x="8821" y="2076"/>
                  </a:lnTo>
                  <a:lnTo>
                    <a:pt x="8931" y="1666"/>
                  </a:lnTo>
                  <a:lnTo>
                    <a:pt x="8958" y="1420"/>
                  </a:lnTo>
                  <a:lnTo>
                    <a:pt x="9013" y="1147"/>
                  </a:lnTo>
                  <a:lnTo>
                    <a:pt x="9013" y="901"/>
                  </a:lnTo>
                  <a:lnTo>
                    <a:pt x="9013" y="683"/>
                  </a:lnTo>
                  <a:lnTo>
                    <a:pt x="8958" y="492"/>
                  </a:lnTo>
                  <a:lnTo>
                    <a:pt x="8903" y="410"/>
                  </a:lnTo>
                  <a:lnTo>
                    <a:pt x="8849" y="355"/>
                  </a:lnTo>
                  <a:lnTo>
                    <a:pt x="8794" y="328"/>
                  </a:lnTo>
                  <a:lnTo>
                    <a:pt x="8357" y="219"/>
                  </a:lnTo>
                  <a:lnTo>
                    <a:pt x="7948" y="137"/>
                  </a:lnTo>
                  <a:lnTo>
                    <a:pt x="7538" y="82"/>
                  </a:lnTo>
                  <a:lnTo>
                    <a:pt x="7128" y="28"/>
                  </a:lnTo>
                  <a:lnTo>
                    <a:pt x="671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3251;p47">
              <a:extLst>
                <a:ext uri="{FF2B5EF4-FFF2-40B4-BE49-F238E27FC236}">
                  <a16:creationId xmlns:a16="http://schemas.microsoft.com/office/drawing/2014/main" id="{49FCEE42-B180-436E-48C2-AB244C1891EE}"/>
                </a:ext>
              </a:extLst>
            </p:cNvPr>
            <p:cNvSpPr/>
            <p:nvPr/>
          </p:nvSpPr>
          <p:spPr>
            <a:xfrm>
              <a:off x="4379125" y="1272025"/>
              <a:ext cx="225300" cy="166600"/>
            </a:xfrm>
            <a:custGeom>
              <a:avLst/>
              <a:gdLst/>
              <a:ahLst/>
              <a:cxnLst/>
              <a:rect l="l" t="t" r="r" b="b"/>
              <a:pathLst>
                <a:path w="9012" h="6664" extrusionOk="0">
                  <a:moveTo>
                    <a:pt x="2567" y="355"/>
                  </a:moveTo>
                  <a:lnTo>
                    <a:pt x="3277" y="383"/>
                  </a:lnTo>
                  <a:lnTo>
                    <a:pt x="3932" y="437"/>
                  </a:lnTo>
                  <a:lnTo>
                    <a:pt x="4588" y="546"/>
                  </a:lnTo>
                  <a:lnTo>
                    <a:pt x="5189" y="683"/>
                  </a:lnTo>
                  <a:lnTo>
                    <a:pt x="5789" y="874"/>
                  </a:lnTo>
                  <a:lnTo>
                    <a:pt x="6308" y="1038"/>
                  </a:lnTo>
                  <a:lnTo>
                    <a:pt x="6800" y="1256"/>
                  </a:lnTo>
                  <a:lnTo>
                    <a:pt x="7264" y="1448"/>
                  </a:lnTo>
                  <a:lnTo>
                    <a:pt x="7646" y="1639"/>
                  </a:lnTo>
                  <a:lnTo>
                    <a:pt x="8274" y="1994"/>
                  </a:lnTo>
                  <a:lnTo>
                    <a:pt x="8629" y="2212"/>
                  </a:lnTo>
                  <a:lnTo>
                    <a:pt x="8575" y="2595"/>
                  </a:lnTo>
                  <a:lnTo>
                    <a:pt x="8438" y="3168"/>
                  </a:lnTo>
                  <a:lnTo>
                    <a:pt x="8329" y="3496"/>
                  </a:lnTo>
                  <a:lnTo>
                    <a:pt x="8192" y="3851"/>
                  </a:lnTo>
                  <a:lnTo>
                    <a:pt x="8029" y="4206"/>
                  </a:lnTo>
                  <a:lnTo>
                    <a:pt x="7837" y="4561"/>
                  </a:lnTo>
                  <a:lnTo>
                    <a:pt x="7619" y="4916"/>
                  </a:lnTo>
                  <a:lnTo>
                    <a:pt x="7346" y="5271"/>
                  </a:lnTo>
                  <a:lnTo>
                    <a:pt x="7045" y="5571"/>
                  </a:lnTo>
                  <a:lnTo>
                    <a:pt x="6690" y="5844"/>
                  </a:lnTo>
                  <a:lnTo>
                    <a:pt x="6499" y="5953"/>
                  </a:lnTo>
                  <a:lnTo>
                    <a:pt x="6308" y="6035"/>
                  </a:lnTo>
                  <a:lnTo>
                    <a:pt x="6090" y="6145"/>
                  </a:lnTo>
                  <a:lnTo>
                    <a:pt x="5871" y="6199"/>
                  </a:lnTo>
                  <a:lnTo>
                    <a:pt x="5625" y="6254"/>
                  </a:lnTo>
                  <a:lnTo>
                    <a:pt x="5380" y="6281"/>
                  </a:lnTo>
                  <a:lnTo>
                    <a:pt x="5107" y="6308"/>
                  </a:lnTo>
                  <a:lnTo>
                    <a:pt x="4834" y="6308"/>
                  </a:lnTo>
                  <a:lnTo>
                    <a:pt x="4424" y="6254"/>
                  </a:lnTo>
                  <a:lnTo>
                    <a:pt x="4042" y="6172"/>
                  </a:lnTo>
                  <a:lnTo>
                    <a:pt x="3687" y="6035"/>
                  </a:lnTo>
                  <a:lnTo>
                    <a:pt x="3359" y="5872"/>
                  </a:lnTo>
                  <a:lnTo>
                    <a:pt x="3059" y="5680"/>
                  </a:lnTo>
                  <a:lnTo>
                    <a:pt x="2758" y="5489"/>
                  </a:lnTo>
                  <a:lnTo>
                    <a:pt x="2485" y="5243"/>
                  </a:lnTo>
                  <a:lnTo>
                    <a:pt x="2239" y="4998"/>
                  </a:lnTo>
                  <a:lnTo>
                    <a:pt x="2021" y="4752"/>
                  </a:lnTo>
                  <a:lnTo>
                    <a:pt x="1802" y="4479"/>
                  </a:lnTo>
                  <a:lnTo>
                    <a:pt x="1447" y="3960"/>
                  </a:lnTo>
                  <a:lnTo>
                    <a:pt x="1174" y="3496"/>
                  </a:lnTo>
                  <a:lnTo>
                    <a:pt x="983" y="3086"/>
                  </a:lnTo>
                  <a:lnTo>
                    <a:pt x="792" y="2622"/>
                  </a:lnTo>
                  <a:lnTo>
                    <a:pt x="628" y="2212"/>
                  </a:lnTo>
                  <a:lnTo>
                    <a:pt x="519" y="1803"/>
                  </a:lnTo>
                  <a:lnTo>
                    <a:pt x="437" y="1475"/>
                  </a:lnTo>
                  <a:lnTo>
                    <a:pt x="382" y="1175"/>
                  </a:lnTo>
                  <a:lnTo>
                    <a:pt x="355" y="956"/>
                  </a:lnTo>
                  <a:lnTo>
                    <a:pt x="355" y="765"/>
                  </a:lnTo>
                  <a:lnTo>
                    <a:pt x="382" y="683"/>
                  </a:lnTo>
                  <a:lnTo>
                    <a:pt x="765" y="574"/>
                  </a:lnTo>
                  <a:lnTo>
                    <a:pt x="1120" y="492"/>
                  </a:lnTo>
                  <a:lnTo>
                    <a:pt x="1502" y="437"/>
                  </a:lnTo>
                  <a:lnTo>
                    <a:pt x="1857" y="383"/>
                  </a:lnTo>
                  <a:lnTo>
                    <a:pt x="2567" y="355"/>
                  </a:lnTo>
                  <a:close/>
                  <a:moveTo>
                    <a:pt x="2321" y="0"/>
                  </a:moveTo>
                  <a:lnTo>
                    <a:pt x="1912" y="28"/>
                  </a:lnTo>
                  <a:lnTo>
                    <a:pt x="1502" y="82"/>
                  </a:lnTo>
                  <a:lnTo>
                    <a:pt x="1092" y="137"/>
                  </a:lnTo>
                  <a:lnTo>
                    <a:pt x="655" y="219"/>
                  </a:lnTo>
                  <a:lnTo>
                    <a:pt x="246" y="328"/>
                  </a:lnTo>
                  <a:lnTo>
                    <a:pt x="191" y="355"/>
                  </a:lnTo>
                  <a:lnTo>
                    <a:pt x="137" y="410"/>
                  </a:lnTo>
                  <a:lnTo>
                    <a:pt x="82" y="492"/>
                  </a:lnTo>
                  <a:lnTo>
                    <a:pt x="27" y="683"/>
                  </a:lnTo>
                  <a:lnTo>
                    <a:pt x="0" y="901"/>
                  </a:lnTo>
                  <a:lnTo>
                    <a:pt x="27" y="1147"/>
                  </a:lnTo>
                  <a:lnTo>
                    <a:pt x="55" y="1420"/>
                  </a:lnTo>
                  <a:lnTo>
                    <a:pt x="109" y="1666"/>
                  </a:lnTo>
                  <a:lnTo>
                    <a:pt x="219" y="2076"/>
                  </a:lnTo>
                  <a:lnTo>
                    <a:pt x="300" y="2376"/>
                  </a:lnTo>
                  <a:lnTo>
                    <a:pt x="437" y="2731"/>
                  </a:lnTo>
                  <a:lnTo>
                    <a:pt x="601" y="3086"/>
                  </a:lnTo>
                  <a:lnTo>
                    <a:pt x="765" y="3468"/>
                  </a:lnTo>
                  <a:lnTo>
                    <a:pt x="956" y="3823"/>
                  </a:lnTo>
                  <a:lnTo>
                    <a:pt x="1174" y="4206"/>
                  </a:lnTo>
                  <a:lnTo>
                    <a:pt x="1420" y="4561"/>
                  </a:lnTo>
                  <a:lnTo>
                    <a:pt x="1693" y="4916"/>
                  </a:lnTo>
                  <a:lnTo>
                    <a:pt x="1994" y="5271"/>
                  </a:lnTo>
                  <a:lnTo>
                    <a:pt x="2321" y="5571"/>
                  </a:lnTo>
                  <a:lnTo>
                    <a:pt x="2676" y="5872"/>
                  </a:lnTo>
                  <a:lnTo>
                    <a:pt x="3059" y="6117"/>
                  </a:lnTo>
                  <a:lnTo>
                    <a:pt x="3441" y="6336"/>
                  </a:lnTo>
                  <a:lnTo>
                    <a:pt x="3878" y="6500"/>
                  </a:lnTo>
                  <a:lnTo>
                    <a:pt x="4315" y="6609"/>
                  </a:lnTo>
                  <a:lnTo>
                    <a:pt x="4806" y="6663"/>
                  </a:lnTo>
                  <a:lnTo>
                    <a:pt x="5352" y="6663"/>
                  </a:lnTo>
                  <a:lnTo>
                    <a:pt x="5653" y="6609"/>
                  </a:lnTo>
                  <a:lnTo>
                    <a:pt x="5953" y="6554"/>
                  </a:lnTo>
                  <a:lnTo>
                    <a:pt x="6199" y="6472"/>
                  </a:lnTo>
                  <a:lnTo>
                    <a:pt x="6472" y="6363"/>
                  </a:lnTo>
                  <a:lnTo>
                    <a:pt x="6690" y="6254"/>
                  </a:lnTo>
                  <a:lnTo>
                    <a:pt x="6909" y="6117"/>
                  </a:lnTo>
                  <a:lnTo>
                    <a:pt x="7127" y="5981"/>
                  </a:lnTo>
                  <a:lnTo>
                    <a:pt x="7319" y="5817"/>
                  </a:lnTo>
                  <a:lnTo>
                    <a:pt x="7510" y="5626"/>
                  </a:lnTo>
                  <a:lnTo>
                    <a:pt x="7837" y="5243"/>
                  </a:lnTo>
                  <a:lnTo>
                    <a:pt x="8110" y="4834"/>
                  </a:lnTo>
                  <a:lnTo>
                    <a:pt x="8329" y="4424"/>
                  </a:lnTo>
                  <a:lnTo>
                    <a:pt x="8520" y="4015"/>
                  </a:lnTo>
                  <a:lnTo>
                    <a:pt x="8684" y="3605"/>
                  </a:lnTo>
                  <a:lnTo>
                    <a:pt x="8793" y="3223"/>
                  </a:lnTo>
                  <a:lnTo>
                    <a:pt x="8875" y="2868"/>
                  </a:lnTo>
                  <a:lnTo>
                    <a:pt x="8984" y="2349"/>
                  </a:lnTo>
                  <a:lnTo>
                    <a:pt x="9012" y="2130"/>
                  </a:lnTo>
                  <a:lnTo>
                    <a:pt x="9012" y="2048"/>
                  </a:lnTo>
                  <a:lnTo>
                    <a:pt x="8930" y="1966"/>
                  </a:lnTo>
                  <a:lnTo>
                    <a:pt x="8739" y="1857"/>
                  </a:lnTo>
                  <a:lnTo>
                    <a:pt x="8192" y="1530"/>
                  </a:lnTo>
                  <a:lnTo>
                    <a:pt x="7810" y="1311"/>
                  </a:lnTo>
                  <a:lnTo>
                    <a:pt x="7373" y="1093"/>
                  </a:lnTo>
                  <a:lnTo>
                    <a:pt x="6854" y="874"/>
                  </a:lnTo>
                  <a:lnTo>
                    <a:pt x="6281" y="656"/>
                  </a:lnTo>
                  <a:lnTo>
                    <a:pt x="5653" y="437"/>
                  </a:lnTo>
                  <a:lnTo>
                    <a:pt x="4970" y="273"/>
                  </a:lnTo>
                  <a:lnTo>
                    <a:pt x="4260" y="137"/>
                  </a:lnTo>
                  <a:lnTo>
                    <a:pt x="3495" y="28"/>
                  </a:lnTo>
                  <a:lnTo>
                    <a:pt x="311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3252;p47">
              <a:extLst>
                <a:ext uri="{FF2B5EF4-FFF2-40B4-BE49-F238E27FC236}">
                  <a16:creationId xmlns:a16="http://schemas.microsoft.com/office/drawing/2014/main" id="{A6E963E2-8EA2-A7F4-37FE-D58DA37BC439}"/>
                </a:ext>
              </a:extLst>
            </p:cNvPr>
            <p:cNvSpPr/>
            <p:nvPr/>
          </p:nvSpPr>
          <p:spPr>
            <a:xfrm>
              <a:off x="4595525" y="1314350"/>
              <a:ext cx="45775" cy="14350"/>
            </a:xfrm>
            <a:custGeom>
              <a:avLst/>
              <a:gdLst/>
              <a:ahLst/>
              <a:cxnLst/>
              <a:rect l="l" t="t" r="r" b="b"/>
              <a:pathLst>
                <a:path w="1831" h="574" extrusionOk="0">
                  <a:moveTo>
                    <a:pt x="656" y="0"/>
                  </a:moveTo>
                  <a:lnTo>
                    <a:pt x="492" y="28"/>
                  </a:lnTo>
                  <a:lnTo>
                    <a:pt x="356" y="82"/>
                  </a:lnTo>
                  <a:lnTo>
                    <a:pt x="219" y="164"/>
                  </a:lnTo>
                  <a:lnTo>
                    <a:pt x="55" y="246"/>
                  </a:lnTo>
                  <a:lnTo>
                    <a:pt x="28" y="301"/>
                  </a:lnTo>
                  <a:lnTo>
                    <a:pt x="1" y="383"/>
                  </a:lnTo>
                  <a:lnTo>
                    <a:pt x="1" y="437"/>
                  </a:lnTo>
                  <a:lnTo>
                    <a:pt x="28" y="519"/>
                  </a:lnTo>
                  <a:lnTo>
                    <a:pt x="110" y="574"/>
                  </a:lnTo>
                  <a:lnTo>
                    <a:pt x="246" y="574"/>
                  </a:lnTo>
                  <a:lnTo>
                    <a:pt x="274" y="547"/>
                  </a:lnTo>
                  <a:lnTo>
                    <a:pt x="383" y="465"/>
                  </a:lnTo>
                  <a:lnTo>
                    <a:pt x="492" y="410"/>
                  </a:lnTo>
                  <a:lnTo>
                    <a:pt x="711" y="355"/>
                  </a:lnTo>
                  <a:lnTo>
                    <a:pt x="929" y="355"/>
                  </a:lnTo>
                  <a:lnTo>
                    <a:pt x="1120" y="383"/>
                  </a:lnTo>
                  <a:lnTo>
                    <a:pt x="1284" y="437"/>
                  </a:lnTo>
                  <a:lnTo>
                    <a:pt x="1421" y="492"/>
                  </a:lnTo>
                  <a:lnTo>
                    <a:pt x="1530" y="547"/>
                  </a:lnTo>
                  <a:lnTo>
                    <a:pt x="1612" y="574"/>
                  </a:lnTo>
                  <a:lnTo>
                    <a:pt x="1666" y="574"/>
                  </a:lnTo>
                  <a:lnTo>
                    <a:pt x="1748" y="547"/>
                  </a:lnTo>
                  <a:lnTo>
                    <a:pt x="1803" y="492"/>
                  </a:lnTo>
                  <a:lnTo>
                    <a:pt x="1830" y="437"/>
                  </a:lnTo>
                  <a:lnTo>
                    <a:pt x="1830" y="355"/>
                  </a:lnTo>
                  <a:lnTo>
                    <a:pt x="1803" y="301"/>
                  </a:lnTo>
                  <a:lnTo>
                    <a:pt x="1748" y="246"/>
                  </a:lnTo>
                  <a:lnTo>
                    <a:pt x="1585" y="164"/>
                  </a:lnTo>
                  <a:lnTo>
                    <a:pt x="1393" y="82"/>
                  </a:lnTo>
                  <a:lnTo>
                    <a:pt x="1175" y="28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3253;p47">
              <a:extLst>
                <a:ext uri="{FF2B5EF4-FFF2-40B4-BE49-F238E27FC236}">
                  <a16:creationId xmlns:a16="http://schemas.microsoft.com/office/drawing/2014/main" id="{F0079804-E48B-C9C4-F11C-256D4B11FD13}"/>
                </a:ext>
              </a:extLst>
            </p:cNvPr>
            <p:cNvSpPr/>
            <p:nvPr/>
          </p:nvSpPr>
          <p:spPr>
            <a:xfrm>
              <a:off x="4215950" y="1312300"/>
              <a:ext cx="175475" cy="46450"/>
            </a:xfrm>
            <a:custGeom>
              <a:avLst/>
              <a:gdLst/>
              <a:ahLst/>
              <a:cxnLst/>
              <a:rect l="l" t="t" r="r" b="b"/>
              <a:pathLst>
                <a:path w="7019" h="1858" extrusionOk="0">
                  <a:moveTo>
                    <a:pt x="6800" y="0"/>
                  </a:moveTo>
                  <a:lnTo>
                    <a:pt x="137" y="1502"/>
                  </a:lnTo>
                  <a:lnTo>
                    <a:pt x="82" y="1530"/>
                  </a:lnTo>
                  <a:lnTo>
                    <a:pt x="28" y="1557"/>
                  </a:lnTo>
                  <a:lnTo>
                    <a:pt x="0" y="1639"/>
                  </a:lnTo>
                  <a:lnTo>
                    <a:pt x="0" y="1694"/>
                  </a:lnTo>
                  <a:lnTo>
                    <a:pt x="28" y="1776"/>
                  </a:lnTo>
                  <a:lnTo>
                    <a:pt x="82" y="1803"/>
                  </a:lnTo>
                  <a:lnTo>
                    <a:pt x="137" y="1830"/>
                  </a:lnTo>
                  <a:lnTo>
                    <a:pt x="192" y="1857"/>
                  </a:lnTo>
                  <a:lnTo>
                    <a:pt x="219" y="1830"/>
                  </a:lnTo>
                  <a:lnTo>
                    <a:pt x="6882" y="355"/>
                  </a:lnTo>
                  <a:lnTo>
                    <a:pt x="6964" y="328"/>
                  </a:lnTo>
                  <a:lnTo>
                    <a:pt x="6991" y="274"/>
                  </a:lnTo>
                  <a:lnTo>
                    <a:pt x="7019" y="192"/>
                  </a:lnTo>
                  <a:lnTo>
                    <a:pt x="7019" y="137"/>
                  </a:lnTo>
                  <a:lnTo>
                    <a:pt x="6991" y="55"/>
                  </a:lnTo>
                  <a:lnTo>
                    <a:pt x="6937" y="28"/>
                  </a:lnTo>
                  <a:lnTo>
                    <a:pt x="688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3254;p47">
              <a:extLst>
                <a:ext uri="{FF2B5EF4-FFF2-40B4-BE49-F238E27FC236}">
                  <a16:creationId xmlns:a16="http://schemas.microsoft.com/office/drawing/2014/main" id="{EA9EEF27-2525-918D-33AF-1C1AC0CD871C}"/>
                </a:ext>
              </a:extLst>
            </p:cNvPr>
            <p:cNvSpPr/>
            <p:nvPr/>
          </p:nvSpPr>
          <p:spPr>
            <a:xfrm>
              <a:off x="4116275" y="2055075"/>
              <a:ext cx="462900" cy="636975"/>
            </a:xfrm>
            <a:custGeom>
              <a:avLst/>
              <a:gdLst/>
              <a:ahLst/>
              <a:cxnLst/>
              <a:rect l="l" t="t" r="r" b="b"/>
              <a:pathLst>
                <a:path w="18516" h="25479" extrusionOk="0">
                  <a:moveTo>
                    <a:pt x="3332" y="0"/>
                  </a:moveTo>
                  <a:lnTo>
                    <a:pt x="0" y="23321"/>
                  </a:lnTo>
                  <a:lnTo>
                    <a:pt x="15211" y="25479"/>
                  </a:lnTo>
                  <a:lnTo>
                    <a:pt x="18515" y="2130"/>
                  </a:lnTo>
                  <a:lnTo>
                    <a:pt x="33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3255;p47">
              <a:extLst>
                <a:ext uri="{FF2B5EF4-FFF2-40B4-BE49-F238E27FC236}">
                  <a16:creationId xmlns:a16="http://schemas.microsoft.com/office/drawing/2014/main" id="{743AFB4F-D095-2085-E1EB-5685D7752811}"/>
                </a:ext>
              </a:extLst>
            </p:cNvPr>
            <p:cNvSpPr/>
            <p:nvPr/>
          </p:nvSpPr>
          <p:spPr>
            <a:xfrm>
              <a:off x="4281500" y="2113100"/>
              <a:ext cx="184350" cy="73750"/>
            </a:xfrm>
            <a:custGeom>
              <a:avLst/>
              <a:gdLst/>
              <a:ahLst/>
              <a:cxnLst/>
              <a:rect l="l" t="t" r="r" b="b"/>
              <a:pathLst>
                <a:path w="7374" h="2950" extrusionOk="0">
                  <a:moveTo>
                    <a:pt x="300" y="1"/>
                  </a:moveTo>
                  <a:lnTo>
                    <a:pt x="0" y="1939"/>
                  </a:lnTo>
                  <a:lnTo>
                    <a:pt x="7100" y="2950"/>
                  </a:lnTo>
                  <a:lnTo>
                    <a:pt x="7373" y="984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3256;p47">
              <a:extLst>
                <a:ext uri="{FF2B5EF4-FFF2-40B4-BE49-F238E27FC236}">
                  <a16:creationId xmlns:a16="http://schemas.microsoft.com/office/drawing/2014/main" id="{51BA89A1-34BB-BF51-AB56-09CF91153F81}"/>
                </a:ext>
              </a:extLst>
            </p:cNvPr>
            <p:cNvSpPr/>
            <p:nvPr/>
          </p:nvSpPr>
          <p:spPr>
            <a:xfrm>
              <a:off x="3899850" y="2362275"/>
              <a:ext cx="494300" cy="181625"/>
            </a:xfrm>
            <a:custGeom>
              <a:avLst/>
              <a:gdLst/>
              <a:ahLst/>
              <a:cxnLst/>
              <a:rect l="l" t="t" r="r" b="b"/>
              <a:pathLst>
                <a:path w="19772" h="7265" extrusionOk="0">
                  <a:moveTo>
                    <a:pt x="5817" y="1"/>
                  </a:moveTo>
                  <a:lnTo>
                    <a:pt x="1" y="4698"/>
                  </a:lnTo>
                  <a:lnTo>
                    <a:pt x="274" y="4944"/>
                  </a:lnTo>
                  <a:lnTo>
                    <a:pt x="629" y="5135"/>
                  </a:lnTo>
                  <a:lnTo>
                    <a:pt x="1039" y="5353"/>
                  </a:lnTo>
                  <a:lnTo>
                    <a:pt x="1530" y="5544"/>
                  </a:lnTo>
                  <a:lnTo>
                    <a:pt x="2104" y="5708"/>
                  </a:lnTo>
                  <a:lnTo>
                    <a:pt x="2704" y="5872"/>
                  </a:lnTo>
                  <a:lnTo>
                    <a:pt x="3360" y="6036"/>
                  </a:lnTo>
                  <a:lnTo>
                    <a:pt x="4070" y="6173"/>
                  </a:lnTo>
                  <a:lnTo>
                    <a:pt x="5599" y="6418"/>
                  </a:lnTo>
                  <a:lnTo>
                    <a:pt x="7237" y="6637"/>
                  </a:lnTo>
                  <a:lnTo>
                    <a:pt x="8931" y="6801"/>
                  </a:lnTo>
                  <a:lnTo>
                    <a:pt x="10651" y="6937"/>
                  </a:lnTo>
                  <a:lnTo>
                    <a:pt x="12344" y="7046"/>
                  </a:lnTo>
                  <a:lnTo>
                    <a:pt x="13955" y="7128"/>
                  </a:lnTo>
                  <a:lnTo>
                    <a:pt x="16768" y="7210"/>
                  </a:lnTo>
                  <a:lnTo>
                    <a:pt x="18734" y="7265"/>
                  </a:lnTo>
                  <a:lnTo>
                    <a:pt x="19471" y="7265"/>
                  </a:lnTo>
                  <a:lnTo>
                    <a:pt x="19772" y="2677"/>
                  </a:lnTo>
                  <a:lnTo>
                    <a:pt x="58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3257;p47">
              <a:extLst>
                <a:ext uri="{FF2B5EF4-FFF2-40B4-BE49-F238E27FC236}">
                  <a16:creationId xmlns:a16="http://schemas.microsoft.com/office/drawing/2014/main" id="{153ECF51-F888-99E3-4C77-D4AE07F7A03A}"/>
                </a:ext>
              </a:extLst>
            </p:cNvPr>
            <p:cNvSpPr/>
            <p:nvPr/>
          </p:nvSpPr>
          <p:spPr>
            <a:xfrm>
              <a:off x="4386625" y="2318600"/>
              <a:ext cx="186400" cy="253975"/>
            </a:xfrm>
            <a:custGeom>
              <a:avLst/>
              <a:gdLst/>
              <a:ahLst/>
              <a:cxnLst/>
              <a:rect l="l" t="t" r="r" b="b"/>
              <a:pathLst>
                <a:path w="7456" h="10159" extrusionOk="0">
                  <a:moveTo>
                    <a:pt x="4970" y="0"/>
                  </a:moveTo>
                  <a:lnTo>
                    <a:pt x="4779" y="55"/>
                  </a:lnTo>
                  <a:lnTo>
                    <a:pt x="4561" y="137"/>
                  </a:lnTo>
                  <a:lnTo>
                    <a:pt x="4342" y="246"/>
                  </a:lnTo>
                  <a:lnTo>
                    <a:pt x="3878" y="546"/>
                  </a:lnTo>
                  <a:lnTo>
                    <a:pt x="3387" y="901"/>
                  </a:lnTo>
                  <a:lnTo>
                    <a:pt x="2895" y="1311"/>
                  </a:lnTo>
                  <a:lnTo>
                    <a:pt x="2431" y="1721"/>
                  </a:lnTo>
                  <a:lnTo>
                    <a:pt x="2021" y="2103"/>
                  </a:lnTo>
                  <a:lnTo>
                    <a:pt x="1666" y="2485"/>
                  </a:lnTo>
                  <a:lnTo>
                    <a:pt x="1311" y="2868"/>
                  </a:lnTo>
                  <a:lnTo>
                    <a:pt x="738" y="3632"/>
                  </a:lnTo>
                  <a:lnTo>
                    <a:pt x="328" y="4178"/>
                  </a:lnTo>
                  <a:lnTo>
                    <a:pt x="192" y="4397"/>
                  </a:lnTo>
                  <a:lnTo>
                    <a:pt x="0" y="9012"/>
                  </a:lnTo>
                  <a:lnTo>
                    <a:pt x="656" y="9203"/>
                  </a:lnTo>
                  <a:lnTo>
                    <a:pt x="1530" y="9449"/>
                  </a:lnTo>
                  <a:lnTo>
                    <a:pt x="2485" y="9667"/>
                  </a:lnTo>
                  <a:lnTo>
                    <a:pt x="3523" y="9858"/>
                  </a:lnTo>
                  <a:lnTo>
                    <a:pt x="4479" y="10022"/>
                  </a:lnTo>
                  <a:lnTo>
                    <a:pt x="5353" y="10131"/>
                  </a:lnTo>
                  <a:lnTo>
                    <a:pt x="5708" y="10159"/>
                  </a:lnTo>
                  <a:lnTo>
                    <a:pt x="6035" y="10159"/>
                  </a:lnTo>
                  <a:lnTo>
                    <a:pt x="6281" y="10131"/>
                  </a:lnTo>
                  <a:lnTo>
                    <a:pt x="6445" y="10104"/>
                  </a:lnTo>
                  <a:lnTo>
                    <a:pt x="6554" y="10022"/>
                  </a:lnTo>
                  <a:lnTo>
                    <a:pt x="6664" y="9913"/>
                  </a:lnTo>
                  <a:lnTo>
                    <a:pt x="6745" y="9804"/>
                  </a:lnTo>
                  <a:lnTo>
                    <a:pt x="6800" y="9695"/>
                  </a:lnTo>
                  <a:lnTo>
                    <a:pt x="6909" y="9421"/>
                  </a:lnTo>
                  <a:lnTo>
                    <a:pt x="6991" y="9121"/>
                  </a:lnTo>
                  <a:lnTo>
                    <a:pt x="7019" y="8848"/>
                  </a:lnTo>
                  <a:lnTo>
                    <a:pt x="7046" y="8630"/>
                  </a:lnTo>
                  <a:lnTo>
                    <a:pt x="7046" y="8411"/>
                  </a:lnTo>
                  <a:lnTo>
                    <a:pt x="7128" y="8275"/>
                  </a:lnTo>
                  <a:lnTo>
                    <a:pt x="7210" y="8111"/>
                  </a:lnTo>
                  <a:lnTo>
                    <a:pt x="7292" y="7810"/>
                  </a:lnTo>
                  <a:lnTo>
                    <a:pt x="7346" y="7483"/>
                  </a:lnTo>
                  <a:lnTo>
                    <a:pt x="7346" y="7182"/>
                  </a:lnTo>
                  <a:lnTo>
                    <a:pt x="7319" y="6909"/>
                  </a:lnTo>
                  <a:lnTo>
                    <a:pt x="7292" y="6663"/>
                  </a:lnTo>
                  <a:lnTo>
                    <a:pt x="7264" y="6472"/>
                  </a:lnTo>
                  <a:lnTo>
                    <a:pt x="7346" y="6308"/>
                  </a:lnTo>
                  <a:lnTo>
                    <a:pt x="7401" y="6145"/>
                  </a:lnTo>
                  <a:lnTo>
                    <a:pt x="7428" y="5981"/>
                  </a:lnTo>
                  <a:lnTo>
                    <a:pt x="7455" y="5790"/>
                  </a:lnTo>
                  <a:lnTo>
                    <a:pt x="7428" y="5462"/>
                  </a:lnTo>
                  <a:lnTo>
                    <a:pt x="7374" y="5107"/>
                  </a:lnTo>
                  <a:lnTo>
                    <a:pt x="7319" y="4834"/>
                  </a:lnTo>
                  <a:lnTo>
                    <a:pt x="7237" y="4588"/>
                  </a:lnTo>
                  <a:lnTo>
                    <a:pt x="7155" y="4370"/>
                  </a:lnTo>
                  <a:lnTo>
                    <a:pt x="7155" y="4151"/>
                  </a:lnTo>
                  <a:lnTo>
                    <a:pt x="7155" y="3960"/>
                  </a:lnTo>
                  <a:lnTo>
                    <a:pt x="7100" y="3769"/>
                  </a:lnTo>
                  <a:lnTo>
                    <a:pt x="7046" y="3578"/>
                  </a:lnTo>
                  <a:lnTo>
                    <a:pt x="6964" y="3441"/>
                  </a:lnTo>
                  <a:lnTo>
                    <a:pt x="6882" y="3277"/>
                  </a:lnTo>
                  <a:lnTo>
                    <a:pt x="6691" y="3031"/>
                  </a:lnTo>
                  <a:lnTo>
                    <a:pt x="6500" y="2840"/>
                  </a:lnTo>
                  <a:lnTo>
                    <a:pt x="6309" y="2704"/>
                  </a:lnTo>
                  <a:lnTo>
                    <a:pt x="6145" y="2595"/>
                  </a:lnTo>
                  <a:lnTo>
                    <a:pt x="5899" y="2950"/>
                  </a:lnTo>
                  <a:lnTo>
                    <a:pt x="5680" y="3168"/>
                  </a:lnTo>
                  <a:lnTo>
                    <a:pt x="5599" y="3250"/>
                  </a:lnTo>
                  <a:lnTo>
                    <a:pt x="5544" y="3277"/>
                  </a:lnTo>
                  <a:lnTo>
                    <a:pt x="5271" y="3223"/>
                  </a:lnTo>
                  <a:lnTo>
                    <a:pt x="4725" y="3086"/>
                  </a:lnTo>
                  <a:lnTo>
                    <a:pt x="3960" y="2895"/>
                  </a:lnTo>
                  <a:lnTo>
                    <a:pt x="4260" y="2540"/>
                  </a:lnTo>
                  <a:lnTo>
                    <a:pt x="4534" y="2158"/>
                  </a:lnTo>
                  <a:lnTo>
                    <a:pt x="4861" y="1693"/>
                  </a:lnTo>
                  <a:lnTo>
                    <a:pt x="5134" y="1202"/>
                  </a:lnTo>
                  <a:lnTo>
                    <a:pt x="5244" y="983"/>
                  </a:lnTo>
                  <a:lnTo>
                    <a:pt x="5353" y="738"/>
                  </a:lnTo>
                  <a:lnTo>
                    <a:pt x="5407" y="546"/>
                  </a:lnTo>
                  <a:lnTo>
                    <a:pt x="5435" y="355"/>
                  </a:lnTo>
                  <a:lnTo>
                    <a:pt x="5435" y="219"/>
                  </a:lnTo>
                  <a:lnTo>
                    <a:pt x="5407" y="137"/>
                  </a:lnTo>
                  <a:lnTo>
                    <a:pt x="5353" y="82"/>
                  </a:lnTo>
                  <a:lnTo>
                    <a:pt x="5244" y="28"/>
                  </a:lnTo>
                  <a:lnTo>
                    <a:pt x="51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3258;p47">
              <a:extLst>
                <a:ext uri="{FF2B5EF4-FFF2-40B4-BE49-F238E27FC236}">
                  <a16:creationId xmlns:a16="http://schemas.microsoft.com/office/drawing/2014/main" id="{51720ACF-07E4-A8E9-1213-8B228FD5225C}"/>
                </a:ext>
              </a:extLst>
            </p:cNvPr>
            <p:cNvSpPr/>
            <p:nvPr/>
          </p:nvSpPr>
          <p:spPr>
            <a:xfrm>
              <a:off x="4015925" y="2362975"/>
              <a:ext cx="60775" cy="15050"/>
            </a:xfrm>
            <a:custGeom>
              <a:avLst/>
              <a:gdLst/>
              <a:ahLst/>
              <a:cxnLst/>
              <a:rect l="l" t="t" r="r" b="b"/>
              <a:pathLst>
                <a:path w="2431" h="602" extrusionOk="0">
                  <a:moveTo>
                    <a:pt x="2212" y="0"/>
                  </a:moveTo>
                  <a:lnTo>
                    <a:pt x="164" y="246"/>
                  </a:lnTo>
                  <a:lnTo>
                    <a:pt x="82" y="273"/>
                  </a:lnTo>
                  <a:lnTo>
                    <a:pt x="28" y="301"/>
                  </a:lnTo>
                  <a:lnTo>
                    <a:pt x="0" y="355"/>
                  </a:lnTo>
                  <a:lnTo>
                    <a:pt x="0" y="437"/>
                  </a:lnTo>
                  <a:lnTo>
                    <a:pt x="28" y="492"/>
                  </a:lnTo>
                  <a:lnTo>
                    <a:pt x="55" y="546"/>
                  </a:lnTo>
                  <a:lnTo>
                    <a:pt x="109" y="574"/>
                  </a:lnTo>
                  <a:lnTo>
                    <a:pt x="164" y="601"/>
                  </a:lnTo>
                  <a:lnTo>
                    <a:pt x="191" y="601"/>
                  </a:lnTo>
                  <a:lnTo>
                    <a:pt x="2267" y="355"/>
                  </a:lnTo>
                  <a:lnTo>
                    <a:pt x="2321" y="328"/>
                  </a:lnTo>
                  <a:lnTo>
                    <a:pt x="2376" y="273"/>
                  </a:lnTo>
                  <a:lnTo>
                    <a:pt x="2431" y="219"/>
                  </a:lnTo>
                  <a:lnTo>
                    <a:pt x="2431" y="164"/>
                  </a:lnTo>
                  <a:lnTo>
                    <a:pt x="2403" y="82"/>
                  </a:lnTo>
                  <a:lnTo>
                    <a:pt x="2349" y="28"/>
                  </a:lnTo>
                  <a:lnTo>
                    <a:pt x="229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3259;p47">
              <a:extLst>
                <a:ext uri="{FF2B5EF4-FFF2-40B4-BE49-F238E27FC236}">
                  <a16:creationId xmlns:a16="http://schemas.microsoft.com/office/drawing/2014/main" id="{40E9CCA0-281A-CBA9-C36A-EAF1A4A7EE52}"/>
                </a:ext>
              </a:extLst>
            </p:cNvPr>
            <p:cNvSpPr/>
            <p:nvPr/>
          </p:nvSpPr>
          <p:spPr>
            <a:xfrm>
              <a:off x="4350450" y="2414175"/>
              <a:ext cx="32100" cy="133150"/>
            </a:xfrm>
            <a:custGeom>
              <a:avLst/>
              <a:gdLst/>
              <a:ahLst/>
              <a:cxnLst/>
              <a:rect l="l" t="t" r="r" b="b"/>
              <a:pathLst>
                <a:path w="1284" h="5326" extrusionOk="0">
                  <a:moveTo>
                    <a:pt x="819" y="0"/>
                  </a:moveTo>
                  <a:lnTo>
                    <a:pt x="710" y="28"/>
                  </a:lnTo>
                  <a:lnTo>
                    <a:pt x="628" y="55"/>
                  </a:lnTo>
                  <a:lnTo>
                    <a:pt x="546" y="82"/>
                  </a:lnTo>
                  <a:lnTo>
                    <a:pt x="492" y="164"/>
                  </a:lnTo>
                  <a:lnTo>
                    <a:pt x="437" y="219"/>
                  </a:lnTo>
                  <a:lnTo>
                    <a:pt x="382" y="301"/>
                  </a:lnTo>
                  <a:lnTo>
                    <a:pt x="355" y="383"/>
                  </a:lnTo>
                  <a:lnTo>
                    <a:pt x="355" y="492"/>
                  </a:lnTo>
                  <a:lnTo>
                    <a:pt x="355" y="628"/>
                  </a:lnTo>
                  <a:lnTo>
                    <a:pt x="410" y="738"/>
                  </a:lnTo>
                  <a:lnTo>
                    <a:pt x="519" y="847"/>
                  </a:lnTo>
                  <a:lnTo>
                    <a:pt x="628" y="902"/>
                  </a:lnTo>
                  <a:lnTo>
                    <a:pt x="492" y="983"/>
                  </a:lnTo>
                  <a:lnTo>
                    <a:pt x="382" y="1065"/>
                  </a:lnTo>
                  <a:lnTo>
                    <a:pt x="328" y="1202"/>
                  </a:lnTo>
                  <a:lnTo>
                    <a:pt x="300" y="1338"/>
                  </a:lnTo>
                  <a:lnTo>
                    <a:pt x="328" y="1502"/>
                  </a:lnTo>
                  <a:lnTo>
                    <a:pt x="382" y="1612"/>
                  </a:lnTo>
                  <a:lnTo>
                    <a:pt x="492" y="1721"/>
                  </a:lnTo>
                  <a:lnTo>
                    <a:pt x="628" y="1775"/>
                  </a:lnTo>
                  <a:lnTo>
                    <a:pt x="464" y="1830"/>
                  </a:lnTo>
                  <a:lnTo>
                    <a:pt x="328" y="1939"/>
                  </a:lnTo>
                  <a:lnTo>
                    <a:pt x="246" y="2076"/>
                  </a:lnTo>
                  <a:lnTo>
                    <a:pt x="219" y="2158"/>
                  </a:lnTo>
                  <a:lnTo>
                    <a:pt x="191" y="2240"/>
                  </a:lnTo>
                  <a:lnTo>
                    <a:pt x="219" y="2376"/>
                  </a:lnTo>
                  <a:lnTo>
                    <a:pt x="273" y="2485"/>
                  </a:lnTo>
                  <a:lnTo>
                    <a:pt x="355" y="2567"/>
                  </a:lnTo>
                  <a:lnTo>
                    <a:pt x="464" y="2649"/>
                  </a:lnTo>
                  <a:lnTo>
                    <a:pt x="300" y="2704"/>
                  </a:lnTo>
                  <a:lnTo>
                    <a:pt x="191" y="2813"/>
                  </a:lnTo>
                  <a:lnTo>
                    <a:pt x="109" y="2950"/>
                  </a:lnTo>
                  <a:lnTo>
                    <a:pt x="82" y="3113"/>
                  </a:lnTo>
                  <a:lnTo>
                    <a:pt x="109" y="3223"/>
                  </a:lnTo>
                  <a:lnTo>
                    <a:pt x="164" y="3359"/>
                  </a:lnTo>
                  <a:lnTo>
                    <a:pt x="246" y="3441"/>
                  </a:lnTo>
                  <a:lnTo>
                    <a:pt x="355" y="3523"/>
                  </a:lnTo>
                  <a:lnTo>
                    <a:pt x="219" y="3578"/>
                  </a:lnTo>
                  <a:lnTo>
                    <a:pt x="82" y="3687"/>
                  </a:lnTo>
                  <a:lnTo>
                    <a:pt x="27" y="3823"/>
                  </a:lnTo>
                  <a:lnTo>
                    <a:pt x="0" y="3960"/>
                  </a:lnTo>
                  <a:lnTo>
                    <a:pt x="0" y="4124"/>
                  </a:lnTo>
                  <a:lnTo>
                    <a:pt x="82" y="4233"/>
                  </a:lnTo>
                  <a:lnTo>
                    <a:pt x="191" y="4342"/>
                  </a:lnTo>
                  <a:lnTo>
                    <a:pt x="300" y="4397"/>
                  </a:lnTo>
                  <a:lnTo>
                    <a:pt x="191" y="4479"/>
                  </a:lnTo>
                  <a:lnTo>
                    <a:pt x="82" y="4561"/>
                  </a:lnTo>
                  <a:lnTo>
                    <a:pt x="0" y="4697"/>
                  </a:lnTo>
                  <a:lnTo>
                    <a:pt x="0" y="4834"/>
                  </a:lnTo>
                  <a:lnTo>
                    <a:pt x="0" y="4943"/>
                  </a:lnTo>
                  <a:lnTo>
                    <a:pt x="27" y="5025"/>
                  </a:lnTo>
                  <a:lnTo>
                    <a:pt x="82" y="5107"/>
                  </a:lnTo>
                  <a:lnTo>
                    <a:pt x="137" y="5162"/>
                  </a:lnTo>
                  <a:lnTo>
                    <a:pt x="191" y="5243"/>
                  </a:lnTo>
                  <a:lnTo>
                    <a:pt x="273" y="5271"/>
                  </a:lnTo>
                  <a:lnTo>
                    <a:pt x="355" y="5298"/>
                  </a:lnTo>
                  <a:lnTo>
                    <a:pt x="464" y="5325"/>
                  </a:lnTo>
                  <a:lnTo>
                    <a:pt x="546" y="5298"/>
                  </a:lnTo>
                  <a:lnTo>
                    <a:pt x="628" y="5271"/>
                  </a:lnTo>
                  <a:lnTo>
                    <a:pt x="710" y="5243"/>
                  </a:lnTo>
                  <a:lnTo>
                    <a:pt x="792" y="5162"/>
                  </a:lnTo>
                  <a:lnTo>
                    <a:pt x="847" y="5107"/>
                  </a:lnTo>
                  <a:lnTo>
                    <a:pt x="901" y="5025"/>
                  </a:lnTo>
                  <a:lnTo>
                    <a:pt x="929" y="4943"/>
                  </a:lnTo>
                  <a:lnTo>
                    <a:pt x="929" y="4834"/>
                  </a:lnTo>
                  <a:lnTo>
                    <a:pt x="901" y="4697"/>
                  </a:lnTo>
                  <a:lnTo>
                    <a:pt x="847" y="4561"/>
                  </a:lnTo>
                  <a:lnTo>
                    <a:pt x="737" y="4479"/>
                  </a:lnTo>
                  <a:lnTo>
                    <a:pt x="601" y="4397"/>
                  </a:lnTo>
                  <a:lnTo>
                    <a:pt x="737" y="4342"/>
                  </a:lnTo>
                  <a:lnTo>
                    <a:pt x="847" y="4233"/>
                  </a:lnTo>
                  <a:lnTo>
                    <a:pt x="901" y="4124"/>
                  </a:lnTo>
                  <a:lnTo>
                    <a:pt x="929" y="3960"/>
                  </a:lnTo>
                  <a:lnTo>
                    <a:pt x="901" y="3823"/>
                  </a:lnTo>
                  <a:lnTo>
                    <a:pt x="847" y="3714"/>
                  </a:lnTo>
                  <a:lnTo>
                    <a:pt x="765" y="3632"/>
                  </a:lnTo>
                  <a:lnTo>
                    <a:pt x="656" y="3550"/>
                  </a:lnTo>
                  <a:lnTo>
                    <a:pt x="792" y="3496"/>
                  </a:lnTo>
                  <a:lnTo>
                    <a:pt x="901" y="3387"/>
                  </a:lnTo>
                  <a:lnTo>
                    <a:pt x="983" y="3250"/>
                  </a:lnTo>
                  <a:lnTo>
                    <a:pt x="1011" y="3113"/>
                  </a:lnTo>
                  <a:lnTo>
                    <a:pt x="1011" y="2977"/>
                  </a:lnTo>
                  <a:lnTo>
                    <a:pt x="956" y="2868"/>
                  </a:lnTo>
                  <a:lnTo>
                    <a:pt x="874" y="2758"/>
                  </a:lnTo>
                  <a:lnTo>
                    <a:pt x="765" y="2704"/>
                  </a:lnTo>
                  <a:lnTo>
                    <a:pt x="901" y="2622"/>
                  </a:lnTo>
                  <a:lnTo>
                    <a:pt x="1038" y="2540"/>
                  </a:lnTo>
                  <a:lnTo>
                    <a:pt x="1120" y="2403"/>
                  </a:lnTo>
                  <a:lnTo>
                    <a:pt x="1147" y="2240"/>
                  </a:lnTo>
                  <a:lnTo>
                    <a:pt x="1120" y="2103"/>
                  </a:lnTo>
                  <a:lnTo>
                    <a:pt x="1038" y="1967"/>
                  </a:lnTo>
                  <a:lnTo>
                    <a:pt x="956" y="1857"/>
                  </a:lnTo>
                  <a:lnTo>
                    <a:pt x="819" y="1803"/>
                  </a:lnTo>
                  <a:lnTo>
                    <a:pt x="983" y="1748"/>
                  </a:lnTo>
                  <a:lnTo>
                    <a:pt x="1120" y="1639"/>
                  </a:lnTo>
                  <a:lnTo>
                    <a:pt x="1202" y="1502"/>
                  </a:lnTo>
                  <a:lnTo>
                    <a:pt x="1229" y="1420"/>
                  </a:lnTo>
                  <a:lnTo>
                    <a:pt x="1229" y="1338"/>
                  </a:lnTo>
                  <a:lnTo>
                    <a:pt x="1202" y="1202"/>
                  </a:lnTo>
                  <a:lnTo>
                    <a:pt x="1147" y="1093"/>
                  </a:lnTo>
                  <a:lnTo>
                    <a:pt x="1065" y="983"/>
                  </a:lnTo>
                  <a:lnTo>
                    <a:pt x="956" y="929"/>
                  </a:lnTo>
                  <a:lnTo>
                    <a:pt x="1092" y="847"/>
                  </a:lnTo>
                  <a:lnTo>
                    <a:pt x="1202" y="765"/>
                  </a:lnTo>
                  <a:lnTo>
                    <a:pt x="1256" y="628"/>
                  </a:lnTo>
                  <a:lnTo>
                    <a:pt x="1284" y="492"/>
                  </a:lnTo>
                  <a:lnTo>
                    <a:pt x="1284" y="383"/>
                  </a:lnTo>
                  <a:lnTo>
                    <a:pt x="1256" y="301"/>
                  </a:lnTo>
                  <a:lnTo>
                    <a:pt x="1202" y="219"/>
                  </a:lnTo>
                  <a:lnTo>
                    <a:pt x="1147" y="164"/>
                  </a:lnTo>
                  <a:lnTo>
                    <a:pt x="1065" y="82"/>
                  </a:lnTo>
                  <a:lnTo>
                    <a:pt x="983" y="55"/>
                  </a:lnTo>
                  <a:lnTo>
                    <a:pt x="901" y="2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3260;p47">
              <a:extLst>
                <a:ext uri="{FF2B5EF4-FFF2-40B4-BE49-F238E27FC236}">
                  <a16:creationId xmlns:a16="http://schemas.microsoft.com/office/drawing/2014/main" id="{BC1C5739-2797-7747-4D9F-46C4648B796C}"/>
                </a:ext>
              </a:extLst>
            </p:cNvPr>
            <p:cNvSpPr/>
            <p:nvPr/>
          </p:nvSpPr>
          <p:spPr>
            <a:xfrm>
              <a:off x="4070525" y="2363650"/>
              <a:ext cx="81275" cy="22550"/>
            </a:xfrm>
            <a:custGeom>
              <a:avLst/>
              <a:gdLst/>
              <a:ahLst/>
              <a:cxnLst/>
              <a:rect l="l" t="t" r="r" b="b"/>
              <a:pathLst>
                <a:path w="3251" h="902" extrusionOk="0">
                  <a:moveTo>
                    <a:pt x="137" y="1"/>
                  </a:moveTo>
                  <a:lnTo>
                    <a:pt x="83" y="28"/>
                  </a:lnTo>
                  <a:lnTo>
                    <a:pt x="28" y="83"/>
                  </a:lnTo>
                  <a:lnTo>
                    <a:pt x="1" y="137"/>
                  </a:lnTo>
                  <a:lnTo>
                    <a:pt x="1" y="219"/>
                  </a:lnTo>
                  <a:lnTo>
                    <a:pt x="28" y="274"/>
                  </a:lnTo>
                  <a:lnTo>
                    <a:pt x="83" y="328"/>
                  </a:lnTo>
                  <a:lnTo>
                    <a:pt x="165" y="356"/>
                  </a:lnTo>
                  <a:lnTo>
                    <a:pt x="3032" y="902"/>
                  </a:lnTo>
                  <a:lnTo>
                    <a:pt x="3114" y="902"/>
                  </a:lnTo>
                  <a:lnTo>
                    <a:pt x="3169" y="874"/>
                  </a:lnTo>
                  <a:lnTo>
                    <a:pt x="3223" y="820"/>
                  </a:lnTo>
                  <a:lnTo>
                    <a:pt x="3251" y="765"/>
                  </a:lnTo>
                  <a:lnTo>
                    <a:pt x="3251" y="683"/>
                  </a:lnTo>
                  <a:lnTo>
                    <a:pt x="3223" y="629"/>
                  </a:lnTo>
                  <a:lnTo>
                    <a:pt x="3169" y="574"/>
                  </a:lnTo>
                  <a:lnTo>
                    <a:pt x="3087" y="547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3261;p47">
              <a:extLst>
                <a:ext uri="{FF2B5EF4-FFF2-40B4-BE49-F238E27FC236}">
                  <a16:creationId xmlns:a16="http://schemas.microsoft.com/office/drawing/2014/main" id="{EA4C9A6D-1560-2760-C20E-9885A407F899}"/>
                </a:ext>
              </a:extLst>
            </p:cNvPr>
            <p:cNvSpPr/>
            <p:nvPr/>
          </p:nvSpPr>
          <p:spPr>
            <a:xfrm>
              <a:off x="3895775" y="2475625"/>
              <a:ext cx="233500" cy="61450"/>
            </a:xfrm>
            <a:custGeom>
              <a:avLst/>
              <a:gdLst/>
              <a:ahLst/>
              <a:cxnLst/>
              <a:rect l="l" t="t" r="r" b="b"/>
              <a:pathLst>
                <a:path w="9340" h="2458" extrusionOk="0">
                  <a:moveTo>
                    <a:pt x="109" y="0"/>
                  </a:moveTo>
                  <a:lnTo>
                    <a:pt x="55" y="27"/>
                  </a:lnTo>
                  <a:lnTo>
                    <a:pt x="0" y="109"/>
                  </a:lnTo>
                  <a:lnTo>
                    <a:pt x="0" y="164"/>
                  </a:lnTo>
                  <a:lnTo>
                    <a:pt x="0" y="219"/>
                  </a:lnTo>
                  <a:lnTo>
                    <a:pt x="55" y="300"/>
                  </a:lnTo>
                  <a:lnTo>
                    <a:pt x="246" y="464"/>
                  </a:lnTo>
                  <a:lnTo>
                    <a:pt x="492" y="655"/>
                  </a:lnTo>
                  <a:lnTo>
                    <a:pt x="792" y="819"/>
                  </a:lnTo>
                  <a:lnTo>
                    <a:pt x="1147" y="983"/>
                  </a:lnTo>
                  <a:lnTo>
                    <a:pt x="1529" y="1147"/>
                  </a:lnTo>
                  <a:lnTo>
                    <a:pt x="1994" y="1284"/>
                  </a:lnTo>
                  <a:lnTo>
                    <a:pt x="2485" y="1420"/>
                  </a:lnTo>
                  <a:lnTo>
                    <a:pt x="3031" y="1557"/>
                  </a:lnTo>
                  <a:lnTo>
                    <a:pt x="4260" y="1830"/>
                  </a:lnTo>
                  <a:lnTo>
                    <a:pt x="5707" y="2048"/>
                  </a:lnTo>
                  <a:lnTo>
                    <a:pt x="7319" y="2267"/>
                  </a:lnTo>
                  <a:lnTo>
                    <a:pt x="9148" y="2458"/>
                  </a:lnTo>
                  <a:lnTo>
                    <a:pt x="9230" y="2430"/>
                  </a:lnTo>
                  <a:lnTo>
                    <a:pt x="9285" y="2403"/>
                  </a:lnTo>
                  <a:lnTo>
                    <a:pt x="9312" y="2349"/>
                  </a:lnTo>
                  <a:lnTo>
                    <a:pt x="9339" y="2294"/>
                  </a:lnTo>
                  <a:lnTo>
                    <a:pt x="9339" y="2212"/>
                  </a:lnTo>
                  <a:lnTo>
                    <a:pt x="9312" y="2157"/>
                  </a:lnTo>
                  <a:lnTo>
                    <a:pt x="9257" y="2103"/>
                  </a:lnTo>
                  <a:lnTo>
                    <a:pt x="9176" y="2075"/>
                  </a:lnTo>
                  <a:lnTo>
                    <a:pt x="8056" y="1966"/>
                  </a:lnTo>
                  <a:lnTo>
                    <a:pt x="7018" y="1857"/>
                  </a:lnTo>
                  <a:lnTo>
                    <a:pt x="6090" y="1748"/>
                  </a:lnTo>
                  <a:lnTo>
                    <a:pt x="5243" y="1611"/>
                  </a:lnTo>
                  <a:lnTo>
                    <a:pt x="4479" y="1502"/>
                  </a:lnTo>
                  <a:lnTo>
                    <a:pt x="3796" y="1365"/>
                  </a:lnTo>
                  <a:lnTo>
                    <a:pt x="3168" y="1229"/>
                  </a:lnTo>
                  <a:lnTo>
                    <a:pt x="2622" y="1092"/>
                  </a:lnTo>
                  <a:lnTo>
                    <a:pt x="2157" y="956"/>
                  </a:lnTo>
                  <a:lnTo>
                    <a:pt x="1720" y="819"/>
                  </a:lnTo>
                  <a:lnTo>
                    <a:pt x="1365" y="683"/>
                  </a:lnTo>
                  <a:lnTo>
                    <a:pt x="1065" y="546"/>
                  </a:lnTo>
                  <a:lnTo>
                    <a:pt x="819" y="410"/>
                  </a:lnTo>
                  <a:lnTo>
                    <a:pt x="601" y="300"/>
                  </a:lnTo>
                  <a:lnTo>
                    <a:pt x="437" y="164"/>
                  </a:lnTo>
                  <a:lnTo>
                    <a:pt x="300" y="55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1" name="Google Shape;1811;p34"/>
          <p:cNvGrpSpPr/>
          <p:nvPr/>
        </p:nvGrpSpPr>
        <p:grpSpPr>
          <a:xfrm>
            <a:off x="1551000" y="452264"/>
            <a:ext cx="6042000" cy="4363911"/>
            <a:chOff x="1551000" y="452264"/>
            <a:chExt cx="6042000" cy="4363911"/>
          </a:xfrm>
        </p:grpSpPr>
        <p:sp>
          <p:nvSpPr>
            <p:cNvPr id="1812" name="Google Shape;1812;p34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3" name="Google Shape;1813;p34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814" name="Google Shape;1814;p34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34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16" name="Google Shape;1816;p34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17" name="Google Shape;1817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8" name="Google Shape;1818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19" name="Google Shape;1819;p34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0" name="Google Shape;1820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1" name="Google Shape;1821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2" name="Google Shape;1822;p34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3" name="Google Shape;1823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4" name="Google Shape;1824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5" name="Google Shape;1825;p34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6" name="Google Shape;1826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7" name="Google Shape;1827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8" name="Google Shape;1828;p34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9" name="Google Shape;1829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0" name="Google Shape;1830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1" name="Google Shape;1831;p34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32" name="Google Shape;1832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3" name="Google Shape;1833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4" name="Google Shape;1834;p34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35" name="Google Shape;1835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6" name="Google Shape;1836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7" name="Google Shape;1837;p34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38" name="Google Shape;1838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9" name="Google Shape;1839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0" name="Google Shape;1840;p34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41" name="Google Shape;1841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2" name="Google Shape;1842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3" name="Google Shape;1843;p34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44" name="Google Shape;1844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5" name="Google Shape;1845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6" name="Google Shape;1846;p34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47" name="Google Shape;1847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8" name="Google Shape;1848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9" name="Google Shape;1849;p34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50" name="Google Shape;1850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1" name="Google Shape;1851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52" name="Google Shape;1852;p34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53" name="Google Shape;1853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4" name="Google Shape;1854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942" name="Google Shape;1942;p34"/>
          <p:cNvSpPr/>
          <p:nvPr/>
        </p:nvSpPr>
        <p:spPr>
          <a:xfrm flipH="1">
            <a:off x="7669188" y="377825"/>
            <a:ext cx="994850" cy="1167075"/>
          </a:xfrm>
          <a:custGeom>
            <a:avLst/>
            <a:gdLst/>
            <a:ahLst/>
            <a:cxnLst/>
            <a:rect l="l" t="t" r="r" b="b"/>
            <a:pathLst>
              <a:path w="39794" h="46683" extrusionOk="0">
                <a:moveTo>
                  <a:pt x="19546" y="0"/>
                </a:moveTo>
                <a:lnTo>
                  <a:pt x="19043" y="20"/>
                </a:lnTo>
                <a:lnTo>
                  <a:pt x="18521" y="60"/>
                </a:lnTo>
                <a:lnTo>
                  <a:pt x="18019" y="101"/>
                </a:lnTo>
                <a:lnTo>
                  <a:pt x="17517" y="141"/>
                </a:lnTo>
                <a:lnTo>
                  <a:pt x="17015" y="221"/>
                </a:lnTo>
                <a:lnTo>
                  <a:pt x="16513" y="301"/>
                </a:lnTo>
                <a:lnTo>
                  <a:pt x="16030" y="382"/>
                </a:lnTo>
                <a:lnTo>
                  <a:pt x="15548" y="482"/>
                </a:lnTo>
                <a:lnTo>
                  <a:pt x="15066" y="603"/>
                </a:lnTo>
                <a:lnTo>
                  <a:pt x="14584" y="723"/>
                </a:lnTo>
                <a:lnTo>
                  <a:pt x="14122" y="864"/>
                </a:lnTo>
                <a:lnTo>
                  <a:pt x="13640" y="1004"/>
                </a:lnTo>
                <a:lnTo>
                  <a:pt x="13178" y="1165"/>
                </a:lnTo>
                <a:lnTo>
                  <a:pt x="12736" y="1346"/>
                </a:lnTo>
                <a:lnTo>
                  <a:pt x="11832" y="1707"/>
                </a:lnTo>
                <a:lnTo>
                  <a:pt x="10948" y="2129"/>
                </a:lnTo>
                <a:lnTo>
                  <a:pt x="10105" y="2571"/>
                </a:lnTo>
                <a:lnTo>
                  <a:pt x="9281" y="3073"/>
                </a:lnTo>
                <a:lnTo>
                  <a:pt x="8478" y="3596"/>
                </a:lnTo>
                <a:lnTo>
                  <a:pt x="7714" y="4178"/>
                </a:lnTo>
                <a:lnTo>
                  <a:pt x="6971" y="4781"/>
                </a:lnTo>
                <a:lnTo>
                  <a:pt x="6248" y="5404"/>
                </a:lnTo>
                <a:lnTo>
                  <a:pt x="5585" y="6087"/>
                </a:lnTo>
                <a:lnTo>
                  <a:pt x="4922" y="6790"/>
                </a:lnTo>
                <a:lnTo>
                  <a:pt x="4320" y="7513"/>
                </a:lnTo>
                <a:lnTo>
                  <a:pt x="3737" y="8276"/>
                </a:lnTo>
                <a:lnTo>
                  <a:pt x="3195" y="9080"/>
                </a:lnTo>
                <a:lnTo>
                  <a:pt x="2693" y="9883"/>
                </a:lnTo>
                <a:lnTo>
                  <a:pt x="2231" y="10727"/>
                </a:lnTo>
                <a:lnTo>
                  <a:pt x="1809" y="11590"/>
                </a:lnTo>
                <a:lnTo>
                  <a:pt x="1427" y="12494"/>
                </a:lnTo>
                <a:lnTo>
                  <a:pt x="1086" y="13398"/>
                </a:lnTo>
                <a:lnTo>
                  <a:pt x="925" y="13860"/>
                </a:lnTo>
                <a:lnTo>
                  <a:pt x="784" y="14322"/>
                </a:lnTo>
                <a:lnTo>
                  <a:pt x="664" y="14804"/>
                </a:lnTo>
                <a:lnTo>
                  <a:pt x="543" y="15266"/>
                </a:lnTo>
                <a:lnTo>
                  <a:pt x="423" y="15748"/>
                </a:lnTo>
                <a:lnTo>
                  <a:pt x="322" y="16251"/>
                </a:lnTo>
                <a:lnTo>
                  <a:pt x="242" y="16733"/>
                </a:lnTo>
                <a:lnTo>
                  <a:pt x="162" y="17215"/>
                </a:lnTo>
                <a:lnTo>
                  <a:pt x="101" y="17717"/>
                </a:lnTo>
                <a:lnTo>
                  <a:pt x="61" y="18219"/>
                </a:lnTo>
                <a:lnTo>
                  <a:pt x="21" y="18721"/>
                </a:lnTo>
                <a:lnTo>
                  <a:pt x="1" y="19244"/>
                </a:lnTo>
                <a:lnTo>
                  <a:pt x="1" y="19746"/>
                </a:lnTo>
                <a:lnTo>
                  <a:pt x="1" y="20268"/>
                </a:lnTo>
                <a:lnTo>
                  <a:pt x="1" y="20770"/>
                </a:lnTo>
                <a:lnTo>
                  <a:pt x="41" y="21272"/>
                </a:lnTo>
                <a:lnTo>
                  <a:pt x="81" y="21795"/>
                </a:lnTo>
                <a:lnTo>
                  <a:pt x="141" y="22297"/>
                </a:lnTo>
                <a:lnTo>
                  <a:pt x="202" y="22799"/>
                </a:lnTo>
                <a:lnTo>
                  <a:pt x="282" y="23281"/>
                </a:lnTo>
                <a:lnTo>
                  <a:pt x="362" y="23783"/>
                </a:lnTo>
                <a:lnTo>
                  <a:pt x="463" y="24265"/>
                </a:lnTo>
                <a:lnTo>
                  <a:pt x="583" y="24748"/>
                </a:lnTo>
                <a:lnTo>
                  <a:pt x="704" y="25230"/>
                </a:lnTo>
                <a:lnTo>
                  <a:pt x="845" y="25692"/>
                </a:lnTo>
                <a:lnTo>
                  <a:pt x="985" y="26154"/>
                </a:lnTo>
                <a:lnTo>
                  <a:pt x="1146" y="26616"/>
                </a:lnTo>
                <a:lnTo>
                  <a:pt x="1327" y="27078"/>
                </a:lnTo>
                <a:lnTo>
                  <a:pt x="1688" y="27982"/>
                </a:lnTo>
                <a:lnTo>
                  <a:pt x="2110" y="28845"/>
                </a:lnTo>
                <a:lnTo>
                  <a:pt x="2552" y="29709"/>
                </a:lnTo>
                <a:lnTo>
                  <a:pt x="3054" y="30533"/>
                </a:lnTo>
                <a:lnTo>
                  <a:pt x="3596" y="31336"/>
                </a:lnTo>
                <a:lnTo>
                  <a:pt x="4159" y="32099"/>
                </a:lnTo>
                <a:lnTo>
                  <a:pt x="4762" y="32843"/>
                </a:lnTo>
                <a:lnTo>
                  <a:pt x="5404" y="33546"/>
                </a:lnTo>
                <a:lnTo>
                  <a:pt x="6067" y="34229"/>
                </a:lnTo>
                <a:lnTo>
                  <a:pt x="6770" y="34872"/>
                </a:lnTo>
                <a:lnTo>
                  <a:pt x="7513" y="35494"/>
                </a:lnTo>
                <a:lnTo>
                  <a:pt x="8257" y="36077"/>
                </a:lnTo>
                <a:lnTo>
                  <a:pt x="9060" y="36599"/>
                </a:lnTo>
                <a:lnTo>
                  <a:pt x="9864" y="37121"/>
                </a:lnTo>
                <a:lnTo>
                  <a:pt x="10707" y="37583"/>
                </a:lnTo>
                <a:lnTo>
                  <a:pt x="11571" y="38005"/>
                </a:lnTo>
                <a:lnTo>
                  <a:pt x="12475" y="38387"/>
                </a:lnTo>
                <a:lnTo>
                  <a:pt x="13379" y="38728"/>
                </a:lnTo>
                <a:lnTo>
                  <a:pt x="13841" y="38889"/>
                </a:lnTo>
                <a:lnTo>
                  <a:pt x="14303" y="39030"/>
                </a:lnTo>
                <a:lnTo>
                  <a:pt x="14785" y="39150"/>
                </a:lnTo>
                <a:lnTo>
                  <a:pt x="15267" y="39271"/>
                </a:lnTo>
                <a:lnTo>
                  <a:pt x="15729" y="39391"/>
                </a:lnTo>
                <a:lnTo>
                  <a:pt x="16231" y="39471"/>
                </a:lnTo>
                <a:lnTo>
                  <a:pt x="16713" y="39572"/>
                </a:lnTo>
                <a:lnTo>
                  <a:pt x="17216" y="39632"/>
                </a:lnTo>
                <a:lnTo>
                  <a:pt x="17698" y="39692"/>
                </a:lnTo>
                <a:lnTo>
                  <a:pt x="18200" y="39753"/>
                </a:lnTo>
                <a:lnTo>
                  <a:pt x="18702" y="39773"/>
                </a:lnTo>
                <a:lnTo>
                  <a:pt x="19224" y="39813"/>
                </a:lnTo>
                <a:lnTo>
                  <a:pt x="20249" y="39813"/>
                </a:lnTo>
                <a:lnTo>
                  <a:pt x="20771" y="39793"/>
                </a:lnTo>
                <a:lnTo>
                  <a:pt x="21273" y="39773"/>
                </a:lnTo>
                <a:lnTo>
                  <a:pt x="30393" y="46683"/>
                </a:lnTo>
                <a:lnTo>
                  <a:pt x="26636" y="38628"/>
                </a:lnTo>
                <a:lnTo>
                  <a:pt x="27360" y="38367"/>
                </a:lnTo>
                <a:lnTo>
                  <a:pt x="28083" y="38065"/>
                </a:lnTo>
                <a:lnTo>
                  <a:pt x="28766" y="37724"/>
                </a:lnTo>
                <a:lnTo>
                  <a:pt x="29449" y="37362"/>
                </a:lnTo>
                <a:lnTo>
                  <a:pt x="30112" y="36981"/>
                </a:lnTo>
                <a:lnTo>
                  <a:pt x="30754" y="36579"/>
                </a:lnTo>
                <a:lnTo>
                  <a:pt x="31397" y="36157"/>
                </a:lnTo>
                <a:lnTo>
                  <a:pt x="32000" y="35695"/>
                </a:lnTo>
                <a:lnTo>
                  <a:pt x="32602" y="35233"/>
                </a:lnTo>
                <a:lnTo>
                  <a:pt x="33185" y="34731"/>
                </a:lnTo>
                <a:lnTo>
                  <a:pt x="33727" y="34209"/>
                </a:lnTo>
                <a:lnTo>
                  <a:pt x="34270" y="33666"/>
                </a:lnTo>
                <a:lnTo>
                  <a:pt x="34792" y="33124"/>
                </a:lnTo>
                <a:lnTo>
                  <a:pt x="35274" y="32541"/>
                </a:lnTo>
                <a:lnTo>
                  <a:pt x="35756" y="31939"/>
                </a:lnTo>
                <a:lnTo>
                  <a:pt x="36198" y="31336"/>
                </a:lnTo>
                <a:lnTo>
                  <a:pt x="36620" y="30693"/>
                </a:lnTo>
                <a:lnTo>
                  <a:pt x="37022" y="30051"/>
                </a:lnTo>
                <a:lnTo>
                  <a:pt x="37403" y="29388"/>
                </a:lnTo>
                <a:lnTo>
                  <a:pt x="37765" y="28705"/>
                </a:lnTo>
                <a:lnTo>
                  <a:pt x="38086" y="28002"/>
                </a:lnTo>
                <a:lnTo>
                  <a:pt x="38387" y="27299"/>
                </a:lnTo>
                <a:lnTo>
                  <a:pt x="38649" y="26575"/>
                </a:lnTo>
                <a:lnTo>
                  <a:pt x="38910" y="25832"/>
                </a:lnTo>
                <a:lnTo>
                  <a:pt x="39111" y="25089"/>
                </a:lnTo>
                <a:lnTo>
                  <a:pt x="39311" y="24326"/>
                </a:lnTo>
                <a:lnTo>
                  <a:pt x="39472" y="23562"/>
                </a:lnTo>
                <a:lnTo>
                  <a:pt x="39593" y="22779"/>
                </a:lnTo>
                <a:lnTo>
                  <a:pt x="39693" y="21996"/>
                </a:lnTo>
                <a:lnTo>
                  <a:pt x="39753" y="21192"/>
                </a:lnTo>
                <a:lnTo>
                  <a:pt x="39794" y="20389"/>
                </a:lnTo>
                <a:lnTo>
                  <a:pt x="39794" y="19565"/>
                </a:lnTo>
                <a:lnTo>
                  <a:pt x="39773" y="19043"/>
                </a:lnTo>
                <a:lnTo>
                  <a:pt x="39753" y="18541"/>
                </a:lnTo>
                <a:lnTo>
                  <a:pt x="39713" y="18038"/>
                </a:lnTo>
                <a:lnTo>
                  <a:pt x="39653" y="17536"/>
                </a:lnTo>
                <a:lnTo>
                  <a:pt x="39593" y="17034"/>
                </a:lnTo>
                <a:lnTo>
                  <a:pt x="39512" y="16532"/>
                </a:lnTo>
                <a:lnTo>
                  <a:pt x="39432" y="16050"/>
                </a:lnTo>
                <a:lnTo>
                  <a:pt x="39332" y="15568"/>
                </a:lnTo>
                <a:lnTo>
                  <a:pt x="39211" y="15086"/>
                </a:lnTo>
                <a:lnTo>
                  <a:pt x="39091" y="14603"/>
                </a:lnTo>
                <a:lnTo>
                  <a:pt x="38950" y="14121"/>
                </a:lnTo>
                <a:lnTo>
                  <a:pt x="38809" y="13659"/>
                </a:lnTo>
                <a:lnTo>
                  <a:pt x="38649" y="13197"/>
                </a:lnTo>
                <a:lnTo>
                  <a:pt x="38468" y="12735"/>
                </a:lnTo>
                <a:lnTo>
                  <a:pt x="38106" y="11852"/>
                </a:lnTo>
                <a:lnTo>
                  <a:pt x="37684" y="10968"/>
                </a:lnTo>
                <a:lnTo>
                  <a:pt x="37222" y="10124"/>
                </a:lnTo>
                <a:lnTo>
                  <a:pt x="36740" y="9300"/>
                </a:lnTo>
                <a:lnTo>
                  <a:pt x="36198" y="8497"/>
                </a:lnTo>
                <a:lnTo>
                  <a:pt x="35636" y="7734"/>
                </a:lnTo>
                <a:lnTo>
                  <a:pt x="35033" y="6990"/>
                </a:lnTo>
                <a:lnTo>
                  <a:pt x="34390" y="6267"/>
                </a:lnTo>
                <a:lnTo>
                  <a:pt x="33727" y="5584"/>
                </a:lnTo>
                <a:lnTo>
                  <a:pt x="33024" y="4942"/>
                </a:lnTo>
                <a:lnTo>
                  <a:pt x="32281" y="4339"/>
                </a:lnTo>
                <a:lnTo>
                  <a:pt x="31518" y="3756"/>
                </a:lnTo>
                <a:lnTo>
                  <a:pt x="30734" y="3214"/>
                </a:lnTo>
                <a:lnTo>
                  <a:pt x="29911" y="2712"/>
                </a:lnTo>
                <a:lnTo>
                  <a:pt x="29067" y="2250"/>
                </a:lnTo>
                <a:lnTo>
                  <a:pt x="28203" y="1828"/>
                </a:lnTo>
                <a:lnTo>
                  <a:pt x="27319" y="1446"/>
                </a:lnTo>
                <a:lnTo>
                  <a:pt x="26415" y="1105"/>
                </a:lnTo>
                <a:lnTo>
                  <a:pt x="25953" y="944"/>
                </a:lnTo>
                <a:lnTo>
                  <a:pt x="25491" y="804"/>
                </a:lnTo>
                <a:lnTo>
                  <a:pt x="25009" y="663"/>
                </a:lnTo>
                <a:lnTo>
                  <a:pt x="24527" y="542"/>
                </a:lnTo>
                <a:lnTo>
                  <a:pt x="24045" y="442"/>
                </a:lnTo>
                <a:lnTo>
                  <a:pt x="23563" y="342"/>
                </a:lnTo>
                <a:lnTo>
                  <a:pt x="23081" y="261"/>
                </a:lnTo>
                <a:lnTo>
                  <a:pt x="22579" y="181"/>
                </a:lnTo>
                <a:lnTo>
                  <a:pt x="22077" y="121"/>
                </a:lnTo>
                <a:lnTo>
                  <a:pt x="21595" y="80"/>
                </a:lnTo>
                <a:lnTo>
                  <a:pt x="21072" y="40"/>
                </a:lnTo>
                <a:lnTo>
                  <a:pt x="20570" y="20"/>
                </a:lnTo>
                <a:lnTo>
                  <a:pt x="2006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3" name="Google Shape;1943;p34"/>
          <p:cNvGrpSpPr/>
          <p:nvPr/>
        </p:nvGrpSpPr>
        <p:grpSpPr>
          <a:xfrm>
            <a:off x="7873359" y="3460086"/>
            <a:ext cx="1034082" cy="1553342"/>
            <a:chOff x="4112038" y="3686550"/>
            <a:chExt cx="919920" cy="1381854"/>
          </a:xfrm>
        </p:grpSpPr>
        <p:sp>
          <p:nvSpPr>
            <p:cNvPr id="1944" name="Google Shape;1944;p34"/>
            <p:cNvSpPr/>
            <p:nvPr/>
          </p:nvSpPr>
          <p:spPr>
            <a:xfrm>
              <a:off x="4163768" y="4971504"/>
              <a:ext cx="831900" cy="969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4"/>
            <p:cNvSpPr/>
            <p:nvPr/>
          </p:nvSpPr>
          <p:spPr>
            <a:xfrm>
              <a:off x="4112038" y="3686550"/>
              <a:ext cx="919920" cy="1166487"/>
            </a:xfrm>
            <a:custGeom>
              <a:avLst/>
              <a:gdLst/>
              <a:ahLst/>
              <a:cxnLst/>
              <a:rect l="l" t="t" r="r" b="b"/>
              <a:pathLst>
                <a:path w="32000" h="40577" extrusionOk="0">
                  <a:moveTo>
                    <a:pt x="16010" y="0"/>
                  </a:moveTo>
                  <a:lnTo>
                    <a:pt x="15186" y="20"/>
                  </a:lnTo>
                  <a:lnTo>
                    <a:pt x="14363" y="81"/>
                  </a:lnTo>
                  <a:lnTo>
                    <a:pt x="13559" y="181"/>
                  </a:lnTo>
                  <a:lnTo>
                    <a:pt x="12776" y="322"/>
                  </a:lnTo>
                  <a:lnTo>
                    <a:pt x="11992" y="502"/>
                  </a:lnTo>
                  <a:lnTo>
                    <a:pt x="11249" y="703"/>
                  </a:lnTo>
                  <a:lnTo>
                    <a:pt x="10506" y="944"/>
                  </a:lnTo>
                  <a:lnTo>
                    <a:pt x="9763" y="1226"/>
                  </a:lnTo>
                  <a:lnTo>
                    <a:pt x="9060" y="1527"/>
                  </a:lnTo>
                  <a:lnTo>
                    <a:pt x="8377" y="1888"/>
                  </a:lnTo>
                  <a:lnTo>
                    <a:pt x="7694" y="2250"/>
                  </a:lnTo>
                  <a:lnTo>
                    <a:pt x="7051" y="2652"/>
                  </a:lnTo>
                  <a:lnTo>
                    <a:pt x="6428" y="3094"/>
                  </a:lnTo>
                  <a:lnTo>
                    <a:pt x="5826" y="3556"/>
                  </a:lnTo>
                  <a:lnTo>
                    <a:pt x="5243" y="4038"/>
                  </a:lnTo>
                  <a:lnTo>
                    <a:pt x="4681" y="4560"/>
                  </a:lnTo>
                  <a:lnTo>
                    <a:pt x="4158" y="5102"/>
                  </a:lnTo>
                  <a:lnTo>
                    <a:pt x="3656" y="5665"/>
                  </a:lnTo>
                  <a:lnTo>
                    <a:pt x="3174" y="6247"/>
                  </a:lnTo>
                  <a:lnTo>
                    <a:pt x="2732" y="6850"/>
                  </a:lnTo>
                  <a:lnTo>
                    <a:pt x="2310" y="7493"/>
                  </a:lnTo>
                  <a:lnTo>
                    <a:pt x="1929" y="8136"/>
                  </a:lnTo>
                  <a:lnTo>
                    <a:pt x="1567" y="8798"/>
                  </a:lnTo>
                  <a:lnTo>
                    <a:pt x="1246" y="9501"/>
                  </a:lnTo>
                  <a:lnTo>
                    <a:pt x="964" y="10205"/>
                  </a:lnTo>
                  <a:lnTo>
                    <a:pt x="723" y="10928"/>
                  </a:lnTo>
                  <a:lnTo>
                    <a:pt x="502" y="11651"/>
                  </a:lnTo>
                  <a:lnTo>
                    <a:pt x="322" y="12414"/>
                  </a:lnTo>
                  <a:lnTo>
                    <a:pt x="181" y="13177"/>
                  </a:lnTo>
                  <a:lnTo>
                    <a:pt x="81" y="13961"/>
                  </a:lnTo>
                  <a:lnTo>
                    <a:pt x="20" y="14744"/>
                  </a:lnTo>
                  <a:lnTo>
                    <a:pt x="0" y="15548"/>
                  </a:lnTo>
                  <a:lnTo>
                    <a:pt x="0" y="16030"/>
                  </a:lnTo>
                  <a:lnTo>
                    <a:pt x="20" y="16512"/>
                  </a:lnTo>
                  <a:lnTo>
                    <a:pt x="61" y="16974"/>
                  </a:lnTo>
                  <a:lnTo>
                    <a:pt x="121" y="17456"/>
                  </a:lnTo>
                  <a:lnTo>
                    <a:pt x="181" y="17918"/>
                  </a:lnTo>
                  <a:lnTo>
                    <a:pt x="261" y="18380"/>
                  </a:lnTo>
                  <a:lnTo>
                    <a:pt x="362" y="18842"/>
                  </a:lnTo>
                  <a:lnTo>
                    <a:pt x="462" y="19284"/>
                  </a:lnTo>
                  <a:lnTo>
                    <a:pt x="502" y="19404"/>
                  </a:lnTo>
                  <a:lnTo>
                    <a:pt x="502" y="19445"/>
                  </a:lnTo>
                  <a:lnTo>
                    <a:pt x="643" y="19947"/>
                  </a:lnTo>
                  <a:lnTo>
                    <a:pt x="784" y="20429"/>
                  </a:lnTo>
                  <a:lnTo>
                    <a:pt x="924" y="20911"/>
                  </a:lnTo>
                  <a:lnTo>
                    <a:pt x="1085" y="21373"/>
                  </a:lnTo>
                  <a:lnTo>
                    <a:pt x="1447" y="22317"/>
                  </a:lnTo>
                  <a:lnTo>
                    <a:pt x="1828" y="23221"/>
                  </a:lnTo>
                  <a:lnTo>
                    <a:pt x="2250" y="24105"/>
                  </a:lnTo>
                  <a:lnTo>
                    <a:pt x="2692" y="24989"/>
                  </a:lnTo>
                  <a:lnTo>
                    <a:pt x="3154" y="25832"/>
                  </a:lnTo>
                  <a:lnTo>
                    <a:pt x="3596" y="26636"/>
                  </a:lnTo>
                  <a:lnTo>
                    <a:pt x="4500" y="28203"/>
                  </a:lnTo>
                  <a:lnTo>
                    <a:pt x="5343" y="29669"/>
                  </a:lnTo>
                  <a:lnTo>
                    <a:pt x="5725" y="30352"/>
                  </a:lnTo>
                  <a:lnTo>
                    <a:pt x="6067" y="31015"/>
                  </a:lnTo>
                  <a:lnTo>
                    <a:pt x="6368" y="31638"/>
                  </a:lnTo>
                  <a:lnTo>
                    <a:pt x="6609" y="32240"/>
                  </a:lnTo>
                  <a:lnTo>
                    <a:pt x="6730" y="32702"/>
                  </a:lnTo>
                  <a:lnTo>
                    <a:pt x="6850" y="33245"/>
                  </a:lnTo>
                  <a:lnTo>
                    <a:pt x="6930" y="33847"/>
                  </a:lnTo>
                  <a:lnTo>
                    <a:pt x="7011" y="34490"/>
                  </a:lnTo>
                  <a:lnTo>
                    <a:pt x="7071" y="35173"/>
                  </a:lnTo>
                  <a:lnTo>
                    <a:pt x="7111" y="35856"/>
                  </a:lnTo>
                  <a:lnTo>
                    <a:pt x="7171" y="37242"/>
                  </a:lnTo>
                  <a:lnTo>
                    <a:pt x="7212" y="38528"/>
                  </a:lnTo>
                  <a:lnTo>
                    <a:pt x="7212" y="39572"/>
                  </a:lnTo>
                  <a:lnTo>
                    <a:pt x="7192" y="40576"/>
                  </a:lnTo>
                  <a:lnTo>
                    <a:pt x="24808" y="40576"/>
                  </a:lnTo>
                  <a:lnTo>
                    <a:pt x="24808" y="39572"/>
                  </a:lnTo>
                  <a:lnTo>
                    <a:pt x="24808" y="38528"/>
                  </a:lnTo>
                  <a:lnTo>
                    <a:pt x="24828" y="37242"/>
                  </a:lnTo>
                  <a:lnTo>
                    <a:pt x="24888" y="35856"/>
                  </a:lnTo>
                  <a:lnTo>
                    <a:pt x="24928" y="35173"/>
                  </a:lnTo>
                  <a:lnTo>
                    <a:pt x="24989" y="34490"/>
                  </a:lnTo>
                  <a:lnTo>
                    <a:pt x="25069" y="33847"/>
                  </a:lnTo>
                  <a:lnTo>
                    <a:pt x="25170" y="33245"/>
                  </a:lnTo>
                  <a:lnTo>
                    <a:pt x="25270" y="32702"/>
                  </a:lnTo>
                  <a:lnTo>
                    <a:pt x="25411" y="32240"/>
                  </a:lnTo>
                  <a:lnTo>
                    <a:pt x="25652" y="31638"/>
                  </a:lnTo>
                  <a:lnTo>
                    <a:pt x="25953" y="31015"/>
                  </a:lnTo>
                  <a:lnTo>
                    <a:pt x="26274" y="30352"/>
                  </a:lnTo>
                  <a:lnTo>
                    <a:pt x="26656" y="29669"/>
                  </a:lnTo>
                  <a:lnTo>
                    <a:pt x="27500" y="28203"/>
                  </a:lnTo>
                  <a:lnTo>
                    <a:pt x="28404" y="26636"/>
                  </a:lnTo>
                  <a:lnTo>
                    <a:pt x="28866" y="25832"/>
                  </a:lnTo>
                  <a:lnTo>
                    <a:pt x="29307" y="24989"/>
                  </a:lnTo>
                  <a:lnTo>
                    <a:pt x="29749" y="24105"/>
                  </a:lnTo>
                  <a:lnTo>
                    <a:pt x="30171" y="23221"/>
                  </a:lnTo>
                  <a:lnTo>
                    <a:pt x="30553" y="22317"/>
                  </a:lnTo>
                  <a:lnTo>
                    <a:pt x="30914" y="21373"/>
                  </a:lnTo>
                  <a:lnTo>
                    <a:pt x="31075" y="20911"/>
                  </a:lnTo>
                  <a:lnTo>
                    <a:pt x="31236" y="20429"/>
                  </a:lnTo>
                  <a:lnTo>
                    <a:pt x="31376" y="19947"/>
                  </a:lnTo>
                  <a:lnTo>
                    <a:pt x="31497" y="19445"/>
                  </a:lnTo>
                  <a:lnTo>
                    <a:pt x="31517" y="19404"/>
                  </a:lnTo>
                  <a:lnTo>
                    <a:pt x="31537" y="19284"/>
                  </a:lnTo>
                  <a:lnTo>
                    <a:pt x="31638" y="18842"/>
                  </a:lnTo>
                  <a:lnTo>
                    <a:pt x="31738" y="18380"/>
                  </a:lnTo>
                  <a:lnTo>
                    <a:pt x="31818" y="17918"/>
                  </a:lnTo>
                  <a:lnTo>
                    <a:pt x="31879" y="17456"/>
                  </a:lnTo>
                  <a:lnTo>
                    <a:pt x="31939" y="16974"/>
                  </a:lnTo>
                  <a:lnTo>
                    <a:pt x="31979" y="16512"/>
                  </a:lnTo>
                  <a:lnTo>
                    <a:pt x="31999" y="16030"/>
                  </a:lnTo>
                  <a:lnTo>
                    <a:pt x="31999" y="15548"/>
                  </a:lnTo>
                  <a:lnTo>
                    <a:pt x="31979" y="14744"/>
                  </a:lnTo>
                  <a:lnTo>
                    <a:pt x="31919" y="13961"/>
                  </a:lnTo>
                  <a:lnTo>
                    <a:pt x="31818" y="13177"/>
                  </a:lnTo>
                  <a:lnTo>
                    <a:pt x="31678" y="12414"/>
                  </a:lnTo>
                  <a:lnTo>
                    <a:pt x="31497" y="11651"/>
                  </a:lnTo>
                  <a:lnTo>
                    <a:pt x="31296" y="10928"/>
                  </a:lnTo>
                  <a:lnTo>
                    <a:pt x="31035" y="10205"/>
                  </a:lnTo>
                  <a:lnTo>
                    <a:pt x="30754" y="9501"/>
                  </a:lnTo>
                  <a:lnTo>
                    <a:pt x="30432" y="8798"/>
                  </a:lnTo>
                  <a:lnTo>
                    <a:pt x="30071" y="8136"/>
                  </a:lnTo>
                  <a:lnTo>
                    <a:pt x="29689" y="7493"/>
                  </a:lnTo>
                  <a:lnTo>
                    <a:pt x="29267" y="6850"/>
                  </a:lnTo>
                  <a:lnTo>
                    <a:pt x="28825" y="6247"/>
                  </a:lnTo>
                  <a:lnTo>
                    <a:pt x="28343" y="5665"/>
                  </a:lnTo>
                  <a:lnTo>
                    <a:pt x="27841" y="5102"/>
                  </a:lnTo>
                  <a:lnTo>
                    <a:pt x="27319" y="4560"/>
                  </a:lnTo>
                  <a:lnTo>
                    <a:pt x="26756" y="4038"/>
                  </a:lnTo>
                  <a:lnTo>
                    <a:pt x="26174" y="3556"/>
                  </a:lnTo>
                  <a:lnTo>
                    <a:pt x="25571" y="3094"/>
                  </a:lnTo>
                  <a:lnTo>
                    <a:pt x="24949" y="2652"/>
                  </a:lnTo>
                  <a:lnTo>
                    <a:pt x="24306" y="2250"/>
                  </a:lnTo>
                  <a:lnTo>
                    <a:pt x="23623" y="1888"/>
                  </a:lnTo>
                  <a:lnTo>
                    <a:pt x="22940" y="1527"/>
                  </a:lnTo>
                  <a:lnTo>
                    <a:pt x="22237" y="1226"/>
                  </a:lnTo>
                  <a:lnTo>
                    <a:pt x="21514" y="944"/>
                  </a:lnTo>
                  <a:lnTo>
                    <a:pt x="20770" y="703"/>
                  </a:lnTo>
                  <a:lnTo>
                    <a:pt x="20007" y="502"/>
                  </a:lnTo>
                  <a:lnTo>
                    <a:pt x="19224" y="322"/>
                  </a:lnTo>
                  <a:lnTo>
                    <a:pt x="18440" y="181"/>
                  </a:lnTo>
                  <a:lnTo>
                    <a:pt x="17637" y="81"/>
                  </a:lnTo>
                  <a:lnTo>
                    <a:pt x="16833" y="20"/>
                  </a:lnTo>
                  <a:lnTo>
                    <a:pt x="160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4"/>
            <p:cNvSpPr/>
            <p:nvPr/>
          </p:nvSpPr>
          <p:spPr>
            <a:xfrm>
              <a:off x="4385744" y="4110980"/>
              <a:ext cx="367307" cy="654293"/>
            </a:xfrm>
            <a:custGeom>
              <a:avLst/>
              <a:gdLst/>
              <a:ahLst/>
              <a:cxnLst/>
              <a:rect l="l" t="t" r="r" b="b"/>
              <a:pathLst>
                <a:path w="12777" h="22760" extrusionOk="0">
                  <a:moveTo>
                    <a:pt x="6469" y="0"/>
                  </a:moveTo>
                  <a:lnTo>
                    <a:pt x="6348" y="20"/>
                  </a:lnTo>
                  <a:lnTo>
                    <a:pt x="6248" y="101"/>
                  </a:lnTo>
                  <a:lnTo>
                    <a:pt x="6167" y="181"/>
                  </a:lnTo>
                  <a:lnTo>
                    <a:pt x="6147" y="302"/>
                  </a:lnTo>
                  <a:lnTo>
                    <a:pt x="6067" y="884"/>
                  </a:lnTo>
                  <a:lnTo>
                    <a:pt x="6007" y="1246"/>
                  </a:lnTo>
                  <a:lnTo>
                    <a:pt x="5906" y="1647"/>
                  </a:lnTo>
                  <a:lnTo>
                    <a:pt x="5766" y="2049"/>
                  </a:lnTo>
                  <a:lnTo>
                    <a:pt x="5685" y="2250"/>
                  </a:lnTo>
                  <a:lnTo>
                    <a:pt x="5605" y="2431"/>
                  </a:lnTo>
                  <a:lnTo>
                    <a:pt x="5484" y="2592"/>
                  </a:lnTo>
                  <a:lnTo>
                    <a:pt x="5384" y="2752"/>
                  </a:lnTo>
                  <a:lnTo>
                    <a:pt x="5243" y="2893"/>
                  </a:lnTo>
                  <a:lnTo>
                    <a:pt x="5103" y="3013"/>
                  </a:lnTo>
                  <a:lnTo>
                    <a:pt x="5002" y="3054"/>
                  </a:lnTo>
                  <a:lnTo>
                    <a:pt x="4882" y="3074"/>
                  </a:lnTo>
                  <a:lnTo>
                    <a:pt x="4761" y="3054"/>
                  </a:lnTo>
                  <a:lnTo>
                    <a:pt x="4601" y="3033"/>
                  </a:lnTo>
                  <a:lnTo>
                    <a:pt x="4440" y="2993"/>
                  </a:lnTo>
                  <a:lnTo>
                    <a:pt x="4279" y="2913"/>
                  </a:lnTo>
                  <a:lnTo>
                    <a:pt x="3918" y="2752"/>
                  </a:lnTo>
                  <a:lnTo>
                    <a:pt x="3516" y="2531"/>
                  </a:lnTo>
                  <a:lnTo>
                    <a:pt x="3134" y="2270"/>
                  </a:lnTo>
                  <a:lnTo>
                    <a:pt x="2773" y="2009"/>
                  </a:lnTo>
                  <a:lnTo>
                    <a:pt x="2451" y="1748"/>
                  </a:lnTo>
                  <a:lnTo>
                    <a:pt x="2371" y="1688"/>
                  </a:lnTo>
                  <a:lnTo>
                    <a:pt x="2270" y="1668"/>
                  </a:lnTo>
                  <a:lnTo>
                    <a:pt x="2170" y="1688"/>
                  </a:lnTo>
                  <a:lnTo>
                    <a:pt x="2070" y="1708"/>
                  </a:lnTo>
                  <a:lnTo>
                    <a:pt x="1989" y="1788"/>
                  </a:lnTo>
                  <a:lnTo>
                    <a:pt x="1929" y="1868"/>
                  </a:lnTo>
                  <a:lnTo>
                    <a:pt x="1909" y="1969"/>
                  </a:lnTo>
                  <a:lnTo>
                    <a:pt x="1909" y="2069"/>
                  </a:lnTo>
                  <a:lnTo>
                    <a:pt x="2029" y="2571"/>
                  </a:lnTo>
                  <a:lnTo>
                    <a:pt x="2130" y="3154"/>
                  </a:lnTo>
                  <a:lnTo>
                    <a:pt x="2210" y="3737"/>
                  </a:lnTo>
                  <a:lnTo>
                    <a:pt x="2270" y="4339"/>
                  </a:lnTo>
                  <a:lnTo>
                    <a:pt x="2311" y="4902"/>
                  </a:lnTo>
                  <a:lnTo>
                    <a:pt x="2311" y="5163"/>
                  </a:lnTo>
                  <a:lnTo>
                    <a:pt x="2291" y="5404"/>
                  </a:lnTo>
                  <a:lnTo>
                    <a:pt x="2270" y="5625"/>
                  </a:lnTo>
                  <a:lnTo>
                    <a:pt x="2230" y="5826"/>
                  </a:lnTo>
                  <a:lnTo>
                    <a:pt x="2170" y="5986"/>
                  </a:lnTo>
                  <a:lnTo>
                    <a:pt x="2110" y="6107"/>
                  </a:lnTo>
                  <a:lnTo>
                    <a:pt x="2050" y="6207"/>
                  </a:lnTo>
                  <a:lnTo>
                    <a:pt x="1969" y="6268"/>
                  </a:lnTo>
                  <a:lnTo>
                    <a:pt x="1869" y="6308"/>
                  </a:lnTo>
                  <a:lnTo>
                    <a:pt x="1788" y="6328"/>
                  </a:lnTo>
                  <a:lnTo>
                    <a:pt x="1608" y="6328"/>
                  </a:lnTo>
                  <a:lnTo>
                    <a:pt x="1427" y="6308"/>
                  </a:lnTo>
                  <a:lnTo>
                    <a:pt x="1266" y="6247"/>
                  </a:lnTo>
                  <a:lnTo>
                    <a:pt x="1085" y="6147"/>
                  </a:lnTo>
                  <a:lnTo>
                    <a:pt x="925" y="6067"/>
                  </a:lnTo>
                  <a:lnTo>
                    <a:pt x="764" y="5966"/>
                  </a:lnTo>
                  <a:lnTo>
                    <a:pt x="563" y="5806"/>
                  </a:lnTo>
                  <a:lnTo>
                    <a:pt x="463" y="5745"/>
                  </a:lnTo>
                  <a:lnTo>
                    <a:pt x="362" y="5725"/>
                  </a:lnTo>
                  <a:lnTo>
                    <a:pt x="262" y="5725"/>
                  </a:lnTo>
                  <a:lnTo>
                    <a:pt x="161" y="5765"/>
                  </a:lnTo>
                  <a:lnTo>
                    <a:pt x="81" y="5826"/>
                  </a:lnTo>
                  <a:lnTo>
                    <a:pt x="41" y="5926"/>
                  </a:lnTo>
                  <a:lnTo>
                    <a:pt x="1" y="6026"/>
                  </a:lnTo>
                  <a:lnTo>
                    <a:pt x="21" y="6127"/>
                  </a:lnTo>
                  <a:lnTo>
                    <a:pt x="3556" y="22498"/>
                  </a:lnTo>
                  <a:lnTo>
                    <a:pt x="3596" y="22598"/>
                  </a:lnTo>
                  <a:lnTo>
                    <a:pt x="3677" y="22679"/>
                  </a:lnTo>
                  <a:lnTo>
                    <a:pt x="3757" y="22739"/>
                  </a:lnTo>
                  <a:lnTo>
                    <a:pt x="3877" y="22759"/>
                  </a:lnTo>
                  <a:lnTo>
                    <a:pt x="3938" y="22739"/>
                  </a:lnTo>
                  <a:lnTo>
                    <a:pt x="4018" y="22719"/>
                  </a:lnTo>
                  <a:lnTo>
                    <a:pt x="4058" y="22699"/>
                  </a:lnTo>
                  <a:lnTo>
                    <a:pt x="4118" y="22659"/>
                  </a:lnTo>
                  <a:lnTo>
                    <a:pt x="4159" y="22598"/>
                  </a:lnTo>
                  <a:lnTo>
                    <a:pt x="4179" y="22538"/>
                  </a:lnTo>
                  <a:lnTo>
                    <a:pt x="4199" y="22478"/>
                  </a:lnTo>
                  <a:lnTo>
                    <a:pt x="4199" y="22418"/>
                  </a:lnTo>
                  <a:lnTo>
                    <a:pt x="4199" y="22357"/>
                  </a:lnTo>
                  <a:lnTo>
                    <a:pt x="824" y="6770"/>
                  </a:lnTo>
                  <a:lnTo>
                    <a:pt x="824" y="6770"/>
                  </a:lnTo>
                  <a:lnTo>
                    <a:pt x="1065" y="6870"/>
                  </a:lnTo>
                  <a:lnTo>
                    <a:pt x="1326" y="6950"/>
                  </a:lnTo>
                  <a:lnTo>
                    <a:pt x="1608" y="6991"/>
                  </a:lnTo>
                  <a:lnTo>
                    <a:pt x="1728" y="7011"/>
                  </a:lnTo>
                  <a:lnTo>
                    <a:pt x="1869" y="6991"/>
                  </a:lnTo>
                  <a:lnTo>
                    <a:pt x="1989" y="6971"/>
                  </a:lnTo>
                  <a:lnTo>
                    <a:pt x="2090" y="6930"/>
                  </a:lnTo>
                  <a:lnTo>
                    <a:pt x="2210" y="6890"/>
                  </a:lnTo>
                  <a:lnTo>
                    <a:pt x="2311" y="6830"/>
                  </a:lnTo>
                  <a:lnTo>
                    <a:pt x="2411" y="6770"/>
                  </a:lnTo>
                  <a:lnTo>
                    <a:pt x="2491" y="6689"/>
                  </a:lnTo>
                  <a:lnTo>
                    <a:pt x="2592" y="6589"/>
                  </a:lnTo>
                  <a:lnTo>
                    <a:pt x="2652" y="6488"/>
                  </a:lnTo>
                  <a:lnTo>
                    <a:pt x="2753" y="6328"/>
                  </a:lnTo>
                  <a:lnTo>
                    <a:pt x="2813" y="6167"/>
                  </a:lnTo>
                  <a:lnTo>
                    <a:pt x="2873" y="5966"/>
                  </a:lnTo>
                  <a:lnTo>
                    <a:pt x="2913" y="5745"/>
                  </a:lnTo>
                  <a:lnTo>
                    <a:pt x="2953" y="5524"/>
                  </a:lnTo>
                  <a:lnTo>
                    <a:pt x="2953" y="5283"/>
                  </a:lnTo>
                  <a:lnTo>
                    <a:pt x="2974" y="4781"/>
                  </a:lnTo>
                  <a:lnTo>
                    <a:pt x="2933" y="4259"/>
                  </a:lnTo>
                  <a:lnTo>
                    <a:pt x="2893" y="3757"/>
                  </a:lnTo>
                  <a:lnTo>
                    <a:pt x="2813" y="3254"/>
                  </a:lnTo>
                  <a:lnTo>
                    <a:pt x="2753" y="2813"/>
                  </a:lnTo>
                  <a:lnTo>
                    <a:pt x="3054" y="3013"/>
                  </a:lnTo>
                  <a:lnTo>
                    <a:pt x="3395" y="3234"/>
                  </a:lnTo>
                  <a:lnTo>
                    <a:pt x="3757" y="3415"/>
                  </a:lnTo>
                  <a:lnTo>
                    <a:pt x="4139" y="3576"/>
                  </a:lnTo>
                  <a:lnTo>
                    <a:pt x="4319" y="3636"/>
                  </a:lnTo>
                  <a:lnTo>
                    <a:pt x="4500" y="3676"/>
                  </a:lnTo>
                  <a:lnTo>
                    <a:pt x="4681" y="3716"/>
                  </a:lnTo>
                  <a:lnTo>
                    <a:pt x="5022" y="3716"/>
                  </a:lnTo>
                  <a:lnTo>
                    <a:pt x="5183" y="3696"/>
                  </a:lnTo>
                  <a:lnTo>
                    <a:pt x="5324" y="3636"/>
                  </a:lnTo>
                  <a:lnTo>
                    <a:pt x="5464" y="3556"/>
                  </a:lnTo>
                  <a:lnTo>
                    <a:pt x="5645" y="3415"/>
                  </a:lnTo>
                  <a:lnTo>
                    <a:pt x="5826" y="3254"/>
                  </a:lnTo>
                  <a:lnTo>
                    <a:pt x="5967" y="3074"/>
                  </a:lnTo>
                  <a:lnTo>
                    <a:pt x="6107" y="2873"/>
                  </a:lnTo>
                  <a:lnTo>
                    <a:pt x="6228" y="2652"/>
                  </a:lnTo>
                  <a:lnTo>
                    <a:pt x="6328" y="2431"/>
                  </a:lnTo>
                  <a:lnTo>
                    <a:pt x="6429" y="2210"/>
                  </a:lnTo>
                  <a:lnTo>
                    <a:pt x="6509" y="1969"/>
                  </a:lnTo>
                  <a:lnTo>
                    <a:pt x="6589" y="2210"/>
                  </a:lnTo>
                  <a:lnTo>
                    <a:pt x="6690" y="2431"/>
                  </a:lnTo>
                  <a:lnTo>
                    <a:pt x="6790" y="2652"/>
                  </a:lnTo>
                  <a:lnTo>
                    <a:pt x="6911" y="2853"/>
                  </a:lnTo>
                  <a:lnTo>
                    <a:pt x="7051" y="3054"/>
                  </a:lnTo>
                  <a:lnTo>
                    <a:pt x="7172" y="3214"/>
                  </a:lnTo>
                  <a:lnTo>
                    <a:pt x="7332" y="3335"/>
                  </a:lnTo>
                  <a:lnTo>
                    <a:pt x="7473" y="3435"/>
                  </a:lnTo>
                  <a:lnTo>
                    <a:pt x="7594" y="3475"/>
                  </a:lnTo>
                  <a:lnTo>
                    <a:pt x="7694" y="3495"/>
                  </a:lnTo>
                  <a:lnTo>
                    <a:pt x="7975" y="3495"/>
                  </a:lnTo>
                  <a:lnTo>
                    <a:pt x="8297" y="3435"/>
                  </a:lnTo>
                  <a:lnTo>
                    <a:pt x="8638" y="3335"/>
                  </a:lnTo>
                  <a:lnTo>
                    <a:pt x="9000" y="3194"/>
                  </a:lnTo>
                  <a:lnTo>
                    <a:pt x="9381" y="3013"/>
                  </a:lnTo>
                  <a:lnTo>
                    <a:pt x="9763" y="2833"/>
                  </a:lnTo>
                  <a:lnTo>
                    <a:pt x="10125" y="2632"/>
                  </a:lnTo>
                  <a:lnTo>
                    <a:pt x="10024" y="3114"/>
                  </a:lnTo>
                  <a:lnTo>
                    <a:pt x="9924" y="3656"/>
                  </a:lnTo>
                  <a:lnTo>
                    <a:pt x="9843" y="4219"/>
                  </a:lnTo>
                  <a:lnTo>
                    <a:pt x="9803" y="4781"/>
                  </a:lnTo>
                  <a:lnTo>
                    <a:pt x="9803" y="5062"/>
                  </a:lnTo>
                  <a:lnTo>
                    <a:pt x="9823" y="5323"/>
                  </a:lnTo>
                  <a:lnTo>
                    <a:pt x="9843" y="5564"/>
                  </a:lnTo>
                  <a:lnTo>
                    <a:pt x="9904" y="5806"/>
                  </a:lnTo>
                  <a:lnTo>
                    <a:pt x="9964" y="6026"/>
                  </a:lnTo>
                  <a:lnTo>
                    <a:pt x="10044" y="6207"/>
                  </a:lnTo>
                  <a:lnTo>
                    <a:pt x="10165" y="6388"/>
                  </a:lnTo>
                  <a:lnTo>
                    <a:pt x="10285" y="6529"/>
                  </a:lnTo>
                  <a:lnTo>
                    <a:pt x="10506" y="6669"/>
                  </a:lnTo>
                  <a:lnTo>
                    <a:pt x="10727" y="6770"/>
                  </a:lnTo>
                  <a:lnTo>
                    <a:pt x="10948" y="6850"/>
                  </a:lnTo>
                  <a:lnTo>
                    <a:pt x="11149" y="6870"/>
                  </a:lnTo>
                  <a:lnTo>
                    <a:pt x="11370" y="6870"/>
                  </a:lnTo>
                  <a:lnTo>
                    <a:pt x="11591" y="6830"/>
                  </a:lnTo>
                  <a:lnTo>
                    <a:pt x="11792" y="6770"/>
                  </a:lnTo>
                  <a:lnTo>
                    <a:pt x="11993" y="6709"/>
                  </a:lnTo>
                  <a:lnTo>
                    <a:pt x="11993" y="6709"/>
                  </a:lnTo>
                  <a:lnTo>
                    <a:pt x="9100" y="22337"/>
                  </a:lnTo>
                  <a:lnTo>
                    <a:pt x="9100" y="22398"/>
                  </a:lnTo>
                  <a:lnTo>
                    <a:pt x="9120" y="22458"/>
                  </a:lnTo>
                  <a:lnTo>
                    <a:pt x="9140" y="22518"/>
                  </a:lnTo>
                  <a:lnTo>
                    <a:pt x="9160" y="22578"/>
                  </a:lnTo>
                  <a:lnTo>
                    <a:pt x="9201" y="22619"/>
                  </a:lnTo>
                  <a:lnTo>
                    <a:pt x="9261" y="22659"/>
                  </a:lnTo>
                  <a:lnTo>
                    <a:pt x="9301" y="22699"/>
                  </a:lnTo>
                  <a:lnTo>
                    <a:pt x="9381" y="22719"/>
                  </a:lnTo>
                  <a:lnTo>
                    <a:pt x="9502" y="22719"/>
                  </a:lnTo>
                  <a:lnTo>
                    <a:pt x="9562" y="22699"/>
                  </a:lnTo>
                  <a:lnTo>
                    <a:pt x="9622" y="22659"/>
                  </a:lnTo>
                  <a:lnTo>
                    <a:pt x="9663" y="22619"/>
                  </a:lnTo>
                  <a:lnTo>
                    <a:pt x="9703" y="22578"/>
                  </a:lnTo>
                  <a:lnTo>
                    <a:pt x="9743" y="22518"/>
                  </a:lnTo>
                  <a:lnTo>
                    <a:pt x="9763" y="22458"/>
                  </a:lnTo>
                  <a:lnTo>
                    <a:pt x="12776" y="6067"/>
                  </a:lnTo>
                  <a:lnTo>
                    <a:pt x="12776" y="5966"/>
                  </a:lnTo>
                  <a:lnTo>
                    <a:pt x="12756" y="5866"/>
                  </a:lnTo>
                  <a:lnTo>
                    <a:pt x="12696" y="5785"/>
                  </a:lnTo>
                  <a:lnTo>
                    <a:pt x="12615" y="5725"/>
                  </a:lnTo>
                  <a:lnTo>
                    <a:pt x="12515" y="5685"/>
                  </a:lnTo>
                  <a:lnTo>
                    <a:pt x="12415" y="5685"/>
                  </a:lnTo>
                  <a:lnTo>
                    <a:pt x="12314" y="5705"/>
                  </a:lnTo>
                  <a:lnTo>
                    <a:pt x="12234" y="5765"/>
                  </a:lnTo>
                  <a:lnTo>
                    <a:pt x="12073" y="5906"/>
                  </a:lnTo>
                  <a:lnTo>
                    <a:pt x="11912" y="6006"/>
                  </a:lnTo>
                  <a:lnTo>
                    <a:pt x="11691" y="6107"/>
                  </a:lnTo>
                  <a:lnTo>
                    <a:pt x="11470" y="6187"/>
                  </a:lnTo>
                  <a:lnTo>
                    <a:pt x="11350" y="6207"/>
                  </a:lnTo>
                  <a:lnTo>
                    <a:pt x="11229" y="6207"/>
                  </a:lnTo>
                  <a:lnTo>
                    <a:pt x="11089" y="6187"/>
                  </a:lnTo>
                  <a:lnTo>
                    <a:pt x="10968" y="6167"/>
                  </a:lnTo>
                  <a:lnTo>
                    <a:pt x="10848" y="6107"/>
                  </a:lnTo>
                  <a:lnTo>
                    <a:pt x="10707" y="6006"/>
                  </a:lnTo>
                  <a:lnTo>
                    <a:pt x="10627" y="5906"/>
                  </a:lnTo>
                  <a:lnTo>
                    <a:pt x="10566" y="5785"/>
                  </a:lnTo>
                  <a:lnTo>
                    <a:pt x="10526" y="5605"/>
                  </a:lnTo>
                  <a:lnTo>
                    <a:pt x="10486" y="5404"/>
                  </a:lnTo>
                  <a:lnTo>
                    <a:pt x="10466" y="5183"/>
                  </a:lnTo>
                  <a:lnTo>
                    <a:pt x="10466" y="4942"/>
                  </a:lnTo>
                  <a:lnTo>
                    <a:pt x="10506" y="4379"/>
                  </a:lnTo>
                  <a:lnTo>
                    <a:pt x="10587" y="3777"/>
                  </a:lnTo>
                  <a:lnTo>
                    <a:pt x="10687" y="3174"/>
                  </a:lnTo>
                  <a:lnTo>
                    <a:pt x="10808" y="2592"/>
                  </a:lnTo>
                  <a:lnTo>
                    <a:pt x="10948" y="2029"/>
                  </a:lnTo>
                  <a:lnTo>
                    <a:pt x="10968" y="1929"/>
                  </a:lnTo>
                  <a:lnTo>
                    <a:pt x="10948" y="1848"/>
                  </a:lnTo>
                  <a:lnTo>
                    <a:pt x="10908" y="1748"/>
                  </a:lnTo>
                  <a:lnTo>
                    <a:pt x="10828" y="1688"/>
                  </a:lnTo>
                  <a:lnTo>
                    <a:pt x="10747" y="1627"/>
                  </a:lnTo>
                  <a:lnTo>
                    <a:pt x="10647" y="1607"/>
                  </a:lnTo>
                  <a:lnTo>
                    <a:pt x="10546" y="1627"/>
                  </a:lnTo>
                  <a:lnTo>
                    <a:pt x="10466" y="1668"/>
                  </a:lnTo>
                  <a:lnTo>
                    <a:pt x="10024" y="1929"/>
                  </a:lnTo>
                  <a:lnTo>
                    <a:pt x="9582" y="2150"/>
                  </a:lnTo>
                  <a:lnTo>
                    <a:pt x="9160" y="2371"/>
                  </a:lnTo>
                  <a:lnTo>
                    <a:pt x="8779" y="2551"/>
                  </a:lnTo>
                  <a:lnTo>
                    <a:pt x="8437" y="2692"/>
                  </a:lnTo>
                  <a:lnTo>
                    <a:pt x="8136" y="2792"/>
                  </a:lnTo>
                  <a:lnTo>
                    <a:pt x="7915" y="2853"/>
                  </a:lnTo>
                  <a:lnTo>
                    <a:pt x="7835" y="2853"/>
                  </a:lnTo>
                  <a:lnTo>
                    <a:pt x="7774" y="2833"/>
                  </a:lnTo>
                  <a:lnTo>
                    <a:pt x="7714" y="2792"/>
                  </a:lnTo>
                  <a:lnTo>
                    <a:pt x="7634" y="2712"/>
                  </a:lnTo>
                  <a:lnTo>
                    <a:pt x="7473" y="2511"/>
                  </a:lnTo>
                  <a:lnTo>
                    <a:pt x="7332" y="2230"/>
                  </a:lnTo>
                  <a:lnTo>
                    <a:pt x="7192" y="1889"/>
                  </a:lnTo>
                  <a:lnTo>
                    <a:pt x="7051" y="1527"/>
                  </a:lnTo>
                  <a:lnTo>
                    <a:pt x="6951" y="1125"/>
                  </a:lnTo>
                  <a:lnTo>
                    <a:pt x="6850" y="703"/>
                  </a:lnTo>
                  <a:lnTo>
                    <a:pt x="6810" y="302"/>
                  </a:lnTo>
                  <a:lnTo>
                    <a:pt x="6770" y="181"/>
                  </a:lnTo>
                  <a:lnTo>
                    <a:pt x="6690" y="101"/>
                  </a:lnTo>
                  <a:lnTo>
                    <a:pt x="6589" y="20"/>
                  </a:lnTo>
                  <a:lnTo>
                    <a:pt x="6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4"/>
            <p:cNvSpPr/>
            <p:nvPr/>
          </p:nvSpPr>
          <p:spPr>
            <a:xfrm>
              <a:off x="4284121" y="4709217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3"/>
                  </a:lnTo>
                  <a:lnTo>
                    <a:pt x="19967" y="2733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4"/>
            <p:cNvSpPr/>
            <p:nvPr/>
          </p:nvSpPr>
          <p:spPr>
            <a:xfrm>
              <a:off x="4284121" y="4787756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71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71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4"/>
            <p:cNvSpPr/>
            <p:nvPr/>
          </p:nvSpPr>
          <p:spPr>
            <a:xfrm>
              <a:off x="4284121" y="4866869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0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4"/>
            <p:cNvSpPr/>
            <p:nvPr/>
          </p:nvSpPr>
          <p:spPr>
            <a:xfrm>
              <a:off x="4284121" y="4945408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0"/>
                  </a:moveTo>
                  <a:lnTo>
                    <a:pt x="101" y="20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0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4"/>
            <p:cNvSpPr/>
            <p:nvPr/>
          </p:nvSpPr>
          <p:spPr>
            <a:xfrm>
              <a:off x="4322815" y="4778528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0"/>
                  </a:moveTo>
                  <a:lnTo>
                    <a:pt x="201" y="20"/>
                  </a:lnTo>
                  <a:lnTo>
                    <a:pt x="141" y="60"/>
                  </a:lnTo>
                  <a:lnTo>
                    <a:pt x="101" y="101"/>
                  </a:lnTo>
                  <a:lnTo>
                    <a:pt x="60" y="141"/>
                  </a:lnTo>
                  <a:lnTo>
                    <a:pt x="20" y="201"/>
                  </a:lnTo>
                  <a:lnTo>
                    <a:pt x="0" y="261"/>
                  </a:lnTo>
                  <a:lnTo>
                    <a:pt x="0" y="322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63"/>
                  </a:lnTo>
                  <a:lnTo>
                    <a:pt x="141" y="60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03"/>
                  </a:lnTo>
                  <a:lnTo>
                    <a:pt x="17235" y="56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22"/>
                  </a:lnTo>
                  <a:lnTo>
                    <a:pt x="17335" y="261"/>
                  </a:lnTo>
                  <a:lnTo>
                    <a:pt x="17315" y="201"/>
                  </a:lnTo>
                  <a:lnTo>
                    <a:pt x="17275" y="141"/>
                  </a:lnTo>
                  <a:lnTo>
                    <a:pt x="17235" y="101"/>
                  </a:lnTo>
                  <a:lnTo>
                    <a:pt x="17195" y="60"/>
                  </a:lnTo>
                  <a:lnTo>
                    <a:pt x="17134" y="20"/>
                  </a:lnTo>
                  <a:lnTo>
                    <a:pt x="17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4"/>
            <p:cNvSpPr/>
            <p:nvPr/>
          </p:nvSpPr>
          <p:spPr>
            <a:xfrm>
              <a:off x="4322815" y="4857066"/>
              <a:ext cx="498367" cy="19060"/>
            </a:xfrm>
            <a:custGeom>
              <a:avLst/>
              <a:gdLst/>
              <a:ahLst/>
              <a:cxnLst/>
              <a:rect l="l" t="t" r="r" b="b"/>
              <a:pathLst>
                <a:path w="17336" h="663" extrusionOk="0">
                  <a:moveTo>
                    <a:pt x="322" y="0"/>
                  </a:moveTo>
                  <a:lnTo>
                    <a:pt x="261" y="20"/>
                  </a:lnTo>
                  <a:lnTo>
                    <a:pt x="201" y="40"/>
                  </a:lnTo>
                  <a:lnTo>
                    <a:pt x="141" y="60"/>
                  </a:lnTo>
                  <a:lnTo>
                    <a:pt x="101" y="100"/>
                  </a:lnTo>
                  <a:lnTo>
                    <a:pt x="60" y="161"/>
                  </a:lnTo>
                  <a:lnTo>
                    <a:pt x="20" y="201"/>
                  </a:lnTo>
                  <a:lnTo>
                    <a:pt x="0" y="281"/>
                  </a:lnTo>
                  <a:lnTo>
                    <a:pt x="0" y="341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83"/>
                  </a:lnTo>
                  <a:lnTo>
                    <a:pt x="141" y="62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23"/>
                  </a:lnTo>
                  <a:lnTo>
                    <a:pt x="17235" y="58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41"/>
                  </a:lnTo>
                  <a:lnTo>
                    <a:pt x="17335" y="281"/>
                  </a:lnTo>
                  <a:lnTo>
                    <a:pt x="17315" y="201"/>
                  </a:lnTo>
                  <a:lnTo>
                    <a:pt x="17275" y="161"/>
                  </a:lnTo>
                  <a:lnTo>
                    <a:pt x="17235" y="100"/>
                  </a:lnTo>
                  <a:lnTo>
                    <a:pt x="17195" y="60"/>
                  </a:lnTo>
                  <a:lnTo>
                    <a:pt x="17134" y="40"/>
                  </a:lnTo>
                  <a:lnTo>
                    <a:pt x="17074" y="20"/>
                  </a:lnTo>
                  <a:lnTo>
                    <a:pt x="17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4"/>
            <p:cNvSpPr/>
            <p:nvPr/>
          </p:nvSpPr>
          <p:spPr>
            <a:xfrm>
              <a:off x="4322815" y="4936151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1"/>
                  </a:moveTo>
                  <a:lnTo>
                    <a:pt x="201" y="21"/>
                  </a:lnTo>
                  <a:lnTo>
                    <a:pt x="141" y="61"/>
                  </a:lnTo>
                  <a:lnTo>
                    <a:pt x="101" y="101"/>
                  </a:lnTo>
                  <a:lnTo>
                    <a:pt x="60" y="142"/>
                  </a:lnTo>
                  <a:lnTo>
                    <a:pt x="20" y="202"/>
                  </a:lnTo>
                  <a:lnTo>
                    <a:pt x="0" y="262"/>
                  </a:lnTo>
                  <a:lnTo>
                    <a:pt x="0" y="322"/>
                  </a:lnTo>
                  <a:lnTo>
                    <a:pt x="0" y="403"/>
                  </a:lnTo>
                  <a:lnTo>
                    <a:pt x="20" y="463"/>
                  </a:lnTo>
                  <a:lnTo>
                    <a:pt x="60" y="523"/>
                  </a:lnTo>
                  <a:lnTo>
                    <a:pt x="101" y="563"/>
                  </a:lnTo>
                  <a:lnTo>
                    <a:pt x="141" y="604"/>
                  </a:lnTo>
                  <a:lnTo>
                    <a:pt x="201" y="644"/>
                  </a:lnTo>
                  <a:lnTo>
                    <a:pt x="261" y="664"/>
                  </a:lnTo>
                  <a:lnTo>
                    <a:pt x="17074" y="664"/>
                  </a:lnTo>
                  <a:lnTo>
                    <a:pt x="17134" y="644"/>
                  </a:lnTo>
                  <a:lnTo>
                    <a:pt x="17195" y="604"/>
                  </a:lnTo>
                  <a:lnTo>
                    <a:pt x="17235" y="563"/>
                  </a:lnTo>
                  <a:lnTo>
                    <a:pt x="17275" y="523"/>
                  </a:lnTo>
                  <a:lnTo>
                    <a:pt x="17315" y="463"/>
                  </a:lnTo>
                  <a:lnTo>
                    <a:pt x="17335" y="403"/>
                  </a:lnTo>
                  <a:lnTo>
                    <a:pt x="17335" y="322"/>
                  </a:lnTo>
                  <a:lnTo>
                    <a:pt x="17335" y="262"/>
                  </a:lnTo>
                  <a:lnTo>
                    <a:pt x="17315" y="202"/>
                  </a:lnTo>
                  <a:lnTo>
                    <a:pt x="17275" y="142"/>
                  </a:lnTo>
                  <a:lnTo>
                    <a:pt x="17235" y="101"/>
                  </a:lnTo>
                  <a:lnTo>
                    <a:pt x="17195" y="61"/>
                  </a:lnTo>
                  <a:lnTo>
                    <a:pt x="17134" y="21"/>
                  </a:lnTo>
                  <a:lnTo>
                    <a:pt x="170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عنصر نائب للمحتوى 2">
            <a:extLst>
              <a:ext uri="{FF2B5EF4-FFF2-40B4-BE49-F238E27FC236}">
                <a16:creationId xmlns:a16="http://schemas.microsoft.com/office/drawing/2014/main" id="{82B0D9FE-DC8E-8E9F-F35D-40B481DE3566}"/>
              </a:ext>
            </a:extLst>
          </p:cNvPr>
          <p:cNvSpPr txBox="1">
            <a:spLocks/>
          </p:cNvSpPr>
          <p:nvPr/>
        </p:nvSpPr>
        <p:spPr>
          <a:xfrm>
            <a:off x="1727481" y="1018787"/>
            <a:ext cx="4858149" cy="155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None/>
              <a:defRPr sz="17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None/>
              <a:defRPr sz="15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None/>
              <a:defRPr sz="15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None/>
              <a:defRPr sz="15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None/>
              <a:defRPr sz="15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None/>
              <a:defRPr sz="15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None/>
              <a:defRPr sz="15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None/>
              <a:defRPr sz="15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None/>
              <a:defRPr sz="15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marL="0" indent="0"/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hewy" panose="02000000000000000000" pitchFamily="2" charset="0"/>
                <a:ea typeface="Chewy" panose="02000000000000000000" pitchFamily="2" charset="0"/>
              </a:rPr>
              <a:t>Who teach you science ?</a:t>
            </a:r>
          </a:p>
        </p:txBody>
      </p:sp>
      <p:pic>
        <p:nvPicPr>
          <p:cNvPr id="7" name="Picture 4" descr="علوم الفصل الأول - أول متوسط - المنهج السعودي">
            <a:extLst>
              <a:ext uri="{FF2B5EF4-FFF2-40B4-BE49-F238E27FC236}">
                <a16:creationId xmlns:a16="http://schemas.microsoft.com/office/drawing/2014/main" id="{56E3D47E-9507-B821-8EA5-378D19C8E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97" y="1876305"/>
            <a:ext cx="1934505" cy="2574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955" name="Google Shape;1729;p33">
            <a:extLst>
              <a:ext uri="{FF2B5EF4-FFF2-40B4-BE49-F238E27FC236}">
                <a16:creationId xmlns:a16="http://schemas.microsoft.com/office/drawing/2014/main" id="{A689D818-9C70-5F9F-807F-E6820B3F3108}"/>
              </a:ext>
            </a:extLst>
          </p:cNvPr>
          <p:cNvGrpSpPr/>
          <p:nvPr/>
        </p:nvGrpSpPr>
        <p:grpSpPr>
          <a:xfrm>
            <a:off x="7367123" y="382070"/>
            <a:ext cx="1640063" cy="4293555"/>
            <a:chOff x="6976598" y="618695"/>
            <a:chExt cx="1640063" cy="4293555"/>
          </a:xfrm>
        </p:grpSpPr>
        <p:sp>
          <p:nvSpPr>
            <p:cNvPr id="1956" name="Google Shape;1730;p33">
              <a:extLst>
                <a:ext uri="{FF2B5EF4-FFF2-40B4-BE49-F238E27FC236}">
                  <a16:creationId xmlns:a16="http://schemas.microsoft.com/office/drawing/2014/main" id="{94A2C3DB-BFF6-971E-417A-C9D8C9FABC79}"/>
                </a:ext>
              </a:extLst>
            </p:cNvPr>
            <p:cNvSpPr/>
            <p:nvPr/>
          </p:nvSpPr>
          <p:spPr>
            <a:xfrm>
              <a:off x="7233363" y="4798850"/>
              <a:ext cx="12477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731;p33">
              <a:extLst>
                <a:ext uri="{FF2B5EF4-FFF2-40B4-BE49-F238E27FC236}">
                  <a16:creationId xmlns:a16="http://schemas.microsoft.com/office/drawing/2014/main" id="{DDB69C54-8FEA-B19D-7FDF-A637F5ACAFDD}"/>
                </a:ext>
              </a:extLst>
            </p:cNvPr>
            <p:cNvSpPr/>
            <p:nvPr/>
          </p:nvSpPr>
          <p:spPr>
            <a:xfrm>
              <a:off x="7522292" y="732742"/>
              <a:ext cx="856747" cy="1050772"/>
            </a:xfrm>
            <a:custGeom>
              <a:avLst/>
              <a:gdLst/>
              <a:ahLst/>
              <a:cxnLst/>
              <a:rect l="l" t="t" r="r" b="b"/>
              <a:pathLst>
                <a:path w="21853" h="26802" extrusionOk="0">
                  <a:moveTo>
                    <a:pt x="13586" y="1"/>
                  </a:moveTo>
                  <a:lnTo>
                    <a:pt x="1372" y="2077"/>
                  </a:lnTo>
                  <a:lnTo>
                    <a:pt x="1149" y="2466"/>
                  </a:lnTo>
                  <a:lnTo>
                    <a:pt x="946" y="2892"/>
                  </a:lnTo>
                  <a:lnTo>
                    <a:pt x="797" y="3337"/>
                  </a:lnTo>
                  <a:lnTo>
                    <a:pt x="686" y="3782"/>
                  </a:lnTo>
                  <a:lnTo>
                    <a:pt x="593" y="4245"/>
                  </a:lnTo>
                  <a:lnTo>
                    <a:pt x="556" y="4709"/>
                  </a:lnTo>
                  <a:lnTo>
                    <a:pt x="556" y="5172"/>
                  </a:lnTo>
                  <a:lnTo>
                    <a:pt x="612" y="5635"/>
                  </a:lnTo>
                  <a:lnTo>
                    <a:pt x="649" y="5858"/>
                  </a:lnTo>
                  <a:lnTo>
                    <a:pt x="723" y="6062"/>
                  </a:lnTo>
                  <a:lnTo>
                    <a:pt x="816" y="6284"/>
                  </a:lnTo>
                  <a:lnTo>
                    <a:pt x="927" y="6469"/>
                  </a:lnTo>
                  <a:lnTo>
                    <a:pt x="1038" y="6673"/>
                  </a:lnTo>
                  <a:lnTo>
                    <a:pt x="1168" y="6859"/>
                  </a:lnTo>
                  <a:lnTo>
                    <a:pt x="1465" y="7229"/>
                  </a:lnTo>
                  <a:lnTo>
                    <a:pt x="1743" y="7619"/>
                  </a:lnTo>
                  <a:lnTo>
                    <a:pt x="1872" y="7804"/>
                  </a:lnTo>
                  <a:lnTo>
                    <a:pt x="2002" y="7989"/>
                  </a:lnTo>
                  <a:lnTo>
                    <a:pt x="2113" y="8193"/>
                  </a:lnTo>
                  <a:lnTo>
                    <a:pt x="2206" y="8397"/>
                  </a:lnTo>
                  <a:lnTo>
                    <a:pt x="2280" y="8619"/>
                  </a:lnTo>
                  <a:lnTo>
                    <a:pt x="2336" y="8842"/>
                  </a:lnTo>
                  <a:lnTo>
                    <a:pt x="2484" y="9713"/>
                  </a:lnTo>
                  <a:lnTo>
                    <a:pt x="2521" y="10102"/>
                  </a:lnTo>
                  <a:lnTo>
                    <a:pt x="2558" y="10491"/>
                  </a:lnTo>
                  <a:lnTo>
                    <a:pt x="2540" y="10695"/>
                  </a:lnTo>
                  <a:lnTo>
                    <a:pt x="2540" y="10881"/>
                  </a:lnTo>
                  <a:lnTo>
                    <a:pt x="2502" y="11066"/>
                  </a:lnTo>
                  <a:lnTo>
                    <a:pt x="2465" y="11251"/>
                  </a:lnTo>
                  <a:lnTo>
                    <a:pt x="2410" y="11455"/>
                  </a:lnTo>
                  <a:lnTo>
                    <a:pt x="2336" y="11641"/>
                  </a:lnTo>
                  <a:lnTo>
                    <a:pt x="2243" y="11844"/>
                  </a:lnTo>
                  <a:lnTo>
                    <a:pt x="2132" y="12030"/>
                  </a:lnTo>
                  <a:lnTo>
                    <a:pt x="1613" y="12827"/>
                  </a:lnTo>
                  <a:lnTo>
                    <a:pt x="1094" y="13605"/>
                  </a:lnTo>
                  <a:lnTo>
                    <a:pt x="853" y="13994"/>
                  </a:lnTo>
                  <a:lnTo>
                    <a:pt x="612" y="14402"/>
                  </a:lnTo>
                  <a:lnTo>
                    <a:pt x="408" y="14810"/>
                  </a:lnTo>
                  <a:lnTo>
                    <a:pt x="223" y="15236"/>
                  </a:lnTo>
                  <a:lnTo>
                    <a:pt x="149" y="15459"/>
                  </a:lnTo>
                  <a:lnTo>
                    <a:pt x="93" y="15700"/>
                  </a:lnTo>
                  <a:lnTo>
                    <a:pt x="37" y="15922"/>
                  </a:lnTo>
                  <a:lnTo>
                    <a:pt x="19" y="16163"/>
                  </a:lnTo>
                  <a:lnTo>
                    <a:pt x="0" y="16404"/>
                  </a:lnTo>
                  <a:lnTo>
                    <a:pt x="0" y="16645"/>
                  </a:lnTo>
                  <a:lnTo>
                    <a:pt x="19" y="16867"/>
                  </a:lnTo>
                  <a:lnTo>
                    <a:pt x="56" y="17108"/>
                  </a:lnTo>
                  <a:lnTo>
                    <a:pt x="93" y="17349"/>
                  </a:lnTo>
                  <a:lnTo>
                    <a:pt x="149" y="17572"/>
                  </a:lnTo>
                  <a:lnTo>
                    <a:pt x="241" y="17812"/>
                  </a:lnTo>
                  <a:lnTo>
                    <a:pt x="315" y="18016"/>
                  </a:lnTo>
                  <a:lnTo>
                    <a:pt x="427" y="18239"/>
                  </a:lnTo>
                  <a:lnTo>
                    <a:pt x="538" y="18443"/>
                  </a:lnTo>
                  <a:lnTo>
                    <a:pt x="686" y="18628"/>
                  </a:lnTo>
                  <a:lnTo>
                    <a:pt x="834" y="18813"/>
                  </a:lnTo>
                  <a:lnTo>
                    <a:pt x="1001" y="18999"/>
                  </a:lnTo>
                  <a:lnTo>
                    <a:pt x="1187" y="19147"/>
                  </a:lnTo>
                  <a:lnTo>
                    <a:pt x="1390" y="19277"/>
                  </a:lnTo>
                  <a:lnTo>
                    <a:pt x="1613" y="19388"/>
                  </a:lnTo>
                  <a:lnTo>
                    <a:pt x="1835" y="19462"/>
                  </a:lnTo>
                  <a:lnTo>
                    <a:pt x="2058" y="19536"/>
                  </a:lnTo>
                  <a:lnTo>
                    <a:pt x="2484" y="19666"/>
                  </a:lnTo>
                  <a:lnTo>
                    <a:pt x="2892" y="19759"/>
                  </a:lnTo>
                  <a:lnTo>
                    <a:pt x="3077" y="19814"/>
                  </a:lnTo>
                  <a:lnTo>
                    <a:pt x="3244" y="19870"/>
                  </a:lnTo>
                  <a:lnTo>
                    <a:pt x="3392" y="19944"/>
                  </a:lnTo>
                  <a:lnTo>
                    <a:pt x="3522" y="20018"/>
                  </a:lnTo>
                  <a:lnTo>
                    <a:pt x="3615" y="20129"/>
                  </a:lnTo>
                  <a:lnTo>
                    <a:pt x="3689" y="20241"/>
                  </a:lnTo>
                  <a:lnTo>
                    <a:pt x="3726" y="20370"/>
                  </a:lnTo>
                  <a:lnTo>
                    <a:pt x="3726" y="20537"/>
                  </a:lnTo>
                  <a:lnTo>
                    <a:pt x="3707" y="20704"/>
                  </a:lnTo>
                  <a:lnTo>
                    <a:pt x="3652" y="20908"/>
                  </a:lnTo>
                  <a:lnTo>
                    <a:pt x="3540" y="21371"/>
                  </a:lnTo>
                  <a:lnTo>
                    <a:pt x="3485" y="21631"/>
                  </a:lnTo>
                  <a:lnTo>
                    <a:pt x="3429" y="21890"/>
                  </a:lnTo>
                  <a:lnTo>
                    <a:pt x="3374" y="22187"/>
                  </a:lnTo>
                  <a:lnTo>
                    <a:pt x="3355" y="22483"/>
                  </a:lnTo>
                  <a:lnTo>
                    <a:pt x="3355" y="22798"/>
                  </a:lnTo>
                  <a:lnTo>
                    <a:pt x="3392" y="23132"/>
                  </a:lnTo>
                  <a:lnTo>
                    <a:pt x="3466" y="23465"/>
                  </a:lnTo>
                  <a:lnTo>
                    <a:pt x="3577" y="23799"/>
                  </a:lnTo>
                  <a:lnTo>
                    <a:pt x="3652" y="23984"/>
                  </a:lnTo>
                  <a:lnTo>
                    <a:pt x="3726" y="24151"/>
                  </a:lnTo>
                  <a:lnTo>
                    <a:pt x="3837" y="24337"/>
                  </a:lnTo>
                  <a:lnTo>
                    <a:pt x="3948" y="24522"/>
                  </a:lnTo>
                  <a:lnTo>
                    <a:pt x="4096" y="24707"/>
                  </a:lnTo>
                  <a:lnTo>
                    <a:pt x="4245" y="24874"/>
                  </a:lnTo>
                  <a:lnTo>
                    <a:pt x="4412" y="25041"/>
                  </a:lnTo>
                  <a:lnTo>
                    <a:pt x="4615" y="25189"/>
                  </a:lnTo>
                  <a:lnTo>
                    <a:pt x="4819" y="25337"/>
                  </a:lnTo>
                  <a:lnTo>
                    <a:pt x="5042" y="25486"/>
                  </a:lnTo>
                  <a:lnTo>
                    <a:pt x="5283" y="25615"/>
                  </a:lnTo>
                  <a:lnTo>
                    <a:pt x="5542" y="25745"/>
                  </a:lnTo>
                  <a:lnTo>
                    <a:pt x="5802" y="25856"/>
                  </a:lnTo>
                  <a:lnTo>
                    <a:pt x="6080" y="25968"/>
                  </a:lnTo>
                  <a:lnTo>
                    <a:pt x="6654" y="26172"/>
                  </a:lnTo>
                  <a:lnTo>
                    <a:pt x="7266" y="26338"/>
                  </a:lnTo>
                  <a:lnTo>
                    <a:pt x="7896" y="26487"/>
                  </a:lnTo>
                  <a:lnTo>
                    <a:pt x="8545" y="26598"/>
                  </a:lnTo>
                  <a:lnTo>
                    <a:pt x="9193" y="26690"/>
                  </a:lnTo>
                  <a:lnTo>
                    <a:pt x="9842" y="26746"/>
                  </a:lnTo>
                  <a:lnTo>
                    <a:pt x="10472" y="26783"/>
                  </a:lnTo>
                  <a:lnTo>
                    <a:pt x="11084" y="26802"/>
                  </a:lnTo>
                  <a:lnTo>
                    <a:pt x="11658" y="26783"/>
                  </a:lnTo>
                  <a:lnTo>
                    <a:pt x="12196" y="26746"/>
                  </a:lnTo>
                  <a:lnTo>
                    <a:pt x="12696" y="26672"/>
                  </a:lnTo>
                  <a:lnTo>
                    <a:pt x="13160" y="26598"/>
                  </a:lnTo>
                  <a:lnTo>
                    <a:pt x="13623" y="26505"/>
                  </a:lnTo>
                  <a:lnTo>
                    <a:pt x="14068" y="26375"/>
                  </a:lnTo>
                  <a:lnTo>
                    <a:pt x="14531" y="26246"/>
                  </a:lnTo>
                  <a:lnTo>
                    <a:pt x="14976" y="26097"/>
                  </a:lnTo>
                  <a:lnTo>
                    <a:pt x="15421" y="25931"/>
                  </a:lnTo>
                  <a:lnTo>
                    <a:pt x="15847" y="25745"/>
                  </a:lnTo>
                  <a:lnTo>
                    <a:pt x="16255" y="25523"/>
                  </a:lnTo>
                  <a:lnTo>
                    <a:pt x="16644" y="25300"/>
                  </a:lnTo>
                  <a:lnTo>
                    <a:pt x="17015" y="25041"/>
                  </a:lnTo>
                  <a:lnTo>
                    <a:pt x="17348" y="24744"/>
                  </a:lnTo>
                  <a:lnTo>
                    <a:pt x="17664" y="24429"/>
                  </a:lnTo>
                  <a:lnTo>
                    <a:pt x="17942" y="24096"/>
                  </a:lnTo>
                  <a:lnTo>
                    <a:pt x="18071" y="23910"/>
                  </a:lnTo>
                  <a:lnTo>
                    <a:pt x="18183" y="23725"/>
                  </a:lnTo>
                  <a:lnTo>
                    <a:pt x="18294" y="23540"/>
                  </a:lnTo>
                  <a:lnTo>
                    <a:pt x="18386" y="23336"/>
                  </a:lnTo>
                  <a:lnTo>
                    <a:pt x="18479" y="23132"/>
                  </a:lnTo>
                  <a:lnTo>
                    <a:pt x="18553" y="22909"/>
                  </a:lnTo>
                  <a:lnTo>
                    <a:pt x="18609" y="22706"/>
                  </a:lnTo>
                  <a:lnTo>
                    <a:pt x="18627" y="22483"/>
                  </a:lnTo>
                  <a:lnTo>
                    <a:pt x="18627" y="22261"/>
                  </a:lnTo>
                  <a:lnTo>
                    <a:pt x="18590" y="22038"/>
                  </a:lnTo>
                  <a:lnTo>
                    <a:pt x="18516" y="21556"/>
                  </a:lnTo>
                  <a:lnTo>
                    <a:pt x="18405" y="21075"/>
                  </a:lnTo>
                  <a:lnTo>
                    <a:pt x="18331" y="20593"/>
                  </a:lnTo>
                  <a:lnTo>
                    <a:pt x="18312" y="20352"/>
                  </a:lnTo>
                  <a:lnTo>
                    <a:pt x="18294" y="20129"/>
                  </a:lnTo>
                  <a:lnTo>
                    <a:pt x="18312" y="19925"/>
                  </a:lnTo>
                  <a:lnTo>
                    <a:pt x="18349" y="19722"/>
                  </a:lnTo>
                  <a:lnTo>
                    <a:pt x="18423" y="19536"/>
                  </a:lnTo>
                  <a:lnTo>
                    <a:pt x="18535" y="19369"/>
                  </a:lnTo>
                  <a:lnTo>
                    <a:pt x="18646" y="19258"/>
                  </a:lnTo>
                  <a:lnTo>
                    <a:pt x="18776" y="19166"/>
                  </a:lnTo>
                  <a:lnTo>
                    <a:pt x="18942" y="19091"/>
                  </a:lnTo>
                  <a:lnTo>
                    <a:pt x="19091" y="19054"/>
                  </a:lnTo>
                  <a:lnTo>
                    <a:pt x="19461" y="18962"/>
                  </a:lnTo>
                  <a:lnTo>
                    <a:pt x="19851" y="18887"/>
                  </a:lnTo>
                  <a:lnTo>
                    <a:pt x="20054" y="18813"/>
                  </a:lnTo>
                  <a:lnTo>
                    <a:pt x="20277" y="18739"/>
                  </a:lnTo>
                  <a:lnTo>
                    <a:pt x="20481" y="18647"/>
                  </a:lnTo>
                  <a:lnTo>
                    <a:pt x="20703" y="18517"/>
                  </a:lnTo>
                  <a:lnTo>
                    <a:pt x="20907" y="18350"/>
                  </a:lnTo>
                  <a:lnTo>
                    <a:pt x="21111" y="18128"/>
                  </a:lnTo>
                  <a:lnTo>
                    <a:pt x="21315" y="17887"/>
                  </a:lnTo>
                  <a:lnTo>
                    <a:pt x="21519" y="17572"/>
                  </a:lnTo>
                  <a:lnTo>
                    <a:pt x="21593" y="17405"/>
                  </a:lnTo>
                  <a:lnTo>
                    <a:pt x="21667" y="17238"/>
                  </a:lnTo>
                  <a:lnTo>
                    <a:pt x="21741" y="17071"/>
                  </a:lnTo>
                  <a:lnTo>
                    <a:pt x="21778" y="16923"/>
                  </a:lnTo>
                  <a:lnTo>
                    <a:pt x="21815" y="16756"/>
                  </a:lnTo>
                  <a:lnTo>
                    <a:pt x="21834" y="16589"/>
                  </a:lnTo>
                  <a:lnTo>
                    <a:pt x="21852" y="16293"/>
                  </a:lnTo>
                  <a:lnTo>
                    <a:pt x="21815" y="15978"/>
                  </a:lnTo>
                  <a:lnTo>
                    <a:pt x="21760" y="15700"/>
                  </a:lnTo>
                  <a:lnTo>
                    <a:pt x="21667" y="15403"/>
                  </a:lnTo>
                  <a:lnTo>
                    <a:pt x="21556" y="15144"/>
                  </a:lnTo>
                  <a:lnTo>
                    <a:pt x="21407" y="14884"/>
                  </a:lnTo>
                  <a:lnTo>
                    <a:pt x="21259" y="14643"/>
                  </a:lnTo>
                  <a:lnTo>
                    <a:pt x="21111" y="14402"/>
                  </a:lnTo>
                  <a:lnTo>
                    <a:pt x="20944" y="14180"/>
                  </a:lnTo>
                  <a:lnTo>
                    <a:pt x="20611" y="13791"/>
                  </a:lnTo>
                  <a:lnTo>
                    <a:pt x="20351" y="13475"/>
                  </a:lnTo>
                  <a:lnTo>
                    <a:pt x="20092" y="13197"/>
                  </a:lnTo>
                  <a:lnTo>
                    <a:pt x="19832" y="12919"/>
                  </a:lnTo>
                  <a:lnTo>
                    <a:pt x="19313" y="12363"/>
                  </a:lnTo>
                  <a:lnTo>
                    <a:pt x="19072" y="12085"/>
                  </a:lnTo>
                  <a:lnTo>
                    <a:pt x="18831" y="11807"/>
                  </a:lnTo>
                  <a:lnTo>
                    <a:pt x="18627" y="11492"/>
                  </a:lnTo>
                  <a:lnTo>
                    <a:pt x="18442" y="11177"/>
                  </a:lnTo>
                  <a:lnTo>
                    <a:pt x="18349" y="11010"/>
                  </a:lnTo>
                  <a:lnTo>
                    <a:pt x="18294" y="10825"/>
                  </a:lnTo>
                  <a:lnTo>
                    <a:pt x="18238" y="10640"/>
                  </a:lnTo>
                  <a:lnTo>
                    <a:pt x="18201" y="10454"/>
                  </a:lnTo>
                  <a:lnTo>
                    <a:pt x="18183" y="10250"/>
                  </a:lnTo>
                  <a:lnTo>
                    <a:pt x="18164" y="10065"/>
                  </a:lnTo>
                  <a:lnTo>
                    <a:pt x="18183" y="9880"/>
                  </a:lnTo>
                  <a:lnTo>
                    <a:pt x="18201" y="9694"/>
                  </a:lnTo>
                  <a:lnTo>
                    <a:pt x="18238" y="9509"/>
                  </a:lnTo>
                  <a:lnTo>
                    <a:pt x="18294" y="9324"/>
                  </a:lnTo>
                  <a:lnTo>
                    <a:pt x="18349" y="9157"/>
                  </a:lnTo>
                  <a:lnTo>
                    <a:pt x="18442" y="9009"/>
                  </a:lnTo>
                  <a:lnTo>
                    <a:pt x="18553" y="8860"/>
                  </a:lnTo>
                  <a:lnTo>
                    <a:pt x="18664" y="8731"/>
                  </a:lnTo>
                  <a:lnTo>
                    <a:pt x="18813" y="8619"/>
                  </a:lnTo>
                  <a:lnTo>
                    <a:pt x="18961" y="8527"/>
                  </a:lnTo>
                  <a:lnTo>
                    <a:pt x="18961" y="8100"/>
                  </a:lnTo>
                  <a:lnTo>
                    <a:pt x="18924" y="7174"/>
                  </a:lnTo>
                  <a:lnTo>
                    <a:pt x="18887" y="6655"/>
                  </a:lnTo>
                  <a:lnTo>
                    <a:pt x="18868" y="6210"/>
                  </a:lnTo>
                  <a:lnTo>
                    <a:pt x="18813" y="5876"/>
                  </a:lnTo>
                  <a:lnTo>
                    <a:pt x="18794" y="5765"/>
                  </a:lnTo>
                  <a:lnTo>
                    <a:pt x="18776" y="5710"/>
                  </a:lnTo>
                  <a:lnTo>
                    <a:pt x="17904" y="4764"/>
                  </a:lnTo>
                  <a:lnTo>
                    <a:pt x="16125" y="2800"/>
                  </a:lnTo>
                  <a:lnTo>
                    <a:pt x="13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732;p33">
              <a:extLst>
                <a:ext uri="{FF2B5EF4-FFF2-40B4-BE49-F238E27FC236}">
                  <a16:creationId xmlns:a16="http://schemas.microsoft.com/office/drawing/2014/main" id="{C7144227-BB11-BC4E-A86C-6417C234EDF8}"/>
                </a:ext>
              </a:extLst>
            </p:cNvPr>
            <p:cNvSpPr/>
            <p:nvPr/>
          </p:nvSpPr>
          <p:spPr>
            <a:xfrm>
              <a:off x="7380605" y="1641043"/>
              <a:ext cx="299409" cy="636611"/>
            </a:xfrm>
            <a:custGeom>
              <a:avLst/>
              <a:gdLst/>
              <a:ahLst/>
              <a:cxnLst/>
              <a:rect l="l" t="t" r="r" b="b"/>
              <a:pathLst>
                <a:path w="7637" h="16238" extrusionOk="0">
                  <a:moveTo>
                    <a:pt x="6209" y="1"/>
                  </a:moveTo>
                  <a:lnTo>
                    <a:pt x="0" y="10732"/>
                  </a:lnTo>
                  <a:lnTo>
                    <a:pt x="111" y="16237"/>
                  </a:lnTo>
                  <a:lnTo>
                    <a:pt x="223" y="16219"/>
                  </a:lnTo>
                  <a:lnTo>
                    <a:pt x="352" y="16163"/>
                  </a:lnTo>
                  <a:lnTo>
                    <a:pt x="482" y="16089"/>
                  </a:lnTo>
                  <a:lnTo>
                    <a:pt x="649" y="15959"/>
                  </a:lnTo>
                  <a:lnTo>
                    <a:pt x="816" y="15811"/>
                  </a:lnTo>
                  <a:lnTo>
                    <a:pt x="982" y="15644"/>
                  </a:lnTo>
                  <a:lnTo>
                    <a:pt x="1372" y="15199"/>
                  </a:lnTo>
                  <a:lnTo>
                    <a:pt x="1817" y="14680"/>
                  </a:lnTo>
                  <a:lnTo>
                    <a:pt x="2280" y="14069"/>
                  </a:lnTo>
                  <a:lnTo>
                    <a:pt x="2762" y="13383"/>
                  </a:lnTo>
                  <a:lnTo>
                    <a:pt x="3281" y="12660"/>
                  </a:lnTo>
                  <a:lnTo>
                    <a:pt x="4356" y="11085"/>
                  </a:lnTo>
                  <a:lnTo>
                    <a:pt x="5486" y="9453"/>
                  </a:lnTo>
                  <a:lnTo>
                    <a:pt x="6580" y="7878"/>
                  </a:lnTo>
                  <a:lnTo>
                    <a:pt x="7117" y="7155"/>
                  </a:lnTo>
                  <a:lnTo>
                    <a:pt x="7636" y="6469"/>
                  </a:lnTo>
                  <a:lnTo>
                    <a:pt x="62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733;p33">
              <a:extLst>
                <a:ext uri="{FF2B5EF4-FFF2-40B4-BE49-F238E27FC236}">
                  <a16:creationId xmlns:a16="http://schemas.microsoft.com/office/drawing/2014/main" id="{C229EBAF-5907-AB05-E5D5-D13DDC2DFD27}"/>
                </a:ext>
              </a:extLst>
            </p:cNvPr>
            <p:cNvSpPr/>
            <p:nvPr/>
          </p:nvSpPr>
          <p:spPr>
            <a:xfrm>
              <a:off x="8211124" y="1641043"/>
              <a:ext cx="284158" cy="654763"/>
            </a:xfrm>
            <a:custGeom>
              <a:avLst/>
              <a:gdLst/>
              <a:ahLst/>
              <a:cxnLst/>
              <a:rect l="l" t="t" r="r" b="b"/>
              <a:pathLst>
                <a:path w="7248" h="16701" extrusionOk="0">
                  <a:moveTo>
                    <a:pt x="1966" y="1"/>
                  </a:moveTo>
                  <a:lnTo>
                    <a:pt x="1" y="6321"/>
                  </a:lnTo>
                  <a:lnTo>
                    <a:pt x="464" y="7044"/>
                  </a:lnTo>
                  <a:lnTo>
                    <a:pt x="928" y="7822"/>
                  </a:lnTo>
                  <a:lnTo>
                    <a:pt x="1891" y="9491"/>
                  </a:lnTo>
                  <a:lnTo>
                    <a:pt x="2874" y="11196"/>
                  </a:lnTo>
                  <a:lnTo>
                    <a:pt x="3819" y="12864"/>
                  </a:lnTo>
                  <a:lnTo>
                    <a:pt x="4282" y="13624"/>
                  </a:lnTo>
                  <a:lnTo>
                    <a:pt x="4709" y="14347"/>
                  </a:lnTo>
                  <a:lnTo>
                    <a:pt x="5116" y="14995"/>
                  </a:lnTo>
                  <a:lnTo>
                    <a:pt x="5506" y="15551"/>
                  </a:lnTo>
                  <a:lnTo>
                    <a:pt x="5858" y="16015"/>
                  </a:lnTo>
                  <a:lnTo>
                    <a:pt x="6025" y="16219"/>
                  </a:lnTo>
                  <a:lnTo>
                    <a:pt x="6173" y="16367"/>
                  </a:lnTo>
                  <a:lnTo>
                    <a:pt x="6321" y="16497"/>
                  </a:lnTo>
                  <a:lnTo>
                    <a:pt x="6451" y="16608"/>
                  </a:lnTo>
                  <a:lnTo>
                    <a:pt x="6562" y="16663"/>
                  </a:lnTo>
                  <a:lnTo>
                    <a:pt x="6673" y="16700"/>
                  </a:lnTo>
                  <a:lnTo>
                    <a:pt x="7248" y="11214"/>
                  </a:lnTo>
                  <a:lnTo>
                    <a:pt x="1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734;p33">
              <a:extLst>
                <a:ext uri="{FF2B5EF4-FFF2-40B4-BE49-F238E27FC236}">
                  <a16:creationId xmlns:a16="http://schemas.microsoft.com/office/drawing/2014/main" id="{DFBFF714-2D2E-E8BF-CA0E-323705EDF53B}"/>
                </a:ext>
              </a:extLst>
            </p:cNvPr>
            <p:cNvSpPr/>
            <p:nvPr/>
          </p:nvSpPr>
          <p:spPr>
            <a:xfrm>
              <a:off x="7988792" y="3576829"/>
              <a:ext cx="299409" cy="1291295"/>
            </a:xfrm>
            <a:custGeom>
              <a:avLst/>
              <a:gdLst/>
              <a:ahLst/>
              <a:cxnLst/>
              <a:rect l="l" t="t" r="r" b="b"/>
              <a:pathLst>
                <a:path w="7637" h="32937" extrusionOk="0">
                  <a:moveTo>
                    <a:pt x="0" y="1"/>
                  </a:moveTo>
                  <a:lnTo>
                    <a:pt x="1687" y="8045"/>
                  </a:lnTo>
                  <a:lnTo>
                    <a:pt x="1576" y="8786"/>
                  </a:lnTo>
                  <a:lnTo>
                    <a:pt x="1335" y="10454"/>
                  </a:lnTo>
                  <a:lnTo>
                    <a:pt x="1205" y="11399"/>
                  </a:lnTo>
                  <a:lnTo>
                    <a:pt x="1094" y="12289"/>
                  </a:lnTo>
                  <a:lnTo>
                    <a:pt x="1020" y="13049"/>
                  </a:lnTo>
                  <a:lnTo>
                    <a:pt x="1001" y="13327"/>
                  </a:lnTo>
                  <a:lnTo>
                    <a:pt x="1001" y="13549"/>
                  </a:lnTo>
                  <a:lnTo>
                    <a:pt x="1038" y="13846"/>
                  </a:lnTo>
                  <a:lnTo>
                    <a:pt x="1112" y="14346"/>
                  </a:lnTo>
                  <a:lnTo>
                    <a:pt x="1390" y="15885"/>
                  </a:lnTo>
                  <a:lnTo>
                    <a:pt x="1761" y="17886"/>
                  </a:lnTo>
                  <a:lnTo>
                    <a:pt x="2206" y="20110"/>
                  </a:lnTo>
                  <a:lnTo>
                    <a:pt x="3040" y="24169"/>
                  </a:lnTo>
                  <a:lnTo>
                    <a:pt x="3411" y="25986"/>
                  </a:lnTo>
                  <a:lnTo>
                    <a:pt x="3466" y="32936"/>
                  </a:lnTo>
                  <a:lnTo>
                    <a:pt x="6802" y="32936"/>
                  </a:lnTo>
                  <a:lnTo>
                    <a:pt x="6228" y="26041"/>
                  </a:lnTo>
                  <a:lnTo>
                    <a:pt x="6432" y="24244"/>
                  </a:lnTo>
                  <a:lnTo>
                    <a:pt x="6877" y="20203"/>
                  </a:lnTo>
                  <a:lnTo>
                    <a:pt x="7321" y="15959"/>
                  </a:lnTo>
                  <a:lnTo>
                    <a:pt x="7488" y="14402"/>
                  </a:lnTo>
                  <a:lnTo>
                    <a:pt x="7525" y="13864"/>
                  </a:lnTo>
                  <a:lnTo>
                    <a:pt x="7544" y="13549"/>
                  </a:lnTo>
                  <a:lnTo>
                    <a:pt x="7525" y="13308"/>
                  </a:lnTo>
                  <a:lnTo>
                    <a:pt x="7507" y="13012"/>
                  </a:lnTo>
                  <a:lnTo>
                    <a:pt x="7414" y="12252"/>
                  </a:lnTo>
                  <a:lnTo>
                    <a:pt x="7303" y="11399"/>
                  </a:lnTo>
                  <a:lnTo>
                    <a:pt x="7173" y="10491"/>
                  </a:lnTo>
                  <a:lnTo>
                    <a:pt x="6914" y="8934"/>
                  </a:lnTo>
                  <a:lnTo>
                    <a:pt x="6802" y="8267"/>
                  </a:lnTo>
                  <a:lnTo>
                    <a:pt x="76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735;p33">
              <a:extLst>
                <a:ext uri="{FF2B5EF4-FFF2-40B4-BE49-F238E27FC236}">
                  <a16:creationId xmlns:a16="http://schemas.microsoft.com/office/drawing/2014/main" id="{188357F5-D009-2180-B6EF-F15098808048}"/>
                </a:ext>
              </a:extLst>
            </p:cNvPr>
            <p:cNvSpPr/>
            <p:nvPr/>
          </p:nvSpPr>
          <p:spPr>
            <a:xfrm>
              <a:off x="7985146" y="3572478"/>
              <a:ext cx="307406" cy="1157567"/>
            </a:xfrm>
            <a:custGeom>
              <a:avLst/>
              <a:gdLst/>
              <a:ahLst/>
              <a:cxnLst/>
              <a:rect l="l" t="t" r="r" b="b"/>
              <a:pathLst>
                <a:path w="7841" h="29526" extrusionOk="0">
                  <a:moveTo>
                    <a:pt x="93" y="0"/>
                  </a:moveTo>
                  <a:lnTo>
                    <a:pt x="56" y="19"/>
                  </a:lnTo>
                  <a:lnTo>
                    <a:pt x="19" y="37"/>
                  </a:lnTo>
                  <a:lnTo>
                    <a:pt x="1" y="93"/>
                  </a:lnTo>
                  <a:lnTo>
                    <a:pt x="1" y="130"/>
                  </a:lnTo>
                  <a:lnTo>
                    <a:pt x="1669" y="8174"/>
                  </a:lnTo>
                  <a:lnTo>
                    <a:pt x="1521" y="9045"/>
                  </a:lnTo>
                  <a:lnTo>
                    <a:pt x="1298" y="10713"/>
                  </a:lnTo>
                  <a:lnTo>
                    <a:pt x="1168" y="11621"/>
                  </a:lnTo>
                  <a:lnTo>
                    <a:pt x="1076" y="12474"/>
                  </a:lnTo>
                  <a:lnTo>
                    <a:pt x="1002" y="13178"/>
                  </a:lnTo>
                  <a:lnTo>
                    <a:pt x="983" y="13660"/>
                  </a:lnTo>
                  <a:lnTo>
                    <a:pt x="1020" y="13938"/>
                  </a:lnTo>
                  <a:lnTo>
                    <a:pt x="1094" y="14439"/>
                  </a:lnTo>
                  <a:lnTo>
                    <a:pt x="1354" y="15940"/>
                  </a:lnTo>
                  <a:lnTo>
                    <a:pt x="1724" y="17886"/>
                  </a:lnTo>
                  <a:lnTo>
                    <a:pt x="2151" y="20055"/>
                  </a:lnTo>
                  <a:lnTo>
                    <a:pt x="2966" y="24095"/>
                  </a:lnTo>
                  <a:lnTo>
                    <a:pt x="3392" y="26097"/>
                  </a:lnTo>
                  <a:lnTo>
                    <a:pt x="3411" y="29415"/>
                  </a:lnTo>
                  <a:lnTo>
                    <a:pt x="3430" y="29452"/>
                  </a:lnTo>
                  <a:lnTo>
                    <a:pt x="3448" y="29489"/>
                  </a:lnTo>
                  <a:lnTo>
                    <a:pt x="3485" y="29526"/>
                  </a:lnTo>
                  <a:lnTo>
                    <a:pt x="3522" y="29526"/>
                  </a:lnTo>
                  <a:lnTo>
                    <a:pt x="3559" y="29507"/>
                  </a:lnTo>
                  <a:lnTo>
                    <a:pt x="3596" y="29489"/>
                  </a:lnTo>
                  <a:lnTo>
                    <a:pt x="3633" y="29452"/>
                  </a:lnTo>
                  <a:lnTo>
                    <a:pt x="3633" y="29415"/>
                  </a:lnTo>
                  <a:lnTo>
                    <a:pt x="3615" y="26060"/>
                  </a:lnTo>
                  <a:lnTo>
                    <a:pt x="3226" y="24206"/>
                  </a:lnTo>
                  <a:lnTo>
                    <a:pt x="2410" y="20166"/>
                  </a:lnTo>
                  <a:lnTo>
                    <a:pt x="1965" y="17960"/>
                  </a:lnTo>
                  <a:lnTo>
                    <a:pt x="1576" y="15959"/>
                  </a:lnTo>
                  <a:lnTo>
                    <a:pt x="1317" y="14439"/>
                  </a:lnTo>
                  <a:lnTo>
                    <a:pt x="1243" y="13938"/>
                  </a:lnTo>
                  <a:lnTo>
                    <a:pt x="1205" y="13660"/>
                  </a:lnTo>
                  <a:lnTo>
                    <a:pt x="1224" y="13160"/>
                  </a:lnTo>
                  <a:lnTo>
                    <a:pt x="1298" y="12418"/>
                  </a:lnTo>
                  <a:lnTo>
                    <a:pt x="1409" y="11529"/>
                  </a:lnTo>
                  <a:lnTo>
                    <a:pt x="1539" y="10584"/>
                  </a:lnTo>
                  <a:lnTo>
                    <a:pt x="1780" y="8934"/>
                  </a:lnTo>
                  <a:lnTo>
                    <a:pt x="1891" y="8174"/>
                  </a:lnTo>
                  <a:lnTo>
                    <a:pt x="1891" y="8137"/>
                  </a:lnTo>
                  <a:lnTo>
                    <a:pt x="242" y="223"/>
                  </a:lnTo>
                  <a:lnTo>
                    <a:pt x="7600" y="223"/>
                  </a:lnTo>
                  <a:lnTo>
                    <a:pt x="6784" y="8359"/>
                  </a:lnTo>
                  <a:lnTo>
                    <a:pt x="6784" y="8396"/>
                  </a:lnTo>
                  <a:lnTo>
                    <a:pt x="6895" y="9082"/>
                  </a:lnTo>
                  <a:lnTo>
                    <a:pt x="7155" y="10639"/>
                  </a:lnTo>
                  <a:lnTo>
                    <a:pt x="7285" y="11529"/>
                  </a:lnTo>
                  <a:lnTo>
                    <a:pt x="7396" y="12381"/>
                  </a:lnTo>
                  <a:lnTo>
                    <a:pt x="7489" y="13123"/>
                  </a:lnTo>
                  <a:lnTo>
                    <a:pt x="7507" y="13419"/>
                  </a:lnTo>
                  <a:lnTo>
                    <a:pt x="7526" y="13660"/>
                  </a:lnTo>
                  <a:lnTo>
                    <a:pt x="7507" y="13975"/>
                  </a:lnTo>
                  <a:lnTo>
                    <a:pt x="7470" y="14494"/>
                  </a:lnTo>
                  <a:lnTo>
                    <a:pt x="7322" y="16051"/>
                  </a:lnTo>
                  <a:lnTo>
                    <a:pt x="6858" y="20259"/>
                  </a:lnTo>
                  <a:lnTo>
                    <a:pt x="6210" y="26152"/>
                  </a:lnTo>
                  <a:lnTo>
                    <a:pt x="6469" y="29322"/>
                  </a:lnTo>
                  <a:lnTo>
                    <a:pt x="6488" y="29359"/>
                  </a:lnTo>
                  <a:lnTo>
                    <a:pt x="6506" y="29396"/>
                  </a:lnTo>
                  <a:lnTo>
                    <a:pt x="6543" y="29415"/>
                  </a:lnTo>
                  <a:lnTo>
                    <a:pt x="6599" y="29433"/>
                  </a:lnTo>
                  <a:lnTo>
                    <a:pt x="6636" y="29415"/>
                  </a:lnTo>
                  <a:lnTo>
                    <a:pt x="6673" y="29396"/>
                  </a:lnTo>
                  <a:lnTo>
                    <a:pt x="6692" y="29359"/>
                  </a:lnTo>
                  <a:lnTo>
                    <a:pt x="6692" y="29303"/>
                  </a:lnTo>
                  <a:lnTo>
                    <a:pt x="6432" y="26152"/>
                  </a:lnTo>
                  <a:lnTo>
                    <a:pt x="6655" y="24151"/>
                  </a:lnTo>
                  <a:lnTo>
                    <a:pt x="7099" y="20147"/>
                  </a:lnTo>
                  <a:lnTo>
                    <a:pt x="7544" y="15996"/>
                  </a:lnTo>
                  <a:lnTo>
                    <a:pt x="7692" y="14494"/>
                  </a:lnTo>
                  <a:lnTo>
                    <a:pt x="7730" y="13975"/>
                  </a:lnTo>
                  <a:lnTo>
                    <a:pt x="7748" y="13660"/>
                  </a:lnTo>
                  <a:lnTo>
                    <a:pt x="7730" y="13419"/>
                  </a:lnTo>
                  <a:lnTo>
                    <a:pt x="7711" y="13141"/>
                  </a:lnTo>
                  <a:lnTo>
                    <a:pt x="7637" y="12418"/>
                  </a:lnTo>
                  <a:lnTo>
                    <a:pt x="7526" y="11603"/>
                  </a:lnTo>
                  <a:lnTo>
                    <a:pt x="7396" y="10732"/>
                  </a:lnTo>
                  <a:lnTo>
                    <a:pt x="7155" y="9175"/>
                  </a:lnTo>
                  <a:lnTo>
                    <a:pt x="7007" y="8359"/>
                  </a:lnTo>
                  <a:lnTo>
                    <a:pt x="7841" y="130"/>
                  </a:lnTo>
                  <a:lnTo>
                    <a:pt x="7841" y="75"/>
                  </a:lnTo>
                  <a:lnTo>
                    <a:pt x="7804" y="37"/>
                  </a:lnTo>
                  <a:lnTo>
                    <a:pt x="7767" y="19"/>
                  </a:lnTo>
                  <a:lnTo>
                    <a:pt x="773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736;p33">
              <a:extLst>
                <a:ext uri="{FF2B5EF4-FFF2-40B4-BE49-F238E27FC236}">
                  <a16:creationId xmlns:a16="http://schemas.microsoft.com/office/drawing/2014/main" id="{E39DB664-B5C6-1D24-CCEA-7823C3BA6154}"/>
                </a:ext>
              </a:extLst>
            </p:cNvPr>
            <p:cNvSpPr/>
            <p:nvPr/>
          </p:nvSpPr>
          <p:spPr>
            <a:xfrm>
              <a:off x="8121776" y="4710403"/>
              <a:ext cx="138825" cy="157722"/>
            </a:xfrm>
            <a:custGeom>
              <a:avLst/>
              <a:gdLst/>
              <a:ahLst/>
              <a:cxnLst/>
              <a:rect l="l" t="t" r="r" b="b"/>
              <a:pathLst>
                <a:path w="3541" h="4023" extrusionOk="0">
                  <a:moveTo>
                    <a:pt x="37" y="0"/>
                  </a:moveTo>
                  <a:lnTo>
                    <a:pt x="0" y="4022"/>
                  </a:lnTo>
                  <a:lnTo>
                    <a:pt x="3540" y="4022"/>
                  </a:lnTo>
                  <a:lnTo>
                    <a:pt x="3077" y="0"/>
                  </a:lnTo>
                  <a:lnTo>
                    <a:pt x="3077" y="3318"/>
                  </a:lnTo>
                  <a:lnTo>
                    <a:pt x="2966" y="3281"/>
                  </a:lnTo>
                  <a:lnTo>
                    <a:pt x="2688" y="3188"/>
                  </a:lnTo>
                  <a:lnTo>
                    <a:pt x="2502" y="3133"/>
                  </a:lnTo>
                  <a:lnTo>
                    <a:pt x="2298" y="3096"/>
                  </a:lnTo>
                  <a:lnTo>
                    <a:pt x="2057" y="3058"/>
                  </a:lnTo>
                  <a:lnTo>
                    <a:pt x="1557" y="3058"/>
                  </a:lnTo>
                  <a:lnTo>
                    <a:pt x="1298" y="3114"/>
                  </a:lnTo>
                  <a:lnTo>
                    <a:pt x="1057" y="3170"/>
                  </a:lnTo>
                  <a:lnTo>
                    <a:pt x="816" y="3225"/>
                  </a:lnTo>
                  <a:lnTo>
                    <a:pt x="464" y="3355"/>
                  </a:lnTo>
                  <a:lnTo>
                    <a:pt x="334" y="3411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737;p33">
              <a:extLst>
                <a:ext uri="{FF2B5EF4-FFF2-40B4-BE49-F238E27FC236}">
                  <a16:creationId xmlns:a16="http://schemas.microsoft.com/office/drawing/2014/main" id="{8C82F8FF-3FFC-27A0-ABD1-7E9B6FB6633C}"/>
                </a:ext>
              </a:extLst>
            </p:cNvPr>
            <p:cNvSpPr/>
            <p:nvPr/>
          </p:nvSpPr>
          <p:spPr>
            <a:xfrm>
              <a:off x="7403109" y="3576829"/>
              <a:ext cx="425845" cy="1291295"/>
            </a:xfrm>
            <a:custGeom>
              <a:avLst/>
              <a:gdLst/>
              <a:ahLst/>
              <a:cxnLst/>
              <a:rect l="l" t="t" r="r" b="b"/>
              <a:pathLst>
                <a:path w="10862" h="32937" extrusionOk="0">
                  <a:moveTo>
                    <a:pt x="3337" y="1"/>
                  </a:moveTo>
                  <a:lnTo>
                    <a:pt x="4319" y="25986"/>
                  </a:lnTo>
                  <a:lnTo>
                    <a:pt x="1" y="32936"/>
                  </a:lnTo>
                  <a:lnTo>
                    <a:pt x="3337" y="32936"/>
                  </a:lnTo>
                  <a:lnTo>
                    <a:pt x="7581" y="28914"/>
                  </a:lnTo>
                  <a:lnTo>
                    <a:pt x="7396" y="25986"/>
                  </a:lnTo>
                  <a:lnTo>
                    <a:pt x="7841" y="24114"/>
                  </a:lnTo>
                  <a:lnTo>
                    <a:pt x="8823" y="19962"/>
                  </a:lnTo>
                  <a:lnTo>
                    <a:pt x="9361" y="17664"/>
                  </a:lnTo>
                  <a:lnTo>
                    <a:pt x="9805" y="15607"/>
                  </a:lnTo>
                  <a:lnTo>
                    <a:pt x="9991" y="14735"/>
                  </a:lnTo>
                  <a:lnTo>
                    <a:pt x="10120" y="14013"/>
                  </a:lnTo>
                  <a:lnTo>
                    <a:pt x="10195" y="13475"/>
                  </a:lnTo>
                  <a:lnTo>
                    <a:pt x="10213" y="13290"/>
                  </a:lnTo>
                  <a:lnTo>
                    <a:pt x="10232" y="13179"/>
                  </a:lnTo>
                  <a:lnTo>
                    <a:pt x="10195" y="12956"/>
                  </a:lnTo>
                  <a:lnTo>
                    <a:pt x="10120" y="12678"/>
                  </a:lnTo>
                  <a:lnTo>
                    <a:pt x="10028" y="12363"/>
                  </a:lnTo>
                  <a:lnTo>
                    <a:pt x="9917" y="11992"/>
                  </a:lnTo>
                  <a:lnTo>
                    <a:pt x="9620" y="11214"/>
                  </a:lnTo>
                  <a:lnTo>
                    <a:pt x="9286" y="10417"/>
                  </a:lnTo>
                  <a:lnTo>
                    <a:pt x="8971" y="9657"/>
                  </a:lnTo>
                  <a:lnTo>
                    <a:pt x="8693" y="9027"/>
                  </a:lnTo>
                  <a:lnTo>
                    <a:pt x="8415" y="8415"/>
                  </a:lnTo>
                  <a:lnTo>
                    <a:pt x="108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738;p33">
              <a:extLst>
                <a:ext uri="{FF2B5EF4-FFF2-40B4-BE49-F238E27FC236}">
                  <a16:creationId xmlns:a16="http://schemas.microsoft.com/office/drawing/2014/main" id="{6D3B830A-D843-9CF5-FAF0-9218ABCBE9D7}"/>
                </a:ext>
              </a:extLst>
            </p:cNvPr>
            <p:cNvSpPr/>
            <p:nvPr/>
          </p:nvSpPr>
          <p:spPr>
            <a:xfrm>
              <a:off x="7426358" y="3572478"/>
              <a:ext cx="406987" cy="1254952"/>
            </a:xfrm>
            <a:custGeom>
              <a:avLst/>
              <a:gdLst/>
              <a:ahLst/>
              <a:cxnLst/>
              <a:rect l="l" t="t" r="r" b="b"/>
              <a:pathLst>
                <a:path w="10381" h="32010" extrusionOk="0">
                  <a:moveTo>
                    <a:pt x="2744" y="0"/>
                  </a:moveTo>
                  <a:lnTo>
                    <a:pt x="2707" y="19"/>
                  </a:lnTo>
                  <a:lnTo>
                    <a:pt x="2670" y="37"/>
                  </a:lnTo>
                  <a:lnTo>
                    <a:pt x="2651" y="75"/>
                  </a:lnTo>
                  <a:lnTo>
                    <a:pt x="2633" y="112"/>
                  </a:lnTo>
                  <a:lnTo>
                    <a:pt x="3615" y="26060"/>
                  </a:lnTo>
                  <a:lnTo>
                    <a:pt x="19" y="31843"/>
                  </a:lnTo>
                  <a:lnTo>
                    <a:pt x="1" y="31880"/>
                  </a:lnTo>
                  <a:lnTo>
                    <a:pt x="19" y="31917"/>
                  </a:lnTo>
                  <a:lnTo>
                    <a:pt x="38" y="31954"/>
                  </a:lnTo>
                  <a:lnTo>
                    <a:pt x="56" y="31991"/>
                  </a:lnTo>
                  <a:lnTo>
                    <a:pt x="112" y="32009"/>
                  </a:lnTo>
                  <a:lnTo>
                    <a:pt x="168" y="31991"/>
                  </a:lnTo>
                  <a:lnTo>
                    <a:pt x="223" y="31954"/>
                  </a:lnTo>
                  <a:lnTo>
                    <a:pt x="3819" y="26152"/>
                  </a:lnTo>
                  <a:lnTo>
                    <a:pt x="3837" y="26078"/>
                  </a:lnTo>
                  <a:lnTo>
                    <a:pt x="2874" y="223"/>
                  </a:lnTo>
                  <a:lnTo>
                    <a:pt x="10121" y="223"/>
                  </a:lnTo>
                  <a:lnTo>
                    <a:pt x="7711" y="8489"/>
                  </a:lnTo>
                  <a:lnTo>
                    <a:pt x="7711" y="8545"/>
                  </a:lnTo>
                  <a:lnTo>
                    <a:pt x="7711" y="8582"/>
                  </a:lnTo>
                  <a:lnTo>
                    <a:pt x="8008" y="9193"/>
                  </a:lnTo>
                  <a:lnTo>
                    <a:pt x="8286" y="9824"/>
                  </a:lnTo>
                  <a:lnTo>
                    <a:pt x="8601" y="10584"/>
                  </a:lnTo>
                  <a:lnTo>
                    <a:pt x="8934" y="11381"/>
                  </a:lnTo>
                  <a:lnTo>
                    <a:pt x="9212" y="12140"/>
                  </a:lnTo>
                  <a:lnTo>
                    <a:pt x="9324" y="12493"/>
                  </a:lnTo>
                  <a:lnTo>
                    <a:pt x="9416" y="12808"/>
                  </a:lnTo>
                  <a:lnTo>
                    <a:pt x="9490" y="13067"/>
                  </a:lnTo>
                  <a:lnTo>
                    <a:pt x="9509" y="13290"/>
                  </a:lnTo>
                  <a:lnTo>
                    <a:pt x="9509" y="13401"/>
                  </a:lnTo>
                  <a:lnTo>
                    <a:pt x="9490" y="13586"/>
                  </a:lnTo>
                  <a:lnTo>
                    <a:pt x="9416" y="14105"/>
                  </a:lnTo>
                  <a:lnTo>
                    <a:pt x="9287" y="14828"/>
                  </a:lnTo>
                  <a:lnTo>
                    <a:pt x="9101" y="15681"/>
                  </a:lnTo>
                  <a:lnTo>
                    <a:pt x="8656" y="17738"/>
                  </a:lnTo>
                  <a:lnTo>
                    <a:pt x="8137" y="19999"/>
                  </a:lnTo>
                  <a:lnTo>
                    <a:pt x="7155" y="24151"/>
                  </a:lnTo>
                  <a:lnTo>
                    <a:pt x="6692" y="26060"/>
                  </a:lnTo>
                  <a:lnTo>
                    <a:pt x="6692" y="26097"/>
                  </a:lnTo>
                  <a:lnTo>
                    <a:pt x="6784" y="27598"/>
                  </a:lnTo>
                  <a:lnTo>
                    <a:pt x="6803" y="27635"/>
                  </a:lnTo>
                  <a:lnTo>
                    <a:pt x="6821" y="27672"/>
                  </a:lnTo>
                  <a:lnTo>
                    <a:pt x="6859" y="27691"/>
                  </a:lnTo>
                  <a:lnTo>
                    <a:pt x="6896" y="27709"/>
                  </a:lnTo>
                  <a:lnTo>
                    <a:pt x="6951" y="27691"/>
                  </a:lnTo>
                  <a:lnTo>
                    <a:pt x="6970" y="27672"/>
                  </a:lnTo>
                  <a:lnTo>
                    <a:pt x="7007" y="27635"/>
                  </a:lnTo>
                  <a:lnTo>
                    <a:pt x="7007" y="27580"/>
                  </a:lnTo>
                  <a:lnTo>
                    <a:pt x="6914" y="26097"/>
                  </a:lnTo>
                  <a:lnTo>
                    <a:pt x="7433" y="23947"/>
                  </a:lnTo>
                  <a:lnTo>
                    <a:pt x="8415" y="19814"/>
                  </a:lnTo>
                  <a:lnTo>
                    <a:pt x="8916" y="17590"/>
                  </a:lnTo>
                  <a:lnTo>
                    <a:pt x="9342" y="15606"/>
                  </a:lnTo>
                  <a:lnTo>
                    <a:pt x="9509" y="14772"/>
                  </a:lnTo>
                  <a:lnTo>
                    <a:pt x="9639" y="14087"/>
                  </a:lnTo>
                  <a:lnTo>
                    <a:pt x="9713" y="13568"/>
                  </a:lnTo>
                  <a:lnTo>
                    <a:pt x="9731" y="13401"/>
                  </a:lnTo>
                  <a:lnTo>
                    <a:pt x="9731" y="13271"/>
                  </a:lnTo>
                  <a:lnTo>
                    <a:pt x="9713" y="13067"/>
                  </a:lnTo>
                  <a:lnTo>
                    <a:pt x="9657" y="12808"/>
                  </a:lnTo>
                  <a:lnTo>
                    <a:pt x="9565" y="12511"/>
                  </a:lnTo>
                  <a:lnTo>
                    <a:pt x="9453" y="12178"/>
                  </a:lnTo>
                  <a:lnTo>
                    <a:pt x="9194" y="11455"/>
                  </a:lnTo>
                  <a:lnTo>
                    <a:pt x="8897" y="10695"/>
                  </a:lnTo>
                  <a:lnTo>
                    <a:pt x="8582" y="9953"/>
                  </a:lnTo>
                  <a:lnTo>
                    <a:pt x="8304" y="9305"/>
                  </a:lnTo>
                  <a:lnTo>
                    <a:pt x="7934" y="8526"/>
                  </a:lnTo>
                  <a:lnTo>
                    <a:pt x="10380" y="149"/>
                  </a:lnTo>
                  <a:lnTo>
                    <a:pt x="10380" y="93"/>
                  </a:lnTo>
                  <a:lnTo>
                    <a:pt x="10361" y="37"/>
                  </a:lnTo>
                  <a:lnTo>
                    <a:pt x="10324" y="19"/>
                  </a:lnTo>
                  <a:lnTo>
                    <a:pt x="1026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739;p33">
              <a:extLst>
                <a:ext uri="{FF2B5EF4-FFF2-40B4-BE49-F238E27FC236}">
                  <a16:creationId xmlns:a16="http://schemas.microsoft.com/office/drawing/2014/main" id="{EEE12A66-0E92-098A-3043-9D29AAF4D0FF}"/>
                </a:ext>
              </a:extLst>
            </p:cNvPr>
            <p:cNvSpPr/>
            <p:nvPr/>
          </p:nvSpPr>
          <p:spPr>
            <a:xfrm>
              <a:off x="7381311" y="4660260"/>
              <a:ext cx="319050" cy="207865"/>
            </a:xfrm>
            <a:custGeom>
              <a:avLst/>
              <a:gdLst/>
              <a:ahLst/>
              <a:cxnLst/>
              <a:rect l="l" t="t" r="r" b="b"/>
              <a:pathLst>
                <a:path w="8138" h="5302" extrusionOk="0">
                  <a:moveTo>
                    <a:pt x="8045" y="0"/>
                  </a:moveTo>
                  <a:lnTo>
                    <a:pt x="3633" y="4375"/>
                  </a:lnTo>
                  <a:lnTo>
                    <a:pt x="3022" y="4245"/>
                  </a:lnTo>
                  <a:lnTo>
                    <a:pt x="2484" y="4171"/>
                  </a:lnTo>
                  <a:lnTo>
                    <a:pt x="2002" y="4152"/>
                  </a:lnTo>
                  <a:lnTo>
                    <a:pt x="1595" y="4171"/>
                  </a:lnTo>
                  <a:lnTo>
                    <a:pt x="1242" y="4208"/>
                  </a:lnTo>
                  <a:lnTo>
                    <a:pt x="964" y="4300"/>
                  </a:lnTo>
                  <a:lnTo>
                    <a:pt x="705" y="4393"/>
                  </a:lnTo>
                  <a:lnTo>
                    <a:pt x="520" y="4523"/>
                  </a:lnTo>
                  <a:lnTo>
                    <a:pt x="353" y="4653"/>
                  </a:lnTo>
                  <a:lnTo>
                    <a:pt x="242" y="4782"/>
                  </a:lnTo>
                  <a:lnTo>
                    <a:pt x="149" y="4912"/>
                  </a:lnTo>
                  <a:lnTo>
                    <a:pt x="75" y="5042"/>
                  </a:lnTo>
                  <a:lnTo>
                    <a:pt x="38" y="5134"/>
                  </a:lnTo>
                  <a:lnTo>
                    <a:pt x="19" y="5227"/>
                  </a:lnTo>
                  <a:lnTo>
                    <a:pt x="1" y="5301"/>
                  </a:lnTo>
                  <a:lnTo>
                    <a:pt x="3893" y="5301"/>
                  </a:lnTo>
                  <a:lnTo>
                    <a:pt x="7248" y="2113"/>
                  </a:lnTo>
                  <a:lnTo>
                    <a:pt x="7785" y="5301"/>
                  </a:lnTo>
                  <a:lnTo>
                    <a:pt x="8137" y="1279"/>
                  </a:lnTo>
                  <a:lnTo>
                    <a:pt x="80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740;p33">
              <a:extLst>
                <a:ext uri="{FF2B5EF4-FFF2-40B4-BE49-F238E27FC236}">
                  <a16:creationId xmlns:a16="http://schemas.microsoft.com/office/drawing/2014/main" id="{EC4DE39C-15C7-B326-CEAE-F2626884ABBF}"/>
                </a:ext>
              </a:extLst>
            </p:cNvPr>
            <p:cNvSpPr/>
            <p:nvPr/>
          </p:nvSpPr>
          <p:spPr>
            <a:xfrm>
              <a:off x="7624029" y="1402010"/>
              <a:ext cx="664172" cy="907596"/>
            </a:xfrm>
            <a:custGeom>
              <a:avLst/>
              <a:gdLst/>
              <a:ahLst/>
              <a:cxnLst/>
              <a:rect l="l" t="t" r="r" b="b"/>
              <a:pathLst>
                <a:path w="16941" h="23150" extrusionOk="0">
                  <a:moveTo>
                    <a:pt x="6357" y="0"/>
                  </a:moveTo>
                  <a:lnTo>
                    <a:pt x="6357" y="5598"/>
                  </a:lnTo>
                  <a:lnTo>
                    <a:pt x="0" y="6098"/>
                  </a:lnTo>
                  <a:lnTo>
                    <a:pt x="3948" y="23150"/>
                  </a:lnTo>
                  <a:lnTo>
                    <a:pt x="12993" y="23150"/>
                  </a:lnTo>
                  <a:lnTo>
                    <a:pt x="16941" y="6098"/>
                  </a:lnTo>
                  <a:lnTo>
                    <a:pt x="10583" y="5598"/>
                  </a:lnTo>
                  <a:lnTo>
                    <a:pt x="105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741;p33">
              <a:extLst>
                <a:ext uri="{FF2B5EF4-FFF2-40B4-BE49-F238E27FC236}">
                  <a16:creationId xmlns:a16="http://schemas.microsoft.com/office/drawing/2014/main" id="{FE4736D7-834E-BE95-7148-D0CF85342142}"/>
                </a:ext>
              </a:extLst>
            </p:cNvPr>
            <p:cNvSpPr/>
            <p:nvPr/>
          </p:nvSpPr>
          <p:spPr>
            <a:xfrm>
              <a:off x="7467052" y="2309567"/>
              <a:ext cx="978086" cy="1775242"/>
            </a:xfrm>
            <a:custGeom>
              <a:avLst/>
              <a:gdLst/>
              <a:ahLst/>
              <a:cxnLst/>
              <a:rect l="l" t="t" r="r" b="b"/>
              <a:pathLst>
                <a:path w="24948" h="45281" extrusionOk="0">
                  <a:moveTo>
                    <a:pt x="7952" y="1"/>
                  </a:moveTo>
                  <a:lnTo>
                    <a:pt x="7841" y="167"/>
                  </a:lnTo>
                  <a:lnTo>
                    <a:pt x="7581" y="612"/>
                  </a:lnTo>
                  <a:lnTo>
                    <a:pt x="7174" y="1391"/>
                  </a:lnTo>
                  <a:lnTo>
                    <a:pt x="6914" y="1891"/>
                  </a:lnTo>
                  <a:lnTo>
                    <a:pt x="6636" y="2484"/>
                  </a:lnTo>
                  <a:lnTo>
                    <a:pt x="6339" y="3151"/>
                  </a:lnTo>
                  <a:lnTo>
                    <a:pt x="6006" y="3893"/>
                  </a:lnTo>
                  <a:lnTo>
                    <a:pt x="5672" y="4745"/>
                  </a:lnTo>
                  <a:lnTo>
                    <a:pt x="5320" y="5672"/>
                  </a:lnTo>
                  <a:lnTo>
                    <a:pt x="4949" y="6673"/>
                  </a:lnTo>
                  <a:lnTo>
                    <a:pt x="4579" y="7785"/>
                  </a:lnTo>
                  <a:lnTo>
                    <a:pt x="4189" y="8971"/>
                  </a:lnTo>
                  <a:lnTo>
                    <a:pt x="3800" y="10250"/>
                  </a:lnTo>
                  <a:lnTo>
                    <a:pt x="3430" y="11622"/>
                  </a:lnTo>
                  <a:lnTo>
                    <a:pt x="3059" y="13086"/>
                  </a:lnTo>
                  <a:lnTo>
                    <a:pt x="2688" y="14643"/>
                  </a:lnTo>
                  <a:lnTo>
                    <a:pt x="2318" y="16292"/>
                  </a:lnTo>
                  <a:lnTo>
                    <a:pt x="1984" y="18035"/>
                  </a:lnTo>
                  <a:lnTo>
                    <a:pt x="1650" y="19888"/>
                  </a:lnTo>
                  <a:lnTo>
                    <a:pt x="1354" y="21816"/>
                  </a:lnTo>
                  <a:lnTo>
                    <a:pt x="1057" y="23873"/>
                  </a:lnTo>
                  <a:lnTo>
                    <a:pt x="816" y="26004"/>
                  </a:lnTo>
                  <a:lnTo>
                    <a:pt x="575" y="28247"/>
                  </a:lnTo>
                  <a:lnTo>
                    <a:pt x="390" y="30582"/>
                  </a:lnTo>
                  <a:lnTo>
                    <a:pt x="297" y="31806"/>
                  </a:lnTo>
                  <a:lnTo>
                    <a:pt x="223" y="33047"/>
                  </a:lnTo>
                  <a:lnTo>
                    <a:pt x="168" y="34308"/>
                  </a:lnTo>
                  <a:lnTo>
                    <a:pt x="112" y="35587"/>
                  </a:lnTo>
                  <a:lnTo>
                    <a:pt x="75" y="36903"/>
                  </a:lnTo>
                  <a:lnTo>
                    <a:pt x="38" y="38256"/>
                  </a:lnTo>
                  <a:lnTo>
                    <a:pt x="19" y="39609"/>
                  </a:lnTo>
                  <a:lnTo>
                    <a:pt x="1" y="41017"/>
                  </a:lnTo>
                  <a:lnTo>
                    <a:pt x="1" y="42426"/>
                  </a:lnTo>
                  <a:lnTo>
                    <a:pt x="19" y="43890"/>
                  </a:lnTo>
                  <a:lnTo>
                    <a:pt x="205" y="43946"/>
                  </a:lnTo>
                  <a:lnTo>
                    <a:pt x="779" y="44094"/>
                  </a:lnTo>
                  <a:lnTo>
                    <a:pt x="1205" y="44205"/>
                  </a:lnTo>
                  <a:lnTo>
                    <a:pt x="1724" y="44335"/>
                  </a:lnTo>
                  <a:lnTo>
                    <a:pt x="2355" y="44446"/>
                  </a:lnTo>
                  <a:lnTo>
                    <a:pt x="3077" y="44594"/>
                  </a:lnTo>
                  <a:lnTo>
                    <a:pt x="3893" y="44724"/>
                  </a:lnTo>
                  <a:lnTo>
                    <a:pt x="4820" y="44835"/>
                  </a:lnTo>
                  <a:lnTo>
                    <a:pt x="5839" y="44965"/>
                  </a:lnTo>
                  <a:lnTo>
                    <a:pt x="6951" y="45076"/>
                  </a:lnTo>
                  <a:lnTo>
                    <a:pt x="8174" y="45150"/>
                  </a:lnTo>
                  <a:lnTo>
                    <a:pt x="9509" y="45225"/>
                  </a:lnTo>
                  <a:lnTo>
                    <a:pt x="10936" y="45280"/>
                  </a:lnTo>
                  <a:lnTo>
                    <a:pt x="14013" y="45280"/>
                  </a:lnTo>
                  <a:lnTo>
                    <a:pt x="15440" y="45225"/>
                  </a:lnTo>
                  <a:lnTo>
                    <a:pt x="16774" y="45150"/>
                  </a:lnTo>
                  <a:lnTo>
                    <a:pt x="17998" y="45076"/>
                  </a:lnTo>
                  <a:lnTo>
                    <a:pt x="19110" y="44965"/>
                  </a:lnTo>
                  <a:lnTo>
                    <a:pt x="20129" y="44835"/>
                  </a:lnTo>
                  <a:lnTo>
                    <a:pt x="21056" y="44724"/>
                  </a:lnTo>
                  <a:lnTo>
                    <a:pt x="21871" y="44594"/>
                  </a:lnTo>
                  <a:lnTo>
                    <a:pt x="22594" y="44446"/>
                  </a:lnTo>
                  <a:lnTo>
                    <a:pt x="23224" y="44335"/>
                  </a:lnTo>
                  <a:lnTo>
                    <a:pt x="23743" y="44205"/>
                  </a:lnTo>
                  <a:lnTo>
                    <a:pt x="24169" y="44094"/>
                  </a:lnTo>
                  <a:lnTo>
                    <a:pt x="24726" y="43946"/>
                  </a:lnTo>
                  <a:lnTo>
                    <a:pt x="24929" y="43890"/>
                  </a:lnTo>
                  <a:lnTo>
                    <a:pt x="24929" y="42426"/>
                  </a:lnTo>
                  <a:lnTo>
                    <a:pt x="24948" y="41017"/>
                  </a:lnTo>
                  <a:lnTo>
                    <a:pt x="24929" y="39609"/>
                  </a:lnTo>
                  <a:lnTo>
                    <a:pt x="24911" y="38256"/>
                  </a:lnTo>
                  <a:lnTo>
                    <a:pt x="24874" y="36903"/>
                  </a:lnTo>
                  <a:lnTo>
                    <a:pt x="24837" y="35587"/>
                  </a:lnTo>
                  <a:lnTo>
                    <a:pt x="24781" y="34308"/>
                  </a:lnTo>
                  <a:lnTo>
                    <a:pt x="24707" y="33047"/>
                  </a:lnTo>
                  <a:lnTo>
                    <a:pt x="24633" y="31806"/>
                  </a:lnTo>
                  <a:lnTo>
                    <a:pt x="24559" y="30582"/>
                  </a:lnTo>
                  <a:lnTo>
                    <a:pt x="24373" y="28247"/>
                  </a:lnTo>
                  <a:lnTo>
                    <a:pt x="24132" y="26004"/>
                  </a:lnTo>
                  <a:lnTo>
                    <a:pt x="23873" y="23873"/>
                  </a:lnTo>
                  <a:lnTo>
                    <a:pt x="23595" y="21816"/>
                  </a:lnTo>
                  <a:lnTo>
                    <a:pt x="23298" y="19888"/>
                  </a:lnTo>
                  <a:lnTo>
                    <a:pt x="22965" y="18035"/>
                  </a:lnTo>
                  <a:lnTo>
                    <a:pt x="22613" y="16292"/>
                  </a:lnTo>
                  <a:lnTo>
                    <a:pt x="22260" y="14643"/>
                  </a:lnTo>
                  <a:lnTo>
                    <a:pt x="21890" y="13086"/>
                  </a:lnTo>
                  <a:lnTo>
                    <a:pt x="21519" y="11622"/>
                  </a:lnTo>
                  <a:lnTo>
                    <a:pt x="21130" y="10250"/>
                  </a:lnTo>
                  <a:lnTo>
                    <a:pt x="20759" y="8971"/>
                  </a:lnTo>
                  <a:lnTo>
                    <a:pt x="20370" y="7785"/>
                  </a:lnTo>
                  <a:lnTo>
                    <a:pt x="19999" y="6673"/>
                  </a:lnTo>
                  <a:lnTo>
                    <a:pt x="19629" y="5672"/>
                  </a:lnTo>
                  <a:lnTo>
                    <a:pt x="19276" y="4745"/>
                  </a:lnTo>
                  <a:lnTo>
                    <a:pt x="18924" y="3893"/>
                  </a:lnTo>
                  <a:lnTo>
                    <a:pt x="18609" y="3151"/>
                  </a:lnTo>
                  <a:lnTo>
                    <a:pt x="18313" y="2484"/>
                  </a:lnTo>
                  <a:lnTo>
                    <a:pt x="18035" y="1891"/>
                  </a:lnTo>
                  <a:lnTo>
                    <a:pt x="17775" y="1391"/>
                  </a:lnTo>
                  <a:lnTo>
                    <a:pt x="17367" y="612"/>
                  </a:lnTo>
                  <a:lnTo>
                    <a:pt x="17089" y="167"/>
                  </a:lnTo>
                  <a:lnTo>
                    <a:pt x="169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742;p33">
              <a:extLst>
                <a:ext uri="{FF2B5EF4-FFF2-40B4-BE49-F238E27FC236}">
                  <a16:creationId xmlns:a16="http://schemas.microsoft.com/office/drawing/2014/main" id="{2D747B0E-D9CA-78AF-5655-C55411D91012}"/>
                </a:ext>
              </a:extLst>
            </p:cNvPr>
            <p:cNvSpPr/>
            <p:nvPr/>
          </p:nvSpPr>
          <p:spPr>
            <a:xfrm>
              <a:off x="7815859" y="1742075"/>
              <a:ext cx="297958" cy="380798"/>
            </a:xfrm>
            <a:custGeom>
              <a:avLst/>
              <a:gdLst/>
              <a:ahLst/>
              <a:cxnLst/>
              <a:rect l="l" t="t" r="r" b="b"/>
              <a:pathLst>
                <a:path w="7600" h="9713" extrusionOk="0">
                  <a:moveTo>
                    <a:pt x="0" y="0"/>
                  </a:moveTo>
                  <a:lnTo>
                    <a:pt x="1464" y="9712"/>
                  </a:lnTo>
                  <a:lnTo>
                    <a:pt x="5783" y="9712"/>
                  </a:lnTo>
                  <a:lnTo>
                    <a:pt x="7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743;p33">
              <a:extLst>
                <a:ext uri="{FF2B5EF4-FFF2-40B4-BE49-F238E27FC236}">
                  <a16:creationId xmlns:a16="http://schemas.microsoft.com/office/drawing/2014/main" id="{3CCD1912-EB76-2E62-DC80-21C695363B37}"/>
                </a:ext>
              </a:extLst>
            </p:cNvPr>
            <p:cNvSpPr/>
            <p:nvPr/>
          </p:nvSpPr>
          <p:spPr>
            <a:xfrm>
              <a:off x="7518646" y="1625793"/>
              <a:ext cx="874899" cy="683814"/>
            </a:xfrm>
            <a:custGeom>
              <a:avLst/>
              <a:gdLst/>
              <a:ahLst/>
              <a:cxnLst/>
              <a:rect l="l" t="t" r="r" b="b"/>
              <a:pathLst>
                <a:path w="22316" h="17442" extrusionOk="0">
                  <a:moveTo>
                    <a:pt x="7674" y="1"/>
                  </a:moveTo>
                  <a:lnTo>
                    <a:pt x="2670" y="390"/>
                  </a:lnTo>
                  <a:lnTo>
                    <a:pt x="1" y="4393"/>
                  </a:lnTo>
                  <a:lnTo>
                    <a:pt x="3133" y="8508"/>
                  </a:lnTo>
                  <a:lnTo>
                    <a:pt x="3837" y="7285"/>
                  </a:lnTo>
                  <a:lnTo>
                    <a:pt x="3596" y="8730"/>
                  </a:lnTo>
                  <a:lnTo>
                    <a:pt x="3504" y="9305"/>
                  </a:lnTo>
                  <a:lnTo>
                    <a:pt x="3485" y="9490"/>
                  </a:lnTo>
                  <a:lnTo>
                    <a:pt x="3485" y="9602"/>
                  </a:lnTo>
                  <a:lnTo>
                    <a:pt x="3578" y="9787"/>
                  </a:lnTo>
                  <a:lnTo>
                    <a:pt x="3782" y="10158"/>
                  </a:lnTo>
                  <a:lnTo>
                    <a:pt x="4375" y="11140"/>
                  </a:lnTo>
                  <a:lnTo>
                    <a:pt x="5209" y="12493"/>
                  </a:lnTo>
                  <a:lnTo>
                    <a:pt x="6636" y="17442"/>
                  </a:lnTo>
                  <a:lnTo>
                    <a:pt x="15681" y="17442"/>
                  </a:lnTo>
                  <a:lnTo>
                    <a:pt x="17108" y="12474"/>
                  </a:lnTo>
                  <a:lnTo>
                    <a:pt x="17997" y="11047"/>
                  </a:lnTo>
                  <a:lnTo>
                    <a:pt x="18554" y="10121"/>
                  </a:lnTo>
                  <a:lnTo>
                    <a:pt x="18739" y="9768"/>
                  </a:lnTo>
                  <a:lnTo>
                    <a:pt x="18813" y="9602"/>
                  </a:lnTo>
                  <a:lnTo>
                    <a:pt x="18887" y="9361"/>
                  </a:lnTo>
                  <a:lnTo>
                    <a:pt x="18998" y="8990"/>
                  </a:lnTo>
                  <a:lnTo>
                    <a:pt x="19184" y="8508"/>
                  </a:lnTo>
                  <a:lnTo>
                    <a:pt x="22316" y="4393"/>
                  </a:lnTo>
                  <a:lnTo>
                    <a:pt x="19629" y="390"/>
                  </a:lnTo>
                  <a:lnTo>
                    <a:pt x="14643" y="1"/>
                  </a:lnTo>
                  <a:lnTo>
                    <a:pt x="12511" y="11752"/>
                  </a:lnTo>
                  <a:lnTo>
                    <a:pt x="9805" y="11752"/>
                  </a:lnTo>
                  <a:lnTo>
                    <a:pt x="76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744;p33">
              <a:extLst>
                <a:ext uri="{FF2B5EF4-FFF2-40B4-BE49-F238E27FC236}">
                  <a16:creationId xmlns:a16="http://schemas.microsoft.com/office/drawing/2014/main" id="{70F46B7F-37A9-383D-63C1-23CDA5EFE346}"/>
                </a:ext>
              </a:extLst>
            </p:cNvPr>
            <p:cNvSpPr/>
            <p:nvPr/>
          </p:nvSpPr>
          <p:spPr>
            <a:xfrm>
              <a:off x="7815114" y="1621441"/>
              <a:ext cx="114871" cy="595171"/>
            </a:xfrm>
            <a:custGeom>
              <a:avLst/>
              <a:gdLst/>
              <a:ahLst/>
              <a:cxnLst/>
              <a:rect l="l" t="t" r="r" b="b"/>
              <a:pathLst>
                <a:path w="2930" h="15181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1" y="75"/>
                  </a:lnTo>
                  <a:lnTo>
                    <a:pt x="1" y="130"/>
                  </a:lnTo>
                  <a:lnTo>
                    <a:pt x="2707" y="15088"/>
                  </a:lnTo>
                  <a:lnTo>
                    <a:pt x="2725" y="15125"/>
                  </a:lnTo>
                  <a:lnTo>
                    <a:pt x="2744" y="15143"/>
                  </a:lnTo>
                  <a:lnTo>
                    <a:pt x="2781" y="15162"/>
                  </a:lnTo>
                  <a:lnTo>
                    <a:pt x="2818" y="15180"/>
                  </a:lnTo>
                  <a:lnTo>
                    <a:pt x="2836" y="15180"/>
                  </a:lnTo>
                  <a:lnTo>
                    <a:pt x="2873" y="15162"/>
                  </a:lnTo>
                  <a:lnTo>
                    <a:pt x="2911" y="15125"/>
                  </a:lnTo>
                  <a:lnTo>
                    <a:pt x="2929" y="15088"/>
                  </a:lnTo>
                  <a:lnTo>
                    <a:pt x="2929" y="15050"/>
                  </a:lnTo>
                  <a:lnTo>
                    <a:pt x="223" y="93"/>
                  </a:lnTo>
                  <a:lnTo>
                    <a:pt x="205" y="38"/>
                  </a:lnTo>
                  <a:lnTo>
                    <a:pt x="167" y="1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745;p33">
              <a:extLst>
                <a:ext uri="{FF2B5EF4-FFF2-40B4-BE49-F238E27FC236}">
                  <a16:creationId xmlns:a16="http://schemas.microsoft.com/office/drawing/2014/main" id="{97DE14F5-8566-9547-1AED-8F5F48AB6E0F}"/>
                </a:ext>
              </a:extLst>
            </p:cNvPr>
            <p:cNvSpPr/>
            <p:nvPr/>
          </p:nvSpPr>
          <p:spPr>
            <a:xfrm>
              <a:off x="7982245" y="1621441"/>
              <a:ext cx="114831" cy="595171"/>
            </a:xfrm>
            <a:custGeom>
              <a:avLst/>
              <a:gdLst/>
              <a:ahLst/>
              <a:cxnLst/>
              <a:rect l="l" t="t" r="r" b="b"/>
              <a:pathLst>
                <a:path w="2929" h="15181" extrusionOk="0">
                  <a:moveTo>
                    <a:pt x="2799" y="1"/>
                  </a:moveTo>
                  <a:lnTo>
                    <a:pt x="2762" y="19"/>
                  </a:lnTo>
                  <a:lnTo>
                    <a:pt x="2725" y="38"/>
                  </a:lnTo>
                  <a:lnTo>
                    <a:pt x="2707" y="93"/>
                  </a:lnTo>
                  <a:lnTo>
                    <a:pt x="1" y="15050"/>
                  </a:lnTo>
                  <a:lnTo>
                    <a:pt x="1" y="15088"/>
                  </a:lnTo>
                  <a:lnTo>
                    <a:pt x="19" y="15125"/>
                  </a:lnTo>
                  <a:lnTo>
                    <a:pt x="56" y="15162"/>
                  </a:lnTo>
                  <a:lnTo>
                    <a:pt x="93" y="15180"/>
                  </a:lnTo>
                  <a:lnTo>
                    <a:pt x="112" y="15180"/>
                  </a:lnTo>
                  <a:lnTo>
                    <a:pt x="149" y="15162"/>
                  </a:lnTo>
                  <a:lnTo>
                    <a:pt x="186" y="15143"/>
                  </a:lnTo>
                  <a:lnTo>
                    <a:pt x="204" y="15125"/>
                  </a:lnTo>
                  <a:lnTo>
                    <a:pt x="223" y="15088"/>
                  </a:lnTo>
                  <a:lnTo>
                    <a:pt x="2929" y="130"/>
                  </a:lnTo>
                  <a:lnTo>
                    <a:pt x="2929" y="75"/>
                  </a:lnTo>
                  <a:lnTo>
                    <a:pt x="2910" y="38"/>
                  </a:lnTo>
                  <a:lnTo>
                    <a:pt x="2892" y="19"/>
                  </a:lnTo>
                  <a:lnTo>
                    <a:pt x="283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746;p33">
              <a:extLst>
                <a:ext uri="{FF2B5EF4-FFF2-40B4-BE49-F238E27FC236}">
                  <a16:creationId xmlns:a16="http://schemas.microsoft.com/office/drawing/2014/main" id="{954D07E8-8EC7-503B-5D26-FAD22E147EF1}"/>
                </a:ext>
              </a:extLst>
            </p:cNvPr>
            <p:cNvSpPr/>
            <p:nvPr/>
          </p:nvSpPr>
          <p:spPr>
            <a:xfrm>
              <a:off x="7774420" y="2305215"/>
              <a:ext cx="363352" cy="20387"/>
            </a:xfrm>
            <a:custGeom>
              <a:avLst/>
              <a:gdLst/>
              <a:ahLst/>
              <a:cxnLst/>
              <a:rect l="l" t="t" r="r" b="b"/>
              <a:pathLst>
                <a:path w="9268" h="520" extrusionOk="0">
                  <a:moveTo>
                    <a:pt x="112" y="0"/>
                  </a:moveTo>
                  <a:lnTo>
                    <a:pt x="75" y="19"/>
                  </a:lnTo>
                  <a:lnTo>
                    <a:pt x="38" y="37"/>
                  </a:lnTo>
                  <a:lnTo>
                    <a:pt x="1" y="56"/>
                  </a:lnTo>
                  <a:lnTo>
                    <a:pt x="1" y="112"/>
                  </a:lnTo>
                  <a:lnTo>
                    <a:pt x="1" y="149"/>
                  </a:lnTo>
                  <a:lnTo>
                    <a:pt x="19" y="186"/>
                  </a:lnTo>
                  <a:lnTo>
                    <a:pt x="38" y="223"/>
                  </a:lnTo>
                  <a:lnTo>
                    <a:pt x="93" y="223"/>
                  </a:lnTo>
                  <a:lnTo>
                    <a:pt x="668" y="297"/>
                  </a:lnTo>
                  <a:lnTo>
                    <a:pt x="1261" y="371"/>
                  </a:lnTo>
                  <a:lnTo>
                    <a:pt x="2392" y="445"/>
                  </a:lnTo>
                  <a:lnTo>
                    <a:pt x="3485" y="501"/>
                  </a:lnTo>
                  <a:lnTo>
                    <a:pt x="4542" y="519"/>
                  </a:lnTo>
                  <a:lnTo>
                    <a:pt x="5505" y="501"/>
                  </a:lnTo>
                  <a:lnTo>
                    <a:pt x="6377" y="464"/>
                  </a:lnTo>
                  <a:lnTo>
                    <a:pt x="7174" y="427"/>
                  </a:lnTo>
                  <a:lnTo>
                    <a:pt x="7841" y="371"/>
                  </a:lnTo>
                  <a:lnTo>
                    <a:pt x="8823" y="278"/>
                  </a:lnTo>
                  <a:lnTo>
                    <a:pt x="9175" y="223"/>
                  </a:lnTo>
                  <a:lnTo>
                    <a:pt x="9212" y="223"/>
                  </a:lnTo>
                  <a:lnTo>
                    <a:pt x="9249" y="186"/>
                  </a:lnTo>
                  <a:lnTo>
                    <a:pt x="9268" y="149"/>
                  </a:lnTo>
                  <a:lnTo>
                    <a:pt x="9268" y="112"/>
                  </a:lnTo>
                  <a:lnTo>
                    <a:pt x="9249" y="56"/>
                  </a:lnTo>
                  <a:lnTo>
                    <a:pt x="9231" y="37"/>
                  </a:lnTo>
                  <a:lnTo>
                    <a:pt x="9194" y="19"/>
                  </a:lnTo>
                  <a:lnTo>
                    <a:pt x="9138" y="0"/>
                  </a:lnTo>
                  <a:lnTo>
                    <a:pt x="8934" y="37"/>
                  </a:lnTo>
                  <a:lnTo>
                    <a:pt x="8378" y="93"/>
                  </a:lnTo>
                  <a:lnTo>
                    <a:pt x="7489" y="186"/>
                  </a:lnTo>
                  <a:lnTo>
                    <a:pt x="6358" y="260"/>
                  </a:lnTo>
                  <a:lnTo>
                    <a:pt x="5709" y="278"/>
                  </a:lnTo>
                  <a:lnTo>
                    <a:pt x="5005" y="297"/>
                  </a:lnTo>
                  <a:lnTo>
                    <a:pt x="4264" y="297"/>
                  </a:lnTo>
                  <a:lnTo>
                    <a:pt x="3485" y="278"/>
                  </a:lnTo>
                  <a:lnTo>
                    <a:pt x="2670" y="241"/>
                  </a:lnTo>
                  <a:lnTo>
                    <a:pt x="1836" y="186"/>
                  </a:lnTo>
                  <a:lnTo>
                    <a:pt x="983" y="1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747;p33">
              <a:extLst>
                <a:ext uri="{FF2B5EF4-FFF2-40B4-BE49-F238E27FC236}">
                  <a16:creationId xmlns:a16="http://schemas.microsoft.com/office/drawing/2014/main" id="{25B03979-9807-9B91-B2B7-8BE20324ACB1}"/>
                </a:ext>
              </a:extLst>
            </p:cNvPr>
            <p:cNvSpPr/>
            <p:nvPr/>
          </p:nvSpPr>
          <p:spPr>
            <a:xfrm>
              <a:off x="7742467" y="2196225"/>
              <a:ext cx="426550" cy="19642"/>
            </a:xfrm>
            <a:custGeom>
              <a:avLst/>
              <a:gdLst/>
              <a:ahLst/>
              <a:cxnLst/>
              <a:rect l="l" t="t" r="r" b="b"/>
              <a:pathLst>
                <a:path w="10880" h="501" extrusionOk="0">
                  <a:moveTo>
                    <a:pt x="93" y="0"/>
                  </a:moveTo>
                  <a:lnTo>
                    <a:pt x="56" y="19"/>
                  </a:lnTo>
                  <a:lnTo>
                    <a:pt x="19" y="56"/>
                  </a:lnTo>
                  <a:lnTo>
                    <a:pt x="0" y="93"/>
                  </a:lnTo>
                  <a:lnTo>
                    <a:pt x="19" y="149"/>
                  </a:lnTo>
                  <a:lnTo>
                    <a:pt x="37" y="186"/>
                  </a:lnTo>
                  <a:lnTo>
                    <a:pt x="56" y="204"/>
                  </a:lnTo>
                  <a:lnTo>
                    <a:pt x="111" y="223"/>
                  </a:lnTo>
                  <a:lnTo>
                    <a:pt x="834" y="297"/>
                  </a:lnTo>
                  <a:lnTo>
                    <a:pt x="1539" y="352"/>
                  </a:lnTo>
                  <a:lnTo>
                    <a:pt x="2929" y="427"/>
                  </a:lnTo>
                  <a:lnTo>
                    <a:pt x="4245" y="482"/>
                  </a:lnTo>
                  <a:lnTo>
                    <a:pt x="5468" y="501"/>
                  </a:lnTo>
                  <a:lnTo>
                    <a:pt x="6598" y="482"/>
                  </a:lnTo>
                  <a:lnTo>
                    <a:pt x="7636" y="445"/>
                  </a:lnTo>
                  <a:lnTo>
                    <a:pt x="8526" y="408"/>
                  </a:lnTo>
                  <a:lnTo>
                    <a:pt x="9304" y="352"/>
                  </a:lnTo>
                  <a:lnTo>
                    <a:pt x="10398" y="260"/>
                  </a:lnTo>
                  <a:lnTo>
                    <a:pt x="10787" y="223"/>
                  </a:lnTo>
                  <a:lnTo>
                    <a:pt x="10843" y="204"/>
                  </a:lnTo>
                  <a:lnTo>
                    <a:pt x="10861" y="167"/>
                  </a:lnTo>
                  <a:lnTo>
                    <a:pt x="10880" y="130"/>
                  </a:lnTo>
                  <a:lnTo>
                    <a:pt x="10880" y="93"/>
                  </a:lnTo>
                  <a:lnTo>
                    <a:pt x="10880" y="56"/>
                  </a:lnTo>
                  <a:lnTo>
                    <a:pt x="10843" y="19"/>
                  </a:lnTo>
                  <a:lnTo>
                    <a:pt x="10806" y="0"/>
                  </a:lnTo>
                  <a:lnTo>
                    <a:pt x="10769" y="0"/>
                  </a:lnTo>
                  <a:lnTo>
                    <a:pt x="10528" y="19"/>
                  </a:lnTo>
                  <a:lnTo>
                    <a:pt x="9898" y="93"/>
                  </a:lnTo>
                  <a:lnTo>
                    <a:pt x="8915" y="167"/>
                  </a:lnTo>
                  <a:lnTo>
                    <a:pt x="7599" y="223"/>
                  </a:lnTo>
                  <a:lnTo>
                    <a:pt x="6839" y="260"/>
                  </a:lnTo>
                  <a:lnTo>
                    <a:pt x="4226" y="260"/>
                  </a:lnTo>
                  <a:lnTo>
                    <a:pt x="3262" y="223"/>
                  </a:lnTo>
                  <a:lnTo>
                    <a:pt x="2243" y="167"/>
                  </a:lnTo>
                  <a:lnTo>
                    <a:pt x="1205" y="93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748;p33">
              <a:extLst>
                <a:ext uri="{FF2B5EF4-FFF2-40B4-BE49-F238E27FC236}">
                  <a16:creationId xmlns:a16="http://schemas.microsoft.com/office/drawing/2014/main" id="{6E958450-E93B-A289-99C5-4720BAD4ADC8}"/>
                </a:ext>
              </a:extLst>
            </p:cNvPr>
            <p:cNvSpPr/>
            <p:nvPr/>
          </p:nvSpPr>
          <p:spPr>
            <a:xfrm>
              <a:off x="7664724" y="1833618"/>
              <a:ext cx="25444" cy="82134"/>
            </a:xfrm>
            <a:custGeom>
              <a:avLst/>
              <a:gdLst/>
              <a:ahLst/>
              <a:cxnLst/>
              <a:rect l="l" t="t" r="r" b="b"/>
              <a:pathLst>
                <a:path w="649" h="2095" extrusionOk="0">
                  <a:moveTo>
                    <a:pt x="519" y="1"/>
                  </a:moveTo>
                  <a:lnTo>
                    <a:pt x="482" y="19"/>
                  </a:lnTo>
                  <a:lnTo>
                    <a:pt x="445" y="56"/>
                  </a:lnTo>
                  <a:lnTo>
                    <a:pt x="426" y="93"/>
                  </a:lnTo>
                  <a:lnTo>
                    <a:pt x="0" y="1965"/>
                  </a:lnTo>
                  <a:lnTo>
                    <a:pt x="0" y="2002"/>
                  </a:lnTo>
                  <a:lnTo>
                    <a:pt x="19" y="2039"/>
                  </a:lnTo>
                  <a:lnTo>
                    <a:pt x="37" y="2076"/>
                  </a:lnTo>
                  <a:lnTo>
                    <a:pt x="93" y="2095"/>
                  </a:lnTo>
                  <a:lnTo>
                    <a:pt x="148" y="2095"/>
                  </a:lnTo>
                  <a:lnTo>
                    <a:pt x="185" y="2076"/>
                  </a:lnTo>
                  <a:lnTo>
                    <a:pt x="204" y="2039"/>
                  </a:lnTo>
                  <a:lnTo>
                    <a:pt x="222" y="2002"/>
                  </a:lnTo>
                  <a:lnTo>
                    <a:pt x="649" y="130"/>
                  </a:lnTo>
                  <a:lnTo>
                    <a:pt x="649" y="93"/>
                  </a:lnTo>
                  <a:lnTo>
                    <a:pt x="630" y="56"/>
                  </a:lnTo>
                  <a:lnTo>
                    <a:pt x="612" y="19"/>
                  </a:lnTo>
                  <a:lnTo>
                    <a:pt x="55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749;p33">
              <a:extLst>
                <a:ext uri="{FF2B5EF4-FFF2-40B4-BE49-F238E27FC236}">
                  <a16:creationId xmlns:a16="http://schemas.microsoft.com/office/drawing/2014/main" id="{586A588C-E3AE-5C07-F328-8CB6FD7626EC}"/>
                </a:ext>
              </a:extLst>
            </p:cNvPr>
            <p:cNvSpPr/>
            <p:nvPr/>
          </p:nvSpPr>
          <p:spPr>
            <a:xfrm>
              <a:off x="8219867" y="1833618"/>
              <a:ext cx="51633" cy="129376"/>
            </a:xfrm>
            <a:custGeom>
              <a:avLst/>
              <a:gdLst/>
              <a:ahLst/>
              <a:cxnLst/>
              <a:rect l="l" t="t" r="r" b="b"/>
              <a:pathLst>
                <a:path w="1317" h="3300" extrusionOk="0">
                  <a:moveTo>
                    <a:pt x="74" y="1"/>
                  </a:moveTo>
                  <a:lnTo>
                    <a:pt x="37" y="38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0" y="149"/>
                  </a:lnTo>
                  <a:lnTo>
                    <a:pt x="1112" y="3226"/>
                  </a:lnTo>
                  <a:lnTo>
                    <a:pt x="1149" y="3281"/>
                  </a:lnTo>
                  <a:lnTo>
                    <a:pt x="1205" y="3300"/>
                  </a:lnTo>
                  <a:lnTo>
                    <a:pt x="1242" y="3281"/>
                  </a:lnTo>
                  <a:lnTo>
                    <a:pt x="1279" y="3263"/>
                  </a:lnTo>
                  <a:lnTo>
                    <a:pt x="1316" y="3226"/>
                  </a:lnTo>
                  <a:lnTo>
                    <a:pt x="1316" y="3188"/>
                  </a:lnTo>
                  <a:lnTo>
                    <a:pt x="1316" y="3151"/>
                  </a:lnTo>
                  <a:lnTo>
                    <a:pt x="204" y="75"/>
                  </a:lnTo>
                  <a:lnTo>
                    <a:pt x="186" y="38"/>
                  </a:lnTo>
                  <a:lnTo>
                    <a:pt x="149" y="19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750;p33">
              <a:extLst>
                <a:ext uri="{FF2B5EF4-FFF2-40B4-BE49-F238E27FC236}">
                  <a16:creationId xmlns:a16="http://schemas.microsoft.com/office/drawing/2014/main" id="{913A3046-A6E7-8563-C846-BE1D7B54E22C}"/>
                </a:ext>
              </a:extLst>
            </p:cNvPr>
            <p:cNvSpPr/>
            <p:nvPr/>
          </p:nvSpPr>
          <p:spPr>
            <a:xfrm>
              <a:off x="7794061" y="1763873"/>
              <a:ext cx="103227" cy="450544"/>
            </a:xfrm>
            <a:custGeom>
              <a:avLst/>
              <a:gdLst/>
              <a:ahLst/>
              <a:cxnLst/>
              <a:rect l="l" t="t" r="r" b="b"/>
              <a:pathLst>
                <a:path w="2633" h="11492" extrusionOk="0">
                  <a:moveTo>
                    <a:pt x="93" y="0"/>
                  </a:moveTo>
                  <a:lnTo>
                    <a:pt x="56" y="19"/>
                  </a:lnTo>
                  <a:lnTo>
                    <a:pt x="19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2410" y="11399"/>
                  </a:lnTo>
                  <a:lnTo>
                    <a:pt x="2428" y="11436"/>
                  </a:lnTo>
                  <a:lnTo>
                    <a:pt x="2447" y="11473"/>
                  </a:lnTo>
                  <a:lnTo>
                    <a:pt x="2484" y="11492"/>
                  </a:lnTo>
                  <a:lnTo>
                    <a:pt x="2539" y="11492"/>
                  </a:lnTo>
                  <a:lnTo>
                    <a:pt x="2576" y="11473"/>
                  </a:lnTo>
                  <a:lnTo>
                    <a:pt x="2614" y="11436"/>
                  </a:lnTo>
                  <a:lnTo>
                    <a:pt x="2632" y="11399"/>
                  </a:lnTo>
                  <a:lnTo>
                    <a:pt x="2632" y="11362"/>
                  </a:lnTo>
                  <a:lnTo>
                    <a:pt x="223" y="93"/>
                  </a:lnTo>
                  <a:lnTo>
                    <a:pt x="204" y="56"/>
                  </a:lnTo>
                  <a:lnTo>
                    <a:pt x="167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751;p33">
              <a:extLst>
                <a:ext uri="{FF2B5EF4-FFF2-40B4-BE49-F238E27FC236}">
                  <a16:creationId xmlns:a16="http://schemas.microsoft.com/office/drawing/2014/main" id="{C7989F9A-90DE-0B92-78A3-BB3D5123EA2D}"/>
                </a:ext>
              </a:extLst>
            </p:cNvPr>
            <p:cNvSpPr/>
            <p:nvPr/>
          </p:nvSpPr>
          <p:spPr>
            <a:xfrm>
              <a:off x="7755523" y="1893916"/>
              <a:ext cx="85075" cy="220214"/>
            </a:xfrm>
            <a:custGeom>
              <a:avLst/>
              <a:gdLst/>
              <a:ahLst/>
              <a:cxnLst/>
              <a:rect l="l" t="t" r="r" b="b"/>
              <a:pathLst>
                <a:path w="2170" h="5617" extrusionOk="0">
                  <a:moveTo>
                    <a:pt x="112" y="1"/>
                  </a:moveTo>
                  <a:lnTo>
                    <a:pt x="75" y="19"/>
                  </a:lnTo>
                  <a:lnTo>
                    <a:pt x="19" y="38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1" y="149"/>
                  </a:lnTo>
                  <a:lnTo>
                    <a:pt x="1965" y="5543"/>
                  </a:lnTo>
                  <a:lnTo>
                    <a:pt x="2003" y="5598"/>
                  </a:lnTo>
                  <a:lnTo>
                    <a:pt x="2058" y="5617"/>
                  </a:lnTo>
                  <a:lnTo>
                    <a:pt x="2095" y="5598"/>
                  </a:lnTo>
                  <a:lnTo>
                    <a:pt x="2132" y="5580"/>
                  </a:lnTo>
                  <a:lnTo>
                    <a:pt x="2169" y="5543"/>
                  </a:lnTo>
                  <a:lnTo>
                    <a:pt x="2169" y="5506"/>
                  </a:lnTo>
                  <a:lnTo>
                    <a:pt x="2169" y="5469"/>
                  </a:lnTo>
                  <a:lnTo>
                    <a:pt x="205" y="75"/>
                  </a:lnTo>
                  <a:lnTo>
                    <a:pt x="186" y="38"/>
                  </a:lnTo>
                  <a:lnTo>
                    <a:pt x="149" y="1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752;p33">
              <a:extLst>
                <a:ext uri="{FF2B5EF4-FFF2-40B4-BE49-F238E27FC236}">
                  <a16:creationId xmlns:a16="http://schemas.microsoft.com/office/drawing/2014/main" id="{B80D51D1-B568-0083-4FEE-5E7D81DBD48D}"/>
                </a:ext>
              </a:extLst>
            </p:cNvPr>
            <p:cNvSpPr/>
            <p:nvPr/>
          </p:nvSpPr>
          <p:spPr>
            <a:xfrm>
              <a:off x="8012786" y="1790767"/>
              <a:ext cx="84291" cy="385856"/>
            </a:xfrm>
            <a:custGeom>
              <a:avLst/>
              <a:gdLst/>
              <a:ahLst/>
              <a:cxnLst/>
              <a:rect l="l" t="t" r="r" b="b"/>
              <a:pathLst>
                <a:path w="2150" h="9842" extrusionOk="0">
                  <a:moveTo>
                    <a:pt x="2020" y="0"/>
                  </a:moveTo>
                  <a:lnTo>
                    <a:pt x="1983" y="19"/>
                  </a:lnTo>
                  <a:lnTo>
                    <a:pt x="1946" y="37"/>
                  </a:lnTo>
                  <a:lnTo>
                    <a:pt x="1928" y="93"/>
                  </a:lnTo>
                  <a:lnTo>
                    <a:pt x="0" y="9712"/>
                  </a:lnTo>
                  <a:lnTo>
                    <a:pt x="0" y="9749"/>
                  </a:lnTo>
                  <a:lnTo>
                    <a:pt x="19" y="9786"/>
                  </a:lnTo>
                  <a:lnTo>
                    <a:pt x="37" y="9823"/>
                  </a:lnTo>
                  <a:lnTo>
                    <a:pt x="74" y="9842"/>
                  </a:lnTo>
                  <a:lnTo>
                    <a:pt x="111" y="9842"/>
                  </a:lnTo>
                  <a:lnTo>
                    <a:pt x="148" y="9823"/>
                  </a:lnTo>
                  <a:lnTo>
                    <a:pt x="167" y="9805"/>
                  </a:lnTo>
                  <a:lnTo>
                    <a:pt x="204" y="9786"/>
                  </a:lnTo>
                  <a:lnTo>
                    <a:pt x="204" y="9749"/>
                  </a:lnTo>
                  <a:lnTo>
                    <a:pt x="2150" y="130"/>
                  </a:lnTo>
                  <a:lnTo>
                    <a:pt x="2150" y="93"/>
                  </a:lnTo>
                  <a:lnTo>
                    <a:pt x="2131" y="56"/>
                  </a:lnTo>
                  <a:lnTo>
                    <a:pt x="2113" y="19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753;p33">
              <a:extLst>
                <a:ext uri="{FF2B5EF4-FFF2-40B4-BE49-F238E27FC236}">
                  <a16:creationId xmlns:a16="http://schemas.microsoft.com/office/drawing/2014/main" id="{A51EC1A7-69DF-8CF4-51B3-C2797F5AF7A2}"/>
                </a:ext>
              </a:extLst>
            </p:cNvPr>
            <p:cNvSpPr/>
            <p:nvPr/>
          </p:nvSpPr>
          <p:spPr>
            <a:xfrm>
              <a:off x="8026586" y="1888113"/>
              <a:ext cx="91583" cy="326303"/>
            </a:xfrm>
            <a:custGeom>
              <a:avLst/>
              <a:gdLst/>
              <a:ahLst/>
              <a:cxnLst/>
              <a:rect l="l" t="t" r="r" b="b"/>
              <a:pathLst>
                <a:path w="2336" h="8323" extrusionOk="0">
                  <a:moveTo>
                    <a:pt x="2224" y="1"/>
                  </a:moveTo>
                  <a:lnTo>
                    <a:pt x="2169" y="19"/>
                  </a:lnTo>
                  <a:lnTo>
                    <a:pt x="2150" y="38"/>
                  </a:lnTo>
                  <a:lnTo>
                    <a:pt x="2132" y="75"/>
                  </a:lnTo>
                  <a:lnTo>
                    <a:pt x="0" y="8174"/>
                  </a:lnTo>
                  <a:lnTo>
                    <a:pt x="0" y="8230"/>
                  </a:lnTo>
                  <a:lnTo>
                    <a:pt x="19" y="8267"/>
                  </a:lnTo>
                  <a:lnTo>
                    <a:pt x="56" y="8304"/>
                  </a:lnTo>
                  <a:lnTo>
                    <a:pt x="93" y="8323"/>
                  </a:lnTo>
                  <a:lnTo>
                    <a:pt x="148" y="8323"/>
                  </a:lnTo>
                  <a:lnTo>
                    <a:pt x="186" y="8304"/>
                  </a:lnTo>
                  <a:lnTo>
                    <a:pt x="204" y="8267"/>
                  </a:lnTo>
                  <a:lnTo>
                    <a:pt x="223" y="8230"/>
                  </a:lnTo>
                  <a:lnTo>
                    <a:pt x="2335" y="130"/>
                  </a:lnTo>
                  <a:lnTo>
                    <a:pt x="2335" y="93"/>
                  </a:lnTo>
                  <a:lnTo>
                    <a:pt x="2335" y="56"/>
                  </a:lnTo>
                  <a:lnTo>
                    <a:pt x="2298" y="19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754;p33">
              <a:extLst>
                <a:ext uri="{FF2B5EF4-FFF2-40B4-BE49-F238E27FC236}">
                  <a16:creationId xmlns:a16="http://schemas.microsoft.com/office/drawing/2014/main" id="{52857B4E-45C2-3BEE-C796-46D4AE350FB1}"/>
                </a:ext>
              </a:extLst>
            </p:cNvPr>
            <p:cNvSpPr/>
            <p:nvPr/>
          </p:nvSpPr>
          <p:spPr>
            <a:xfrm>
              <a:off x="8228570" y="1698479"/>
              <a:ext cx="42929" cy="119183"/>
            </a:xfrm>
            <a:custGeom>
              <a:avLst/>
              <a:gdLst/>
              <a:ahLst/>
              <a:cxnLst/>
              <a:rect l="l" t="t" r="r" b="b"/>
              <a:pathLst>
                <a:path w="1095" h="3040" extrusionOk="0">
                  <a:moveTo>
                    <a:pt x="927" y="0"/>
                  </a:moveTo>
                  <a:lnTo>
                    <a:pt x="909" y="37"/>
                  </a:lnTo>
                  <a:lnTo>
                    <a:pt x="872" y="74"/>
                  </a:lnTo>
                  <a:lnTo>
                    <a:pt x="1" y="2892"/>
                  </a:lnTo>
                  <a:lnTo>
                    <a:pt x="1" y="2947"/>
                  </a:lnTo>
                  <a:lnTo>
                    <a:pt x="1" y="2984"/>
                  </a:lnTo>
                  <a:lnTo>
                    <a:pt x="38" y="3021"/>
                  </a:lnTo>
                  <a:lnTo>
                    <a:pt x="75" y="3040"/>
                  </a:lnTo>
                  <a:lnTo>
                    <a:pt x="112" y="3040"/>
                  </a:lnTo>
                  <a:lnTo>
                    <a:pt x="168" y="3021"/>
                  </a:lnTo>
                  <a:lnTo>
                    <a:pt x="186" y="3003"/>
                  </a:lnTo>
                  <a:lnTo>
                    <a:pt x="205" y="2966"/>
                  </a:lnTo>
                  <a:lnTo>
                    <a:pt x="1094" y="148"/>
                  </a:lnTo>
                  <a:lnTo>
                    <a:pt x="1094" y="93"/>
                  </a:lnTo>
                  <a:lnTo>
                    <a:pt x="1094" y="56"/>
                  </a:lnTo>
                  <a:lnTo>
                    <a:pt x="1057" y="19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755;p33">
              <a:extLst>
                <a:ext uri="{FF2B5EF4-FFF2-40B4-BE49-F238E27FC236}">
                  <a16:creationId xmlns:a16="http://schemas.microsoft.com/office/drawing/2014/main" id="{8944325E-C122-BD35-E80E-4C4582808407}"/>
                </a:ext>
              </a:extLst>
            </p:cNvPr>
            <p:cNvSpPr/>
            <p:nvPr/>
          </p:nvSpPr>
          <p:spPr>
            <a:xfrm>
              <a:off x="8270010" y="1643984"/>
              <a:ext cx="18936" cy="40734"/>
            </a:xfrm>
            <a:custGeom>
              <a:avLst/>
              <a:gdLst/>
              <a:ahLst/>
              <a:cxnLst/>
              <a:rect l="l" t="t" r="r" b="b"/>
              <a:pathLst>
                <a:path w="483" h="1039" extrusionOk="0">
                  <a:moveTo>
                    <a:pt x="352" y="0"/>
                  </a:moveTo>
                  <a:lnTo>
                    <a:pt x="315" y="19"/>
                  </a:lnTo>
                  <a:lnTo>
                    <a:pt x="278" y="37"/>
                  </a:lnTo>
                  <a:lnTo>
                    <a:pt x="260" y="74"/>
                  </a:lnTo>
                  <a:lnTo>
                    <a:pt x="0" y="890"/>
                  </a:lnTo>
                  <a:lnTo>
                    <a:pt x="0" y="945"/>
                  </a:lnTo>
                  <a:lnTo>
                    <a:pt x="0" y="982"/>
                  </a:lnTo>
                  <a:lnTo>
                    <a:pt x="37" y="1019"/>
                  </a:lnTo>
                  <a:lnTo>
                    <a:pt x="74" y="1038"/>
                  </a:lnTo>
                  <a:lnTo>
                    <a:pt x="111" y="1038"/>
                  </a:lnTo>
                  <a:lnTo>
                    <a:pt x="167" y="1019"/>
                  </a:lnTo>
                  <a:lnTo>
                    <a:pt x="204" y="1001"/>
                  </a:lnTo>
                  <a:lnTo>
                    <a:pt x="223" y="964"/>
                  </a:lnTo>
                  <a:lnTo>
                    <a:pt x="464" y="148"/>
                  </a:lnTo>
                  <a:lnTo>
                    <a:pt x="482" y="111"/>
                  </a:lnTo>
                  <a:lnTo>
                    <a:pt x="464" y="56"/>
                  </a:lnTo>
                  <a:lnTo>
                    <a:pt x="426" y="37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756;p33">
              <a:extLst>
                <a:ext uri="{FF2B5EF4-FFF2-40B4-BE49-F238E27FC236}">
                  <a16:creationId xmlns:a16="http://schemas.microsoft.com/office/drawing/2014/main" id="{8F86D8C0-0D78-27A0-8829-35D4AE5968D5}"/>
                </a:ext>
              </a:extLst>
            </p:cNvPr>
            <p:cNvSpPr/>
            <p:nvPr/>
          </p:nvSpPr>
          <p:spPr>
            <a:xfrm>
              <a:off x="7672683" y="1780574"/>
              <a:ext cx="17485" cy="31286"/>
            </a:xfrm>
            <a:custGeom>
              <a:avLst/>
              <a:gdLst/>
              <a:ahLst/>
              <a:cxnLst/>
              <a:rect l="l" t="t" r="r" b="b"/>
              <a:pathLst>
                <a:path w="446" h="798" extrusionOk="0">
                  <a:moveTo>
                    <a:pt x="75" y="1"/>
                  </a:moveTo>
                  <a:lnTo>
                    <a:pt x="38" y="38"/>
                  </a:lnTo>
                  <a:lnTo>
                    <a:pt x="19" y="75"/>
                  </a:lnTo>
                  <a:lnTo>
                    <a:pt x="1" y="112"/>
                  </a:lnTo>
                  <a:lnTo>
                    <a:pt x="19" y="149"/>
                  </a:lnTo>
                  <a:lnTo>
                    <a:pt x="223" y="723"/>
                  </a:lnTo>
                  <a:lnTo>
                    <a:pt x="279" y="779"/>
                  </a:lnTo>
                  <a:lnTo>
                    <a:pt x="335" y="798"/>
                  </a:lnTo>
                  <a:lnTo>
                    <a:pt x="372" y="779"/>
                  </a:lnTo>
                  <a:lnTo>
                    <a:pt x="409" y="760"/>
                  </a:lnTo>
                  <a:lnTo>
                    <a:pt x="446" y="723"/>
                  </a:lnTo>
                  <a:lnTo>
                    <a:pt x="446" y="686"/>
                  </a:lnTo>
                  <a:lnTo>
                    <a:pt x="446" y="649"/>
                  </a:lnTo>
                  <a:lnTo>
                    <a:pt x="223" y="75"/>
                  </a:lnTo>
                  <a:lnTo>
                    <a:pt x="205" y="38"/>
                  </a:lnTo>
                  <a:lnTo>
                    <a:pt x="168" y="19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757;p33">
              <a:extLst>
                <a:ext uri="{FF2B5EF4-FFF2-40B4-BE49-F238E27FC236}">
                  <a16:creationId xmlns:a16="http://schemas.microsoft.com/office/drawing/2014/main" id="{25BC33B8-CD25-C6B1-7E34-1E99D0680D8A}"/>
                </a:ext>
              </a:extLst>
            </p:cNvPr>
            <p:cNvSpPr/>
            <p:nvPr/>
          </p:nvSpPr>
          <p:spPr>
            <a:xfrm>
              <a:off x="7621834" y="1643984"/>
              <a:ext cx="49438" cy="117027"/>
            </a:xfrm>
            <a:custGeom>
              <a:avLst/>
              <a:gdLst/>
              <a:ahLst/>
              <a:cxnLst/>
              <a:rect l="l" t="t" r="r" b="b"/>
              <a:pathLst>
                <a:path w="1261" h="2985" extrusionOk="0">
                  <a:moveTo>
                    <a:pt x="112" y="0"/>
                  </a:moveTo>
                  <a:lnTo>
                    <a:pt x="75" y="19"/>
                  </a:lnTo>
                  <a:lnTo>
                    <a:pt x="38" y="37"/>
                  </a:lnTo>
                  <a:lnTo>
                    <a:pt x="1" y="74"/>
                  </a:lnTo>
                  <a:lnTo>
                    <a:pt x="1" y="111"/>
                  </a:lnTo>
                  <a:lnTo>
                    <a:pt x="1" y="148"/>
                  </a:lnTo>
                  <a:lnTo>
                    <a:pt x="1038" y="2910"/>
                  </a:lnTo>
                  <a:lnTo>
                    <a:pt x="1094" y="2966"/>
                  </a:lnTo>
                  <a:lnTo>
                    <a:pt x="1150" y="2984"/>
                  </a:lnTo>
                  <a:lnTo>
                    <a:pt x="1187" y="2984"/>
                  </a:lnTo>
                  <a:lnTo>
                    <a:pt x="1224" y="2966"/>
                  </a:lnTo>
                  <a:lnTo>
                    <a:pt x="1242" y="2929"/>
                  </a:lnTo>
                  <a:lnTo>
                    <a:pt x="1261" y="2891"/>
                  </a:lnTo>
                  <a:lnTo>
                    <a:pt x="1261" y="2836"/>
                  </a:lnTo>
                  <a:lnTo>
                    <a:pt x="223" y="74"/>
                  </a:lnTo>
                  <a:lnTo>
                    <a:pt x="186" y="37"/>
                  </a:lnTo>
                  <a:lnTo>
                    <a:pt x="149" y="19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758;p33">
              <a:extLst>
                <a:ext uri="{FF2B5EF4-FFF2-40B4-BE49-F238E27FC236}">
                  <a16:creationId xmlns:a16="http://schemas.microsoft.com/office/drawing/2014/main" id="{9EC0F6B3-1721-AFC3-81B8-BE580DB5B271}"/>
                </a:ext>
              </a:extLst>
            </p:cNvPr>
            <p:cNvSpPr/>
            <p:nvPr/>
          </p:nvSpPr>
          <p:spPr>
            <a:xfrm>
              <a:off x="7625480" y="2311018"/>
              <a:ext cx="190419" cy="708513"/>
            </a:xfrm>
            <a:custGeom>
              <a:avLst/>
              <a:gdLst/>
              <a:ahLst/>
              <a:cxnLst/>
              <a:rect l="l" t="t" r="r" b="b"/>
              <a:pathLst>
                <a:path w="4857" h="18072" extrusionOk="0">
                  <a:moveTo>
                    <a:pt x="4745" y="1"/>
                  </a:moveTo>
                  <a:lnTo>
                    <a:pt x="4708" y="19"/>
                  </a:lnTo>
                  <a:lnTo>
                    <a:pt x="4671" y="38"/>
                  </a:lnTo>
                  <a:lnTo>
                    <a:pt x="4652" y="75"/>
                  </a:lnTo>
                  <a:lnTo>
                    <a:pt x="4448" y="557"/>
                  </a:lnTo>
                  <a:lnTo>
                    <a:pt x="3967" y="1836"/>
                  </a:lnTo>
                  <a:lnTo>
                    <a:pt x="3651" y="2725"/>
                  </a:lnTo>
                  <a:lnTo>
                    <a:pt x="3281" y="3745"/>
                  </a:lnTo>
                  <a:lnTo>
                    <a:pt x="2892" y="4912"/>
                  </a:lnTo>
                  <a:lnTo>
                    <a:pt x="2502" y="6173"/>
                  </a:lnTo>
                  <a:lnTo>
                    <a:pt x="2076" y="7526"/>
                  </a:lnTo>
                  <a:lnTo>
                    <a:pt x="1668" y="8953"/>
                  </a:lnTo>
                  <a:lnTo>
                    <a:pt x="1298" y="10417"/>
                  </a:lnTo>
                  <a:lnTo>
                    <a:pt x="927" y="11937"/>
                  </a:lnTo>
                  <a:lnTo>
                    <a:pt x="760" y="12697"/>
                  </a:lnTo>
                  <a:lnTo>
                    <a:pt x="612" y="13457"/>
                  </a:lnTo>
                  <a:lnTo>
                    <a:pt x="464" y="14217"/>
                  </a:lnTo>
                  <a:lnTo>
                    <a:pt x="352" y="14995"/>
                  </a:lnTo>
                  <a:lnTo>
                    <a:pt x="241" y="15736"/>
                  </a:lnTo>
                  <a:lnTo>
                    <a:pt x="148" y="16496"/>
                  </a:lnTo>
                  <a:lnTo>
                    <a:pt x="56" y="17238"/>
                  </a:lnTo>
                  <a:lnTo>
                    <a:pt x="0" y="17961"/>
                  </a:lnTo>
                  <a:lnTo>
                    <a:pt x="19" y="17998"/>
                  </a:lnTo>
                  <a:lnTo>
                    <a:pt x="37" y="18035"/>
                  </a:lnTo>
                  <a:lnTo>
                    <a:pt x="74" y="18072"/>
                  </a:lnTo>
                  <a:lnTo>
                    <a:pt x="167" y="18072"/>
                  </a:lnTo>
                  <a:lnTo>
                    <a:pt x="204" y="18053"/>
                  </a:lnTo>
                  <a:lnTo>
                    <a:pt x="223" y="18016"/>
                  </a:lnTo>
                  <a:lnTo>
                    <a:pt x="223" y="17979"/>
                  </a:lnTo>
                  <a:lnTo>
                    <a:pt x="278" y="17256"/>
                  </a:lnTo>
                  <a:lnTo>
                    <a:pt x="352" y="16515"/>
                  </a:lnTo>
                  <a:lnTo>
                    <a:pt x="464" y="15773"/>
                  </a:lnTo>
                  <a:lnTo>
                    <a:pt x="575" y="15014"/>
                  </a:lnTo>
                  <a:lnTo>
                    <a:pt x="686" y="14254"/>
                  </a:lnTo>
                  <a:lnTo>
                    <a:pt x="834" y="13494"/>
                  </a:lnTo>
                  <a:lnTo>
                    <a:pt x="983" y="12734"/>
                  </a:lnTo>
                  <a:lnTo>
                    <a:pt x="1149" y="11974"/>
                  </a:lnTo>
                  <a:lnTo>
                    <a:pt x="1501" y="10473"/>
                  </a:lnTo>
                  <a:lnTo>
                    <a:pt x="1891" y="8990"/>
                  </a:lnTo>
                  <a:lnTo>
                    <a:pt x="2298" y="7581"/>
                  </a:lnTo>
                  <a:lnTo>
                    <a:pt x="2706" y="6228"/>
                  </a:lnTo>
                  <a:lnTo>
                    <a:pt x="3114" y="4968"/>
                  </a:lnTo>
                  <a:lnTo>
                    <a:pt x="3503" y="3819"/>
                  </a:lnTo>
                  <a:lnTo>
                    <a:pt x="3855" y="2799"/>
                  </a:lnTo>
                  <a:lnTo>
                    <a:pt x="4189" y="1910"/>
                  </a:lnTo>
                  <a:lnTo>
                    <a:pt x="4671" y="631"/>
                  </a:lnTo>
                  <a:lnTo>
                    <a:pt x="4856" y="149"/>
                  </a:lnTo>
                  <a:lnTo>
                    <a:pt x="4856" y="112"/>
                  </a:lnTo>
                  <a:lnTo>
                    <a:pt x="4856" y="75"/>
                  </a:lnTo>
                  <a:lnTo>
                    <a:pt x="4838" y="38"/>
                  </a:lnTo>
                  <a:lnTo>
                    <a:pt x="4801" y="19"/>
                  </a:lnTo>
                  <a:lnTo>
                    <a:pt x="474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759;p33">
              <a:extLst>
                <a:ext uri="{FF2B5EF4-FFF2-40B4-BE49-F238E27FC236}">
                  <a16:creationId xmlns:a16="http://schemas.microsoft.com/office/drawing/2014/main" id="{E34A0C00-06AC-E1DD-6EB7-2B0CF8E85131}"/>
                </a:ext>
              </a:extLst>
            </p:cNvPr>
            <p:cNvSpPr/>
            <p:nvPr/>
          </p:nvSpPr>
          <p:spPr>
            <a:xfrm>
              <a:off x="8100684" y="2308861"/>
              <a:ext cx="191869" cy="723019"/>
            </a:xfrm>
            <a:custGeom>
              <a:avLst/>
              <a:gdLst/>
              <a:ahLst/>
              <a:cxnLst/>
              <a:rect l="l" t="t" r="r" b="b"/>
              <a:pathLst>
                <a:path w="4894" h="18442" extrusionOk="0">
                  <a:moveTo>
                    <a:pt x="112" y="0"/>
                  </a:moveTo>
                  <a:lnTo>
                    <a:pt x="75" y="19"/>
                  </a:lnTo>
                  <a:lnTo>
                    <a:pt x="38" y="37"/>
                  </a:lnTo>
                  <a:lnTo>
                    <a:pt x="1" y="74"/>
                  </a:lnTo>
                  <a:lnTo>
                    <a:pt x="1" y="111"/>
                  </a:lnTo>
                  <a:lnTo>
                    <a:pt x="1" y="148"/>
                  </a:lnTo>
                  <a:lnTo>
                    <a:pt x="186" y="686"/>
                  </a:lnTo>
                  <a:lnTo>
                    <a:pt x="668" y="2057"/>
                  </a:lnTo>
                  <a:lnTo>
                    <a:pt x="1335" y="4115"/>
                  </a:lnTo>
                  <a:lnTo>
                    <a:pt x="1724" y="5357"/>
                  </a:lnTo>
                  <a:lnTo>
                    <a:pt x="2132" y="6672"/>
                  </a:lnTo>
                  <a:lnTo>
                    <a:pt x="2540" y="8100"/>
                  </a:lnTo>
                  <a:lnTo>
                    <a:pt x="2948" y="9564"/>
                  </a:lnTo>
                  <a:lnTo>
                    <a:pt x="3337" y="11065"/>
                  </a:lnTo>
                  <a:lnTo>
                    <a:pt x="3689" y="12585"/>
                  </a:lnTo>
                  <a:lnTo>
                    <a:pt x="4023" y="14086"/>
                  </a:lnTo>
                  <a:lnTo>
                    <a:pt x="4171" y="14828"/>
                  </a:lnTo>
                  <a:lnTo>
                    <a:pt x="4301" y="15569"/>
                  </a:lnTo>
                  <a:lnTo>
                    <a:pt x="4412" y="16292"/>
                  </a:lnTo>
                  <a:lnTo>
                    <a:pt x="4523" y="16996"/>
                  </a:lnTo>
                  <a:lnTo>
                    <a:pt x="4597" y="17682"/>
                  </a:lnTo>
                  <a:lnTo>
                    <a:pt x="4671" y="18349"/>
                  </a:lnTo>
                  <a:lnTo>
                    <a:pt x="4690" y="18386"/>
                  </a:lnTo>
                  <a:lnTo>
                    <a:pt x="4708" y="18423"/>
                  </a:lnTo>
                  <a:lnTo>
                    <a:pt x="4745" y="18442"/>
                  </a:lnTo>
                  <a:lnTo>
                    <a:pt x="4838" y="18442"/>
                  </a:lnTo>
                  <a:lnTo>
                    <a:pt x="4875" y="18405"/>
                  </a:lnTo>
                  <a:lnTo>
                    <a:pt x="4894" y="18368"/>
                  </a:lnTo>
                  <a:lnTo>
                    <a:pt x="4894" y="18331"/>
                  </a:lnTo>
                  <a:lnTo>
                    <a:pt x="4820" y="17663"/>
                  </a:lnTo>
                  <a:lnTo>
                    <a:pt x="4745" y="16978"/>
                  </a:lnTo>
                  <a:lnTo>
                    <a:pt x="4634" y="16255"/>
                  </a:lnTo>
                  <a:lnTo>
                    <a:pt x="4523" y="15532"/>
                  </a:lnTo>
                  <a:lnTo>
                    <a:pt x="4393" y="14809"/>
                  </a:lnTo>
                  <a:lnTo>
                    <a:pt x="4245" y="14049"/>
                  </a:lnTo>
                  <a:lnTo>
                    <a:pt x="3911" y="12548"/>
                  </a:lnTo>
                  <a:lnTo>
                    <a:pt x="3559" y="11010"/>
                  </a:lnTo>
                  <a:lnTo>
                    <a:pt x="3151" y="9508"/>
                  </a:lnTo>
                  <a:lnTo>
                    <a:pt x="2762" y="8044"/>
                  </a:lnTo>
                  <a:lnTo>
                    <a:pt x="2336" y="6617"/>
                  </a:lnTo>
                  <a:lnTo>
                    <a:pt x="1947" y="5282"/>
                  </a:lnTo>
                  <a:lnTo>
                    <a:pt x="1558" y="4059"/>
                  </a:lnTo>
                  <a:lnTo>
                    <a:pt x="872" y="2002"/>
                  </a:lnTo>
                  <a:lnTo>
                    <a:pt x="408" y="612"/>
                  </a:lnTo>
                  <a:lnTo>
                    <a:pt x="205" y="74"/>
                  </a:lnTo>
                  <a:lnTo>
                    <a:pt x="186" y="37"/>
                  </a:lnTo>
                  <a:lnTo>
                    <a:pt x="149" y="19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760;p33">
              <a:extLst>
                <a:ext uri="{FF2B5EF4-FFF2-40B4-BE49-F238E27FC236}">
                  <a16:creationId xmlns:a16="http://schemas.microsoft.com/office/drawing/2014/main" id="{48CEAA5E-4062-A8DA-A05B-37266580237E}"/>
                </a:ext>
              </a:extLst>
            </p:cNvPr>
            <p:cNvSpPr/>
            <p:nvPr/>
          </p:nvSpPr>
          <p:spPr>
            <a:xfrm>
              <a:off x="8026586" y="2316820"/>
              <a:ext cx="111185" cy="498531"/>
            </a:xfrm>
            <a:custGeom>
              <a:avLst/>
              <a:gdLst/>
              <a:ahLst/>
              <a:cxnLst/>
              <a:rect l="l" t="t" r="r" b="b"/>
              <a:pathLst>
                <a:path w="2836" h="12716" extrusionOk="0">
                  <a:moveTo>
                    <a:pt x="74" y="1"/>
                  </a:moveTo>
                  <a:lnTo>
                    <a:pt x="37" y="19"/>
                  </a:lnTo>
                  <a:lnTo>
                    <a:pt x="19" y="57"/>
                  </a:lnTo>
                  <a:lnTo>
                    <a:pt x="0" y="94"/>
                  </a:lnTo>
                  <a:lnTo>
                    <a:pt x="19" y="149"/>
                  </a:lnTo>
                  <a:lnTo>
                    <a:pt x="111" y="446"/>
                  </a:lnTo>
                  <a:lnTo>
                    <a:pt x="352" y="1243"/>
                  </a:lnTo>
                  <a:lnTo>
                    <a:pt x="686" y="2447"/>
                  </a:lnTo>
                  <a:lnTo>
                    <a:pt x="1112" y="4041"/>
                  </a:lnTo>
                  <a:lnTo>
                    <a:pt x="1316" y="4950"/>
                  </a:lnTo>
                  <a:lnTo>
                    <a:pt x="1539" y="5913"/>
                  </a:lnTo>
                  <a:lnTo>
                    <a:pt x="1761" y="6933"/>
                  </a:lnTo>
                  <a:lnTo>
                    <a:pt x="1965" y="8008"/>
                  </a:lnTo>
                  <a:lnTo>
                    <a:pt x="2169" y="9120"/>
                  </a:lnTo>
                  <a:lnTo>
                    <a:pt x="2335" y="10269"/>
                  </a:lnTo>
                  <a:lnTo>
                    <a:pt x="2502" y="11437"/>
                  </a:lnTo>
                  <a:lnTo>
                    <a:pt x="2613" y="12623"/>
                  </a:lnTo>
                  <a:lnTo>
                    <a:pt x="2632" y="12660"/>
                  </a:lnTo>
                  <a:lnTo>
                    <a:pt x="2651" y="12678"/>
                  </a:lnTo>
                  <a:lnTo>
                    <a:pt x="2688" y="12716"/>
                  </a:lnTo>
                  <a:lnTo>
                    <a:pt x="2743" y="12716"/>
                  </a:lnTo>
                  <a:lnTo>
                    <a:pt x="2780" y="12697"/>
                  </a:lnTo>
                  <a:lnTo>
                    <a:pt x="2817" y="12678"/>
                  </a:lnTo>
                  <a:lnTo>
                    <a:pt x="2836" y="12641"/>
                  </a:lnTo>
                  <a:lnTo>
                    <a:pt x="2836" y="12586"/>
                  </a:lnTo>
                  <a:lnTo>
                    <a:pt x="2706" y="11418"/>
                  </a:lnTo>
                  <a:lnTo>
                    <a:pt x="2558" y="10250"/>
                  </a:lnTo>
                  <a:lnTo>
                    <a:pt x="2391" y="9101"/>
                  </a:lnTo>
                  <a:lnTo>
                    <a:pt x="2187" y="7971"/>
                  </a:lnTo>
                  <a:lnTo>
                    <a:pt x="1983" y="6896"/>
                  </a:lnTo>
                  <a:lnTo>
                    <a:pt x="1761" y="5876"/>
                  </a:lnTo>
                  <a:lnTo>
                    <a:pt x="1539" y="4894"/>
                  </a:lnTo>
                  <a:lnTo>
                    <a:pt x="1316" y="3986"/>
                  </a:lnTo>
                  <a:lnTo>
                    <a:pt x="908" y="2392"/>
                  </a:lnTo>
                  <a:lnTo>
                    <a:pt x="556" y="1169"/>
                  </a:lnTo>
                  <a:lnTo>
                    <a:pt x="315" y="372"/>
                  </a:lnTo>
                  <a:lnTo>
                    <a:pt x="223" y="75"/>
                  </a:lnTo>
                  <a:lnTo>
                    <a:pt x="204" y="38"/>
                  </a:lnTo>
                  <a:lnTo>
                    <a:pt x="167" y="1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761;p33">
              <a:extLst>
                <a:ext uri="{FF2B5EF4-FFF2-40B4-BE49-F238E27FC236}">
                  <a16:creationId xmlns:a16="http://schemas.microsoft.com/office/drawing/2014/main" id="{FE5A3890-1B9A-58FF-CF09-2441ECEC19BF}"/>
                </a:ext>
              </a:extLst>
            </p:cNvPr>
            <p:cNvSpPr/>
            <p:nvPr/>
          </p:nvSpPr>
          <p:spPr>
            <a:xfrm>
              <a:off x="7809312" y="2316114"/>
              <a:ext cx="110480" cy="609677"/>
            </a:xfrm>
            <a:custGeom>
              <a:avLst/>
              <a:gdLst/>
              <a:ahLst/>
              <a:cxnLst/>
              <a:rect l="l" t="t" r="r" b="b"/>
              <a:pathLst>
                <a:path w="2818" h="15551" extrusionOk="0">
                  <a:moveTo>
                    <a:pt x="2688" y="0"/>
                  </a:moveTo>
                  <a:lnTo>
                    <a:pt x="2651" y="19"/>
                  </a:lnTo>
                  <a:lnTo>
                    <a:pt x="2614" y="37"/>
                  </a:lnTo>
                  <a:lnTo>
                    <a:pt x="2595" y="93"/>
                  </a:lnTo>
                  <a:lnTo>
                    <a:pt x="2373" y="872"/>
                  </a:lnTo>
                  <a:lnTo>
                    <a:pt x="2169" y="1687"/>
                  </a:lnTo>
                  <a:lnTo>
                    <a:pt x="1965" y="2521"/>
                  </a:lnTo>
                  <a:lnTo>
                    <a:pt x="1761" y="3392"/>
                  </a:lnTo>
                  <a:lnTo>
                    <a:pt x="1576" y="4263"/>
                  </a:lnTo>
                  <a:lnTo>
                    <a:pt x="1390" y="5153"/>
                  </a:lnTo>
                  <a:lnTo>
                    <a:pt x="1224" y="6080"/>
                  </a:lnTo>
                  <a:lnTo>
                    <a:pt x="1057" y="7025"/>
                  </a:lnTo>
                  <a:lnTo>
                    <a:pt x="760" y="8990"/>
                  </a:lnTo>
                  <a:lnTo>
                    <a:pt x="482" y="11028"/>
                  </a:lnTo>
                  <a:lnTo>
                    <a:pt x="223" y="13178"/>
                  </a:lnTo>
                  <a:lnTo>
                    <a:pt x="0" y="15440"/>
                  </a:lnTo>
                  <a:lnTo>
                    <a:pt x="19" y="15477"/>
                  </a:lnTo>
                  <a:lnTo>
                    <a:pt x="37" y="15514"/>
                  </a:lnTo>
                  <a:lnTo>
                    <a:pt x="56" y="15551"/>
                  </a:lnTo>
                  <a:lnTo>
                    <a:pt x="167" y="15551"/>
                  </a:lnTo>
                  <a:lnTo>
                    <a:pt x="186" y="15532"/>
                  </a:lnTo>
                  <a:lnTo>
                    <a:pt x="223" y="15495"/>
                  </a:lnTo>
                  <a:lnTo>
                    <a:pt x="223" y="15458"/>
                  </a:lnTo>
                  <a:lnTo>
                    <a:pt x="445" y="13215"/>
                  </a:lnTo>
                  <a:lnTo>
                    <a:pt x="686" y="11065"/>
                  </a:lnTo>
                  <a:lnTo>
                    <a:pt x="964" y="9027"/>
                  </a:lnTo>
                  <a:lnTo>
                    <a:pt x="1279" y="7062"/>
                  </a:lnTo>
                  <a:lnTo>
                    <a:pt x="1446" y="6117"/>
                  </a:lnTo>
                  <a:lnTo>
                    <a:pt x="1613" y="5209"/>
                  </a:lnTo>
                  <a:lnTo>
                    <a:pt x="1798" y="4319"/>
                  </a:lnTo>
                  <a:lnTo>
                    <a:pt x="1984" y="3429"/>
                  </a:lnTo>
                  <a:lnTo>
                    <a:pt x="2169" y="2577"/>
                  </a:lnTo>
                  <a:lnTo>
                    <a:pt x="2373" y="1743"/>
                  </a:lnTo>
                  <a:lnTo>
                    <a:pt x="2595" y="946"/>
                  </a:lnTo>
                  <a:lnTo>
                    <a:pt x="2818" y="149"/>
                  </a:lnTo>
                  <a:lnTo>
                    <a:pt x="2818" y="112"/>
                  </a:lnTo>
                  <a:lnTo>
                    <a:pt x="2799" y="56"/>
                  </a:lnTo>
                  <a:lnTo>
                    <a:pt x="2781" y="37"/>
                  </a:lnTo>
                  <a:lnTo>
                    <a:pt x="2743" y="19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762;p33">
              <a:extLst>
                <a:ext uri="{FF2B5EF4-FFF2-40B4-BE49-F238E27FC236}">
                  <a16:creationId xmlns:a16="http://schemas.microsoft.com/office/drawing/2014/main" id="{E0158954-419C-D5AA-47C9-5226B545A366}"/>
                </a:ext>
              </a:extLst>
            </p:cNvPr>
            <p:cNvSpPr/>
            <p:nvPr/>
          </p:nvSpPr>
          <p:spPr>
            <a:xfrm>
              <a:off x="7863807" y="2206379"/>
              <a:ext cx="190419" cy="127926"/>
            </a:xfrm>
            <a:custGeom>
              <a:avLst/>
              <a:gdLst/>
              <a:ahLst/>
              <a:cxnLst/>
              <a:rect l="l" t="t" r="r" b="b"/>
              <a:pathLst>
                <a:path w="4857" h="3263" extrusionOk="0">
                  <a:moveTo>
                    <a:pt x="4115" y="668"/>
                  </a:moveTo>
                  <a:lnTo>
                    <a:pt x="3930" y="2577"/>
                  </a:lnTo>
                  <a:lnTo>
                    <a:pt x="1131" y="2503"/>
                  </a:lnTo>
                  <a:lnTo>
                    <a:pt x="797" y="668"/>
                  </a:lnTo>
                  <a:close/>
                  <a:moveTo>
                    <a:pt x="0" y="1"/>
                  </a:moveTo>
                  <a:lnTo>
                    <a:pt x="557" y="3152"/>
                  </a:lnTo>
                  <a:lnTo>
                    <a:pt x="4541" y="3263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763;p33">
              <a:extLst>
                <a:ext uri="{FF2B5EF4-FFF2-40B4-BE49-F238E27FC236}">
                  <a16:creationId xmlns:a16="http://schemas.microsoft.com/office/drawing/2014/main" id="{64AE7A91-F15C-51A9-0F55-B8BFFF03A9FC}"/>
                </a:ext>
              </a:extLst>
            </p:cNvPr>
            <p:cNvSpPr/>
            <p:nvPr/>
          </p:nvSpPr>
          <p:spPr>
            <a:xfrm>
              <a:off x="7935748" y="1627988"/>
              <a:ext cx="39989" cy="39989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519" y="0"/>
                  </a:moveTo>
                  <a:lnTo>
                    <a:pt x="408" y="19"/>
                  </a:lnTo>
                  <a:lnTo>
                    <a:pt x="315" y="56"/>
                  </a:lnTo>
                  <a:lnTo>
                    <a:pt x="241" y="93"/>
                  </a:lnTo>
                  <a:lnTo>
                    <a:pt x="149" y="149"/>
                  </a:lnTo>
                  <a:lnTo>
                    <a:pt x="93" y="223"/>
                  </a:lnTo>
                  <a:lnTo>
                    <a:pt x="56" y="315"/>
                  </a:lnTo>
                  <a:lnTo>
                    <a:pt x="19" y="408"/>
                  </a:lnTo>
                  <a:lnTo>
                    <a:pt x="0" y="519"/>
                  </a:lnTo>
                  <a:lnTo>
                    <a:pt x="19" y="612"/>
                  </a:lnTo>
                  <a:lnTo>
                    <a:pt x="56" y="723"/>
                  </a:lnTo>
                  <a:lnTo>
                    <a:pt x="93" y="797"/>
                  </a:lnTo>
                  <a:lnTo>
                    <a:pt x="149" y="871"/>
                  </a:lnTo>
                  <a:lnTo>
                    <a:pt x="241" y="946"/>
                  </a:lnTo>
                  <a:lnTo>
                    <a:pt x="315" y="983"/>
                  </a:lnTo>
                  <a:lnTo>
                    <a:pt x="408" y="1020"/>
                  </a:lnTo>
                  <a:lnTo>
                    <a:pt x="612" y="1020"/>
                  </a:lnTo>
                  <a:lnTo>
                    <a:pt x="723" y="983"/>
                  </a:lnTo>
                  <a:lnTo>
                    <a:pt x="797" y="946"/>
                  </a:lnTo>
                  <a:lnTo>
                    <a:pt x="871" y="871"/>
                  </a:lnTo>
                  <a:lnTo>
                    <a:pt x="946" y="797"/>
                  </a:lnTo>
                  <a:lnTo>
                    <a:pt x="983" y="723"/>
                  </a:lnTo>
                  <a:lnTo>
                    <a:pt x="1020" y="612"/>
                  </a:lnTo>
                  <a:lnTo>
                    <a:pt x="1020" y="519"/>
                  </a:lnTo>
                  <a:lnTo>
                    <a:pt x="1020" y="408"/>
                  </a:lnTo>
                  <a:lnTo>
                    <a:pt x="983" y="315"/>
                  </a:lnTo>
                  <a:lnTo>
                    <a:pt x="946" y="223"/>
                  </a:lnTo>
                  <a:lnTo>
                    <a:pt x="871" y="149"/>
                  </a:lnTo>
                  <a:lnTo>
                    <a:pt x="797" y="93"/>
                  </a:lnTo>
                  <a:lnTo>
                    <a:pt x="723" y="56"/>
                  </a:lnTo>
                  <a:lnTo>
                    <a:pt x="612" y="19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764;p33">
              <a:extLst>
                <a:ext uri="{FF2B5EF4-FFF2-40B4-BE49-F238E27FC236}">
                  <a16:creationId xmlns:a16="http://schemas.microsoft.com/office/drawing/2014/main" id="{530B0C96-7955-A7A1-9F12-D6983BC7470D}"/>
                </a:ext>
              </a:extLst>
            </p:cNvPr>
            <p:cNvSpPr/>
            <p:nvPr/>
          </p:nvSpPr>
          <p:spPr>
            <a:xfrm>
              <a:off x="7971346" y="1621441"/>
              <a:ext cx="39989" cy="39989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408" y="1"/>
                  </a:moveTo>
                  <a:lnTo>
                    <a:pt x="316" y="38"/>
                  </a:lnTo>
                  <a:lnTo>
                    <a:pt x="223" y="93"/>
                  </a:lnTo>
                  <a:lnTo>
                    <a:pt x="149" y="149"/>
                  </a:lnTo>
                  <a:lnTo>
                    <a:pt x="93" y="223"/>
                  </a:lnTo>
                  <a:lnTo>
                    <a:pt x="38" y="316"/>
                  </a:lnTo>
                  <a:lnTo>
                    <a:pt x="19" y="408"/>
                  </a:lnTo>
                  <a:lnTo>
                    <a:pt x="1" y="501"/>
                  </a:lnTo>
                  <a:lnTo>
                    <a:pt x="19" y="612"/>
                  </a:lnTo>
                  <a:lnTo>
                    <a:pt x="38" y="705"/>
                  </a:lnTo>
                  <a:lnTo>
                    <a:pt x="93" y="797"/>
                  </a:lnTo>
                  <a:lnTo>
                    <a:pt x="149" y="872"/>
                  </a:lnTo>
                  <a:lnTo>
                    <a:pt x="223" y="927"/>
                  </a:lnTo>
                  <a:lnTo>
                    <a:pt x="316" y="983"/>
                  </a:lnTo>
                  <a:lnTo>
                    <a:pt x="408" y="1001"/>
                  </a:lnTo>
                  <a:lnTo>
                    <a:pt x="520" y="1020"/>
                  </a:lnTo>
                  <a:lnTo>
                    <a:pt x="612" y="1001"/>
                  </a:lnTo>
                  <a:lnTo>
                    <a:pt x="705" y="983"/>
                  </a:lnTo>
                  <a:lnTo>
                    <a:pt x="798" y="927"/>
                  </a:lnTo>
                  <a:lnTo>
                    <a:pt x="872" y="872"/>
                  </a:lnTo>
                  <a:lnTo>
                    <a:pt x="927" y="797"/>
                  </a:lnTo>
                  <a:lnTo>
                    <a:pt x="983" y="705"/>
                  </a:lnTo>
                  <a:lnTo>
                    <a:pt x="1001" y="612"/>
                  </a:lnTo>
                  <a:lnTo>
                    <a:pt x="1020" y="501"/>
                  </a:lnTo>
                  <a:lnTo>
                    <a:pt x="1001" y="408"/>
                  </a:lnTo>
                  <a:lnTo>
                    <a:pt x="983" y="316"/>
                  </a:lnTo>
                  <a:lnTo>
                    <a:pt x="927" y="223"/>
                  </a:lnTo>
                  <a:lnTo>
                    <a:pt x="872" y="149"/>
                  </a:lnTo>
                  <a:lnTo>
                    <a:pt x="798" y="93"/>
                  </a:lnTo>
                  <a:lnTo>
                    <a:pt x="705" y="38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765;p33">
              <a:extLst>
                <a:ext uri="{FF2B5EF4-FFF2-40B4-BE49-F238E27FC236}">
                  <a16:creationId xmlns:a16="http://schemas.microsoft.com/office/drawing/2014/main" id="{8CCDA452-E584-7906-07A6-2227A2B1FEE1}"/>
                </a:ext>
              </a:extLst>
            </p:cNvPr>
            <p:cNvSpPr/>
            <p:nvPr/>
          </p:nvSpPr>
          <p:spPr>
            <a:xfrm>
              <a:off x="7901601" y="1621441"/>
              <a:ext cx="39989" cy="39989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408" y="1"/>
                  </a:moveTo>
                  <a:lnTo>
                    <a:pt x="315" y="38"/>
                  </a:lnTo>
                  <a:lnTo>
                    <a:pt x="223" y="93"/>
                  </a:lnTo>
                  <a:lnTo>
                    <a:pt x="149" y="149"/>
                  </a:lnTo>
                  <a:lnTo>
                    <a:pt x="93" y="223"/>
                  </a:lnTo>
                  <a:lnTo>
                    <a:pt x="56" y="316"/>
                  </a:lnTo>
                  <a:lnTo>
                    <a:pt x="19" y="408"/>
                  </a:lnTo>
                  <a:lnTo>
                    <a:pt x="0" y="501"/>
                  </a:lnTo>
                  <a:lnTo>
                    <a:pt x="19" y="612"/>
                  </a:lnTo>
                  <a:lnTo>
                    <a:pt x="56" y="705"/>
                  </a:lnTo>
                  <a:lnTo>
                    <a:pt x="93" y="797"/>
                  </a:lnTo>
                  <a:lnTo>
                    <a:pt x="149" y="872"/>
                  </a:lnTo>
                  <a:lnTo>
                    <a:pt x="223" y="927"/>
                  </a:lnTo>
                  <a:lnTo>
                    <a:pt x="315" y="983"/>
                  </a:lnTo>
                  <a:lnTo>
                    <a:pt x="408" y="1001"/>
                  </a:lnTo>
                  <a:lnTo>
                    <a:pt x="519" y="1020"/>
                  </a:lnTo>
                  <a:lnTo>
                    <a:pt x="612" y="1001"/>
                  </a:lnTo>
                  <a:lnTo>
                    <a:pt x="723" y="983"/>
                  </a:lnTo>
                  <a:lnTo>
                    <a:pt x="797" y="927"/>
                  </a:lnTo>
                  <a:lnTo>
                    <a:pt x="871" y="872"/>
                  </a:lnTo>
                  <a:lnTo>
                    <a:pt x="946" y="797"/>
                  </a:lnTo>
                  <a:lnTo>
                    <a:pt x="983" y="705"/>
                  </a:lnTo>
                  <a:lnTo>
                    <a:pt x="1020" y="612"/>
                  </a:lnTo>
                  <a:lnTo>
                    <a:pt x="1020" y="501"/>
                  </a:lnTo>
                  <a:lnTo>
                    <a:pt x="1020" y="408"/>
                  </a:lnTo>
                  <a:lnTo>
                    <a:pt x="983" y="316"/>
                  </a:lnTo>
                  <a:lnTo>
                    <a:pt x="946" y="223"/>
                  </a:lnTo>
                  <a:lnTo>
                    <a:pt x="871" y="149"/>
                  </a:lnTo>
                  <a:lnTo>
                    <a:pt x="797" y="93"/>
                  </a:lnTo>
                  <a:lnTo>
                    <a:pt x="723" y="38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766;p33">
              <a:extLst>
                <a:ext uri="{FF2B5EF4-FFF2-40B4-BE49-F238E27FC236}">
                  <a16:creationId xmlns:a16="http://schemas.microsoft.com/office/drawing/2014/main" id="{5B77AD48-212B-A071-12D9-B56B7F6B3CEF}"/>
                </a:ext>
              </a:extLst>
            </p:cNvPr>
            <p:cNvSpPr/>
            <p:nvPr/>
          </p:nvSpPr>
          <p:spPr>
            <a:xfrm>
              <a:off x="7870354" y="1610542"/>
              <a:ext cx="39989" cy="39989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408" y="0"/>
                  </a:moveTo>
                  <a:lnTo>
                    <a:pt x="315" y="38"/>
                  </a:lnTo>
                  <a:lnTo>
                    <a:pt x="223" y="75"/>
                  </a:lnTo>
                  <a:lnTo>
                    <a:pt x="149" y="149"/>
                  </a:lnTo>
                  <a:lnTo>
                    <a:pt x="93" y="223"/>
                  </a:lnTo>
                  <a:lnTo>
                    <a:pt x="37" y="297"/>
                  </a:lnTo>
                  <a:lnTo>
                    <a:pt x="19" y="390"/>
                  </a:lnTo>
                  <a:lnTo>
                    <a:pt x="0" y="501"/>
                  </a:lnTo>
                  <a:lnTo>
                    <a:pt x="19" y="612"/>
                  </a:lnTo>
                  <a:lnTo>
                    <a:pt x="37" y="705"/>
                  </a:lnTo>
                  <a:lnTo>
                    <a:pt x="93" y="779"/>
                  </a:lnTo>
                  <a:lnTo>
                    <a:pt x="149" y="853"/>
                  </a:lnTo>
                  <a:lnTo>
                    <a:pt x="223" y="927"/>
                  </a:lnTo>
                  <a:lnTo>
                    <a:pt x="315" y="964"/>
                  </a:lnTo>
                  <a:lnTo>
                    <a:pt x="408" y="1001"/>
                  </a:lnTo>
                  <a:lnTo>
                    <a:pt x="501" y="1020"/>
                  </a:lnTo>
                  <a:lnTo>
                    <a:pt x="612" y="1001"/>
                  </a:lnTo>
                  <a:lnTo>
                    <a:pt x="705" y="964"/>
                  </a:lnTo>
                  <a:lnTo>
                    <a:pt x="797" y="927"/>
                  </a:lnTo>
                  <a:lnTo>
                    <a:pt x="871" y="853"/>
                  </a:lnTo>
                  <a:lnTo>
                    <a:pt x="927" y="779"/>
                  </a:lnTo>
                  <a:lnTo>
                    <a:pt x="983" y="705"/>
                  </a:lnTo>
                  <a:lnTo>
                    <a:pt x="1001" y="612"/>
                  </a:lnTo>
                  <a:lnTo>
                    <a:pt x="1020" y="501"/>
                  </a:lnTo>
                  <a:lnTo>
                    <a:pt x="1001" y="390"/>
                  </a:lnTo>
                  <a:lnTo>
                    <a:pt x="983" y="297"/>
                  </a:lnTo>
                  <a:lnTo>
                    <a:pt x="927" y="223"/>
                  </a:lnTo>
                  <a:lnTo>
                    <a:pt x="871" y="149"/>
                  </a:lnTo>
                  <a:lnTo>
                    <a:pt x="797" y="75"/>
                  </a:lnTo>
                  <a:lnTo>
                    <a:pt x="705" y="38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767;p33">
              <a:extLst>
                <a:ext uri="{FF2B5EF4-FFF2-40B4-BE49-F238E27FC236}">
                  <a16:creationId xmlns:a16="http://schemas.microsoft.com/office/drawing/2014/main" id="{9527E47F-106A-82D8-1876-83CB9591CD4C}"/>
                </a:ext>
              </a:extLst>
            </p:cNvPr>
            <p:cNvSpPr/>
            <p:nvPr/>
          </p:nvSpPr>
          <p:spPr>
            <a:xfrm>
              <a:off x="7840558" y="1592390"/>
              <a:ext cx="39989" cy="39989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501" y="0"/>
                  </a:moveTo>
                  <a:lnTo>
                    <a:pt x="408" y="19"/>
                  </a:lnTo>
                  <a:lnTo>
                    <a:pt x="315" y="37"/>
                  </a:lnTo>
                  <a:lnTo>
                    <a:pt x="223" y="93"/>
                  </a:lnTo>
                  <a:lnTo>
                    <a:pt x="149" y="148"/>
                  </a:lnTo>
                  <a:lnTo>
                    <a:pt x="75" y="223"/>
                  </a:lnTo>
                  <a:lnTo>
                    <a:pt x="37" y="315"/>
                  </a:lnTo>
                  <a:lnTo>
                    <a:pt x="0" y="408"/>
                  </a:lnTo>
                  <a:lnTo>
                    <a:pt x="0" y="519"/>
                  </a:lnTo>
                  <a:lnTo>
                    <a:pt x="0" y="612"/>
                  </a:lnTo>
                  <a:lnTo>
                    <a:pt x="37" y="704"/>
                  </a:lnTo>
                  <a:lnTo>
                    <a:pt x="75" y="797"/>
                  </a:lnTo>
                  <a:lnTo>
                    <a:pt x="149" y="871"/>
                  </a:lnTo>
                  <a:lnTo>
                    <a:pt x="223" y="927"/>
                  </a:lnTo>
                  <a:lnTo>
                    <a:pt x="315" y="982"/>
                  </a:lnTo>
                  <a:lnTo>
                    <a:pt x="408" y="1020"/>
                  </a:lnTo>
                  <a:lnTo>
                    <a:pt x="612" y="1020"/>
                  </a:lnTo>
                  <a:lnTo>
                    <a:pt x="705" y="982"/>
                  </a:lnTo>
                  <a:lnTo>
                    <a:pt x="797" y="927"/>
                  </a:lnTo>
                  <a:lnTo>
                    <a:pt x="871" y="871"/>
                  </a:lnTo>
                  <a:lnTo>
                    <a:pt x="927" y="797"/>
                  </a:lnTo>
                  <a:lnTo>
                    <a:pt x="983" y="704"/>
                  </a:lnTo>
                  <a:lnTo>
                    <a:pt x="1001" y="612"/>
                  </a:lnTo>
                  <a:lnTo>
                    <a:pt x="1020" y="519"/>
                  </a:lnTo>
                  <a:lnTo>
                    <a:pt x="1001" y="408"/>
                  </a:lnTo>
                  <a:lnTo>
                    <a:pt x="983" y="315"/>
                  </a:lnTo>
                  <a:lnTo>
                    <a:pt x="927" y="223"/>
                  </a:lnTo>
                  <a:lnTo>
                    <a:pt x="871" y="148"/>
                  </a:lnTo>
                  <a:lnTo>
                    <a:pt x="797" y="93"/>
                  </a:lnTo>
                  <a:lnTo>
                    <a:pt x="705" y="37"/>
                  </a:lnTo>
                  <a:lnTo>
                    <a:pt x="612" y="19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768;p33">
              <a:extLst>
                <a:ext uri="{FF2B5EF4-FFF2-40B4-BE49-F238E27FC236}">
                  <a16:creationId xmlns:a16="http://schemas.microsoft.com/office/drawing/2014/main" id="{A6393BED-57B0-F648-EF56-0BF25D4C20E4}"/>
                </a:ext>
              </a:extLst>
            </p:cNvPr>
            <p:cNvSpPr/>
            <p:nvPr/>
          </p:nvSpPr>
          <p:spPr>
            <a:xfrm>
              <a:off x="8005494" y="1608346"/>
              <a:ext cx="40028" cy="40028"/>
            </a:xfrm>
            <a:custGeom>
              <a:avLst/>
              <a:gdLst/>
              <a:ahLst/>
              <a:cxnLst/>
              <a:rect l="l" t="t" r="r" b="b"/>
              <a:pathLst>
                <a:path w="1021" h="1021" extrusionOk="0">
                  <a:moveTo>
                    <a:pt x="408" y="1"/>
                  </a:moveTo>
                  <a:lnTo>
                    <a:pt x="297" y="38"/>
                  </a:lnTo>
                  <a:lnTo>
                    <a:pt x="223" y="94"/>
                  </a:lnTo>
                  <a:lnTo>
                    <a:pt x="149" y="149"/>
                  </a:lnTo>
                  <a:lnTo>
                    <a:pt x="75" y="223"/>
                  </a:lnTo>
                  <a:lnTo>
                    <a:pt x="38" y="316"/>
                  </a:lnTo>
                  <a:lnTo>
                    <a:pt x="1" y="409"/>
                  </a:lnTo>
                  <a:lnTo>
                    <a:pt x="1" y="501"/>
                  </a:lnTo>
                  <a:lnTo>
                    <a:pt x="1" y="613"/>
                  </a:lnTo>
                  <a:lnTo>
                    <a:pt x="38" y="705"/>
                  </a:lnTo>
                  <a:lnTo>
                    <a:pt x="75" y="798"/>
                  </a:lnTo>
                  <a:lnTo>
                    <a:pt x="149" y="872"/>
                  </a:lnTo>
                  <a:lnTo>
                    <a:pt x="223" y="928"/>
                  </a:lnTo>
                  <a:lnTo>
                    <a:pt x="297" y="983"/>
                  </a:lnTo>
                  <a:lnTo>
                    <a:pt x="408" y="1002"/>
                  </a:lnTo>
                  <a:lnTo>
                    <a:pt x="501" y="1020"/>
                  </a:lnTo>
                  <a:lnTo>
                    <a:pt x="612" y="1002"/>
                  </a:lnTo>
                  <a:lnTo>
                    <a:pt x="705" y="983"/>
                  </a:lnTo>
                  <a:lnTo>
                    <a:pt x="779" y="928"/>
                  </a:lnTo>
                  <a:lnTo>
                    <a:pt x="872" y="872"/>
                  </a:lnTo>
                  <a:lnTo>
                    <a:pt x="927" y="798"/>
                  </a:lnTo>
                  <a:lnTo>
                    <a:pt x="964" y="705"/>
                  </a:lnTo>
                  <a:lnTo>
                    <a:pt x="1002" y="613"/>
                  </a:lnTo>
                  <a:lnTo>
                    <a:pt x="1020" y="501"/>
                  </a:lnTo>
                  <a:lnTo>
                    <a:pt x="1002" y="409"/>
                  </a:lnTo>
                  <a:lnTo>
                    <a:pt x="964" y="316"/>
                  </a:lnTo>
                  <a:lnTo>
                    <a:pt x="927" y="223"/>
                  </a:lnTo>
                  <a:lnTo>
                    <a:pt x="872" y="149"/>
                  </a:lnTo>
                  <a:lnTo>
                    <a:pt x="779" y="94"/>
                  </a:lnTo>
                  <a:lnTo>
                    <a:pt x="705" y="38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769;p33">
              <a:extLst>
                <a:ext uri="{FF2B5EF4-FFF2-40B4-BE49-F238E27FC236}">
                  <a16:creationId xmlns:a16="http://schemas.microsoft.com/office/drawing/2014/main" id="{E3EB18F6-5C31-F3BF-DA23-88934B3DDD46}"/>
                </a:ext>
              </a:extLst>
            </p:cNvPr>
            <p:cNvSpPr/>
            <p:nvPr/>
          </p:nvSpPr>
          <p:spPr>
            <a:xfrm>
              <a:off x="8034584" y="1590194"/>
              <a:ext cx="39989" cy="39989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519" y="1"/>
                  </a:moveTo>
                  <a:lnTo>
                    <a:pt x="408" y="19"/>
                  </a:lnTo>
                  <a:lnTo>
                    <a:pt x="315" y="38"/>
                  </a:lnTo>
                  <a:lnTo>
                    <a:pt x="241" y="93"/>
                  </a:lnTo>
                  <a:lnTo>
                    <a:pt x="148" y="149"/>
                  </a:lnTo>
                  <a:lnTo>
                    <a:pt x="93" y="223"/>
                  </a:lnTo>
                  <a:lnTo>
                    <a:pt x="56" y="316"/>
                  </a:lnTo>
                  <a:lnTo>
                    <a:pt x="19" y="408"/>
                  </a:lnTo>
                  <a:lnTo>
                    <a:pt x="0" y="519"/>
                  </a:lnTo>
                  <a:lnTo>
                    <a:pt x="19" y="612"/>
                  </a:lnTo>
                  <a:lnTo>
                    <a:pt x="56" y="705"/>
                  </a:lnTo>
                  <a:lnTo>
                    <a:pt x="93" y="798"/>
                  </a:lnTo>
                  <a:lnTo>
                    <a:pt x="148" y="872"/>
                  </a:lnTo>
                  <a:lnTo>
                    <a:pt x="241" y="927"/>
                  </a:lnTo>
                  <a:lnTo>
                    <a:pt x="315" y="983"/>
                  </a:lnTo>
                  <a:lnTo>
                    <a:pt x="408" y="1001"/>
                  </a:lnTo>
                  <a:lnTo>
                    <a:pt x="519" y="1020"/>
                  </a:lnTo>
                  <a:lnTo>
                    <a:pt x="612" y="1001"/>
                  </a:lnTo>
                  <a:lnTo>
                    <a:pt x="723" y="983"/>
                  </a:lnTo>
                  <a:lnTo>
                    <a:pt x="797" y="927"/>
                  </a:lnTo>
                  <a:lnTo>
                    <a:pt x="871" y="872"/>
                  </a:lnTo>
                  <a:lnTo>
                    <a:pt x="945" y="798"/>
                  </a:lnTo>
                  <a:lnTo>
                    <a:pt x="982" y="705"/>
                  </a:lnTo>
                  <a:lnTo>
                    <a:pt x="1019" y="612"/>
                  </a:lnTo>
                  <a:lnTo>
                    <a:pt x="1019" y="519"/>
                  </a:lnTo>
                  <a:lnTo>
                    <a:pt x="1019" y="408"/>
                  </a:lnTo>
                  <a:lnTo>
                    <a:pt x="982" y="316"/>
                  </a:lnTo>
                  <a:lnTo>
                    <a:pt x="945" y="223"/>
                  </a:lnTo>
                  <a:lnTo>
                    <a:pt x="871" y="149"/>
                  </a:lnTo>
                  <a:lnTo>
                    <a:pt x="797" y="93"/>
                  </a:lnTo>
                  <a:lnTo>
                    <a:pt x="723" y="38"/>
                  </a:lnTo>
                  <a:lnTo>
                    <a:pt x="612" y="19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770;p33">
              <a:extLst>
                <a:ext uri="{FF2B5EF4-FFF2-40B4-BE49-F238E27FC236}">
                  <a16:creationId xmlns:a16="http://schemas.microsoft.com/office/drawing/2014/main" id="{8A686B1E-5F0B-2DA9-C503-B9FFE7167961}"/>
                </a:ext>
              </a:extLst>
            </p:cNvPr>
            <p:cNvSpPr/>
            <p:nvPr/>
          </p:nvSpPr>
          <p:spPr>
            <a:xfrm>
              <a:off x="8351399" y="1237781"/>
              <a:ext cx="265261" cy="435999"/>
            </a:xfrm>
            <a:custGeom>
              <a:avLst/>
              <a:gdLst/>
              <a:ahLst/>
              <a:cxnLst/>
              <a:rect l="l" t="t" r="r" b="b"/>
              <a:pathLst>
                <a:path w="6766" h="11121" extrusionOk="0">
                  <a:moveTo>
                    <a:pt x="3744" y="0"/>
                  </a:moveTo>
                  <a:lnTo>
                    <a:pt x="3707" y="37"/>
                  </a:lnTo>
                  <a:lnTo>
                    <a:pt x="3670" y="112"/>
                  </a:lnTo>
                  <a:lnTo>
                    <a:pt x="3633" y="186"/>
                  </a:lnTo>
                  <a:lnTo>
                    <a:pt x="3577" y="408"/>
                  </a:lnTo>
                  <a:lnTo>
                    <a:pt x="3559" y="686"/>
                  </a:lnTo>
                  <a:lnTo>
                    <a:pt x="3559" y="1020"/>
                  </a:lnTo>
                  <a:lnTo>
                    <a:pt x="3559" y="1390"/>
                  </a:lnTo>
                  <a:lnTo>
                    <a:pt x="3614" y="2187"/>
                  </a:lnTo>
                  <a:lnTo>
                    <a:pt x="3688" y="3003"/>
                  </a:lnTo>
                  <a:lnTo>
                    <a:pt x="3762" y="3707"/>
                  </a:lnTo>
                  <a:lnTo>
                    <a:pt x="3800" y="4208"/>
                  </a:lnTo>
                  <a:lnTo>
                    <a:pt x="3800" y="4356"/>
                  </a:lnTo>
                  <a:lnTo>
                    <a:pt x="3800" y="4393"/>
                  </a:lnTo>
                  <a:lnTo>
                    <a:pt x="3651" y="4245"/>
                  </a:lnTo>
                  <a:lnTo>
                    <a:pt x="3503" y="4096"/>
                  </a:lnTo>
                  <a:lnTo>
                    <a:pt x="3281" y="3930"/>
                  </a:lnTo>
                  <a:lnTo>
                    <a:pt x="3058" y="3763"/>
                  </a:lnTo>
                  <a:lnTo>
                    <a:pt x="2928" y="3689"/>
                  </a:lnTo>
                  <a:lnTo>
                    <a:pt x="2799" y="3615"/>
                  </a:lnTo>
                  <a:lnTo>
                    <a:pt x="2650" y="3577"/>
                  </a:lnTo>
                  <a:lnTo>
                    <a:pt x="2521" y="3540"/>
                  </a:lnTo>
                  <a:lnTo>
                    <a:pt x="2391" y="3522"/>
                  </a:lnTo>
                  <a:lnTo>
                    <a:pt x="2243" y="3522"/>
                  </a:lnTo>
                  <a:lnTo>
                    <a:pt x="2020" y="3577"/>
                  </a:lnTo>
                  <a:lnTo>
                    <a:pt x="1724" y="3670"/>
                  </a:lnTo>
                  <a:lnTo>
                    <a:pt x="1409" y="3800"/>
                  </a:lnTo>
                  <a:lnTo>
                    <a:pt x="1094" y="3948"/>
                  </a:lnTo>
                  <a:lnTo>
                    <a:pt x="816" y="4115"/>
                  </a:lnTo>
                  <a:lnTo>
                    <a:pt x="704" y="4189"/>
                  </a:lnTo>
                  <a:lnTo>
                    <a:pt x="612" y="4282"/>
                  </a:lnTo>
                  <a:lnTo>
                    <a:pt x="537" y="4374"/>
                  </a:lnTo>
                  <a:lnTo>
                    <a:pt x="482" y="4449"/>
                  </a:lnTo>
                  <a:lnTo>
                    <a:pt x="482" y="4523"/>
                  </a:lnTo>
                  <a:lnTo>
                    <a:pt x="500" y="4615"/>
                  </a:lnTo>
                  <a:lnTo>
                    <a:pt x="556" y="4671"/>
                  </a:lnTo>
                  <a:lnTo>
                    <a:pt x="649" y="4708"/>
                  </a:lnTo>
                  <a:lnTo>
                    <a:pt x="760" y="4745"/>
                  </a:lnTo>
                  <a:lnTo>
                    <a:pt x="890" y="4764"/>
                  </a:lnTo>
                  <a:lnTo>
                    <a:pt x="1205" y="4745"/>
                  </a:lnTo>
                  <a:lnTo>
                    <a:pt x="1538" y="4690"/>
                  </a:lnTo>
                  <a:lnTo>
                    <a:pt x="1853" y="4634"/>
                  </a:lnTo>
                  <a:lnTo>
                    <a:pt x="2131" y="4560"/>
                  </a:lnTo>
                  <a:lnTo>
                    <a:pt x="2391" y="4486"/>
                  </a:lnTo>
                  <a:lnTo>
                    <a:pt x="2706" y="4875"/>
                  </a:lnTo>
                  <a:lnTo>
                    <a:pt x="2928" y="5171"/>
                  </a:lnTo>
                  <a:lnTo>
                    <a:pt x="3003" y="5301"/>
                  </a:lnTo>
                  <a:lnTo>
                    <a:pt x="3040" y="5394"/>
                  </a:lnTo>
                  <a:lnTo>
                    <a:pt x="3095" y="5598"/>
                  </a:lnTo>
                  <a:lnTo>
                    <a:pt x="3132" y="5894"/>
                  </a:lnTo>
                  <a:lnTo>
                    <a:pt x="3151" y="6061"/>
                  </a:lnTo>
                  <a:lnTo>
                    <a:pt x="3151" y="6209"/>
                  </a:lnTo>
                  <a:lnTo>
                    <a:pt x="3114" y="6358"/>
                  </a:lnTo>
                  <a:lnTo>
                    <a:pt x="3077" y="6469"/>
                  </a:lnTo>
                  <a:lnTo>
                    <a:pt x="3003" y="6562"/>
                  </a:lnTo>
                  <a:lnTo>
                    <a:pt x="2873" y="6673"/>
                  </a:lnTo>
                  <a:lnTo>
                    <a:pt x="2706" y="6765"/>
                  </a:lnTo>
                  <a:lnTo>
                    <a:pt x="2521" y="6877"/>
                  </a:lnTo>
                  <a:lnTo>
                    <a:pt x="2335" y="6951"/>
                  </a:lnTo>
                  <a:lnTo>
                    <a:pt x="2150" y="7006"/>
                  </a:lnTo>
                  <a:lnTo>
                    <a:pt x="1965" y="7025"/>
                  </a:lnTo>
                  <a:lnTo>
                    <a:pt x="1891" y="7025"/>
                  </a:lnTo>
                  <a:lnTo>
                    <a:pt x="1835" y="7006"/>
                  </a:lnTo>
                  <a:lnTo>
                    <a:pt x="1779" y="6969"/>
                  </a:lnTo>
                  <a:lnTo>
                    <a:pt x="1705" y="6914"/>
                  </a:lnTo>
                  <a:lnTo>
                    <a:pt x="1594" y="6747"/>
                  </a:lnTo>
                  <a:lnTo>
                    <a:pt x="1464" y="6543"/>
                  </a:lnTo>
                  <a:lnTo>
                    <a:pt x="1353" y="6321"/>
                  </a:lnTo>
                  <a:lnTo>
                    <a:pt x="1168" y="5913"/>
                  </a:lnTo>
                  <a:lnTo>
                    <a:pt x="1094" y="5727"/>
                  </a:lnTo>
                  <a:lnTo>
                    <a:pt x="1001" y="5542"/>
                  </a:lnTo>
                  <a:lnTo>
                    <a:pt x="908" y="5357"/>
                  </a:lnTo>
                  <a:lnTo>
                    <a:pt x="797" y="5134"/>
                  </a:lnTo>
                  <a:lnTo>
                    <a:pt x="649" y="4949"/>
                  </a:lnTo>
                  <a:lnTo>
                    <a:pt x="500" y="4782"/>
                  </a:lnTo>
                  <a:lnTo>
                    <a:pt x="426" y="4727"/>
                  </a:lnTo>
                  <a:lnTo>
                    <a:pt x="352" y="4690"/>
                  </a:lnTo>
                  <a:lnTo>
                    <a:pt x="278" y="4671"/>
                  </a:lnTo>
                  <a:lnTo>
                    <a:pt x="204" y="4690"/>
                  </a:lnTo>
                  <a:lnTo>
                    <a:pt x="148" y="4727"/>
                  </a:lnTo>
                  <a:lnTo>
                    <a:pt x="93" y="4801"/>
                  </a:lnTo>
                  <a:lnTo>
                    <a:pt x="56" y="4875"/>
                  </a:lnTo>
                  <a:lnTo>
                    <a:pt x="19" y="4968"/>
                  </a:lnTo>
                  <a:lnTo>
                    <a:pt x="0" y="5171"/>
                  </a:lnTo>
                  <a:lnTo>
                    <a:pt x="0" y="5412"/>
                  </a:lnTo>
                  <a:lnTo>
                    <a:pt x="19" y="5653"/>
                  </a:lnTo>
                  <a:lnTo>
                    <a:pt x="37" y="5876"/>
                  </a:lnTo>
                  <a:lnTo>
                    <a:pt x="111" y="6191"/>
                  </a:lnTo>
                  <a:lnTo>
                    <a:pt x="241" y="6617"/>
                  </a:lnTo>
                  <a:lnTo>
                    <a:pt x="408" y="7025"/>
                  </a:lnTo>
                  <a:lnTo>
                    <a:pt x="556" y="7396"/>
                  </a:lnTo>
                  <a:lnTo>
                    <a:pt x="704" y="7766"/>
                  </a:lnTo>
                  <a:lnTo>
                    <a:pt x="1019" y="8396"/>
                  </a:lnTo>
                  <a:lnTo>
                    <a:pt x="1316" y="8934"/>
                  </a:lnTo>
                  <a:lnTo>
                    <a:pt x="1575" y="9360"/>
                  </a:lnTo>
                  <a:lnTo>
                    <a:pt x="1779" y="9675"/>
                  </a:lnTo>
                  <a:lnTo>
                    <a:pt x="1965" y="9935"/>
                  </a:lnTo>
                  <a:lnTo>
                    <a:pt x="2020" y="11121"/>
                  </a:lnTo>
                  <a:lnTo>
                    <a:pt x="4782" y="11121"/>
                  </a:lnTo>
                  <a:lnTo>
                    <a:pt x="5356" y="6710"/>
                  </a:lnTo>
                  <a:lnTo>
                    <a:pt x="6135" y="5690"/>
                  </a:lnTo>
                  <a:lnTo>
                    <a:pt x="6265" y="5357"/>
                  </a:lnTo>
                  <a:lnTo>
                    <a:pt x="6524" y="4597"/>
                  </a:lnTo>
                  <a:lnTo>
                    <a:pt x="6635" y="4171"/>
                  </a:lnTo>
                  <a:lnTo>
                    <a:pt x="6728" y="3800"/>
                  </a:lnTo>
                  <a:lnTo>
                    <a:pt x="6746" y="3652"/>
                  </a:lnTo>
                  <a:lnTo>
                    <a:pt x="6765" y="3522"/>
                  </a:lnTo>
                  <a:lnTo>
                    <a:pt x="6746" y="3411"/>
                  </a:lnTo>
                  <a:lnTo>
                    <a:pt x="6709" y="3355"/>
                  </a:lnTo>
                  <a:lnTo>
                    <a:pt x="6635" y="3318"/>
                  </a:lnTo>
                  <a:lnTo>
                    <a:pt x="6543" y="3299"/>
                  </a:lnTo>
                  <a:lnTo>
                    <a:pt x="6468" y="3337"/>
                  </a:lnTo>
                  <a:lnTo>
                    <a:pt x="6376" y="3374"/>
                  </a:lnTo>
                  <a:lnTo>
                    <a:pt x="6302" y="3466"/>
                  </a:lnTo>
                  <a:lnTo>
                    <a:pt x="6228" y="3559"/>
                  </a:lnTo>
                  <a:lnTo>
                    <a:pt x="6079" y="3818"/>
                  </a:lnTo>
                  <a:lnTo>
                    <a:pt x="5783" y="4393"/>
                  </a:lnTo>
                  <a:lnTo>
                    <a:pt x="5653" y="4652"/>
                  </a:lnTo>
                  <a:lnTo>
                    <a:pt x="5505" y="4875"/>
                  </a:lnTo>
                  <a:lnTo>
                    <a:pt x="5560" y="4245"/>
                  </a:lnTo>
                  <a:lnTo>
                    <a:pt x="5597" y="3596"/>
                  </a:lnTo>
                  <a:lnTo>
                    <a:pt x="5634" y="2836"/>
                  </a:lnTo>
                  <a:lnTo>
                    <a:pt x="5634" y="2095"/>
                  </a:lnTo>
                  <a:lnTo>
                    <a:pt x="5634" y="1743"/>
                  </a:lnTo>
                  <a:lnTo>
                    <a:pt x="5616" y="1427"/>
                  </a:lnTo>
                  <a:lnTo>
                    <a:pt x="5579" y="1168"/>
                  </a:lnTo>
                  <a:lnTo>
                    <a:pt x="5542" y="946"/>
                  </a:lnTo>
                  <a:lnTo>
                    <a:pt x="5505" y="871"/>
                  </a:lnTo>
                  <a:lnTo>
                    <a:pt x="5486" y="816"/>
                  </a:lnTo>
                  <a:lnTo>
                    <a:pt x="5449" y="760"/>
                  </a:lnTo>
                  <a:lnTo>
                    <a:pt x="5393" y="742"/>
                  </a:lnTo>
                  <a:lnTo>
                    <a:pt x="5356" y="742"/>
                  </a:lnTo>
                  <a:lnTo>
                    <a:pt x="5319" y="760"/>
                  </a:lnTo>
                  <a:lnTo>
                    <a:pt x="5227" y="816"/>
                  </a:lnTo>
                  <a:lnTo>
                    <a:pt x="5153" y="909"/>
                  </a:lnTo>
                  <a:lnTo>
                    <a:pt x="5078" y="1038"/>
                  </a:lnTo>
                  <a:lnTo>
                    <a:pt x="5023" y="1187"/>
                  </a:lnTo>
                  <a:lnTo>
                    <a:pt x="4967" y="1372"/>
                  </a:lnTo>
                  <a:lnTo>
                    <a:pt x="4856" y="1743"/>
                  </a:lnTo>
                  <a:lnTo>
                    <a:pt x="4782" y="2132"/>
                  </a:lnTo>
                  <a:lnTo>
                    <a:pt x="4726" y="2484"/>
                  </a:lnTo>
                  <a:lnTo>
                    <a:pt x="4689" y="2818"/>
                  </a:lnTo>
                  <a:lnTo>
                    <a:pt x="4615" y="2354"/>
                  </a:lnTo>
                  <a:lnTo>
                    <a:pt x="4541" y="1909"/>
                  </a:lnTo>
                  <a:lnTo>
                    <a:pt x="4448" y="1372"/>
                  </a:lnTo>
                  <a:lnTo>
                    <a:pt x="4318" y="853"/>
                  </a:lnTo>
                  <a:lnTo>
                    <a:pt x="4244" y="612"/>
                  </a:lnTo>
                  <a:lnTo>
                    <a:pt x="4152" y="408"/>
                  </a:lnTo>
                  <a:lnTo>
                    <a:pt x="4078" y="223"/>
                  </a:lnTo>
                  <a:lnTo>
                    <a:pt x="3985" y="93"/>
                  </a:lnTo>
                  <a:lnTo>
                    <a:pt x="3948" y="56"/>
                  </a:lnTo>
                  <a:lnTo>
                    <a:pt x="3892" y="19"/>
                  </a:lnTo>
                  <a:lnTo>
                    <a:pt x="3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771;p33">
              <a:extLst>
                <a:ext uri="{FF2B5EF4-FFF2-40B4-BE49-F238E27FC236}">
                  <a16:creationId xmlns:a16="http://schemas.microsoft.com/office/drawing/2014/main" id="{EA0E991E-A0B5-E1A3-F46D-CCD1F78CDA0E}"/>
                </a:ext>
              </a:extLst>
            </p:cNvPr>
            <p:cNvSpPr/>
            <p:nvPr/>
          </p:nvSpPr>
          <p:spPr>
            <a:xfrm>
              <a:off x="8455293" y="1424514"/>
              <a:ext cx="116282" cy="196966"/>
            </a:xfrm>
            <a:custGeom>
              <a:avLst/>
              <a:gdLst/>
              <a:ahLst/>
              <a:cxnLst/>
              <a:rect l="l" t="t" r="r" b="b"/>
              <a:pathLst>
                <a:path w="2966" h="5024" extrusionOk="0">
                  <a:moveTo>
                    <a:pt x="2799" y="1"/>
                  </a:moveTo>
                  <a:lnTo>
                    <a:pt x="2762" y="38"/>
                  </a:lnTo>
                  <a:lnTo>
                    <a:pt x="2428" y="464"/>
                  </a:lnTo>
                  <a:lnTo>
                    <a:pt x="2243" y="686"/>
                  </a:lnTo>
                  <a:lnTo>
                    <a:pt x="2095" y="835"/>
                  </a:lnTo>
                  <a:lnTo>
                    <a:pt x="2021" y="890"/>
                  </a:lnTo>
                  <a:lnTo>
                    <a:pt x="1891" y="946"/>
                  </a:lnTo>
                  <a:lnTo>
                    <a:pt x="1724" y="1002"/>
                  </a:lnTo>
                  <a:lnTo>
                    <a:pt x="1557" y="1094"/>
                  </a:lnTo>
                  <a:lnTo>
                    <a:pt x="1353" y="1224"/>
                  </a:lnTo>
                  <a:lnTo>
                    <a:pt x="1150" y="1428"/>
                  </a:lnTo>
                  <a:lnTo>
                    <a:pt x="964" y="1669"/>
                  </a:lnTo>
                  <a:lnTo>
                    <a:pt x="816" y="1928"/>
                  </a:lnTo>
                  <a:lnTo>
                    <a:pt x="668" y="2206"/>
                  </a:lnTo>
                  <a:lnTo>
                    <a:pt x="556" y="2484"/>
                  </a:lnTo>
                  <a:lnTo>
                    <a:pt x="445" y="2762"/>
                  </a:lnTo>
                  <a:lnTo>
                    <a:pt x="353" y="3040"/>
                  </a:lnTo>
                  <a:lnTo>
                    <a:pt x="204" y="3596"/>
                  </a:lnTo>
                  <a:lnTo>
                    <a:pt x="112" y="4078"/>
                  </a:lnTo>
                  <a:lnTo>
                    <a:pt x="37" y="4486"/>
                  </a:lnTo>
                  <a:lnTo>
                    <a:pt x="0" y="4894"/>
                  </a:lnTo>
                  <a:lnTo>
                    <a:pt x="0" y="4931"/>
                  </a:lnTo>
                  <a:lnTo>
                    <a:pt x="37" y="4968"/>
                  </a:lnTo>
                  <a:lnTo>
                    <a:pt x="56" y="5005"/>
                  </a:lnTo>
                  <a:lnTo>
                    <a:pt x="112" y="5024"/>
                  </a:lnTo>
                  <a:lnTo>
                    <a:pt x="149" y="5005"/>
                  </a:lnTo>
                  <a:lnTo>
                    <a:pt x="186" y="4986"/>
                  </a:lnTo>
                  <a:lnTo>
                    <a:pt x="204" y="4949"/>
                  </a:lnTo>
                  <a:lnTo>
                    <a:pt x="223" y="4912"/>
                  </a:lnTo>
                  <a:lnTo>
                    <a:pt x="260" y="4542"/>
                  </a:lnTo>
                  <a:lnTo>
                    <a:pt x="315" y="4152"/>
                  </a:lnTo>
                  <a:lnTo>
                    <a:pt x="408" y="3671"/>
                  </a:lnTo>
                  <a:lnTo>
                    <a:pt x="556" y="3133"/>
                  </a:lnTo>
                  <a:lnTo>
                    <a:pt x="649" y="2874"/>
                  </a:lnTo>
                  <a:lnTo>
                    <a:pt x="742" y="2596"/>
                  </a:lnTo>
                  <a:lnTo>
                    <a:pt x="872" y="2317"/>
                  </a:lnTo>
                  <a:lnTo>
                    <a:pt x="1001" y="2058"/>
                  </a:lnTo>
                  <a:lnTo>
                    <a:pt x="1150" y="1799"/>
                  </a:lnTo>
                  <a:lnTo>
                    <a:pt x="1316" y="1576"/>
                  </a:lnTo>
                  <a:lnTo>
                    <a:pt x="1502" y="1409"/>
                  </a:lnTo>
                  <a:lnTo>
                    <a:pt x="1668" y="1280"/>
                  </a:lnTo>
                  <a:lnTo>
                    <a:pt x="1817" y="1205"/>
                  </a:lnTo>
                  <a:lnTo>
                    <a:pt x="1965" y="1150"/>
                  </a:lnTo>
                  <a:lnTo>
                    <a:pt x="2113" y="1076"/>
                  </a:lnTo>
                  <a:lnTo>
                    <a:pt x="2243" y="1002"/>
                  </a:lnTo>
                  <a:lnTo>
                    <a:pt x="2428" y="798"/>
                  </a:lnTo>
                  <a:lnTo>
                    <a:pt x="2651" y="538"/>
                  </a:lnTo>
                  <a:lnTo>
                    <a:pt x="2947" y="167"/>
                  </a:lnTo>
                  <a:lnTo>
                    <a:pt x="2966" y="130"/>
                  </a:lnTo>
                  <a:lnTo>
                    <a:pt x="2966" y="93"/>
                  </a:lnTo>
                  <a:lnTo>
                    <a:pt x="2947" y="56"/>
                  </a:lnTo>
                  <a:lnTo>
                    <a:pt x="2929" y="19"/>
                  </a:lnTo>
                  <a:lnTo>
                    <a:pt x="289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772;p33">
              <a:extLst>
                <a:ext uri="{FF2B5EF4-FFF2-40B4-BE49-F238E27FC236}">
                  <a16:creationId xmlns:a16="http://schemas.microsoft.com/office/drawing/2014/main" id="{A58702AC-E0EE-8967-1988-EB835149252A}"/>
                </a:ext>
              </a:extLst>
            </p:cNvPr>
            <p:cNvSpPr/>
            <p:nvPr/>
          </p:nvSpPr>
          <p:spPr>
            <a:xfrm>
              <a:off x="8519236" y="1343869"/>
              <a:ext cx="20387" cy="98130"/>
            </a:xfrm>
            <a:custGeom>
              <a:avLst/>
              <a:gdLst/>
              <a:ahLst/>
              <a:cxnLst/>
              <a:rect l="l" t="t" r="r" b="b"/>
              <a:pathLst>
                <a:path w="520" h="2503" extrusionOk="0">
                  <a:moveTo>
                    <a:pt x="371" y="0"/>
                  </a:moveTo>
                  <a:lnTo>
                    <a:pt x="334" y="19"/>
                  </a:lnTo>
                  <a:lnTo>
                    <a:pt x="297" y="56"/>
                  </a:lnTo>
                  <a:lnTo>
                    <a:pt x="297" y="112"/>
                  </a:lnTo>
                  <a:lnTo>
                    <a:pt x="297" y="742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47"/>
                  </a:lnTo>
                  <a:lnTo>
                    <a:pt x="56" y="2484"/>
                  </a:lnTo>
                  <a:lnTo>
                    <a:pt x="93" y="2503"/>
                  </a:lnTo>
                  <a:lnTo>
                    <a:pt x="112" y="2503"/>
                  </a:lnTo>
                  <a:lnTo>
                    <a:pt x="149" y="2484"/>
                  </a:lnTo>
                  <a:lnTo>
                    <a:pt x="186" y="2465"/>
                  </a:lnTo>
                  <a:lnTo>
                    <a:pt x="204" y="2447"/>
                  </a:lnTo>
                  <a:lnTo>
                    <a:pt x="223" y="2410"/>
                  </a:lnTo>
                  <a:lnTo>
                    <a:pt x="519" y="760"/>
                  </a:lnTo>
                  <a:lnTo>
                    <a:pt x="519" y="112"/>
                  </a:lnTo>
                  <a:lnTo>
                    <a:pt x="501" y="56"/>
                  </a:lnTo>
                  <a:lnTo>
                    <a:pt x="482" y="1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773;p33">
              <a:extLst>
                <a:ext uri="{FF2B5EF4-FFF2-40B4-BE49-F238E27FC236}">
                  <a16:creationId xmlns:a16="http://schemas.microsoft.com/office/drawing/2014/main" id="{A66882B4-C673-5311-A596-EC179A3ED8A5}"/>
                </a:ext>
              </a:extLst>
            </p:cNvPr>
            <p:cNvSpPr/>
            <p:nvPr/>
          </p:nvSpPr>
          <p:spPr>
            <a:xfrm>
              <a:off x="8495988" y="1405617"/>
              <a:ext cx="8743" cy="30580"/>
            </a:xfrm>
            <a:custGeom>
              <a:avLst/>
              <a:gdLst/>
              <a:ahLst/>
              <a:cxnLst/>
              <a:rect l="l" t="t" r="r" b="b"/>
              <a:pathLst>
                <a:path w="223" h="780" extrusionOk="0">
                  <a:moveTo>
                    <a:pt x="112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0" y="668"/>
                  </a:lnTo>
                  <a:lnTo>
                    <a:pt x="0" y="705"/>
                  </a:lnTo>
                  <a:lnTo>
                    <a:pt x="19" y="742"/>
                  </a:lnTo>
                  <a:lnTo>
                    <a:pt x="56" y="761"/>
                  </a:lnTo>
                  <a:lnTo>
                    <a:pt x="112" y="779"/>
                  </a:lnTo>
                  <a:lnTo>
                    <a:pt x="149" y="761"/>
                  </a:lnTo>
                  <a:lnTo>
                    <a:pt x="186" y="742"/>
                  </a:lnTo>
                  <a:lnTo>
                    <a:pt x="204" y="705"/>
                  </a:lnTo>
                  <a:lnTo>
                    <a:pt x="223" y="668"/>
                  </a:lnTo>
                  <a:lnTo>
                    <a:pt x="223" y="112"/>
                  </a:lnTo>
                  <a:lnTo>
                    <a:pt x="204" y="75"/>
                  </a:lnTo>
                  <a:lnTo>
                    <a:pt x="186" y="38"/>
                  </a:lnTo>
                  <a:lnTo>
                    <a:pt x="149" y="1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1774;p33">
              <a:extLst>
                <a:ext uri="{FF2B5EF4-FFF2-40B4-BE49-F238E27FC236}">
                  <a16:creationId xmlns:a16="http://schemas.microsoft.com/office/drawing/2014/main" id="{F8176D1C-EC83-9566-6773-33A29CD19989}"/>
                </a:ext>
              </a:extLst>
            </p:cNvPr>
            <p:cNvSpPr/>
            <p:nvPr/>
          </p:nvSpPr>
          <p:spPr>
            <a:xfrm>
              <a:off x="8397152" y="1673740"/>
              <a:ext cx="178814" cy="635866"/>
            </a:xfrm>
            <a:custGeom>
              <a:avLst/>
              <a:gdLst/>
              <a:ahLst/>
              <a:cxnLst/>
              <a:rect l="l" t="t" r="r" b="b"/>
              <a:pathLst>
                <a:path w="4561" h="16219" extrusionOk="0">
                  <a:moveTo>
                    <a:pt x="853" y="1"/>
                  </a:moveTo>
                  <a:lnTo>
                    <a:pt x="464" y="4635"/>
                  </a:lnTo>
                  <a:lnTo>
                    <a:pt x="186" y="7971"/>
                  </a:lnTo>
                  <a:lnTo>
                    <a:pt x="75" y="9176"/>
                  </a:lnTo>
                  <a:lnTo>
                    <a:pt x="19" y="9806"/>
                  </a:lnTo>
                  <a:lnTo>
                    <a:pt x="1" y="9991"/>
                  </a:lnTo>
                  <a:lnTo>
                    <a:pt x="1" y="10288"/>
                  </a:lnTo>
                  <a:lnTo>
                    <a:pt x="38" y="10658"/>
                  </a:lnTo>
                  <a:lnTo>
                    <a:pt x="75" y="11103"/>
                  </a:lnTo>
                  <a:lnTo>
                    <a:pt x="130" y="11604"/>
                  </a:lnTo>
                  <a:lnTo>
                    <a:pt x="223" y="12141"/>
                  </a:lnTo>
                  <a:lnTo>
                    <a:pt x="316" y="12697"/>
                  </a:lnTo>
                  <a:lnTo>
                    <a:pt x="445" y="13272"/>
                  </a:lnTo>
                  <a:lnTo>
                    <a:pt x="594" y="13846"/>
                  </a:lnTo>
                  <a:lnTo>
                    <a:pt x="779" y="14384"/>
                  </a:lnTo>
                  <a:lnTo>
                    <a:pt x="964" y="14884"/>
                  </a:lnTo>
                  <a:lnTo>
                    <a:pt x="1076" y="15107"/>
                  </a:lnTo>
                  <a:lnTo>
                    <a:pt x="1187" y="15329"/>
                  </a:lnTo>
                  <a:lnTo>
                    <a:pt x="1298" y="15514"/>
                  </a:lnTo>
                  <a:lnTo>
                    <a:pt x="1428" y="15700"/>
                  </a:lnTo>
                  <a:lnTo>
                    <a:pt x="1558" y="15848"/>
                  </a:lnTo>
                  <a:lnTo>
                    <a:pt x="1706" y="15978"/>
                  </a:lnTo>
                  <a:lnTo>
                    <a:pt x="1854" y="16089"/>
                  </a:lnTo>
                  <a:lnTo>
                    <a:pt x="2002" y="16163"/>
                  </a:lnTo>
                  <a:lnTo>
                    <a:pt x="2151" y="16219"/>
                  </a:lnTo>
                  <a:lnTo>
                    <a:pt x="2484" y="16219"/>
                  </a:lnTo>
                  <a:lnTo>
                    <a:pt x="2633" y="16163"/>
                  </a:lnTo>
                  <a:lnTo>
                    <a:pt x="2781" y="16089"/>
                  </a:lnTo>
                  <a:lnTo>
                    <a:pt x="2929" y="15996"/>
                  </a:lnTo>
                  <a:lnTo>
                    <a:pt x="3059" y="15866"/>
                  </a:lnTo>
                  <a:lnTo>
                    <a:pt x="3189" y="15718"/>
                  </a:lnTo>
                  <a:lnTo>
                    <a:pt x="3300" y="15551"/>
                  </a:lnTo>
                  <a:lnTo>
                    <a:pt x="3411" y="15366"/>
                  </a:lnTo>
                  <a:lnTo>
                    <a:pt x="3522" y="15181"/>
                  </a:lnTo>
                  <a:lnTo>
                    <a:pt x="3633" y="14958"/>
                  </a:lnTo>
                  <a:lnTo>
                    <a:pt x="3800" y="14476"/>
                  </a:lnTo>
                  <a:lnTo>
                    <a:pt x="3967" y="13976"/>
                  </a:lnTo>
                  <a:lnTo>
                    <a:pt x="4115" y="13438"/>
                  </a:lnTo>
                  <a:lnTo>
                    <a:pt x="4226" y="12901"/>
                  </a:lnTo>
                  <a:lnTo>
                    <a:pt x="4319" y="12345"/>
                  </a:lnTo>
                  <a:lnTo>
                    <a:pt x="4393" y="11826"/>
                  </a:lnTo>
                  <a:lnTo>
                    <a:pt x="4467" y="11344"/>
                  </a:lnTo>
                  <a:lnTo>
                    <a:pt x="4542" y="10529"/>
                  </a:lnTo>
                  <a:lnTo>
                    <a:pt x="4560" y="10010"/>
                  </a:lnTo>
                  <a:lnTo>
                    <a:pt x="4523" y="9342"/>
                  </a:lnTo>
                  <a:lnTo>
                    <a:pt x="4412" y="8101"/>
                  </a:lnTo>
                  <a:lnTo>
                    <a:pt x="4097" y="4690"/>
                  </a:lnTo>
                  <a:lnTo>
                    <a:pt x="36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1775;p33">
              <a:extLst>
                <a:ext uri="{FF2B5EF4-FFF2-40B4-BE49-F238E27FC236}">
                  <a16:creationId xmlns:a16="http://schemas.microsoft.com/office/drawing/2014/main" id="{8D7BE01F-1BB9-FB26-7D11-FB360E303EEF}"/>
                </a:ext>
              </a:extLst>
            </p:cNvPr>
            <p:cNvSpPr/>
            <p:nvPr/>
          </p:nvSpPr>
          <p:spPr>
            <a:xfrm>
              <a:off x="8392800" y="1903364"/>
              <a:ext cx="41440" cy="345945"/>
            </a:xfrm>
            <a:custGeom>
              <a:avLst/>
              <a:gdLst/>
              <a:ahLst/>
              <a:cxnLst/>
              <a:rect l="l" t="t" r="r" b="b"/>
              <a:pathLst>
                <a:path w="1057" h="8824" extrusionOk="0">
                  <a:moveTo>
                    <a:pt x="427" y="1"/>
                  </a:moveTo>
                  <a:lnTo>
                    <a:pt x="390" y="38"/>
                  </a:lnTo>
                  <a:lnTo>
                    <a:pt x="371" y="56"/>
                  </a:lnTo>
                  <a:lnTo>
                    <a:pt x="353" y="112"/>
                  </a:lnTo>
                  <a:lnTo>
                    <a:pt x="130" y="2781"/>
                  </a:lnTo>
                  <a:lnTo>
                    <a:pt x="19" y="3930"/>
                  </a:lnTo>
                  <a:lnTo>
                    <a:pt x="0" y="4190"/>
                  </a:lnTo>
                  <a:lnTo>
                    <a:pt x="19" y="4634"/>
                  </a:lnTo>
                  <a:lnTo>
                    <a:pt x="75" y="5190"/>
                  </a:lnTo>
                  <a:lnTo>
                    <a:pt x="149" y="5858"/>
                  </a:lnTo>
                  <a:lnTo>
                    <a:pt x="260" y="6562"/>
                  </a:lnTo>
                  <a:lnTo>
                    <a:pt x="427" y="7322"/>
                  </a:lnTo>
                  <a:lnTo>
                    <a:pt x="519" y="7693"/>
                  </a:lnTo>
                  <a:lnTo>
                    <a:pt x="612" y="8063"/>
                  </a:lnTo>
                  <a:lnTo>
                    <a:pt x="723" y="8415"/>
                  </a:lnTo>
                  <a:lnTo>
                    <a:pt x="853" y="8749"/>
                  </a:lnTo>
                  <a:lnTo>
                    <a:pt x="890" y="8805"/>
                  </a:lnTo>
                  <a:lnTo>
                    <a:pt x="946" y="8823"/>
                  </a:lnTo>
                  <a:lnTo>
                    <a:pt x="983" y="8823"/>
                  </a:lnTo>
                  <a:lnTo>
                    <a:pt x="1020" y="8786"/>
                  </a:lnTo>
                  <a:lnTo>
                    <a:pt x="1057" y="8749"/>
                  </a:lnTo>
                  <a:lnTo>
                    <a:pt x="1057" y="8712"/>
                  </a:lnTo>
                  <a:lnTo>
                    <a:pt x="1057" y="8675"/>
                  </a:lnTo>
                  <a:lnTo>
                    <a:pt x="946" y="8341"/>
                  </a:lnTo>
                  <a:lnTo>
                    <a:pt x="835" y="7989"/>
                  </a:lnTo>
                  <a:lnTo>
                    <a:pt x="631" y="7266"/>
                  </a:lnTo>
                  <a:lnTo>
                    <a:pt x="482" y="6544"/>
                  </a:lnTo>
                  <a:lnTo>
                    <a:pt x="371" y="5839"/>
                  </a:lnTo>
                  <a:lnTo>
                    <a:pt x="278" y="5190"/>
                  </a:lnTo>
                  <a:lnTo>
                    <a:pt x="241" y="4634"/>
                  </a:lnTo>
                  <a:lnTo>
                    <a:pt x="223" y="4227"/>
                  </a:lnTo>
                  <a:lnTo>
                    <a:pt x="223" y="3967"/>
                  </a:lnTo>
                  <a:lnTo>
                    <a:pt x="353" y="2818"/>
                  </a:lnTo>
                  <a:lnTo>
                    <a:pt x="575" y="131"/>
                  </a:lnTo>
                  <a:lnTo>
                    <a:pt x="575" y="75"/>
                  </a:lnTo>
                  <a:lnTo>
                    <a:pt x="556" y="38"/>
                  </a:lnTo>
                  <a:lnTo>
                    <a:pt x="519" y="19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1776;p33">
              <a:extLst>
                <a:ext uri="{FF2B5EF4-FFF2-40B4-BE49-F238E27FC236}">
                  <a16:creationId xmlns:a16="http://schemas.microsoft.com/office/drawing/2014/main" id="{9A457B9D-F003-5A85-6047-D8DB7ACED584}"/>
                </a:ext>
              </a:extLst>
            </p:cNvPr>
            <p:cNvSpPr/>
            <p:nvPr/>
          </p:nvSpPr>
          <p:spPr>
            <a:xfrm>
              <a:off x="6980950" y="1429611"/>
              <a:ext cx="404047" cy="848043"/>
            </a:xfrm>
            <a:custGeom>
              <a:avLst/>
              <a:gdLst/>
              <a:ahLst/>
              <a:cxnLst/>
              <a:rect l="l" t="t" r="r" b="b"/>
              <a:pathLst>
                <a:path w="10306" h="21631" extrusionOk="0">
                  <a:moveTo>
                    <a:pt x="983" y="0"/>
                  </a:moveTo>
                  <a:lnTo>
                    <a:pt x="927" y="19"/>
                  </a:lnTo>
                  <a:lnTo>
                    <a:pt x="871" y="37"/>
                  </a:lnTo>
                  <a:lnTo>
                    <a:pt x="834" y="93"/>
                  </a:lnTo>
                  <a:lnTo>
                    <a:pt x="723" y="223"/>
                  </a:lnTo>
                  <a:lnTo>
                    <a:pt x="668" y="204"/>
                  </a:lnTo>
                  <a:lnTo>
                    <a:pt x="593" y="167"/>
                  </a:lnTo>
                  <a:lnTo>
                    <a:pt x="427" y="167"/>
                  </a:lnTo>
                  <a:lnTo>
                    <a:pt x="334" y="186"/>
                  </a:lnTo>
                  <a:lnTo>
                    <a:pt x="260" y="241"/>
                  </a:lnTo>
                  <a:lnTo>
                    <a:pt x="204" y="334"/>
                  </a:lnTo>
                  <a:lnTo>
                    <a:pt x="186" y="501"/>
                  </a:lnTo>
                  <a:lnTo>
                    <a:pt x="167" y="853"/>
                  </a:lnTo>
                  <a:lnTo>
                    <a:pt x="93" y="2039"/>
                  </a:lnTo>
                  <a:lnTo>
                    <a:pt x="37" y="3689"/>
                  </a:lnTo>
                  <a:lnTo>
                    <a:pt x="19" y="5542"/>
                  </a:lnTo>
                  <a:lnTo>
                    <a:pt x="0" y="7396"/>
                  </a:lnTo>
                  <a:lnTo>
                    <a:pt x="19" y="8248"/>
                  </a:lnTo>
                  <a:lnTo>
                    <a:pt x="56" y="9027"/>
                  </a:lnTo>
                  <a:lnTo>
                    <a:pt x="111" y="9694"/>
                  </a:lnTo>
                  <a:lnTo>
                    <a:pt x="167" y="10231"/>
                  </a:lnTo>
                  <a:lnTo>
                    <a:pt x="204" y="10435"/>
                  </a:lnTo>
                  <a:lnTo>
                    <a:pt x="260" y="10602"/>
                  </a:lnTo>
                  <a:lnTo>
                    <a:pt x="297" y="10713"/>
                  </a:lnTo>
                  <a:lnTo>
                    <a:pt x="352" y="10769"/>
                  </a:lnTo>
                  <a:lnTo>
                    <a:pt x="427" y="10825"/>
                  </a:lnTo>
                  <a:lnTo>
                    <a:pt x="538" y="10936"/>
                  </a:lnTo>
                  <a:lnTo>
                    <a:pt x="871" y="11325"/>
                  </a:lnTo>
                  <a:lnTo>
                    <a:pt x="1891" y="12585"/>
                  </a:lnTo>
                  <a:lnTo>
                    <a:pt x="3281" y="14328"/>
                  </a:lnTo>
                  <a:lnTo>
                    <a:pt x="4875" y="16292"/>
                  </a:lnTo>
                  <a:lnTo>
                    <a:pt x="5709" y="17274"/>
                  </a:lnTo>
                  <a:lnTo>
                    <a:pt x="6524" y="18238"/>
                  </a:lnTo>
                  <a:lnTo>
                    <a:pt x="7321" y="19128"/>
                  </a:lnTo>
                  <a:lnTo>
                    <a:pt x="8081" y="19943"/>
                  </a:lnTo>
                  <a:lnTo>
                    <a:pt x="8452" y="20296"/>
                  </a:lnTo>
                  <a:lnTo>
                    <a:pt x="8786" y="20611"/>
                  </a:lnTo>
                  <a:lnTo>
                    <a:pt x="9101" y="20907"/>
                  </a:lnTo>
                  <a:lnTo>
                    <a:pt x="9397" y="21148"/>
                  </a:lnTo>
                  <a:lnTo>
                    <a:pt x="9657" y="21352"/>
                  </a:lnTo>
                  <a:lnTo>
                    <a:pt x="9916" y="21500"/>
                  </a:lnTo>
                  <a:lnTo>
                    <a:pt x="10120" y="21593"/>
                  </a:lnTo>
                  <a:lnTo>
                    <a:pt x="10213" y="21612"/>
                  </a:lnTo>
                  <a:lnTo>
                    <a:pt x="10305" y="21630"/>
                  </a:lnTo>
                  <a:lnTo>
                    <a:pt x="10194" y="16125"/>
                  </a:lnTo>
                  <a:lnTo>
                    <a:pt x="2817" y="8971"/>
                  </a:lnTo>
                  <a:lnTo>
                    <a:pt x="2725" y="3615"/>
                  </a:lnTo>
                  <a:lnTo>
                    <a:pt x="2614" y="3151"/>
                  </a:lnTo>
                  <a:lnTo>
                    <a:pt x="2484" y="2669"/>
                  </a:lnTo>
                  <a:lnTo>
                    <a:pt x="2336" y="2132"/>
                  </a:lnTo>
                  <a:lnTo>
                    <a:pt x="2150" y="1594"/>
                  </a:lnTo>
                  <a:lnTo>
                    <a:pt x="2058" y="1353"/>
                  </a:lnTo>
                  <a:lnTo>
                    <a:pt x="1965" y="1131"/>
                  </a:lnTo>
                  <a:lnTo>
                    <a:pt x="1854" y="946"/>
                  </a:lnTo>
                  <a:lnTo>
                    <a:pt x="1761" y="797"/>
                  </a:lnTo>
                  <a:lnTo>
                    <a:pt x="1650" y="705"/>
                  </a:lnTo>
                  <a:lnTo>
                    <a:pt x="1613" y="686"/>
                  </a:lnTo>
                  <a:lnTo>
                    <a:pt x="1557" y="686"/>
                  </a:lnTo>
                  <a:lnTo>
                    <a:pt x="1464" y="445"/>
                  </a:lnTo>
                  <a:lnTo>
                    <a:pt x="1372" y="260"/>
                  </a:lnTo>
                  <a:lnTo>
                    <a:pt x="1261" y="130"/>
                  </a:lnTo>
                  <a:lnTo>
                    <a:pt x="1149" y="37"/>
                  </a:lnTo>
                  <a:lnTo>
                    <a:pt x="10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1777;p33">
              <a:extLst>
                <a:ext uri="{FF2B5EF4-FFF2-40B4-BE49-F238E27FC236}">
                  <a16:creationId xmlns:a16="http://schemas.microsoft.com/office/drawing/2014/main" id="{0ED1BE1F-85B5-EEFE-63EE-096D1E4BB1AA}"/>
                </a:ext>
              </a:extLst>
            </p:cNvPr>
            <p:cNvSpPr/>
            <p:nvPr/>
          </p:nvSpPr>
          <p:spPr>
            <a:xfrm>
              <a:off x="7005649" y="1436864"/>
              <a:ext cx="37833" cy="189713"/>
            </a:xfrm>
            <a:custGeom>
              <a:avLst/>
              <a:gdLst/>
              <a:ahLst/>
              <a:cxnLst/>
              <a:rect l="l" t="t" r="r" b="b"/>
              <a:pathLst>
                <a:path w="965" h="4839" extrusionOk="0">
                  <a:moveTo>
                    <a:pt x="75" y="1"/>
                  </a:moveTo>
                  <a:lnTo>
                    <a:pt x="38" y="38"/>
                  </a:lnTo>
                  <a:lnTo>
                    <a:pt x="0" y="56"/>
                  </a:lnTo>
                  <a:lnTo>
                    <a:pt x="0" y="112"/>
                  </a:lnTo>
                  <a:lnTo>
                    <a:pt x="0" y="149"/>
                  </a:lnTo>
                  <a:lnTo>
                    <a:pt x="297" y="1224"/>
                  </a:lnTo>
                  <a:lnTo>
                    <a:pt x="538" y="2132"/>
                  </a:lnTo>
                  <a:lnTo>
                    <a:pt x="631" y="2559"/>
                  </a:lnTo>
                  <a:lnTo>
                    <a:pt x="686" y="2911"/>
                  </a:lnTo>
                  <a:lnTo>
                    <a:pt x="723" y="3226"/>
                  </a:lnTo>
                  <a:lnTo>
                    <a:pt x="742" y="3541"/>
                  </a:lnTo>
                  <a:lnTo>
                    <a:pt x="742" y="3837"/>
                  </a:lnTo>
                  <a:lnTo>
                    <a:pt x="723" y="4115"/>
                  </a:lnTo>
                  <a:lnTo>
                    <a:pt x="686" y="4542"/>
                  </a:lnTo>
                  <a:lnTo>
                    <a:pt x="668" y="4709"/>
                  </a:lnTo>
                  <a:lnTo>
                    <a:pt x="668" y="4764"/>
                  </a:lnTo>
                  <a:lnTo>
                    <a:pt x="686" y="4801"/>
                  </a:lnTo>
                  <a:lnTo>
                    <a:pt x="723" y="4820"/>
                  </a:lnTo>
                  <a:lnTo>
                    <a:pt x="760" y="4838"/>
                  </a:lnTo>
                  <a:lnTo>
                    <a:pt x="816" y="4838"/>
                  </a:lnTo>
                  <a:lnTo>
                    <a:pt x="853" y="4820"/>
                  </a:lnTo>
                  <a:lnTo>
                    <a:pt x="872" y="4783"/>
                  </a:lnTo>
                  <a:lnTo>
                    <a:pt x="890" y="4746"/>
                  </a:lnTo>
                  <a:lnTo>
                    <a:pt x="909" y="4560"/>
                  </a:lnTo>
                  <a:lnTo>
                    <a:pt x="946" y="4115"/>
                  </a:lnTo>
                  <a:lnTo>
                    <a:pt x="964" y="3837"/>
                  </a:lnTo>
                  <a:lnTo>
                    <a:pt x="964" y="3522"/>
                  </a:lnTo>
                  <a:lnTo>
                    <a:pt x="946" y="3207"/>
                  </a:lnTo>
                  <a:lnTo>
                    <a:pt x="909" y="2874"/>
                  </a:lnTo>
                  <a:lnTo>
                    <a:pt x="853" y="2521"/>
                  </a:lnTo>
                  <a:lnTo>
                    <a:pt x="760" y="2095"/>
                  </a:lnTo>
                  <a:lnTo>
                    <a:pt x="519" y="1206"/>
                  </a:lnTo>
                  <a:lnTo>
                    <a:pt x="204" y="93"/>
                  </a:lnTo>
                  <a:lnTo>
                    <a:pt x="186" y="38"/>
                  </a:lnTo>
                  <a:lnTo>
                    <a:pt x="149" y="1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1778;p33">
              <a:extLst>
                <a:ext uri="{FF2B5EF4-FFF2-40B4-BE49-F238E27FC236}">
                  <a16:creationId xmlns:a16="http://schemas.microsoft.com/office/drawing/2014/main" id="{4D4BB1AA-C4E7-4ADF-9984-1ACE44B9AE86}"/>
                </a:ext>
              </a:extLst>
            </p:cNvPr>
            <p:cNvSpPr/>
            <p:nvPr/>
          </p:nvSpPr>
          <p:spPr>
            <a:xfrm>
              <a:off x="7037601" y="1452114"/>
              <a:ext cx="36382" cy="173012"/>
            </a:xfrm>
            <a:custGeom>
              <a:avLst/>
              <a:gdLst/>
              <a:ahLst/>
              <a:cxnLst/>
              <a:rect l="l" t="t" r="r" b="b"/>
              <a:pathLst>
                <a:path w="928" h="4413" extrusionOk="0">
                  <a:moveTo>
                    <a:pt x="94" y="1"/>
                  </a:moveTo>
                  <a:lnTo>
                    <a:pt x="38" y="20"/>
                  </a:lnTo>
                  <a:lnTo>
                    <a:pt x="19" y="57"/>
                  </a:lnTo>
                  <a:lnTo>
                    <a:pt x="1" y="94"/>
                  </a:lnTo>
                  <a:lnTo>
                    <a:pt x="1" y="131"/>
                  </a:lnTo>
                  <a:lnTo>
                    <a:pt x="409" y="1632"/>
                  </a:lnTo>
                  <a:lnTo>
                    <a:pt x="613" y="2392"/>
                  </a:lnTo>
                  <a:lnTo>
                    <a:pt x="668" y="2670"/>
                  </a:lnTo>
                  <a:lnTo>
                    <a:pt x="687" y="2837"/>
                  </a:lnTo>
                  <a:lnTo>
                    <a:pt x="705" y="3189"/>
                  </a:lnTo>
                  <a:lnTo>
                    <a:pt x="705" y="3689"/>
                  </a:lnTo>
                  <a:lnTo>
                    <a:pt x="687" y="4282"/>
                  </a:lnTo>
                  <a:lnTo>
                    <a:pt x="705" y="4338"/>
                  </a:lnTo>
                  <a:lnTo>
                    <a:pt x="724" y="4375"/>
                  </a:lnTo>
                  <a:lnTo>
                    <a:pt x="761" y="4394"/>
                  </a:lnTo>
                  <a:lnTo>
                    <a:pt x="798" y="4412"/>
                  </a:lnTo>
                  <a:lnTo>
                    <a:pt x="854" y="4394"/>
                  </a:lnTo>
                  <a:lnTo>
                    <a:pt x="891" y="4375"/>
                  </a:lnTo>
                  <a:lnTo>
                    <a:pt x="909" y="4338"/>
                  </a:lnTo>
                  <a:lnTo>
                    <a:pt x="909" y="4301"/>
                  </a:lnTo>
                  <a:lnTo>
                    <a:pt x="928" y="3671"/>
                  </a:lnTo>
                  <a:lnTo>
                    <a:pt x="928" y="3189"/>
                  </a:lnTo>
                  <a:lnTo>
                    <a:pt x="909" y="2818"/>
                  </a:lnTo>
                  <a:lnTo>
                    <a:pt x="891" y="2614"/>
                  </a:lnTo>
                  <a:lnTo>
                    <a:pt x="798" y="2262"/>
                  </a:lnTo>
                  <a:lnTo>
                    <a:pt x="576" y="1354"/>
                  </a:lnTo>
                  <a:lnTo>
                    <a:pt x="223" y="75"/>
                  </a:lnTo>
                  <a:lnTo>
                    <a:pt x="205" y="38"/>
                  </a:lnTo>
                  <a:lnTo>
                    <a:pt x="168" y="20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1779;p33">
              <a:extLst>
                <a:ext uri="{FF2B5EF4-FFF2-40B4-BE49-F238E27FC236}">
                  <a16:creationId xmlns:a16="http://schemas.microsoft.com/office/drawing/2014/main" id="{79C73D2D-E577-2E88-F63D-74719BAF39AF}"/>
                </a:ext>
              </a:extLst>
            </p:cNvPr>
            <p:cNvSpPr/>
            <p:nvPr/>
          </p:nvSpPr>
          <p:spPr>
            <a:xfrm>
              <a:off x="6978048" y="1562594"/>
              <a:ext cx="47242" cy="154076"/>
            </a:xfrm>
            <a:custGeom>
              <a:avLst/>
              <a:gdLst/>
              <a:ahLst/>
              <a:cxnLst/>
              <a:rect l="l" t="t" r="r" b="b"/>
              <a:pathLst>
                <a:path w="1205" h="3930" extrusionOk="0">
                  <a:moveTo>
                    <a:pt x="371" y="0"/>
                  </a:moveTo>
                  <a:lnTo>
                    <a:pt x="278" y="56"/>
                  </a:lnTo>
                  <a:lnTo>
                    <a:pt x="185" y="111"/>
                  </a:lnTo>
                  <a:lnTo>
                    <a:pt x="111" y="186"/>
                  </a:lnTo>
                  <a:lnTo>
                    <a:pt x="56" y="278"/>
                  </a:lnTo>
                  <a:lnTo>
                    <a:pt x="19" y="352"/>
                  </a:lnTo>
                  <a:lnTo>
                    <a:pt x="0" y="427"/>
                  </a:lnTo>
                  <a:lnTo>
                    <a:pt x="0" y="482"/>
                  </a:lnTo>
                  <a:lnTo>
                    <a:pt x="0" y="519"/>
                  </a:lnTo>
                  <a:lnTo>
                    <a:pt x="37" y="556"/>
                  </a:lnTo>
                  <a:lnTo>
                    <a:pt x="74" y="575"/>
                  </a:lnTo>
                  <a:lnTo>
                    <a:pt x="111" y="575"/>
                  </a:lnTo>
                  <a:lnTo>
                    <a:pt x="167" y="556"/>
                  </a:lnTo>
                  <a:lnTo>
                    <a:pt x="185" y="538"/>
                  </a:lnTo>
                  <a:lnTo>
                    <a:pt x="204" y="501"/>
                  </a:lnTo>
                  <a:lnTo>
                    <a:pt x="241" y="427"/>
                  </a:lnTo>
                  <a:lnTo>
                    <a:pt x="297" y="315"/>
                  </a:lnTo>
                  <a:lnTo>
                    <a:pt x="352" y="278"/>
                  </a:lnTo>
                  <a:lnTo>
                    <a:pt x="408" y="241"/>
                  </a:lnTo>
                  <a:lnTo>
                    <a:pt x="482" y="223"/>
                  </a:lnTo>
                  <a:lnTo>
                    <a:pt x="575" y="223"/>
                  </a:lnTo>
                  <a:lnTo>
                    <a:pt x="612" y="241"/>
                  </a:lnTo>
                  <a:lnTo>
                    <a:pt x="649" y="278"/>
                  </a:lnTo>
                  <a:lnTo>
                    <a:pt x="723" y="371"/>
                  </a:lnTo>
                  <a:lnTo>
                    <a:pt x="779" y="519"/>
                  </a:lnTo>
                  <a:lnTo>
                    <a:pt x="816" y="705"/>
                  </a:lnTo>
                  <a:lnTo>
                    <a:pt x="871" y="927"/>
                  </a:lnTo>
                  <a:lnTo>
                    <a:pt x="908" y="1186"/>
                  </a:lnTo>
                  <a:lnTo>
                    <a:pt x="964" y="1742"/>
                  </a:lnTo>
                  <a:lnTo>
                    <a:pt x="982" y="2336"/>
                  </a:lnTo>
                  <a:lnTo>
                    <a:pt x="1001" y="2910"/>
                  </a:lnTo>
                  <a:lnTo>
                    <a:pt x="982" y="3429"/>
                  </a:lnTo>
                  <a:lnTo>
                    <a:pt x="945" y="3818"/>
                  </a:lnTo>
                  <a:lnTo>
                    <a:pt x="945" y="3855"/>
                  </a:lnTo>
                  <a:lnTo>
                    <a:pt x="964" y="3892"/>
                  </a:lnTo>
                  <a:lnTo>
                    <a:pt x="1001" y="3930"/>
                  </a:lnTo>
                  <a:lnTo>
                    <a:pt x="1094" y="3930"/>
                  </a:lnTo>
                  <a:lnTo>
                    <a:pt x="1131" y="3911"/>
                  </a:lnTo>
                  <a:lnTo>
                    <a:pt x="1149" y="3874"/>
                  </a:lnTo>
                  <a:lnTo>
                    <a:pt x="1168" y="3837"/>
                  </a:lnTo>
                  <a:lnTo>
                    <a:pt x="1186" y="3559"/>
                  </a:lnTo>
                  <a:lnTo>
                    <a:pt x="1205" y="3095"/>
                  </a:lnTo>
                  <a:lnTo>
                    <a:pt x="1205" y="2484"/>
                  </a:lnTo>
                  <a:lnTo>
                    <a:pt x="1186" y="1817"/>
                  </a:lnTo>
                  <a:lnTo>
                    <a:pt x="1168" y="1502"/>
                  </a:lnTo>
                  <a:lnTo>
                    <a:pt x="1131" y="1168"/>
                  </a:lnTo>
                  <a:lnTo>
                    <a:pt x="1075" y="871"/>
                  </a:lnTo>
                  <a:lnTo>
                    <a:pt x="1020" y="612"/>
                  </a:lnTo>
                  <a:lnTo>
                    <a:pt x="945" y="389"/>
                  </a:lnTo>
                  <a:lnTo>
                    <a:pt x="853" y="204"/>
                  </a:lnTo>
                  <a:lnTo>
                    <a:pt x="816" y="130"/>
                  </a:lnTo>
                  <a:lnTo>
                    <a:pt x="760" y="74"/>
                  </a:lnTo>
                  <a:lnTo>
                    <a:pt x="686" y="37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1780;p33">
              <a:extLst>
                <a:ext uri="{FF2B5EF4-FFF2-40B4-BE49-F238E27FC236}">
                  <a16:creationId xmlns:a16="http://schemas.microsoft.com/office/drawing/2014/main" id="{27D64F2C-5214-88FC-68AB-20B5B0EBCEAA}"/>
                </a:ext>
              </a:extLst>
            </p:cNvPr>
            <p:cNvSpPr/>
            <p:nvPr/>
          </p:nvSpPr>
          <p:spPr>
            <a:xfrm>
              <a:off x="6976598" y="1438314"/>
              <a:ext cx="22543" cy="417886"/>
            </a:xfrm>
            <a:custGeom>
              <a:avLst/>
              <a:gdLst/>
              <a:ahLst/>
              <a:cxnLst/>
              <a:rect l="l" t="t" r="r" b="b"/>
              <a:pathLst>
                <a:path w="575" h="10659" extrusionOk="0">
                  <a:moveTo>
                    <a:pt x="315" y="1"/>
                  </a:moveTo>
                  <a:lnTo>
                    <a:pt x="278" y="19"/>
                  </a:lnTo>
                  <a:lnTo>
                    <a:pt x="241" y="38"/>
                  </a:lnTo>
                  <a:lnTo>
                    <a:pt x="222" y="75"/>
                  </a:lnTo>
                  <a:lnTo>
                    <a:pt x="185" y="538"/>
                  </a:lnTo>
                  <a:lnTo>
                    <a:pt x="130" y="1706"/>
                  </a:lnTo>
                  <a:lnTo>
                    <a:pt x="56" y="3337"/>
                  </a:lnTo>
                  <a:lnTo>
                    <a:pt x="19" y="5228"/>
                  </a:lnTo>
                  <a:lnTo>
                    <a:pt x="0" y="6191"/>
                  </a:lnTo>
                  <a:lnTo>
                    <a:pt x="0" y="7118"/>
                  </a:lnTo>
                  <a:lnTo>
                    <a:pt x="19" y="8008"/>
                  </a:lnTo>
                  <a:lnTo>
                    <a:pt x="56" y="8823"/>
                  </a:lnTo>
                  <a:lnTo>
                    <a:pt x="111" y="9509"/>
                  </a:lnTo>
                  <a:lnTo>
                    <a:pt x="130" y="9806"/>
                  </a:lnTo>
                  <a:lnTo>
                    <a:pt x="185" y="10065"/>
                  </a:lnTo>
                  <a:lnTo>
                    <a:pt x="222" y="10287"/>
                  </a:lnTo>
                  <a:lnTo>
                    <a:pt x="278" y="10454"/>
                  </a:lnTo>
                  <a:lnTo>
                    <a:pt x="334" y="10565"/>
                  </a:lnTo>
                  <a:lnTo>
                    <a:pt x="408" y="10640"/>
                  </a:lnTo>
                  <a:lnTo>
                    <a:pt x="463" y="10658"/>
                  </a:lnTo>
                  <a:lnTo>
                    <a:pt x="519" y="10640"/>
                  </a:lnTo>
                  <a:lnTo>
                    <a:pt x="556" y="10603"/>
                  </a:lnTo>
                  <a:lnTo>
                    <a:pt x="575" y="10565"/>
                  </a:lnTo>
                  <a:lnTo>
                    <a:pt x="575" y="10510"/>
                  </a:lnTo>
                  <a:lnTo>
                    <a:pt x="556" y="10473"/>
                  </a:lnTo>
                  <a:lnTo>
                    <a:pt x="519" y="10454"/>
                  </a:lnTo>
                  <a:lnTo>
                    <a:pt x="482" y="10399"/>
                  </a:lnTo>
                  <a:lnTo>
                    <a:pt x="445" y="10287"/>
                  </a:lnTo>
                  <a:lnTo>
                    <a:pt x="408" y="10121"/>
                  </a:lnTo>
                  <a:lnTo>
                    <a:pt x="371" y="9917"/>
                  </a:lnTo>
                  <a:lnTo>
                    <a:pt x="315" y="9416"/>
                  </a:lnTo>
                  <a:lnTo>
                    <a:pt x="278" y="8768"/>
                  </a:lnTo>
                  <a:lnTo>
                    <a:pt x="241" y="8008"/>
                  </a:lnTo>
                  <a:lnTo>
                    <a:pt x="241" y="7174"/>
                  </a:lnTo>
                  <a:lnTo>
                    <a:pt x="222" y="5376"/>
                  </a:lnTo>
                  <a:lnTo>
                    <a:pt x="260" y="3559"/>
                  </a:lnTo>
                  <a:lnTo>
                    <a:pt x="297" y="1947"/>
                  </a:lnTo>
                  <a:lnTo>
                    <a:pt x="371" y="742"/>
                  </a:lnTo>
                  <a:lnTo>
                    <a:pt x="389" y="353"/>
                  </a:lnTo>
                  <a:lnTo>
                    <a:pt x="426" y="149"/>
                  </a:lnTo>
                  <a:lnTo>
                    <a:pt x="426" y="112"/>
                  </a:lnTo>
                  <a:lnTo>
                    <a:pt x="426" y="75"/>
                  </a:lnTo>
                  <a:lnTo>
                    <a:pt x="389" y="38"/>
                  </a:lnTo>
                  <a:lnTo>
                    <a:pt x="35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1781;p33">
              <a:extLst>
                <a:ext uri="{FF2B5EF4-FFF2-40B4-BE49-F238E27FC236}">
                  <a16:creationId xmlns:a16="http://schemas.microsoft.com/office/drawing/2014/main" id="{DAACF575-F920-38F8-C40F-F41FAE64A52A}"/>
                </a:ext>
              </a:extLst>
            </p:cNvPr>
            <p:cNvSpPr/>
            <p:nvPr/>
          </p:nvSpPr>
          <p:spPr>
            <a:xfrm>
              <a:off x="7033249" y="1795825"/>
              <a:ext cx="115576" cy="144666"/>
            </a:xfrm>
            <a:custGeom>
              <a:avLst/>
              <a:gdLst/>
              <a:ahLst/>
              <a:cxnLst/>
              <a:rect l="l" t="t" r="r" b="b"/>
              <a:pathLst>
                <a:path w="2948" h="3690" extrusionOk="0">
                  <a:moveTo>
                    <a:pt x="2114" y="1"/>
                  </a:moveTo>
                  <a:lnTo>
                    <a:pt x="1" y="2744"/>
                  </a:lnTo>
                  <a:lnTo>
                    <a:pt x="779" y="3689"/>
                  </a:lnTo>
                  <a:lnTo>
                    <a:pt x="2948" y="853"/>
                  </a:lnTo>
                  <a:lnTo>
                    <a:pt x="21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1782;p33">
              <a:extLst>
                <a:ext uri="{FF2B5EF4-FFF2-40B4-BE49-F238E27FC236}">
                  <a16:creationId xmlns:a16="http://schemas.microsoft.com/office/drawing/2014/main" id="{63927976-9030-7C3F-FCEB-861F34FFA5CD}"/>
                </a:ext>
              </a:extLst>
            </p:cNvPr>
            <p:cNvSpPr/>
            <p:nvPr/>
          </p:nvSpPr>
          <p:spPr>
            <a:xfrm>
              <a:off x="7077590" y="1808919"/>
              <a:ext cx="62532" cy="62532"/>
            </a:xfrm>
            <a:custGeom>
              <a:avLst/>
              <a:gdLst/>
              <a:ahLst/>
              <a:cxnLst/>
              <a:rect l="l" t="t" r="r" b="b"/>
              <a:pathLst>
                <a:path w="1595" h="1595" extrusionOk="0">
                  <a:moveTo>
                    <a:pt x="797" y="0"/>
                  </a:moveTo>
                  <a:lnTo>
                    <a:pt x="649" y="19"/>
                  </a:lnTo>
                  <a:lnTo>
                    <a:pt x="501" y="56"/>
                  </a:lnTo>
                  <a:lnTo>
                    <a:pt x="352" y="130"/>
                  </a:lnTo>
                  <a:lnTo>
                    <a:pt x="241" y="223"/>
                  </a:lnTo>
                  <a:lnTo>
                    <a:pt x="149" y="353"/>
                  </a:lnTo>
                  <a:lnTo>
                    <a:pt x="74" y="482"/>
                  </a:lnTo>
                  <a:lnTo>
                    <a:pt x="19" y="631"/>
                  </a:lnTo>
                  <a:lnTo>
                    <a:pt x="0" y="797"/>
                  </a:lnTo>
                  <a:lnTo>
                    <a:pt x="19" y="946"/>
                  </a:lnTo>
                  <a:lnTo>
                    <a:pt x="74" y="1094"/>
                  </a:lnTo>
                  <a:lnTo>
                    <a:pt x="149" y="1242"/>
                  </a:lnTo>
                  <a:lnTo>
                    <a:pt x="241" y="1353"/>
                  </a:lnTo>
                  <a:lnTo>
                    <a:pt x="352" y="1446"/>
                  </a:lnTo>
                  <a:lnTo>
                    <a:pt x="501" y="1520"/>
                  </a:lnTo>
                  <a:lnTo>
                    <a:pt x="649" y="1576"/>
                  </a:lnTo>
                  <a:lnTo>
                    <a:pt x="797" y="1594"/>
                  </a:lnTo>
                  <a:lnTo>
                    <a:pt x="964" y="1576"/>
                  </a:lnTo>
                  <a:lnTo>
                    <a:pt x="1112" y="1520"/>
                  </a:lnTo>
                  <a:lnTo>
                    <a:pt x="1242" y="1446"/>
                  </a:lnTo>
                  <a:lnTo>
                    <a:pt x="1372" y="1353"/>
                  </a:lnTo>
                  <a:lnTo>
                    <a:pt x="1465" y="1242"/>
                  </a:lnTo>
                  <a:lnTo>
                    <a:pt x="1539" y="1094"/>
                  </a:lnTo>
                  <a:lnTo>
                    <a:pt x="1576" y="946"/>
                  </a:lnTo>
                  <a:lnTo>
                    <a:pt x="1594" y="797"/>
                  </a:lnTo>
                  <a:lnTo>
                    <a:pt x="1576" y="631"/>
                  </a:lnTo>
                  <a:lnTo>
                    <a:pt x="1539" y="482"/>
                  </a:lnTo>
                  <a:lnTo>
                    <a:pt x="1465" y="353"/>
                  </a:lnTo>
                  <a:lnTo>
                    <a:pt x="1372" y="223"/>
                  </a:lnTo>
                  <a:lnTo>
                    <a:pt x="1242" y="130"/>
                  </a:lnTo>
                  <a:lnTo>
                    <a:pt x="1112" y="56"/>
                  </a:lnTo>
                  <a:lnTo>
                    <a:pt x="964" y="19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1783;p33">
              <a:extLst>
                <a:ext uri="{FF2B5EF4-FFF2-40B4-BE49-F238E27FC236}">
                  <a16:creationId xmlns:a16="http://schemas.microsoft.com/office/drawing/2014/main" id="{5DB9F024-BDFD-2638-D648-728E6D37C562}"/>
                </a:ext>
              </a:extLst>
            </p:cNvPr>
            <p:cNvSpPr/>
            <p:nvPr/>
          </p:nvSpPr>
          <p:spPr>
            <a:xfrm>
              <a:off x="7084137" y="1815466"/>
              <a:ext cx="50143" cy="49438"/>
            </a:xfrm>
            <a:custGeom>
              <a:avLst/>
              <a:gdLst/>
              <a:ahLst/>
              <a:cxnLst/>
              <a:rect l="l" t="t" r="r" b="b"/>
              <a:pathLst>
                <a:path w="1279" h="1261" extrusionOk="0">
                  <a:moveTo>
                    <a:pt x="501" y="0"/>
                  </a:moveTo>
                  <a:lnTo>
                    <a:pt x="389" y="37"/>
                  </a:lnTo>
                  <a:lnTo>
                    <a:pt x="278" y="93"/>
                  </a:lnTo>
                  <a:lnTo>
                    <a:pt x="185" y="186"/>
                  </a:lnTo>
                  <a:lnTo>
                    <a:pt x="111" y="278"/>
                  </a:lnTo>
                  <a:lnTo>
                    <a:pt x="56" y="371"/>
                  </a:lnTo>
                  <a:lnTo>
                    <a:pt x="19" y="501"/>
                  </a:lnTo>
                  <a:lnTo>
                    <a:pt x="0" y="630"/>
                  </a:lnTo>
                  <a:lnTo>
                    <a:pt x="19" y="760"/>
                  </a:lnTo>
                  <a:lnTo>
                    <a:pt x="56" y="871"/>
                  </a:lnTo>
                  <a:lnTo>
                    <a:pt x="111" y="983"/>
                  </a:lnTo>
                  <a:lnTo>
                    <a:pt x="185" y="1075"/>
                  </a:lnTo>
                  <a:lnTo>
                    <a:pt x="278" y="1149"/>
                  </a:lnTo>
                  <a:lnTo>
                    <a:pt x="389" y="1205"/>
                  </a:lnTo>
                  <a:lnTo>
                    <a:pt x="501" y="1242"/>
                  </a:lnTo>
                  <a:lnTo>
                    <a:pt x="630" y="1261"/>
                  </a:lnTo>
                  <a:lnTo>
                    <a:pt x="760" y="1242"/>
                  </a:lnTo>
                  <a:lnTo>
                    <a:pt x="890" y="1205"/>
                  </a:lnTo>
                  <a:lnTo>
                    <a:pt x="982" y="1149"/>
                  </a:lnTo>
                  <a:lnTo>
                    <a:pt x="1094" y="1075"/>
                  </a:lnTo>
                  <a:lnTo>
                    <a:pt x="1168" y="983"/>
                  </a:lnTo>
                  <a:lnTo>
                    <a:pt x="1223" y="871"/>
                  </a:lnTo>
                  <a:lnTo>
                    <a:pt x="1260" y="760"/>
                  </a:lnTo>
                  <a:lnTo>
                    <a:pt x="1279" y="630"/>
                  </a:lnTo>
                  <a:lnTo>
                    <a:pt x="1260" y="501"/>
                  </a:lnTo>
                  <a:lnTo>
                    <a:pt x="1223" y="371"/>
                  </a:lnTo>
                  <a:lnTo>
                    <a:pt x="1168" y="278"/>
                  </a:lnTo>
                  <a:lnTo>
                    <a:pt x="1094" y="186"/>
                  </a:lnTo>
                  <a:lnTo>
                    <a:pt x="982" y="93"/>
                  </a:lnTo>
                  <a:lnTo>
                    <a:pt x="890" y="37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1784;p33">
              <a:extLst>
                <a:ext uri="{FF2B5EF4-FFF2-40B4-BE49-F238E27FC236}">
                  <a16:creationId xmlns:a16="http://schemas.microsoft.com/office/drawing/2014/main" id="{CBF0E21D-977A-DC40-B6CC-9030C426FD07}"/>
                </a:ext>
              </a:extLst>
            </p:cNvPr>
            <p:cNvSpPr/>
            <p:nvPr/>
          </p:nvSpPr>
          <p:spPr>
            <a:xfrm>
              <a:off x="7107386" y="1819818"/>
              <a:ext cx="11644" cy="34187"/>
            </a:xfrm>
            <a:custGeom>
              <a:avLst/>
              <a:gdLst/>
              <a:ahLst/>
              <a:cxnLst/>
              <a:rect l="l" t="t" r="r" b="b"/>
              <a:pathLst>
                <a:path w="297" h="872" extrusionOk="0">
                  <a:moveTo>
                    <a:pt x="19" y="0"/>
                  </a:moveTo>
                  <a:lnTo>
                    <a:pt x="0" y="37"/>
                  </a:lnTo>
                  <a:lnTo>
                    <a:pt x="0" y="519"/>
                  </a:lnTo>
                  <a:lnTo>
                    <a:pt x="19" y="538"/>
                  </a:lnTo>
                  <a:lnTo>
                    <a:pt x="241" y="853"/>
                  </a:lnTo>
                  <a:lnTo>
                    <a:pt x="260" y="872"/>
                  </a:lnTo>
                  <a:lnTo>
                    <a:pt x="297" y="853"/>
                  </a:lnTo>
                  <a:lnTo>
                    <a:pt x="297" y="834"/>
                  </a:lnTo>
                  <a:lnTo>
                    <a:pt x="297" y="816"/>
                  </a:lnTo>
                  <a:lnTo>
                    <a:pt x="74" y="501"/>
                  </a:lnTo>
                  <a:lnTo>
                    <a:pt x="74" y="37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1785;p33">
              <a:extLst>
                <a:ext uri="{FF2B5EF4-FFF2-40B4-BE49-F238E27FC236}">
                  <a16:creationId xmlns:a16="http://schemas.microsoft.com/office/drawing/2014/main" id="{89A31CB0-8DC3-5910-500D-CA4710CEE474}"/>
                </a:ext>
              </a:extLst>
            </p:cNvPr>
            <p:cNvSpPr/>
            <p:nvPr/>
          </p:nvSpPr>
          <p:spPr>
            <a:xfrm>
              <a:off x="7107386" y="1807469"/>
              <a:ext cx="34187" cy="31286"/>
            </a:xfrm>
            <a:custGeom>
              <a:avLst/>
              <a:gdLst/>
              <a:ahLst/>
              <a:cxnLst/>
              <a:rect l="l" t="t" r="r" b="b"/>
              <a:pathLst>
                <a:path w="872" h="798" extrusionOk="0">
                  <a:moveTo>
                    <a:pt x="19" y="0"/>
                  </a:moveTo>
                  <a:lnTo>
                    <a:pt x="0" y="37"/>
                  </a:lnTo>
                  <a:lnTo>
                    <a:pt x="19" y="56"/>
                  </a:lnTo>
                  <a:lnTo>
                    <a:pt x="37" y="74"/>
                  </a:lnTo>
                  <a:lnTo>
                    <a:pt x="186" y="93"/>
                  </a:lnTo>
                  <a:lnTo>
                    <a:pt x="315" y="130"/>
                  </a:lnTo>
                  <a:lnTo>
                    <a:pt x="445" y="186"/>
                  </a:lnTo>
                  <a:lnTo>
                    <a:pt x="556" y="278"/>
                  </a:lnTo>
                  <a:lnTo>
                    <a:pt x="649" y="371"/>
                  </a:lnTo>
                  <a:lnTo>
                    <a:pt x="723" y="501"/>
                  </a:lnTo>
                  <a:lnTo>
                    <a:pt x="779" y="630"/>
                  </a:lnTo>
                  <a:lnTo>
                    <a:pt x="797" y="760"/>
                  </a:lnTo>
                  <a:lnTo>
                    <a:pt x="816" y="779"/>
                  </a:lnTo>
                  <a:lnTo>
                    <a:pt x="834" y="797"/>
                  </a:lnTo>
                  <a:lnTo>
                    <a:pt x="871" y="779"/>
                  </a:lnTo>
                  <a:lnTo>
                    <a:pt x="871" y="760"/>
                  </a:lnTo>
                  <a:lnTo>
                    <a:pt x="834" y="593"/>
                  </a:lnTo>
                  <a:lnTo>
                    <a:pt x="779" y="464"/>
                  </a:lnTo>
                  <a:lnTo>
                    <a:pt x="705" y="334"/>
                  </a:lnTo>
                  <a:lnTo>
                    <a:pt x="612" y="223"/>
                  </a:lnTo>
                  <a:lnTo>
                    <a:pt x="482" y="130"/>
                  </a:lnTo>
                  <a:lnTo>
                    <a:pt x="352" y="56"/>
                  </a:lnTo>
                  <a:lnTo>
                    <a:pt x="204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1786;p33">
              <a:extLst>
                <a:ext uri="{FF2B5EF4-FFF2-40B4-BE49-F238E27FC236}">
                  <a16:creationId xmlns:a16="http://schemas.microsoft.com/office/drawing/2014/main" id="{EECB1A02-88DF-2B3A-39C7-BCE5657E2537}"/>
                </a:ext>
              </a:extLst>
            </p:cNvPr>
            <p:cNvSpPr/>
            <p:nvPr/>
          </p:nvSpPr>
          <p:spPr>
            <a:xfrm>
              <a:off x="7077590" y="1847418"/>
              <a:ext cx="36382" cy="25483"/>
            </a:xfrm>
            <a:custGeom>
              <a:avLst/>
              <a:gdLst/>
              <a:ahLst/>
              <a:cxnLst/>
              <a:rect l="l" t="t" r="r" b="b"/>
              <a:pathLst>
                <a:path w="928" h="650" extrusionOk="0">
                  <a:moveTo>
                    <a:pt x="37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56" y="168"/>
                  </a:lnTo>
                  <a:lnTo>
                    <a:pt x="130" y="297"/>
                  </a:lnTo>
                  <a:lnTo>
                    <a:pt x="204" y="390"/>
                  </a:lnTo>
                  <a:lnTo>
                    <a:pt x="315" y="483"/>
                  </a:lnTo>
                  <a:lnTo>
                    <a:pt x="427" y="538"/>
                  </a:lnTo>
                  <a:lnTo>
                    <a:pt x="538" y="594"/>
                  </a:lnTo>
                  <a:lnTo>
                    <a:pt x="668" y="631"/>
                  </a:lnTo>
                  <a:lnTo>
                    <a:pt x="797" y="649"/>
                  </a:lnTo>
                  <a:lnTo>
                    <a:pt x="890" y="631"/>
                  </a:lnTo>
                  <a:lnTo>
                    <a:pt x="909" y="631"/>
                  </a:lnTo>
                  <a:lnTo>
                    <a:pt x="927" y="594"/>
                  </a:lnTo>
                  <a:lnTo>
                    <a:pt x="909" y="575"/>
                  </a:lnTo>
                  <a:lnTo>
                    <a:pt x="871" y="557"/>
                  </a:lnTo>
                  <a:lnTo>
                    <a:pt x="797" y="575"/>
                  </a:lnTo>
                  <a:lnTo>
                    <a:pt x="686" y="557"/>
                  </a:lnTo>
                  <a:lnTo>
                    <a:pt x="556" y="520"/>
                  </a:lnTo>
                  <a:lnTo>
                    <a:pt x="445" y="483"/>
                  </a:lnTo>
                  <a:lnTo>
                    <a:pt x="352" y="408"/>
                  </a:lnTo>
                  <a:lnTo>
                    <a:pt x="260" y="334"/>
                  </a:lnTo>
                  <a:lnTo>
                    <a:pt x="186" y="242"/>
                  </a:lnTo>
                  <a:lnTo>
                    <a:pt x="130" y="149"/>
                  </a:lnTo>
                  <a:lnTo>
                    <a:pt x="74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1787;p33">
              <a:extLst>
                <a:ext uri="{FF2B5EF4-FFF2-40B4-BE49-F238E27FC236}">
                  <a16:creationId xmlns:a16="http://schemas.microsoft.com/office/drawing/2014/main" id="{C94830EB-E6CB-1425-4976-7D044D93FEE2}"/>
                </a:ext>
              </a:extLst>
            </p:cNvPr>
            <p:cNvSpPr/>
            <p:nvPr/>
          </p:nvSpPr>
          <p:spPr>
            <a:xfrm>
              <a:off x="7570985" y="637552"/>
              <a:ext cx="696163" cy="856747"/>
            </a:xfrm>
            <a:custGeom>
              <a:avLst/>
              <a:gdLst/>
              <a:ahLst/>
              <a:cxnLst/>
              <a:rect l="l" t="t" r="r" b="b"/>
              <a:pathLst>
                <a:path w="17757" h="21853" extrusionOk="0">
                  <a:moveTo>
                    <a:pt x="8507" y="1"/>
                  </a:moveTo>
                  <a:lnTo>
                    <a:pt x="7766" y="19"/>
                  </a:lnTo>
                  <a:lnTo>
                    <a:pt x="7080" y="75"/>
                  </a:lnTo>
                  <a:lnTo>
                    <a:pt x="6413" y="168"/>
                  </a:lnTo>
                  <a:lnTo>
                    <a:pt x="5801" y="316"/>
                  </a:lnTo>
                  <a:lnTo>
                    <a:pt x="5227" y="483"/>
                  </a:lnTo>
                  <a:lnTo>
                    <a:pt x="4689" y="687"/>
                  </a:lnTo>
                  <a:lnTo>
                    <a:pt x="4189" y="909"/>
                  </a:lnTo>
                  <a:lnTo>
                    <a:pt x="3726" y="1169"/>
                  </a:lnTo>
                  <a:lnTo>
                    <a:pt x="3299" y="1447"/>
                  </a:lnTo>
                  <a:lnTo>
                    <a:pt x="2891" y="1743"/>
                  </a:lnTo>
                  <a:lnTo>
                    <a:pt x="2539" y="2077"/>
                  </a:lnTo>
                  <a:lnTo>
                    <a:pt x="2206" y="2410"/>
                  </a:lnTo>
                  <a:lnTo>
                    <a:pt x="1891" y="2763"/>
                  </a:lnTo>
                  <a:lnTo>
                    <a:pt x="1613" y="3115"/>
                  </a:lnTo>
                  <a:lnTo>
                    <a:pt x="1372" y="3485"/>
                  </a:lnTo>
                  <a:lnTo>
                    <a:pt x="1149" y="3856"/>
                  </a:lnTo>
                  <a:lnTo>
                    <a:pt x="945" y="4245"/>
                  </a:lnTo>
                  <a:lnTo>
                    <a:pt x="760" y="4635"/>
                  </a:lnTo>
                  <a:lnTo>
                    <a:pt x="612" y="5005"/>
                  </a:lnTo>
                  <a:lnTo>
                    <a:pt x="482" y="5394"/>
                  </a:lnTo>
                  <a:lnTo>
                    <a:pt x="371" y="5765"/>
                  </a:lnTo>
                  <a:lnTo>
                    <a:pt x="260" y="6117"/>
                  </a:lnTo>
                  <a:lnTo>
                    <a:pt x="185" y="6469"/>
                  </a:lnTo>
                  <a:lnTo>
                    <a:pt x="130" y="6822"/>
                  </a:lnTo>
                  <a:lnTo>
                    <a:pt x="74" y="7137"/>
                  </a:lnTo>
                  <a:lnTo>
                    <a:pt x="19" y="7730"/>
                  </a:lnTo>
                  <a:lnTo>
                    <a:pt x="0" y="8212"/>
                  </a:lnTo>
                  <a:lnTo>
                    <a:pt x="0" y="8601"/>
                  </a:lnTo>
                  <a:lnTo>
                    <a:pt x="19" y="8805"/>
                  </a:lnTo>
                  <a:lnTo>
                    <a:pt x="37" y="9009"/>
                  </a:lnTo>
                  <a:lnTo>
                    <a:pt x="111" y="9472"/>
                  </a:lnTo>
                  <a:lnTo>
                    <a:pt x="223" y="9954"/>
                  </a:lnTo>
                  <a:lnTo>
                    <a:pt x="334" y="10454"/>
                  </a:lnTo>
                  <a:lnTo>
                    <a:pt x="426" y="10936"/>
                  </a:lnTo>
                  <a:lnTo>
                    <a:pt x="519" y="11400"/>
                  </a:lnTo>
                  <a:lnTo>
                    <a:pt x="575" y="11789"/>
                  </a:lnTo>
                  <a:lnTo>
                    <a:pt x="575" y="11956"/>
                  </a:lnTo>
                  <a:lnTo>
                    <a:pt x="575" y="12104"/>
                  </a:lnTo>
                  <a:lnTo>
                    <a:pt x="519" y="12438"/>
                  </a:lnTo>
                  <a:lnTo>
                    <a:pt x="408" y="12864"/>
                  </a:lnTo>
                  <a:lnTo>
                    <a:pt x="297" y="13364"/>
                  </a:lnTo>
                  <a:lnTo>
                    <a:pt x="185" y="13939"/>
                  </a:lnTo>
                  <a:lnTo>
                    <a:pt x="130" y="14235"/>
                  </a:lnTo>
                  <a:lnTo>
                    <a:pt x="111" y="14550"/>
                  </a:lnTo>
                  <a:lnTo>
                    <a:pt x="93" y="14866"/>
                  </a:lnTo>
                  <a:lnTo>
                    <a:pt x="93" y="15181"/>
                  </a:lnTo>
                  <a:lnTo>
                    <a:pt x="130" y="15514"/>
                  </a:lnTo>
                  <a:lnTo>
                    <a:pt x="185" y="15848"/>
                  </a:lnTo>
                  <a:lnTo>
                    <a:pt x="260" y="16181"/>
                  </a:lnTo>
                  <a:lnTo>
                    <a:pt x="371" y="16497"/>
                  </a:lnTo>
                  <a:lnTo>
                    <a:pt x="575" y="16886"/>
                  </a:lnTo>
                  <a:lnTo>
                    <a:pt x="779" y="17275"/>
                  </a:lnTo>
                  <a:lnTo>
                    <a:pt x="1020" y="17627"/>
                  </a:lnTo>
                  <a:lnTo>
                    <a:pt x="1242" y="17961"/>
                  </a:lnTo>
                  <a:lnTo>
                    <a:pt x="1483" y="18276"/>
                  </a:lnTo>
                  <a:lnTo>
                    <a:pt x="1742" y="18591"/>
                  </a:lnTo>
                  <a:lnTo>
                    <a:pt x="2002" y="18869"/>
                  </a:lnTo>
                  <a:lnTo>
                    <a:pt x="2261" y="19147"/>
                  </a:lnTo>
                  <a:lnTo>
                    <a:pt x="2521" y="19406"/>
                  </a:lnTo>
                  <a:lnTo>
                    <a:pt x="2799" y="19647"/>
                  </a:lnTo>
                  <a:lnTo>
                    <a:pt x="3077" y="19870"/>
                  </a:lnTo>
                  <a:lnTo>
                    <a:pt x="3355" y="20092"/>
                  </a:lnTo>
                  <a:lnTo>
                    <a:pt x="3633" y="20296"/>
                  </a:lnTo>
                  <a:lnTo>
                    <a:pt x="3929" y="20481"/>
                  </a:lnTo>
                  <a:lnTo>
                    <a:pt x="4485" y="20815"/>
                  </a:lnTo>
                  <a:lnTo>
                    <a:pt x="5023" y="21093"/>
                  </a:lnTo>
                  <a:lnTo>
                    <a:pt x="5560" y="21315"/>
                  </a:lnTo>
                  <a:lnTo>
                    <a:pt x="6061" y="21501"/>
                  </a:lnTo>
                  <a:lnTo>
                    <a:pt x="6524" y="21649"/>
                  </a:lnTo>
                  <a:lnTo>
                    <a:pt x="6951" y="21760"/>
                  </a:lnTo>
                  <a:lnTo>
                    <a:pt x="7321" y="21816"/>
                  </a:lnTo>
                  <a:lnTo>
                    <a:pt x="7618" y="21853"/>
                  </a:lnTo>
                  <a:lnTo>
                    <a:pt x="7859" y="21853"/>
                  </a:lnTo>
                  <a:lnTo>
                    <a:pt x="8100" y="21816"/>
                  </a:lnTo>
                  <a:lnTo>
                    <a:pt x="8378" y="21760"/>
                  </a:lnTo>
                  <a:lnTo>
                    <a:pt x="8711" y="21686"/>
                  </a:lnTo>
                  <a:lnTo>
                    <a:pt x="9063" y="21575"/>
                  </a:lnTo>
                  <a:lnTo>
                    <a:pt x="9471" y="21445"/>
                  </a:lnTo>
                  <a:lnTo>
                    <a:pt x="9897" y="21278"/>
                  </a:lnTo>
                  <a:lnTo>
                    <a:pt x="10342" y="21093"/>
                  </a:lnTo>
                  <a:lnTo>
                    <a:pt x="10806" y="20889"/>
                  </a:lnTo>
                  <a:lnTo>
                    <a:pt x="11269" y="20667"/>
                  </a:lnTo>
                  <a:lnTo>
                    <a:pt x="11751" y="20407"/>
                  </a:lnTo>
                  <a:lnTo>
                    <a:pt x="12214" y="20148"/>
                  </a:lnTo>
                  <a:lnTo>
                    <a:pt x="12678" y="19851"/>
                  </a:lnTo>
                  <a:lnTo>
                    <a:pt x="13141" y="19555"/>
                  </a:lnTo>
                  <a:lnTo>
                    <a:pt x="13567" y="19221"/>
                  </a:lnTo>
                  <a:lnTo>
                    <a:pt x="13975" y="18869"/>
                  </a:lnTo>
                  <a:lnTo>
                    <a:pt x="14346" y="18517"/>
                  </a:lnTo>
                  <a:lnTo>
                    <a:pt x="14531" y="18313"/>
                  </a:lnTo>
                  <a:lnTo>
                    <a:pt x="14698" y="18109"/>
                  </a:lnTo>
                  <a:lnTo>
                    <a:pt x="14883" y="17887"/>
                  </a:lnTo>
                  <a:lnTo>
                    <a:pt x="15050" y="17627"/>
                  </a:lnTo>
                  <a:lnTo>
                    <a:pt x="15365" y="17108"/>
                  </a:lnTo>
                  <a:lnTo>
                    <a:pt x="15662" y="16534"/>
                  </a:lnTo>
                  <a:lnTo>
                    <a:pt x="15958" y="15922"/>
                  </a:lnTo>
                  <a:lnTo>
                    <a:pt x="16218" y="15292"/>
                  </a:lnTo>
                  <a:lnTo>
                    <a:pt x="16477" y="14643"/>
                  </a:lnTo>
                  <a:lnTo>
                    <a:pt x="16700" y="13994"/>
                  </a:lnTo>
                  <a:lnTo>
                    <a:pt x="16922" y="13346"/>
                  </a:lnTo>
                  <a:lnTo>
                    <a:pt x="17107" y="12716"/>
                  </a:lnTo>
                  <a:lnTo>
                    <a:pt x="17274" y="12122"/>
                  </a:lnTo>
                  <a:lnTo>
                    <a:pt x="17404" y="11548"/>
                  </a:lnTo>
                  <a:lnTo>
                    <a:pt x="17534" y="11047"/>
                  </a:lnTo>
                  <a:lnTo>
                    <a:pt x="17608" y="10584"/>
                  </a:lnTo>
                  <a:lnTo>
                    <a:pt x="17682" y="10195"/>
                  </a:lnTo>
                  <a:lnTo>
                    <a:pt x="17719" y="9898"/>
                  </a:lnTo>
                  <a:lnTo>
                    <a:pt x="17737" y="9565"/>
                  </a:lnTo>
                  <a:lnTo>
                    <a:pt x="17756" y="9083"/>
                  </a:lnTo>
                  <a:lnTo>
                    <a:pt x="17737" y="8508"/>
                  </a:lnTo>
                  <a:lnTo>
                    <a:pt x="17682" y="7822"/>
                  </a:lnTo>
                  <a:lnTo>
                    <a:pt x="17626" y="7470"/>
                  </a:lnTo>
                  <a:lnTo>
                    <a:pt x="17571" y="7081"/>
                  </a:lnTo>
                  <a:lnTo>
                    <a:pt x="17478" y="6692"/>
                  </a:lnTo>
                  <a:lnTo>
                    <a:pt x="17385" y="6284"/>
                  </a:lnTo>
                  <a:lnTo>
                    <a:pt x="17274" y="5876"/>
                  </a:lnTo>
                  <a:lnTo>
                    <a:pt x="17144" y="5450"/>
                  </a:lnTo>
                  <a:lnTo>
                    <a:pt x="16978" y="5042"/>
                  </a:lnTo>
                  <a:lnTo>
                    <a:pt x="16792" y="4616"/>
                  </a:lnTo>
                  <a:lnTo>
                    <a:pt x="16588" y="4208"/>
                  </a:lnTo>
                  <a:lnTo>
                    <a:pt x="16347" y="3782"/>
                  </a:lnTo>
                  <a:lnTo>
                    <a:pt x="16088" y="3393"/>
                  </a:lnTo>
                  <a:lnTo>
                    <a:pt x="15791" y="2985"/>
                  </a:lnTo>
                  <a:lnTo>
                    <a:pt x="15458" y="2614"/>
                  </a:lnTo>
                  <a:lnTo>
                    <a:pt x="15106" y="2244"/>
                  </a:lnTo>
                  <a:lnTo>
                    <a:pt x="14716" y="1891"/>
                  </a:lnTo>
                  <a:lnTo>
                    <a:pt x="14272" y="1576"/>
                  </a:lnTo>
                  <a:lnTo>
                    <a:pt x="13808" y="1261"/>
                  </a:lnTo>
                  <a:lnTo>
                    <a:pt x="13289" y="1002"/>
                  </a:lnTo>
                  <a:lnTo>
                    <a:pt x="13030" y="872"/>
                  </a:lnTo>
                  <a:lnTo>
                    <a:pt x="12752" y="742"/>
                  </a:lnTo>
                  <a:lnTo>
                    <a:pt x="12455" y="631"/>
                  </a:lnTo>
                  <a:lnTo>
                    <a:pt x="12140" y="520"/>
                  </a:lnTo>
                  <a:lnTo>
                    <a:pt x="11825" y="427"/>
                  </a:lnTo>
                  <a:lnTo>
                    <a:pt x="11510" y="335"/>
                  </a:lnTo>
                  <a:lnTo>
                    <a:pt x="11176" y="260"/>
                  </a:lnTo>
                  <a:lnTo>
                    <a:pt x="10824" y="205"/>
                  </a:lnTo>
                  <a:lnTo>
                    <a:pt x="10453" y="131"/>
                  </a:lnTo>
                  <a:lnTo>
                    <a:pt x="10083" y="94"/>
                  </a:lnTo>
                  <a:lnTo>
                    <a:pt x="9694" y="57"/>
                  </a:lnTo>
                  <a:lnTo>
                    <a:pt x="9304" y="19"/>
                  </a:lnTo>
                  <a:lnTo>
                    <a:pt x="85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1788;p33">
              <a:extLst>
                <a:ext uri="{FF2B5EF4-FFF2-40B4-BE49-F238E27FC236}">
                  <a16:creationId xmlns:a16="http://schemas.microsoft.com/office/drawing/2014/main" id="{E2433851-F379-F85C-E64E-93F12E54E55A}"/>
                </a:ext>
              </a:extLst>
            </p:cNvPr>
            <p:cNvSpPr/>
            <p:nvPr/>
          </p:nvSpPr>
          <p:spPr>
            <a:xfrm>
              <a:off x="7566594" y="633200"/>
              <a:ext cx="704906" cy="865490"/>
            </a:xfrm>
            <a:custGeom>
              <a:avLst/>
              <a:gdLst/>
              <a:ahLst/>
              <a:cxnLst/>
              <a:rect l="l" t="t" r="r" b="b"/>
              <a:pathLst>
                <a:path w="17980" h="22076" extrusionOk="0">
                  <a:moveTo>
                    <a:pt x="9009" y="223"/>
                  </a:moveTo>
                  <a:lnTo>
                    <a:pt x="9416" y="242"/>
                  </a:lnTo>
                  <a:lnTo>
                    <a:pt x="9917" y="279"/>
                  </a:lnTo>
                  <a:lnTo>
                    <a:pt x="10399" y="334"/>
                  </a:lnTo>
                  <a:lnTo>
                    <a:pt x="10881" y="408"/>
                  </a:lnTo>
                  <a:lnTo>
                    <a:pt x="11325" y="501"/>
                  </a:lnTo>
                  <a:lnTo>
                    <a:pt x="11770" y="612"/>
                  </a:lnTo>
                  <a:lnTo>
                    <a:pt x="12197" y="742"/>
                  </a:lnTo>
                  <a:lnTo>
                    <a:pt x="12623" y="890"/>
                  </a:lnTo>
                  <a:lnTo>
                    <a:pt x="13012" y="1039"/>
                  </a:lnTo>
                  <a:lnTo>
                    <a:pt x="13401" y="1224"/>
                  </a:lnTo>
                  <a:lnTo>
                    <a:pt x="13772" y="1428"/>
                  </a:lnTo>
                  <a:lnTo>
                    <a:pt x="14124" y="1632"/>
                  </a:lnTo>
                  <a:lnTo>
                    <a:pt x="14458" y="1873"/>
                  </a:lnTo>
                  <a:lnTo>
                    <a:pt x="14791" y="2132"/>
                  </a:lnTo>
                  <a:lnTo>
                    <a:pt x="15088" y="2392"/>
                  </a:lnTo>
                  <a:lnTo>
                    <a:pt x="15384" y="2670"/>
                  </a:lnTo>
                  <a:lnTo>
                    <a:pt x="15662" y="2985"/>
                  </a:lnTo>
                  <a:lnTo>
                    <a:pt x="15885" y="3244"/>
                  </a:lnTo>
                  <a:lnTo>
                    <a:pt x="16089" y="3522"/>
                  </a:lnTo>
                  <a:lnTo>
                    <a:pt x="16274" y="3800"/>
                  </a:lnTo>
                  <a:lnTo>
                    <a:pt x="16441" y="4078"/>
                  </a:lnTo>
                  <a:lnTo>
                    <a:pt x="16608" y="4375"/>
                  </a:lnTo>
                  <a:lnTo>
                    <a:pt x="16756" y="4653"/>
                  </a:lnTo>
                  <a:lnTo>
                    <a:pt x="16886" y="4949"/>
                  </a:lnTo>
                  <a:lnTo>
                    <a:pt x="17015" y="5246"/>
                  </a:lnTo>
                  <a:lnTo>
                    <a:pt x="17219" y="5821"/>
                  </a:lnTo>
                  <a:lnTo>
                    <a:pt x="17386" y="6395"/>
                  </a:lnTo>
                  <a:lnTo>
                    <a:pt x="17516" y="6951"/>
                  </a:lnTo>
                  <a:lnTo>
                    <a:pt x="17609" y="7489"/>
                  </a:lnTo>
                  <a:lnTo>
                    <a:pt x="17664" y="7989"/>
                  </a:lnTo>
                  <a:lnTo>
                    <a:pt x="17720" y="8452"/>
                  </a:lnTo>
                  <a:lnTo>
                    <a:pt x="17738" y="8860"/>
                  </a:lnTo>
                  <a:lnTo>
                    <a:pt x="17738" y="9231"/>
                  </a:lnTo>
                  <a:lnTo>
                    <a:pt x="17738" y="9768"/>
                  </a:lnTo>
                  <a:lnTo>
                    <a:pt x="17720" y="9991"/>
                  </a:lnTo>
                  <a:lnTo>
                    <a:pt x="17683" y="10287"/>
                  </a:lnTo>
                  <a:lnTo>
                    <a:pt x="17627" y="10658"/>
                  </a:lnTo>
                  <a:lnTo>
                    <a:pt x="17534" y="11103"/>
                  </a:lnTo>
                  <a:lnTo>
                    <a:pt x="17423" y="11603"/>
                  </a:lnTo>
                  <a:lnTo>
                    <a:pt x="17275" y="12159"/>
                  </a:lnTo>
                  <a:lnTo>
                    <a:pt x="17127" y="12752"/>
                  </a:lnTo>
                  <a:lnTo>
                    <a:pt x="16941" y="13383"/>
                  </a:lnTo>
                  <a:lnTo>
                    <a:pt x="16737" y="14013"/>
                  </a:lnTo>
                  <a:lnTo>
                    <a:pt x="16496" y="14661"/>
                  </a:lnTo>
                  <a:lnTo>
                    <a:pt x="16256" y="15310"/>
                  </a:lnTo>
                  <a:lnTo>
                    <a:pt x="15996" y="15940"/>
                  </a:lnTo>
                  <a:lnTo>
                    <a:pt x="15700" y="16552"/>
                  </a:lnTo>
                  <a:lnTo>
                    <a:pt x="15403" y="17127"/>
                  </a:lnTo>
                  <a:lnTo>
                    <a:pt x="15069" y="17664"/>
                  </a:lnTo>
                  <a:lnTo>
                    <a:pt x="14903" y="17905"/>
                  </a:lnTo>
                  <a:lnTo>
                    <a:pt x="14736" y="18146"/>
                  </a:lnTo>
                  <a:lnTo>
                    <a:pt x="14569" y="18350"/>
                  </a:lnTo>
                  <a:lnTo>
                    <a:pt x="14384" y="18554"/>
                  </a:lnTo>
                  <a:lnTo>
                    <a:pt x="14013" y="18906"/>
                  </a:lnTo>
                  <a:lnTo>
                    <a:pt x="13605" y="19258"/>
                  </a:lnTo>
                  <a:lnTo>
                    <a:pt x="13160" y="19573"/>
                  </a:lnTo>
                  <a:lnTo>
                    <a:pt x="12715" y="19888"/>
                  </a:lnTo>
                  <a:lnTo>
                    <a:pt x="12252" y="20166"/>
                  </a:lnTo>
                  <a:lnTo>
                    <a:pt x="11770" y="20444"/>
                  </a:lnTo>
                  <a:lnTo>
                    <a:pt x="11307" y="20685"/>
                  </a:lnTo>
                  <a:lnTo>
                    <a:pt x="10825" y="20908"/>
                  </a:lnTo>
                  <a:lnTo>
                    <a:pt x="10380" y="21111"/>
                  </a:lnTo>
                  <a:lnTo>
                    <a:pt x="9935" y="21297"/>
                  </a:lnTo>
                  <a:lnTo>
                    <a:pt x="9509" y="21445"/>
                  </a:lnTo>
                  <a:lnTo>
                    <a:pt x="9120" y="21575"/>
                  </a:lnTo>
                  <a:lnTo>
                    <a:pt x="8768" y="21686"/>
                  </a:lnTo>
                  <a:lnTo>
                    <a:pt x="8453" y="21760"/>
                  </a:lnTo>
                  <a:lnTo>
                    <a:pt x="8193" y="21816"/>
                  </a:lnTo>
                  <a:lnTo>
                    <a:pt x="7971" y="21853"/>
                  </a:lnTo>
                  <a:lnTo>
                    <a:pt x="7748" y="21853"/>
                  </a:lnTo>
                  <a:lnTo>
                    <a:pt x="7452" y="21816"/>
                  </a:lnTo>
                  <a:lnTo>
                    <a:pt x="7100" y="21760"/>
                  </a:lnTo>
                  <a:lnTo>
                    <a:pt x="6673" y="21649"/>
                  </a:lnTo>
                  <a:lnTo>
                    <a:pt x="6228" y="21501"/>
                  </a:lnTo>
                  <a:lnTo>
                    <a:pt x="5728" y="21334"/>
                  </a:lnTo>
                  <a:lnTo>
                    <a:pt x="5209" y="21093"/>
                  </a:lnTo>
                  <a:lnTo>
                    <a:pt x="4672" y="20815"/>
                  </a:lnTo>
                  <a:lnTo>
                    <a:pt x="4116" y="20500"/>
                  </a:lnTo>
                  <a:lnTo>
                    <a:pt x="3838" y="20314"/>
                  </a:lnTo>
                  <a:lnTo>
                    <a:pt x="3560" y="20111"/>
                  </a:lnTo>
                  <a:lnTo>
                    <a:pt x="3282" y="19907"/>
                  </a:lnTo>
                  <a:lnTo>
                    <a:pt x="3003" y="19684"/>
                  </a:lnTo>
                  <a:lnTo>
                    <a:pt x="2725" y="19443"/>
                  </a:lnTo>
                  <a:lnTo>
                    <a:pt x="2466" y="19184"/>
                  </a:lnTo>
                  <a:lnTo>
                    <a:pt x="2207" y="18924"/>
                  </a:lnTo>
                  <a:lnTo>
                    <a:pt x="1947" y="18628"/>
                  </a:lnTo>
                  <a:lnTo>
                    <a:pt x="1688" y="18331"/>
                  </a:lnTo>
                  <a:lnTo>
                    <a:pt x="1447" y="18016"/>
                  </a:lnTo>
                  <a:lnTo>
                    <a:pt x="1224" y="17683"/>
                  </a:lnTo>
                  <a:lnTo>
                    <a:pt x="1002" y="17330"/>
                  </a:lnTo>
                  <a:lnTo>
                    <a:pt x="798" y="16960"/>
                  </a:lnTo>
                  <a:lnTo>
                    <a:pt x="594" y="16570"/>
                  </a:lnTo>
                  <a:lnTo>
                    <a:pt x="501" y="16330"/>
                  </a:lnTo>
                  <a:lnTo>
                    <a:pt x="427" y="16089"/>
                  </a:lnTo>
                  <a:lnTo>
                    <a:pt x="372" y="15848"/>
                  </a:lnTo>
                  <a:lnTo>
                    <a:pt x="335" y="15588"/>
                  </a:lnTo>
                  <a:lnTo>
                    <a:pt x="316" y="15347"/>
                  </a:lnTo>
                  <a:lnTo>
                    <a:pt x="316" y="15106"/>
                  </a:lnTo>
                  <a:lnTo>
                    <a:pt x="316" y="14865"/>
                  </a:lnTo>
                  <a:lnTo>
                    <a:pt x="335" y="14624"/>
                  </a:lnTo>
                  <a:lnTo>
                    <a:pt x="390" y="14161"/>
                  </a:lnTo>
                  <a:lnTo>
                    <a:pt x="464" y="13716"/>
                  </a:lnTo>
                  <a:lnTo>
                    <a:pt x="557" y="13308"/>
                  </a:lnTo>
                  <a:lnTo>
                    <a:pt x="650" y="12938"/>
                  </a:lnTo>
                  <a:lnTo>
                    <a:pt x="742" y="12549"/>
                  </a:lnTo>
                  <a:lnTo>
                    <a:pt x="798" y="12233"/>
                  </a:lnTo>
                  <a:lnTo>
                    <a:pt x="798" y="12067"/>
                  </a:lnTo>
                  <a:lnTo>
                    <a:pt x="798" y="11881"/>
                  </a:lnTo>
                  <a:lnTo>
                    <a:pt x="742" y="11474"/>
                  </a:lnTo>
                  <a:lnTo>
                    <a:pt x="650" y="10973"/>
                  </a:lnTo>
                  <a:lnTo>
                    <a:pt x="538" y="10454"/>
                  </a:lnTo>
                  <a:lnTo>
                    <a:pt x="427" y="9991"/>
                  </a:lnTo>
                  <a:lnTo>
                    <a:pt x="335" y="9527"/>
                  </a:lnTo>
                  <a:lnTo>
                    <a:pt x="260" y="9083"/>
                  </a:lnTo>
                  <a:lnTo>
                    <a:pt x="223" y="8712"/>
                  </a:lnTo>
                  <a:lnTo>
                    <a:pt x="223" y="8489"/>
                  </a:lnTo>
                  <a:lnTo>
                    <a:pt x="223" y="8230"/>
                  </a:lnTo>
                  <a:lnTo>
                    <a:pt x="223" y="7952"/>
                  </a:lnTo>
                  <a:lnTo>
                    <a:pt x="260" y="7618"/>
                  </a:lnTo>
                  <a:lnTo>
                    <a:pt x="297" y="7248"/>
                  </a:lnTo>
                  <a:lnTo>
                    <a:pt x="353" y="6858"/>
                  </a:lnTo>
                  <a:lnTo>
                    <a:pt x="446" y="6451"/>
                  </a:lnTo>
                  <a:lnTo>
                    <a:pt x="538" y="6024"/>
                  </a:lnTo>
                  <a:lnTo>
                    <a:pt x="668" y="5580"/>
                  </a:lnTo>
                  <a:lnTo>
                    <a:pt x="835" y="5135"/>
                  </a:lnTo>
                  <a:lnTo>
                    <a:pt x="1020" y="4671"/>
                  </a:lnTo>
                  <a:lnTo>
                    <a:pt x="1243" y="4227"/>
                  </a:lnTo>
                  <a:lnTo>
                    <a:pt x="1502" y="3763"/>
                  </a:lnTo>
                  <a:lnTo>
                    <a:pt x="1799" y="3318"/>
                  </a:lnTo>
                  <a:lnTo>
                    <a:pt x="2132" y="2892"/>
                  </a:lnTo>
                  <a:lnTo>
                    <a:pt x="2318" y="2688"/>
                  </a:lnTo>
                  <a:lnTo>
                    <a:pt x="2503" y="2484"/>
                  </a:lnTo>
                  <a:lnTo>
                    <a:pt x="2781" y="2206"/>
                  </a:lnTo>
                  <a:lnTo>
                    <a:pt x="3078" y="1947"/>
                  </a:lnTo>
                  <a:lnTo>
                    <a:pt x="3393" y="1706"/>
                  </a:lnTo>
                  <a:lnTo>
                    <a:pt x="3708" y="1483"/>
                  </a:lnTo>
                  <a:lnTo>
                    <a:pt x="4041" y="1280"/>
                  </a:lnTo>
                  <a:lnTo>
                    <a:pt x="4394" y="1094"/>
                  </a:lnTo>
                  <a:lnTo>
                    <a:pt x="4746" y="927"/>
                  </a:lnTo>
                  <a:lnTo>
                    <a:pt x="5135" y="779"/>
                  </a:lnTo>
                  <a:lnTo>
                    <a:pt x="5524" y="649"/>
                  </a:lnTo>
                  <a:lnTo>
                    <a:pt x="5913" y="538"/>
                  </a:lnTo>
                  <a:lnTo>
                    <a:pt x="6340" y="446"/>
                  </a:lnTo>
                  <a:lnTo>
                    <a:pt x="6766" y="353"/>
                  </a:lnTo>
                  <a:lnTo>
                    <a:pt x="7211" y="297"/>
                  </a:lnTo>
                  <a:lnTo>
                    <a:pt x="7656" y="260"/>
                  </a:lnTo>
                  <a:lnTo>
                    <a:pt x="8119" y="223"/>
                  </a:lnTo>
                  <a:close/>
                  <a:moveTo>
                    <a:pt x="8304" y="1"/>
                  </a:moveTo>
                  <a:lnTo>
                    <a:pt x="7785" y="19"/>
                  </a:lnTo>
                  <a:lnTo>
                    <a:pt x="7266" y="75"/>
                  </a:lnTo>
                  <a:lnTo>
                    <a:pt x="6766" y="130"/>
                  </a:lnTo>
                  <a:lnTo>
                    <a:pt x="6284" y="223"/>
                  </a:lnTo>
                  <a:lnTo>
                    <a:pt x="5821" y="334"/>
                  </a:lnTo>
                  <a:lnTo>
                    <a:pt x="5357" y="464"/>
                  </a:lnTo>
                  <a:lnTo>
                    <a:pt x="4931" y="631"/>
                  </a:lnTo>
                  <a:lnTo>
                    <a:pt x="4505" y="798"/>
                  </a:lnTo>
                  <a:lnTo>
                    <a:pt x="4116" y="1002"/>
                  </a:lnTo>
                  <a:lnTo>
                    <a:pt x="3726" y="1224"/>
                  </a:lnTo>
                  <a:lnTo>
                    <a:pt x="3356" y="1465"/>
                  </a:lnTo>
                  <a:lnTo>
                    <a:pt x="3003" y="1724"/>
                  </a:lnTo>
                  <a:lnTo>
                    <a:pt x="2670" y="2021"/>
                  </a:lnTo>
                  <a:lnTo>
                    <a:pt x="2336" y="2318"/>
                  </a:lnTo>
                  <a:lnTo>
                    <a:pt x="2151" y="2540"/>
                  </a:lnTo>
                  <a:lnTo>
                    <a:pt x="1966" y="2744"/>
                  </a:lnTo>
                  <a:lnTo>
                    <a:pt x="1613" y="3189"/>
                  </a:lnTo>
                  <a:lnTo>
                    <a:pt x="1317" y="3652"/>
                  </a:lnTo>
                  <a:lnTo>
                    <a:pt x="1057" y="4115"/>
                  </a:lnTo>
                  <a:lnTo>
                    <a:pt x="816" y="4579"/>
                  </a:lnTo>
                  <a:lnTo>
                    <a:pt x="631" y="5061"/>
                  </a:lnTo>
                  <a:lnTo>
                    <a:pt x="464" y="5524"/>
                  </a:lnTo>
                  <a:lnTo>
                    <a:pt x="335" y="5969"/>
                  </a:lnTo>
                  <a:lnTo>
                    <a:pt x="223" y="6414"/>
                  </a:lnTo>
                  <a:lnTo>
                    <a:pt x="131" y="6821"/>
                  </a:lnTo>
                  <a:lnTo>
                    <a:pt x="75" y="7229"/>
                  </a:lnTo>
                  <a:lnTo>
                    <a:pt x="38" y="7600"/>
                  </a:lnTo>
                  <a:lnTo>
                    <a:pt x="1" y="7933"/>
                  </a:lnTo>
                  <a:lnTo>
                    <a:pt x="1" y="8249"/>
                  </a:lnTo>
                  <a:lnTo>
                    <a:pt x="1" y="8508"/>
                  </a:lnTo>
                  <a:lnTo>
                    <a:pt x="1" y="8712"/>
                  </a:lnTo>
                  <a:lnTo>
                    <a:pt x="38" y="9120"/>
                  </a:lnTo>
                  <a:lnTo>
                    <a:pt x="112" y="9546"/>
                  </a:lnTo>
                  <a:lnTo>
                    <a:pt x="205" y="10028"/>
                  </a:lnTo>
                  <a:lnTo>
                    <a:pt x="316" y="10510"/>
                  </a:lnTo>
                  <a:lnTo>
                    <a:pt x="427" y="11010"/>
                  </a:lnTo>
                  <a:lnTo>
                    <a:pt x="520" y="11474"/>
                  </a:lnTo>
                  <a:lnTo>
                    <a:pt x="575" y="11881"/>
                  </a:lnTo>
                  <a:lnTo>
                    <a:pt x="575" y="12067"/>
                  </a:lnTo>
                  <a:lnTo>
                    <a:pt x="575" y="12215"/>
                  </a:lnTo>
                  <a:lnTo>
                    <a:pt x="520" y="12511"/>
                  </a:lnTo>
                  <a:lnTo>
                    <a:pt x="427" y="12882"/>
                  </a:lnTo>
                  <a:lnTo>
                    <a:pt x="335" y="13271"/>
                  </a:lnTo>
                  <a:lnTo>
                    <a:pt x="242" y="13698"/>
                  </a:lnTo>
                  <a:lnTo>
                    <a:pt x="168" y="14142"/>
                  </a:lnTo>
                  <a:lnTo>
                    <a:pt x="112" y="14624"/>
                  </a:lnTo>
                  <a:lnTo>
                    <a:pt x="94" y="14865"/>
                  </a:lnTo>
                  <a:lnTo>
                    <a:pt x="94" y="15125"/>
                  </a:lnTo>
                  <a:lnTo>
                    <a:pt x="94" y="15384"/>
                  </a:lnTo>
                  <a:lnTo>
                    <a:pt x="131" y="15644"/>
                  </a:lnTo>
                  <a:lnTo>
                    <a:pt x="168" y="15885"/>
                  </a:lnTo>
                  <a:lnTo>
                    <a:pt x="223" y="16144"/>
                  </a:lnTo>
                  <a:lnTo>
                    <a:pt x="297" y="16404"/>
                  </a:lnTo>
                  <a:lnTo>
                    <a:pt x="390" y="16663"/>
                  </a:lnTo>
                  <a:lnTo>
                    <a:pt x="594" y="17052"/>
                  </a:lnTo>
                  <a:lnTo>
                    <a:pt x="798" y="17423"/>
                  </a:lnTo>
                  <a:lnTo>
                    <a:pt x="1020" y="17775"/>
                  </a:lnTo>
                  <a:lnTo>
                    <a:pt x="1243" y="18109"/>
                  </a:lnTo>
                  <a:lnTo>
                    <a:pt x="1484" y="18442"/>
                  </a:lnTo>
                  <a:lnTo>
                    <a:pt x="1725" y="18739"/>
                  </a:lnTo>
                  <a:lnTo>
                    <a:pt x="1984" y="19017"/>
                  </a:lnTo>
                  <a:lnTo>
                    <a:pt x="2244" y="19295"/>
                  </a:lnTo>
                  <a:lnTo>
                    <a:pt x="2503" y="19555"/>
                  </a:lnTo>
                  <a:lnTo>
                    <a:pt x="2781" y="19795"/>
                  </a:lnTo>
                  <a:lnTo>
                    <a:pt x="3059" y="20018"/>
                  </a:lnTo>
                  <a:lnTo>
                    <a:pt x="3337" y="20240"/>
                  </a:lnTo>
                  <a:lnTo>
                    <a:pt x="3597" y="20444"/>
                  </a:lnTo>
                  <a:lnTo>
                    <a:pt x="3875" y="20630"/>
                  </a:lnTo>
                  <a:lnTo>
                    <a:pt x="4431" y="20963"/>
                  </a:lnTo>
                  <a:lnTo>
                    <a:pt x="4968" y="21241"/>
                  </a:lnTo>
                  <a:lnTo>
                    <a:pt x="5506" y="21482"/>
                  </a:lnTo>
                  <a:lnTo>
                    <a:pt x="6006" y="21667"/>
                  </a:lnTo>
                  <a:lnTo>
                    <a:pt x="6469" y="21834"/>
                  </a:lnTo>
                  <a:lnTo>
                    <a:pt x="6896" y="21945"/>
                  </a:lnTo>
                  <a:lnTo>
                    <a:pt x="7285" y="22020"/>
                  </a:lnTo>
                  <a:lnTo>
                    <a:pt x="7600" y="22057"/>
                  </a:lnTo>
                  <a:lnTo>
                    <a:pt x="7878" y="22075"/>
                  </a:lnTo>
                  <a:lnTo>
                    <a:pt x="7989" y="22075"/>
                  </a:lnTo>
                  <a:lnTo>
                    <a:pt x="8212" y="22038"/>
                  </a:lnTo>
                  <a:lnTo>
                    <a:pt x="8490" y="21983"/>
                  </a:lnTo>
                  <a:lnTo>
                    <a:pt x="8805" y="21908"/>
                  </a:lnTo>
                  <a:lnTo>
                    <a:pt x="9175" y="21797"/>
                  </a:lnTo>
                  <a:lnTo>
                    <a:pt x="9583" y="21667"/>
                  </a:lnTo>
                  <a:lnTo>
                    <a:pt x="10009" y="21519"/>
                  </a:lnTo>
                  <a:lnTo>
                    <a:pt x="10454" y="21334"/>
                  </a:lnTo>
                  <a:lnTo>
                    <a:pt x="10918" y="21130"/>
                  </a:lnTo>
                  <a:lnTo>
                    <a:pt x="11400" y="20908"/>
                  </a:lnTo>
                  <a:lnTo>
                    <a:pt x="11881" y="20648"/>
                  </a:lnTo>
                  <a:lnTo>
                    <a:pt x="12363" y="20370"/>
                  </a:lnTo>
                  <a:lnTo>
                    <a:pt x="12827" y="20092"/>
                  </a:lnTo>
                  <a:lnTo>
                    <a:pt x="13290" y="19777"/>
                  </a:lnTo>
                  <a:lnTo>
                    <a:pt x="13735" y="19425"/>
                  </a:lnTo>
                  <a:lnTo>
                    <a:pt x="14161" y="19073"/>
                  </a:lnTo>
                  <a:lnTo>
                    <a:pt x="14550" y="18702"/>
                  </a:lnTo>
                  <a:lnTo>
                    <a:pt x="14736" y="18498"/>
                  </a:lnTo>
                  <a:lnTo>
                    <a:pt x="14903" y="18294"/>
                  </a:lnTo>
                  <a:lnTo>
                    <a:pt x="15088" y="18053"/>
                  </a:lnTo>
                  <a:lnTo>
                    <a:pt x="15255" y="17794"/>
                  </a:lnTo>
                  <a:lnTo>
                    <a:pt x="15588" y="17256"/>
                  </a:lnTo>
                  <a:lnTo>
                    <a:pt x="15885" y="16682"/>
                  </a:lnTo>
                  <a:lnTo>
                    <a:pt x="16181" y="16052"/>
                  </a:lnTo>
                  <a:lnTo>
                    <a:pt x="16459" y="15421"/>
                  </a:lnTo>
                  <a:lnTo>
                    <a:pt x="16700" y="14754"/>
                  </a:lnTo>
                  <a:lnTo>
                    <a:pt x="16941" y="14105"/>
                  </a:lnTo>
                  <a:lnTo>
                    <a:pt x="17145" y="13457"/>
                  </a:lnTo>
                  <a:lnTo>
                    <a:pt x="17331" y="12827"/>
                  </a:lnTo>
                  <a:lnTo>
                    <a:pt x="17497" y="12215"/>
                  </a:lnTo>
                  <a:lnTo>
                    <a:pt x="17627" y="11659"/>
                  </a:lnTo>
                  <a:lnTo>
                    <a:pt x="17757" y="11140"/>
                  </a:lnTo>
                  <a:lnTo>
                    <a:pt x="17849" y="10695"/>
                  </a:lnTo>
                  <a:lnTo>
                    <a:pt x="17905" y="10306"/>
                  </a:lnTo>
                  <a:lnTo>
                    <a:pt x="17942" y="10009"/>
                  </a:lnTo>
                  <a:lnTo>
                    <a:pt x="17961" y="9694"/>
                  </a:lnTo>
                  <a:lnTo>
                    <a:pt x="17979" y="9120"/>
                  </a:lnTo>
                  <a:lnTo>
                    <a:pt x="17961" y="8730"/>
                  </a:lnTo>
                  <a:lnTo>
                    <a:pt x="17942" y="8304"/>
                  </a:lnTo>
                  <a:lnTo>
                    <a:pt x="17887" y="7841"/>
                  </a:lnTo>
                  <a:lnTo>
                    <a:pt x="17812" y="7322"/>
                  </a:lnTo>
                  <a:lnTo>
                    <a:pt x="17720" y="6803"/>
                  </a:lnTo>
                  <a:lnTo>
                    <a:pt x="17590" y="6247"/>
                  </a:lnTo>
                  <a:lnTo>
                    <a:pt x="17405" y="5672"/>
                  </a:lnTo>
                  <a:lnTo>
                    <a:pt x="17201" y="5098"/>
                  </a:lnTo>
                  <a:lnTo>
                    <a:pt x="17071" y="4801"/>
                  </a:lnTo>
                  <a:lnTo>
                    <a:pt x="16941" y="4523"/>
                  </a:lnTo>
                  <a:lnTo>
                    <a:pt x="16793" y="4227"/>
                  </a:lnTo>
                  <a:lnTo>
                    <a:pt x="16626" y="3949"/>
                  </a:lnTo>
                  <a:lnTo>
                    <a:pt x="16441" y="3652"/>
                  </a:lnTo>
                  <a:lnTo>
                    <a:pt x="16256" y="3374"/>
                  </a:lnTo>
                  <a:lnTo>
                    <a:pt x="16052" y="3096"/>
                  </a:lnTo>
                  <a:lnTo>
                    <a:pt x="15829" y="2836"/>
                  </a:lnTo>
                  <a:lnTo>
                    <a:pt x="15551" y="2521"/>
                  </a:lnTo>
                  <a:lnTo>
                    <a:pt x="15255" y="2225"/>
                  </a:lnTo>
                  <a:lnTo>
                    <a:pt x="14921" y="1947"/>
                  </a:lnTo>
                  <a:lnTo>
                    <a:pt x="14606" y="1687"/>
                  </a:lnTo>
                  <a:lnTo>
                    <a:pt x="14254" y="1465"/>
                  </a:lnTo>
                  <a:lnTo>
                    <a:pt x="13883" y="1243"/>
                  </a:lnTo>
                  <a:lnTo>
                    <a:pt x="13512" y="1039"/>
                  </a:lnTo>
                  <a:lnTo>
                    <a:pt x="13123" y="853"/>
                  </a:lnTo>
                  <a:lnTo>
                    <a:pt x="12715" y="686"/>
                  </a:lnTo>
                  <a:lnTo>
                    <a:pt x="12289" y="520"/>
                  </a:lnTo>
                  <a:lnTo>
                    <a:pt x="11844" y="390"/>
                  </a:lnTo>
                  <a:lnTo>
                    <a:pt x="11381" y="279"/>
                  </a:lnTo>
                  <a:lnTo>
                    <a:pt x="10918" y="186"/>
                  </a:lnTo>
                  <a:lnTo>
                    <a:pt x="10436" y="112"/>
                  </a:lnTo>
                  <a:lnTo>
                    <a:pt x="9935" y="56"/>
                  </a:lnTo>
                  <a:lnTo>
                    <a:pt x="9416" y="19"/>
                  </a:lnTo>
                  <a:lnTo>
                    <a:pt x="886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1789;p33">
              <a:extLst>
                <a:ext uri="{FF2B5EF4-FFF2-40B4-BE49-F238E27FC236}">
                  <a16:creationId xmlns:a16="http://schemas.microsoft.com/office/drawing/2014/main" id="{A3C2B0CE-2FD0-8237-2CC8-3783416C9CE4}"/>
                </a:ext>
              </a:extLst>
            </p:cNvPr>
            <p:cNvSpPr/>
            <p:nvPr/>
          </p:nvSpPr>
          <p:spPr>
            <a:xfrm>
              <a:off x="7930651" y="1020507"/>
              <a:ext cx="78528" cy="78528"/>
            </a:xfrm>
            <a:custGeom>
              <a:avLst/>
              <a:gdLst/>
              <a:ahLst/>
              <a:cxnLst/>
              <a:rect l="l" t="t" r="r" b="b"/>
              <a:pathLst>
                <a:path w="2003" h="2003" extrusionOk="0">
                  <a:moveTo>
                    <a:pt x="1020" y="1"/>
                  </a:moveTo>
                  <a:lnTo>
                    <a:pt x="816" y="19"/>
                  </a:lnTo>
                  <a:lnTo>
                    <a:pt x="631" y="75"/>
                  </a:lnTo>
                  <a:lnTo>
                    <a:pt x="445" y="167"/>
                  </a:lnTo>
                  <a:lnTo>
                    <a:pt x="297" y="279"/>
                  </a:lnTo>
                  <a:lnTo>
                    <a:pt x="186" y="427"/>
                  </a:lnTo>
                  <a:lnTo>
                    <a:pt x="75" y="594"/>
                  </a:lnTo>
                  <a:lnTo>
                    <a:pt x="19" y="779"/>
                  </a:lnTo>
                  <a:lnTo>
                    <a:pt x="1" y="983"/>
                  </a:lnTo>
                  <a:lnTo>
                    <a:pt x="19" y="1187"/>
                  </a:lnTo>
                  <a:lnTo>
                    <a:pt x="75" y="1372"/>
                  </a:lnTo>
                  <a:lnTo>
                    <a:pt x="167" y="1539"/>
                  </a:lnTo>
                  <a:lnTo>
                    <a:pt x="279" y="1706"/>
                  </a:lnTo>
                  <a:lnTo>
                    <a:pt x="427" y="1817"/>
                  </a:lnTo>
                  <a:lnTo>
                    <a:pt x="594" y="1910"/>
                  </a:lnTo>
                  <a:lnTo>
                    <a:pt x="779" y="1984"/>
                  </a:lnTo>
                  <a:lnTo>
                    <a:pt x="983" y="2002"/>
                  </a:lnTo>
                  <a:lnTo>
                    <a:pt x="1187" y="1984"/>
                  </a:lnTo>
                  <a:lnTo>
                    <a:pt x="1372" y="1928"/>
                  </a:lnTo>
                  <a:lnTo>
                    <a:pt x="1539" y="1835"/>
                  </a:lnTo>
                  <a:lnTo>
                    <a:pt x="1706" y="1724"/>
                  </a:lnTo>
                  <a:lnTo>
                    <a:pt x="1817" y="1576"/>
                  </a:lnTo>
                  <a:lnTo>
                    <a:pt x="1910" y="1409"/>
                  </a:lnTo>
                  <a:lnTo>
                    <a:pt x="1984" y="1224"/>
                  </a:lnTo>
                  <a:lnTo>
                    <a:pt x="2002" y="1020"/>
                  </a:lnTo>
                  <a:lnTo>
                    <a:pt x="1984" y="816"/>
                  </a:lnTo>
                  <a:lnTo>
                    <a:pt x="1928" y="631"/>
                  </a:lnTo>
                  <a:lnTo>
                    <a:pt x="1836" y="445"/>
                  </a:lnTo>
                  <a:lnTo>
                    <a:pt x="1724" y="297"/>
                  </a:lnTo>
                  <a:lnTo>
                    <a:pt x="1576" y="186"/>
                  </a:lnTo>
                  <a:lnTo>
                    <a:pt x="1409" y="75"/>
                  </a:lnTo>
                  <a:lnTo>
                    <a:pt x="1224" y="19"/>
                  </a:lnTo>
                  <a:lnTo>
                    <a:pt x="102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1790;p33">
              <a:extLst>
                <a:ext uri="{FF2B5EF4-FFF2-40B4-BE49-F238E27FC236}">
                  <a16:creationId xmlns:a16="http://schemas.microsoft.com/office/drawing/2014/main" id="{A337790E-6B9E-D250-2D79-7BEB3FFA06D4}"/>
                </a:ext>
              </a:extLst>
            </p:cNvPr>
            <p:cNvSpPr/>
            <p:nvPr/>
          </p:nvSpPr>
          <p:spPr>
            <a:xfrm>
              <a:off x="7667625" y="1016155"/>
              <a:ext cx="79233" cy="78528"/>
            </a:xfrm>
            <a:custGeom>
              <a:avLst/>
              <a:gdLst/>
              <a:ahLst/>
              <a:cxnLst/>
              <a:rect l="l" t="t" r="r" b="b"/>
              <a:pathLst>
                <a:path w="2021" h="2003" extrusionOk="0">
                  <a:moveTo>
                    <a:pt x="1020" y="0"/>
                  </a:moveTo>
                  <a:lnTo>
                    <a:pt x="834" y="19"/>
                  </a:lnTo>
                  <a:lnTo>
                    <a:pt x="630" y="74"/>
                  </a:lnTo>
                  <a:lnTo>
                    <a:pt x="464" y="167"/>
                  </a:lnTo>
                  <a:lnTo>
                    <a:pt x="315" y="278"/>
                  </a:lnTo>
                  <a:lnTo>
                    <a:pt x="186" y="427"/>
                  </a:lnTo>
                  <a:lnTo>
                    <a:pt x="93" y="593"/>
                  </a:lnTo>
                  <a:lnTo>
                    <a:pt x="37" y="779"/>
                  </a:lnTo>
                  <a:lnTo>
                    <a:pt x="0" y="983"/>
                  </a:lnTo>
                  <a:lnTo>
                    <a:pt x="19" y="1187"/>
                  </a:lnTo>
                  <a:lnTo>
                    <a:pt x="74" y="1372"/>
                  </a:lnTo>
                  <a:lnTo>
                    <a:pt x="167" y="1557"/>
                  </a:lnTo>
                  <a:lnTo>
                    <a:pt x="297" y="1706"/>
                  </a:lnTo>
                  <a:lnTo>
                    <a:pt x="445" y="1817"/>
                  </a:lnTo>
                  <a:lnTo>
                    <a:pt x="612" y="1928"/>
                  </a:lnTo>
                  <a:lnTo>
                    <a:pt x="797" y="1984"/>
                  </a:lnTo>
                  <a:lnTo>
                    <a:pt x="1001" y="2002"/>
                  </a:lnTo>
                  <a:lnTo>
                    <a:pt x="1205" y="1984"/>
                  </a:lnTo>
                  <a:lnTo>
                    <a:pt x="1390" y="1928"/>
                  </a:lnTo>
                  <a:lnTo>
                    <a:pt x="1557" y="1835"/>
                  </a:lnTo>
                  <a:lnTo>
                    <a:pt x="1705" y="1724"/>
                  </a:lnTo>
                  <a:lnTo>
                    <a:pt x="1835" y="1576"/>
                  </a:lnTo>
                  <a:lnTo>
                    <a:pt x="1928" y="1409"/>
                  </a:lnTo>
                  <a:lnTo>
                    <a:pt x="1983" y="1224"/>
                  </a:lnTo>
                  <a:lnTo>
                    <a:pt x="2020" y="1020"/>
                  </a:lnTo>
                  <a:lnTo>
                    <a:pt x="2002" y="816"/>
                  </a:lnTo>
                  <a:lnTo>
                    <a:pt x="1946" y="631"/>
                  </a:lnTo>
                  <a:lnTo>
                    <a:pt x="1854" y="464"/>
                  </a:lnTo>
                  <a:lnTo>
                    <a:pt x="1724" y="297"/>
                  </a:lnTo>
                  <a:lnTo>
                    <a:pt x="1594" y="186"/>
                  </a:lnTo>
                  <a:lnTo>
                    <a:pt x="1409" y="93"/>
                  </a:lnTo>
                  <a:lnTo>
                    <a:pt x="1223" y="19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1791;p33">
              <a:extLst>
                <a:ext uri="{FF2B5EF4-FFF2-40B4-BE49-F238E27FC236}">
                  <a16:creationId xmlns:a16="http://schemas.microsoft.com/office/drawing/2014/main" id="{4CB81CC7-9FB5-387E-466F-A73E9FDFE439}"/>
                </a:ext>
              </a:extLst>
            </p:cNvPr>
            <p:cNvSpPr/>
            <p:nvPr/>
          </p:nvSpPr>
          <p:spPr>
            <a:xfrm>
              <a:off x="7919047" y="928963"/>
              <a:ext cx="124280" cy="39989"/>
            </a:xfrm>
            <a:custGeom>
              <a:avLst/>
              <a:gdLst/>
              <a:ahLst/>
              <a:cxnLst/>
              <a:rect l="l" t="t" r="r" b="b"/>
              <a:pathLst>
                <a:path w="3170" h="1020" extrusionOk="0">
                  <a:moveTo>
                    <a:pt x="982" y="0"/>
                  </a:moveTo>
                  <a:lnTo>
                    <a:pt x="686" y="56"/>
                  </a:lnTo>
                  <a:lnTo>
                    <a:pt x="389" y="130"/>
                  </a:lnTo>
                  <a:lnTo>
                    <a:pt x="56" y="260"/>
                  </a:lnTo>
                  <a:lnTo>
                    <a:pt x="19" y="297"/>
                  </a:lnTo>
                  <a:lnTo>
                    <a:pt x="0" y="334"/>
                  </a:lnTo>
                  <a:lnTo>
                    <a:pt x="0" y="371"/>
                  </a:lnTo>
                  <a:lnTo>
                    <a:pt x="19" y="427"/>
                  </a:lnTo>
                  <a:lnTo>
                    <a:pt x="37" y="445"/>
                  </a:lnTo>
                  <a:lnTo>
                    <a:pt x="74" y="482"/>
                  </a:lnTo>
                  <a:lnTo>
                    <a:pt x="111" y="482"/>
                  </a:lnTo>
                  <a:lnTo>
                    <a:pt x="167" y="464"/>
                  </a:lnTo>
                  <a:lnTo>
                    <a:pt x="445" y="352"/>
                  </a:lnTo>
                  <a:lnTo>
                    <a:pt x="723" y="260"/>
                  </a:lnTo>
                  <a:lnTo>
                    <a:pt x="1001" y="223"/>
                  </a:lnTo>
                  <a:lnTo>
                    <a:pt x="1260" y="223"/>
                  </a:lnTo>
                  <a:lnTo>
                    <a:pt x="1501" y="241"/>
                  </a:lnTo>
                  <a:lnTo>
                    <a:pt x="1724" y="278"/>
                  </a:lnTo>
                  <a:lnTo>
                    <a:pt x="1946" y="334"/>
                  </a:lnTo>
                  <a:lnTo>
                    <a:pt x="2132" y="408"/>
                  </a:lnTo>
                  <a:lnTo>
                    <a:pt x="2317" y="501"/>
                  </a:lnTo>
                  <a:lnTo>
                    <a:pt x="2484" y="593"/>
                  </a:lnTo>
                  <a:lnTo>
                    <a:pt x="2725" y="779"/>
                  </a:lnTo>
                  <a:lnTo>
                    <a:pt x="2891" y="908"/>
                  </a:lnTo>
                  <a:lnTo>
                    <a:pt x="2966" y="983"/>
                  </a:lnTo>
                  <a:lnTo>
                    <a:pt x="3003" y="1001"/>
                  </a:lnTo>
                  <a:lnTo>
                    <a:pt x="3058" y="1020"/>
                  </a:lnTo>
                  <a:lnTo>
                    <a:pt x="3095" y="1001"/>
                  </a:lnTo>
                  <a:lnTo>
                    <a:pt x="3132" y="983"/>
                  </a:lnTo>
                  <a:lnTo>
                    <a:pt x="3151" y="945"/>
                  </a:lnTo>
                  <a:lnTo>
                    <a:pt x="3169" y="908"/>
                  </a:lnTo>
                  <a:lnTo>
                    <a:pt x="3151" y="871"/>
                  </a:lnTo>
                  <a:lnTo>
                    <a:pt x="3132" y="834"/>
                  </a:lnTo>
                  <a:lnTo>
                    <a:pt x="3077" y="760"/>
                  </a:lnTo>
                  <a:lnTo>
                    <a:pt x="2891" y="612"/>
                  </a:lnTo>
                  <a:lnTo>
                    <a:pt x="2613" y="427"/>
                  </a:lnTo>
                  <a:lnTo>
                    <a:pt x="2428" y="315"/>
                  </a:lnTo>
                  <a:lnTo>
                    <a:pt x="2243" y="223"/>
                  </a:lnTo>
                  <a:lnTo>
                    <a:pt x="2020" y="148"/>
                  </a:lnTo>
                  <a:lnTo>
                    <a:pt x="1798" y="74"/>
                  </a:lnTo>
                  <a:lnTo>
                    <a:pt x="1538" y="19"/>
                  </a:lnTo>
                  <a:lnTo>
                    <a:pt x="126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1792;p33">
              <a:extLst>
                <a:ext uri="{FF2B5EF4-FFF2-40B4-BE49-F238E27FC236}">
                  <a16:creationId xmlns:a16="http://schemas.microsoft.com/office/drawing/2014/main" id="{59B86581-08D7-B356-BF68-E713C367CCA5}"/>
                </a:ext>
              </a:extLst>
            </p:cNvPr>
            <p:cNvSpPr/>
            <p:nvPr/>
          </p:nvSpPr>
          <p:spPr>
            <a:xfrm>
              <a:off x="7645827" y="927512"/>
              <a:ext cx="124280" cy="37794"/>
            </a:xfrm>
            <a:custGeom>
              <a:avLst/>
              <a:gdLst/>
              <a:ahLst/>
              <a:cxnLst/>
              <a:rect l="l" t="t" r="r" b="b"/>
              <a:pathLst>
                <a:path w="3170" h="964" extrusionOk="0">
                  <a:moveTo>
                    <a:pt x="1909" y="0"/>
                  </a:moveTo>
                  <a:lnTo>
                    <a:pt x="1650" y="19"/>
                  </a:lnTo>
                  <a:lnTo>
                    <a:pt x="1390" y="56"/>
                  </a:lnTo>
                  <a:lnTo>
                    <a:pt x="1149" y="130"/>
                  </a:lnTo>
                  <a:lnTo>
                    <a:pt x="945" y="204"/>
                  </a:lnTo>
                  <a:lnTo>
                    <a:pt x="742" y="297"/>
                  </a:lnTo>
                  <a:lnTo>
                    <a:pt x="556" y="389"/>
                  </a:lnTo>
                  <a:lnTo>
                    <a:pt x="278" y="575"/>
                  </a:lnTo>
                  <a:lnTo>
                    <a:pt x="93" y="723"/>
                  </a:lnTo>
                  <a:lnTo>
                    <a:pt x="19" y="779"/>
                  </a:lnTo>
                  <a:lnTo>
                    <a:pt x="0" y="816"/>
                  </a:lnTo>
                  <a:lnTo>
                    <a:pt x="0" y="853"/>
                  </a:lnTo>
                  <a:lnTo>
                    <a:pt x="0" y="890"/>
                  </a:lnTo>
                  <a:lnTo>
                    <a:pt x="19" y="927"/>
                  </a:lnTo>
                  <a:lnTo>
                    <a:pt x="56" y="964"/>
                  </a:lnTo>
                  <a:lnTo>
                    <a:pt x="148" y="964"/>
                  </a:lnTo>
                  <a:lnTo>
                    <a:pt x="186" y="927"/>
                  </a:lnTo>
                  <a:lnTo>
                    <a:pt x="241" y="871"/>
                  </a:lnTo>
                  <a:lnTo>
                    <a:pt x="408" y="742"/>
                  </a:lnTo>
                  <a:lnTo>
                    <a:pt x="667" y="575"/>
                  </a:lnTo>
                  <a:lnTo>
                    <a:pt x="834" y="482"/>
                  </a:lnTo>
                  <a:lnTo>
                    <a:pt x="1020" y="408"/>
                  </a:lnTo>
                  <a:lnTo>
                    <a:pt x="1223" y="334"/>
                  </a:lnTo>
                  <a:lnTo>
                    <a:pt x="1427" y="278"/>
                  </a:lnTo>
                  <a:lnTo>
                    <a:pt x="1668" y="241"/>
                  </a:lnTo>
                  <a:lnTo>
                    <a:pt x="1909" y="223"/>
                  </a:lnTo>
                  <a:lnTo>
                    <a:pt x="2169" y="241"/>
                  </a:lnTo>
                  <a:lnTo>
                    <a:pt x="2447" y="297"/>
                  </a:lnTo>
                  <a:lnTo>
                    <a:pt x="2725" y="389"/>
                  </a:lnTo>
                  <a:lnTo>
                    <a:pt x="3003" y="519"/>
                  </a:lnTo>
                  <a:lnTo>
                    <a:pt x="3095" y="519"/>
                  </a:lnTo>
                  <a:lnTo>
                    <a:pt x="3132" y="501"/>
                  </a:lnTo>
                  <a:lnTo>
                    <a:pt x="3170" y="464"/>
                  </a:lnTo>
                  <a:lnTo>
                    <a:pt x="3170" y="426"/>
                  </a:lnTo>
                  <a:lnTo>
                    <a:pt x="3170" y="389"/>
                  </a:lnTo>
                  <a:lnTo>
                    <a:pt x="3151" y="352"/>
                  </a:lnTo>
                  <a:lnTo>
                    <a:pt x="3114" y="315"/>
                  </a:lnTo>
                  <a:lnTo>
                    <a:pt x="2799" y="167"/>
                  </a:lnTo>
                  <a:lnTo>
                    <a:pt x="2502" y="74"/>
                  </a:lnTo>
                  <a:lnTo>
                    <a:pt x="2206" y="19"/>
                  </a:lnTo>
                  <a:lnTo>
                    <a:pt x="190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1793;p33">
              <a:extLst>
                <a:ext uri="{FF2B5EF4-FFF2-40B4-BE49-F238E27FC236}">
                  <a16:creationId xmlns:a16="http://schemas.microsoft.com/office/drawing/2014/main" id="{31050DBC-BACE-9DB5-1D3A-24A48227E7B3}"/>
                </a:ext>
              </a:extLst>
            </p:cNvPr>
            <p:cNvSpPr/>
            <p:nvPr/>
          </p:nvSpPr>
          <p:spPr>
            <a:xfrm>
              <a:off x="7996045" y="1020507"/>
              <a:ext cx="31286" cy="38539"/>
            </a:xfrm>
            <a:custGeom>
              <a:avLst/>
              <a:gdLst/>
              <a:ahLst/>
              <a:cxnLst/>
              <a:rect l="l" t="t" r="r" b="b"/>
              <a:pathLst>
                <a:path w="798" h="983" extrusionOk="0">
                  <a:moveTo>
                    <a:pt x="798" y="1"/>
                  </a:moveTo>
                  <a:lnTo>
                    <a:pt x="1" y="390"/>
                  </a:lnTo>
                  <a:lnTo>
                    <a:pt x="19" y="983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1794;p33">
              <a:extLst>
                <a:ext uri="{FF2B5EF4-FFF2-40B4-BE49-F238E27FC236}">
                  <a16:creationId xmlns:a16="http://schemas.microsoft.com/office/drawing/2014/main" id="{2756DCDA-51EA-C626-1278-AD50DC3D7BE5}"/>
                </a:ext>
              </a:extLst>
            </p:cNvPr>
            <p:cNvSpPr/>
            <p:nvPr/>
          </p:nvSpPr>
          <p:spPr>
            <a:xfrm>
              <a:off x="7643632" y="1023408"/>
              <a:ext cx="35637" cy="31286"/>
            </a:xfrm>
            <a:custGeom>
              <a:avLst/>
              <a:gdLst/>
              <a:ahLst/>
              <a:cxnLst/>
              <a:rect l="l" t="t" r="r" b="b"/>
              <a:pathLst>
                <a:path w="909" h="798" extrusionOk="0">
                  <a:moveTo>
                    <a:pt x="1" y="1"/>
                  </a:moveTo>
                  <a:lnTo>
                    <a:pt x="779" y="798"/>
                  </a:lnTo>
                  <a:lnTo>
                    <a:pt x="909" y="3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1795;p33">
              <a:extLst>
                <a:ext uri="{FF2B5EF4-FFF2-40B4-BE49-F238E27FC236}">
                  <a16:creationId xmlns:a16="http://schemas.microsoft.com/office/drawing/2014/main" id="{6463D1FF-DF77-4177-3BAB-77656AB29788}"/>
                </a:ext>
              </a:extLst>
            </p:cNvPr>
            <p:cNvSpPr/>
            <p:nvPr/>
          </p:nvSpPr>
          <p:spPr>
            <a:xfrm>
              <a:off x="7755523" y="1258128"/>
              <a:ext cx="200612" cy="74137"/>
            </a:xfrm>
            <a:custGeom>
              <a:avLst/>
              <a:gdLst/>
              <a:ahLst/>
              <a:cxnLst/>
              <a:rect l="l" t="t" r="r" b="b"/>
              <a:pathLst>
                <a:path w="5117" h="1891" extrusionOk="0">
                  <a:moveTo>
                    <a:pt x="5116" y="0"/>
                  </a:moveTo>
                  <a:lnTo>
                    <a:pt x="4875" y="167"/>
                  </a:lnTo>
                  <a:lnTo>
                    <a:pt x="4616" y="315"/>
                  </a:lnTo>
                  <a:lnTo>
                    <a:pt x="4282" y="519"/>
                  </a:lnTo>
                  <a:lnTo>
                    <a:pt x="3893" y="705"/>
                  </a:lnTo>
                  <a:lnTo>
                    <a:pt x="3467" y="890"/>
                  </a:lnTo>
                  <a:lnTo>
                    <a:pt x="3244" y="946"/>
                  </a:lnTo>
                  <a:lnTo>
                    <a:pt x="3022" y="1020"/>
                  </a:lnTo>
                  <a:lnTo>
                    <a:pt x="2781" y="1057"/>
                  </a:lnTo>
                  <a:lnTo>
                    <a:pt x="2559" y="1075"/>
                  </a:lnTo>
                  <a:lnTo>
                    <a:pt x="2095" y="1075"/>
                  </a:lnTo>
                  <a:lnTo>
                    <a:pt x="1873" y="1057"/>
                  </a:lnTo>
                  <a:lnTo>
                    <a:pt x="1650" y="1020"/>
                  </a:lnTo>
                  <a:lnTo>
                    <a:pt x="1224" y="927"/>
                  </a:lnTo>
                  <a:lnTo>
                    <a:pt x="835" y="834"/>
                  </a:lnTo>
                  <a:lnTo>
                    <a:pt x="501" y="723"/>
                  </a:lnTo>
                  <a:lnTo>
                    <a:pt x="242" y="612"/>
                  </a:lnTo>
                  <a:lnTo>
                    <a:pt x="1" y="519"/>
                  </a:lnTo>
                  <a:lnTo>
                    <a:pt x="38" y="575"/>
                  </a:lnTo>
                  <a:lnTo>
                    <a:pt x="112" y="742"/>
                  </a:lnTo>
                  <a:lnTo>
                    <a:pt x="279" y="964"/>
                  </a:lnTo>
                  <a:lnTo>
                    <a:pt x="390" y="1075"/>
                  </a:lnTo>
                  <a:lnTo>
                    <a:pt x="520" y="1205"/>
                  </a:lnTo>
                  <a:lnTo>
                    <a:pt x="668" y="1335"/>
                  </a:lnTo>
                  <a:lnTo>
                    <a:pt x="835" y="1465"/>
                  </a:lnTo>
                  <a:lnTo>
                    <a:pt x="1039" y="1576"/>
                  </a:lnTo>
                  <a:lnTo>
                    <a:pt x="1261" y="1668"/>
                  </a:lnTo>
                  <a:lnTo>
                    <a:pt x="1521" y="1761"/>
                  </a:lnTo>
                  <a:lnTo>
                    <a:pt x="1799" y="1835"/>
                  </a:lnTo>
                  <a:lnTo>
                    <a:pt x="2095" y="1872"/>
                  </a:lnTo>
                  <a:lnTo>
                    <a:pt x="2429" y="1891"/>
                  </a:lnTo>
                  <a:lnTo>
                    <a:pt x="2762" y="1872"/>
                  </a:lnTo>
                  <a:lnTo>
                    <a:pt x="3078" y="1798"/>
                  </a:lnTo>
                  <a:lnTo>
                    <a:pt x="3374" y="1705"/>
                  </a:lnTo>
                  <a:lnTo>
                    <a:pt x="3634" y="1594"/>
                  </a:lnTo>
                  <a:lnTo>
                    <a:pt x="3875" y="1446"/>
                  </a:lnTo>
                  <a:lnTo>
                    <a:pt x="4097" y="1298"/>
                  </a:lnTo>
                  <a:lnTo>
                    <a:pt x="4301" y="1112"/>
                  </a:lnTo>
                  <a:lnTo>
                    <a:pt x="4468" y="946"/>
                  </a:lnTo>
                  <a:lnTo>
                    <a:pt x="4616" y="760"/>
                  </a:lnTo>
                  <a:lnTo>
                    <a:pt x="4764" y="593"/>
                  </a:lnTo>
                  <a:lnTo>
                    <a:pt x="4950" y="297"/>
                  </a:lnTo>
                  <a:lnTo>
                    <a:pt x="5079" y="74"/>
                  </a:lnTo>
                  <a:lnTo>
                    <a:pt x="51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1796;p33">
              <a:extLst>
                <a:ext uri="{FF2B5EF4-FFF2-40B4-BE49-F238E27FC236}">
                  <a16:creationId xmlns:a16="http://schemas.microsoft.com/office/drawing/2014/main" id="{B6E2722B-13C8-DE09-A363-2E02D846EF91}"/>
                </a:ext>
              </a:extLst>
            </p:cNvPr>
            <p:cNvSpPr/>
            <p:nvPr/>
          </p:nvSpPr>
          <p:spPr>
            <a:xfrm>
              <a:off x="7743918" y="1247229"/>
              <a:ext cx="224566" cy="57435"/>
            </a:xfrm>
            <a:custGeom>
              <a:avLst/>
              <a:gdLst/>
              <a:ahLst/>
              <a:cxnLst/>
              <a:rect l="l" t="t" r="r" b="b"/>
              <a:pathLst>
                <a:path w="5728" h="1465" extrusionOk="0">
                  <a:moveTo>
                    <a:pt x="5579" y="0"/>
                  </a:moveTo>
                  <a:lnTo>
                    <a:pt x="5542" y="37"/>
                  </a:lnTo>
                  <a:lnTo>
                    <a:pt x="5412" y="130"/>
                  </a:lnTo>
                  <a:lnTo>
                    <a:pt x="5079" y="371"/>
                  </a:lnTo>
                  <a:lnTo>
                    <a:pt x="4856" y="519"/>
                  </a:lnTo>
                  <a:lnTo>
                    <a:pt x="4578" y="668"/>
                  </a:lnTo>
                  <a:lnTo>
                    <a:pt x="4245" y="816"/>
                  </a:lnTo>
                  <a:lnTo>
                    <a:pt x="3893" y="964"/>
                  </a:lnTo>
                  <a:lnTo>
                    <a:pt x="3522" y="1094"/>
                  </a:lnTo>
                  <a:lnTo>
                    <a:pt x="3096" y="1168"/>
                  </a:lnTo>
                  <a:lnTo>
                    <a:pt x="2892" y="1205"/>
                  </a:lnTo>
                  <a:lnTo>
                    <a:pt x="2651" y="1224"/>
                  </a:lnTo>
                  <a:lnTo>
                    <a:pt x="2428" y="1242"/>
                  </a:lnTo>
                  <a:lnTo>
                    <a:pt x="2187" y="1242"/>
                  </a:lnTo>
                  <a:lnTo>
                    <a:pt x="1965" y="1224"/>
                  </a:lnTo>
                  <a:lnTo>
                    <a:pt x="1705" y="1186"/>
                  </a:lnTo>
                  <a:lnTo>
                    <a:pt x="1465" y="1131"/>
                  </a:lnTo>
                  <a:lnTo>
                    <a:pt x="1205" y="1075"/>
                  </a:lnTo>
                  <a:lnTo>
                    <a:pt x="964" y="983"/>
                  </a:lnTo>
                  <a:lnTo>
                    <a:pt x="705" y="871"/>
                  </a:lnTo>
                  <a:lnTo>
                    <a:pt x="445" y="760"/>
                  </a:lnTo>
                  <a:lnTo>
                    <a:pt x="167" y="612"/>
                  </a:lnTo>
                  <a:lnTo>
                    <a:pt x="130" y="593"/>
                  </a:lnTo>
                  <a:lnTo>
                    <a:pt x="93" y="593"/>
                  </a:lnTo>
                  <a:lnTo>
                    <a:pt x="56" y="612"/>
                  </a:lnTo>
                  <a:lnTo>
                    <a:pt x="19" y="649"/>
                  </a:lnTo>
                  <a:lnTo>
                    <a:pt x="0" y="686"/>
                  </a:lnTo>
                  <a:lnTo>
                    <a:pt x="0" y="723"/>
                  </a:lnTo>
                  <a:lnTo>
                    <a:pt x="19" y="760"/>
                  </a:lnTo>
                  <a:lnTo>
                    <a:pt x="56" y="797"/>
                  </a:lnTo>
                  <a:lnTo>
                    <a:pt x="371" y="964"/>
                  </a:lnTo>
                  <a:lnTo>
                    <a:pt x="668" y="1112"/>
                  </a:lnTo>
                  <a:lnTo>
                    <a:pt x="964" y="1224"/>
                  </a:lnTo>
                  <a:lnTo>
                    <a:pt x="1261" y="1316"/>
                  </a:lnTo>
                  <a:lnTo>
                    <a:pt x="1539" y="1372"/>
                  </a:lnTo>
                  <a:lnTo>
                    <a:pt x="1817" y="1427"/>
                  </a:lnTo>
                  <a:lnTo>
                    <a:pt x="2095" y="1446"/>
                  </a:lnTo>
                  <a:lnTo>
                    <a:pt x="2373" y="1465"/>
                  </a:lnTo>
                  <a:lnTo>
                    <a:pt x="2725" y="1446"/>
                  </a:lnTo>
                  <a:lnTo>
                    <a:pt x="3058" y="1409"/>
                  </a:lnTo>
                  <a:lnTo>
                    <a:pt x="3374" y="1353"/>
                  </a:lnTo>
                  <a:lnTo>
                    <a:pt x="3689" y="1261"/>
                  </a:lnTo>
                  <a:lnTo>
                    <a:pt x="3985" y="1168"/>
                  </a:lnTo>
                  <a:lnTo>
                    <a:pt x="4245" y="1075"/>
                  </a:lnTo>
                  <a:lnTo>
                    <a:pt x="4504" y="946"/>
                  </a:lnTo>
                  <a:lnTo>
                    <a:pt x="4727" y="834"/>
                  </a:lnTo>
                  <a:lnTo>
                    <a:pt x="5134" y="612"/>
                  </a:lnTo>
                  <a:lnTo>
                    <a:pt x="5431" y="408"/>
                  </a:lnTo>
                  <a:lnTo>
                    <a:pt x="5616" y="260"/>
                  </a:lnTo>
                  <a:lnTo>
                    <a:pt x="5690" y="204"/>
                  </a:lnTo>
                  <a:lnTo>
                    <a:pt x="5709" y="167"/>
                  </a:lnTo>
                  <a:lnTo>
                    <a:pt x="5727" y="111"/>
                  </a:lnTo>
                  <a:lnTo>
                    <a:pt x="5709" y="74"/>
                  </a:lnTo>
                  <a:lnTo>
                    <a:pt x="5690" y="37"/>
                  </a:lnTo>
                  <a:lnTo>
                    <a:pt x="5653" y="19"/>
                  </a:lnTo>
                  <a:lnTo>
                    <a:pt x="561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1797;p33">
              <a:extLst>
                <a:ext uri="{FF2B5EF4-FFF2-40B4-BE49-F238E27FC236}">
                  <a16:creationId xmlns:a16="http://schemas.microsoft.com/office/drawing/2014/main" id="{4F302482-ED6E-5272-1517-B85B37EA63CA}"/>
                </a:ext>
              </a:extLst>
            </p:cNvPr>
            <p:cNvSpPr/>
            <p:nvPr/>
          </p:nvSpPr>
          <p:spPr>
            <a:xfrm>
              <a:off x="7751916" y="1048852"/>
              <a:ext cx="74882" cy="202768"/>
            </a:xfrm>
            <a:custGeom>
              <a:avLst/>
              <a:gdLst/>
              <a:ahLst/>
              <a:cxnLst/>
              <a:rect l="l" t="t" r="r" b="b"/>
              <a:pathLst>
                <a:path w="1910" h="5172" extrusionOk="0">
                  <a:moveTo>
                    <a:pt x="1798" y="0"/>
                  </a:moveTo>
                  <a:lnTo>
                    <a:pt x="1761" y="19"/>
                  </a:lnTo>
                  <a:lnTo>
                    <a:pt x="1724" y="37"/>
                  </a:lnTo>
                  <a:lnTo>
                    <a:pt x="1705" y="75"/>
                  </a:lnTo>
                  <a:lnTo>
                    <a:pt x="1687" y="130"/>
                  </a:lnTo>
                  <a:lnTo>
                    <a:pt x="1687" y="353"/>
                  </a:lnTo>
                  <a:lnTo>
                    <a:pt x="1687" y="612"/>
                  </a:lnTo>
                  <a:lnTo>
                    <a:pt x="1650" y="927"/>
                  </a:lnTo>
                  <a:lnTo>
                    <a:pt x="1576" y="1261"/>
                  </a:lnTo>
                  <a:lnTo>
                    <a:pt x="1539" y="1446"/>
                  </a:lnTo>
                  <a:lnTo>
                    <a:pt x="1483" y="1613"/>
                  </a:lnTo>
                  <a:lnTo>
                    <a:pt x="1409" y="1780"/>
                  </a:lnTo>
                  <a:lnTo>
                    <a:pt x="1316" y="1947"/>
                  </a:lnTo>
                  <a:lnTo>
                    <a:pt x="1223" y="2113"/>
                  </a:lnTo>
                  <a:lnTo>
                    <a:pt x="1112" y="2243"/>
                  </a:lnTo>
                  <a:lnTo>
                    <a:pt x="1001" y="2354"/>
                  </a:lnTo>
                  <a:lnTo>
                    <a:pt x="908" y="2428"/>
                  </a:lnTo>
                  <a:lnTo>
                    <a:pt x="779" y="2503"/>
                  </a:lnTo>
                  <a:lnTo>
                    <a:pt x="667" y="2577"/>
                  </a:lnTo>
                  <a:lnTo>
                    <a:pt x="538" y="2614"/>
                  </a:lnTo>
                  <a:lnTo>
                    <a:pt x="408" y="2651"/>
                  </a:lnTo>
                  <a:lnTo>
                    <a:pt x="260" y="2688"/>
                  </a:lnTo>
                  <a:lnTo>
                    <a:pt x="111" y="2688"/>
                  </a:lnTo>
                  <a:lnTo>
                    <a:pt x="56" y="2706"/>
                  </a:lnTo>
                  <a:lnTo>
                    <a:pt x="0" y="2762"/>
                  </a:lnTo>
                  <a:lnTo>
                    <a:pt x="0" y="2818"/>
                  </a:lnTo>
                  <a:lnTo>
                    <a:pt x="19" y="2873"/>
                  </a:lnTo>
                  <a:lnTo>
                    <a:pt x="167" y="3059"/>
                  </a:lnTo>
                  <a:lnTo>
                    <a:pt x="501" y="3429"/>
                  </a:lnTo>
                  <a:lnTo>
                    <a:pt x="704" y="3652"/>
                  </a:lnTo>
                  <a:lnTo>
                    <a:pt x="927" y="3856"/>
                  </a:lnTo>
                  <a:lnTo>
                    <a:pt x="1149" y="4041"/>
                  </a:lnTo>
                  <a:lnTo>
                    <a:pt x="1390" y="4189"/>
                  </a:lnTo>
                  <a:lnTo>
                    <a:pt x="1464" y="5079"/>
                  </a:lnTo>
                  <a:lnTo>
                    <a:pt x="1464" y="5116"/>
                  </a:lnTo>
                  <a:lnTo>
                    <a:pt x="1501" y="5134"/>
                  </a:lnTo>
                  <a:lnTo>
                    <a:pt x="1520" y="5171"/>
                  </a:lnTo>
                  <a:lnTo>
                    <a:pt x="1576" y="5171"/>
                  </a:lnTo>
                  <a:lnTo>
                    <a:pt x="1613" y="5153"/>
                  </a:lnTo>
                  <a:lnTo>
                    <a:pt x="1650" y="5134"/>
                  </a:lnTo>
                  <a:lnTo>
                    <a:pt x="1668" y="5097"/>
                  </a:lnTo>
                  <a:lnTo>
                    <a:pt x="1687" y="5060"/>
                  </a:lnTo>
                  <a:lnTo>
                    <a:pt x="1594" y="4115"/>
                  </a:lnTo>
                  <a:lnTo>
                    <a:pt x="1576" y="4059"/>
                  </a:lnTo>
                  <a:lnTo>
                    <a:pt x="1539" y="4022"/>
                  </a:lnTo>
                  <a:lnTo>
                    <a:pt x="1372" y="3930"/>
                  </a:lnTo>
                  <a:lnTo>
                    <a:pt x="1205" y="3800"/>
                  </a:lnTo>
                  <a:lnTo>
                    <a:pt x="1038" y="3670"/>
                  </a:lnTo>
                  <a:lnTo>
                    <a:pt x="871" y="3503"/>
                  </a:lnTo>
                  <a:lnTo>
                    <a:pt x="556" y="3170"/>
                  </a:lnTo>
                  <a:lnTo>
                    <a:pt x="334" y="2892"/>
                  </a:lnTo>
                  <a:lnTo>
                    <a:pt x="464" y="2873"/>
                  </a:lnTo>
                  <a:lnTo>
                    <a:pt x="593" y="2836"/>
                  </a:lnTo>
                  <a:lnTo>
                    <a:pt x="723" y="2799"/>
                  </a:lnTo>
                  <a:lnTo>
                    <a:pt x="853" y="2725"/>
                  </a:lnTo>
                  <a:lnTo>
                    <a:pt x="964" y="2669"/>
                  </a:lnTo>
                  <a:lnTo>
                    <a:pt x="1075" y="2595"/>
                  </a:lnTo>
                  <a:lnTo>
                    <a:pt x="1168" y="2503"/>
                  </a:lnTo>
                  <a:lnTo>
                    <a:pt x="1279" y="2391"/>
                  </a:lnTo>
                  <a:lnTo>
                    <a:pt x="1409" y="2243"/>
                  </a:lnTo>
                  <a:lnTo>
                    <a:pt x="1501" y="2076"/>
                  </a:lnTo>
                  <a:lnTo>
                    <a:pt x="1594" y="1891"/>
                  </a:lnTo>
                  <a:lnTo>
                    <a:pt x="1687" y="1706"/>
                  </a:lnTo>
                  <a:lnTo>
                    <a:pt x="1742" y="1520"/>
                  </a:lnTo>
                  <a:lnTo>
                    <a:pt x="1798" y="1335"/>
                  </a:lnTo>
                  <a:lnTo>
                    <a:pt x="1872" y="983"/>
                  </a:lnTo>
                  <a:lnTo>
                    <a:pt x="1909" y="649"/>
                  </a:lnTo>
                  <a:lnTo>
                    <a:pt x="1909" y="371"/>
                  </a:lnTo>
                  <a:lnTo>
                    <a:pt x="1909" y="112"/>
                  </a:lnTo>
                  <a:lnTo>
                    <a:pt x="1909" y="75"/>
                  </a:lnTo>
                  <a:lnTo>
                    <a:pt x="1872" y="37"/>
                  </a:lnTo>
                  <a:lnTo>
                    <a:pt x="1835" y="19"/>
                  </a:lnTo>
                  <a:lnTo>
                    <a:pt x="179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1798;p33">
              <a:extLst>
                <a:ext uri="{FF2B5EF4-FFF2-40B4-BE49-F238E27FC236}">
                  <a16:creationId xmlns:a16="http://schemas.microsoft.com/office/drawing/2014/main" id="{7BBF3F97-D07B-229E-288F-ACB4324AA75E}"/>
                </a:ext>
              </a:extLst>
            </p:cNvPr>
            <p:cNvSpPr/>
            <p:nvPr/>
          </p:nvSpPr>
          <p:spPr>
            <a:xfrm>
              <a:off x="7529545" y="618695"/>
              <a:ext cx="777553" cy="494140"/>
            </a:xfrm>
            <a:custGeom>
              <a:avLst/>
              <a:gdLst/>
              <a:ahLst/>
              <a:cxnLst/>
              <a:rect l="l" t="t" r="r" b="b"/>
              <a:pathLst>
                <a:path w="19833" h="12604" extrusionOk="0">
                  <a:moveTo>
                    <a:pt x="9676" y="0"/>
                  </a:moveTo>
                  <a:lnTo>
                    <a:pt x="9249" y="37"/>
                  </a:lnTo>
                  <a:lnTo>
                    <a:pt x="8804" y="74"/>
                  </a:lnTo>
                  <a:lnTo>
                    <a:pt x="8378" y="130"/>
                  </a:lnTo>
                  <a:lnTo>
                    <a:pt x="7933" y="204"/>
                  </a:lnTo>
                  <a:lnTo>
                    <a:pt x="7507" y="297"/>
                  </a:lnTo>
                  <a:lnTo>
                    <a:pt x="7081" y="389"/>
                  </a:lnTo>
                  <a:lnTo>
                    <a:pt x="6673" y="500"/>
                  </a:lnTo>
                  <a:lnTo>
                    <a:pt x="6247" y="630"/>
                  </a:lnTo>
                  <a:lnTo>
                    <a:pt x="5413" y="908"/>
                  </a:lnTo>
                  <a:lnTo>
                    <a:pt x="4597" y="1205"/>
                  </a:lnTo>
                  <a:lnTo>
                    <a:pt x="3800" y="1557"/>
                  </a:lnTo>
                  <a:lnTo>
                    <a:pt x="3003" y="1946"/>
                  </a:lnTo>
                  <a:lnTo>
                    <a:pt x="2225" y="2335"/>
                  </a:lnTo>
                  <a:lnTo>
                    <a:pt x="1465" y="2762"/>
                  </a:lnTo>
                  <a:lnTo>
                    <a:pt x="1205" y="2928"/>
                  </a:lnTo>
                  <a:lnTo>
                    <a:pt x="946" y="3095"/>
                  </a:lnTo>
                  <a:lnTo>
                    <a:pt x="705" y="3281"/>
                  </a:lnTo>
                  <a:lnTo>
                    <a:pt x="501" y="3466"/>
                  </a:lnTo>
                  <a:lnTo>
                    <a:pt x="297" y="3688"/>
                  </a:lnTo>
                  <a:lnTo>
                    <a:pt x="223" y="3818"/>
                  </a:lnTo>
                  <a:lnTo>
                    <a:pt x="149" y="3929"/>
                  </a:lnTo>
                  <a:lnTo>
                    <a:pt x="93" y="4059"/>
                  </a:lnTo>
                  <a:lnTo>
                    <a:pt x="56" y="4189"/>
                  </a:lnTo>
                  <a:lnTo>
                    <a:pt x="19" y="4337"/>
                  </a:lnTo>
                  <a:lnTo>
                    <a:pt x="1" y="4467"/>
                  </a:lnTo>
                  <a:lnTo>
                    <a:pt x="19" y="4652"/>
                  </a:lnTo>
                  <a:lnTo>
                    <a:pt x="38" y="4819"/>
                  </a:lnTo>
                  <a:lnTo>
                    <a:pt x="93" y="4986"/>
                  </a:lnTo>
                  <a:lnTo>
                    <a:pt x="167" y="5134"/>
                  </a:lnTo>
                  <a:lnTo>
                    <a:pt x="260" y="5282"/>
                  </a:lnTo>
                  <a:lnTo>
                    <a:pt x="371" y="5431"/>
                  </a:lnTo>
                  <a:lnTo>
                    <a:pt x="501" y="5560"/>
                  </a:lnTo>
                  <a:lnTo>
                    <a:pt x="649" y="5672"/>
                  </a:lnTo>
                  <a:lnTo>
                    <a:pt x="798" y="5783"/>
                  </a:lnTo>
                  <a:lnTo>
                    <a:pt x="964" y="5875"/>
                  </a:lnTo>
                  <a:lnTo>
                    <a:pt x="1298" y="6061"/>
                  </a:lnTo>
                  <a:lnTo>
                    <a:pt x="1669" y="6191"/>
                  </a:lnTo>
                  <a:lnTo>
                    <a:pt x="2039" y="6302"/>
                  </a:lnTo>
                  <a:lnTo>
                    <a:pt x="2707" y="6450"/>
                  </a:lnTo>
                  <a:lnTo>
                    <a:pt x="3374" y="6543"/>
                  </a:lnTo>
                  <a:lnTo>
                    <a:pt x="4060" y="6598"/>
                  </a:lnTo>
                  <a:lnTo>
                    <a:pt x="4745" y="6617"/>
                  </a:lnTo>
                  <a:lnTo>
                    <a:pt x="5431" y="6580"/>
                  </a:lnTo>
                  <a:lnTo>
                    <a:pt x="6117" y="6506"/>
                  </a:lnTo>
                  <a:lnTo>
                    <a:pt x="6784" y="6394"/>
                  </a:lnTo>
                  <a:lnTo>
                    <a:pt x="7451" y="6228"/>
                  </a:lnTo>
                  <a:lnTo>
                    <a:pt x="7896" y="6098"/>
                  </a:lnTo>
                  <a:lnTo>
                    <a:pt x="8323" y="5968"/>
                  </a:lnTo>
                  <a:lnTo>
                    <a:pt x="9175" y="5672"/>
                  </a:lnTo>
                  <a:lnTo>
                    <a:pt x="10028" y="5375"/>
                  </a:lnTo>
                  <a:lnTo>
                    <a:pt x="10454" y="5227"/>
                  </a:lnTo>
                  <a:lnTo>
                    <a:pt x="10880" y="5097"/>
                  </a:lnTo>
                  <a:lnTo>
                    <a:pt x="11325" y="5004"/>
                  </a:lnTo>
                  <a:lnTo>
                    <a:pt x="11770" y="4912"/>
                  </a:lnTo>
                  <a:lnTo>
                    <a:pt x="12215" y="4856"/>
                  </a:lnTo>
                  <a:lnTo>
                    <a:pt x="12678" y="4838"/>
                  </a:lnTo>
                  <a:lnTo>
                    <a:pt x="13123" y="4856"/>
                  </a:lnTo>
                  <a:lnTo>
                    <a:pt x="13345" y="4875"/>
                  </a:lnTo>
                  <a:lnTo>
                    <a:pt x="13568" y="4893"/>
                  </a:lnTo>
                  <a:lnTo>
                    <a:pt x="13790" y="4949"/>
                  </a:lnTo>
                  <a:lnTo>
                    <a:pt x="13994" y="5004"/>
                  </a:lnTo>
                  <a:lnTo>
                    <a:pt x="14217" y="5078"/>
                  </a:lnTo>
                  <a:lnTo>
                    <a:pt x="14420" y="5153"/>
                  </a:lnTo>
                  <a:lnTo>
                    <a:pt x="14643" y="5264"/>
                  </a:lnTo>
                  <a:lnTo>
                    <a:pt x="14865" y="5375"/>
                  </a:lnTo>
                  <a:lnTo>
                    <a:pt x="15088" y="5523"/>
                  </a:lnTo>
                  <a:lnTo>
                    <a:pt x="15273" y="5672"/>
                  </a:lnTo>
                  <a:lnTo>
                    <a:pt x="15477" y="5838"/>
                  </a:lnTo>
                  <a:lnTo>
                    <a:pt x="15662" y="6005"/>
                  </a:lnTo>
                  <a:lnTo>
                    <a:pt x="15829" y="6191"/>
                  </a:lnTo>
                  <a:lnTo>
                    <a:pt x="15996" y="6376"/>
                  </a:lnTo>
                  <a:lnTo>
                    <a:pt x="16144" y="6580"/>
                  </a:lnTo>
                  <a:lnTo>
                    <a:pt x="16292" y="6802"/>
                  </a:lnTo>
                  <a:lnTo>
                    <a:pt x="16422" y="7006"/>
                  </a:lnTo>
                  <a:lnTo>
                    <a:pt x="16552" y="7247"/>
                  </a:lnTo>
                  <a:lnTo>
                    <a:pt x="16774" y="7710"/>
                  </a:lnTo>
                  <a:lnTo>
                    <a:pt x="16960" y="8174"/>
                  </a:lnTo>
                  <a:lnTo>
                    <a:pt x="17108" y="8674"/>
                  </a:lnTo>
                  <a:lnTo>
                    <a:pt x="17219" y="9156"/>
                  </a:lnTo>
                  <a:lnTo>
                    <a:pt x="17312" y="9656"/>
                  </a:lnTo>
                  <a:lnTo>
                    <a:pt x="17367" y="10157"/>
                  </a:lnTo>
                  <a:lnTo>
                    <a:pt x="17423" y="10676"/>
                  </a:lnTo>
                  <a:lnTo>
                    <a:pt x="17460" y="11176"/>
                  </a:lnTo>
                  <a:lnTo>
                    <a:pt x="17497" y="12196"/>
                  </a:lnTo>
                  <a:lnTo>
                    <a:pt x="19110" y="12603"/>
                  </a:lnTo>
                  <a:lnTo>
                    <a:pt x="19276" y="12214"/>
                  </a:lnTo>
                  <a:lnTo>
                    <a:pt x="19406" y="11806"/>
                  </a:lnTo>
                  <a:lnTo>
                    <a:pt x="19536" y="11399"/>
                  </a:lnTo>
                  <a:lnTo>
                    <a:pt x="19629" y="10991"/>
                  </a:lnTo>
                  <a:lnTo>
                    <a:pt x="19721" y="10565"/>
                  </a:lnTo>
                  <a:lnTo>
                    <a:pt x="19777" y="10138"/>
                  </a:lnTo>
                  <a:lnTo>
                    <a:pt x="19814" y="9712"/>
                  </a:lnTo>
                  <a:lnTo>
                    <a:pt x="19832" y="9286"/>
                  </a:lnTo>
                  <a:lnTo>
                    <a:pt x="19832" y="8859"/>
                  </a:lnTo>
                  <a:lnTo>
                    <a:pt x="19814" y="8433"/>
                  </a:lnTo>
                  <a:lnTo>
                    <a:pt x="19777" y="8007"/>
                  </a:lnTo>
                  <a:lnTo>
                    <a:pt x="19721" y="7581"/>
                  </a:lnTo>
                  <a:lnTo>
                    <a:pt x="19647" y="7154"/>
                  </a:lnTo>
                  <a:lnTo>
                    <a:pt x="19554" y="6747"/>
                  </a:lnTo>
                  <a:lnTo>
                    <a:pt x="19425" y="6320"/>
                  </a:lnTo>
                  <a:lnTo>
                    <a:pt x="19295" y="5913"/>
                  </a:lnTo>
                  <a:lnTo>
                    <a:pt x="19128" y="5523"/>
                  </a:lnTo>
                  <a:lnTo>
                    <a:pt x="18943" y="5134"/>
                  </a:lnTo>
                  <a:lnTo>
                    <a:pt x="18757" y="4745"/>
                  </a:lnTo>
                  <a:lnTo>
                    <a:pt x="18535" y="4374"/>
                  </a:lnTo>
                  <a:lnTo>
                    <a:pt x="18313" y="4022"/>
                  </a:lnTo>
                  <a:lnTo>
                    <a:pt x="18053" y="3670"/>
                  </a:lnTo>
                  <a:lnTo>
                    <a:pt x="17794" y="3336"/>
                  </a:lnTo>
                  <a:lnTo>
                    <a:pt x="17516" y="3021"/>
                  </a:lnTo>
                  <a:lnTo>
                    <a:pt x="17219" y="2706"/>
                  </a:lnTo>
                  <a:lnTo>
                    <a:pt x="16904" y="2410"/>
                  </a:lnTo>
                  <a:lnTo>
                    <a:pt x="16589" y="2131"/>
                  </a:lnTo>
                  <a:lnTo>
                    <a:pt x="16237" y="1853"/>
                  </a:lnTo>
                  <a:lnTo>
                    <a:pt x="15903" y="1613"/>
                  </a:lnTo>
                  <a:lnTo>
                    <a:pt x="15532" y="1372"/>
                  </a:lnTo>
                  <a:lnTo>
                    <a:pt x="15162" y="1168"/>
                  </a:lnTo>
                  <a:lnTo>
                    <a:pt x="14791" y="964"/>
                  </a:lnTo>
                  <a:lnTo>
                    <a:pt x="14383" y="778"/>
                  </a:lnTo>
                  <a:lnTo>
                    <a:pt x="13976" y="630"/>
                  </a:lnTo>
                  <a:lnTo>
                    <a:pt x="13568" y="482"/>
                  </a:lnTo>
                  <a:lnTo>
                    <a:pt x="13160" y="352"/>
                  </a:lnTo>
                  <a:lnTo>
                    <a:pt x="12734" y="260"/>
                  </a:lnTo>
                  <a:lnTo>
                    <a:pt x="12307" y="167"/>
                  </a:lnTo>
                  <a:lnTo>
                    <a:pt x="11863" y="93"/>
                  </a:lnTo>
                  <a:lnTo>
                    <a:pt x="11436" y="56"/>
                  </a:lnTo>
                  <a:lnTo>
                    <a:pt x="10992" y="19"/>
                  </a:lnTo>
                  <a:lnTo>
                    <a:pt x="105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1799;p33">
              <a:extLst>
                <a:ext uri="{FF2B5EF4-FFF2-40B4-BE49-F238E27FC236}">
                  <a16:creationId xmlns:a16="http://schemas.microsoft.com/office/drawing/2014/main" id="{399F6E95-8B59-42F1-8047-D4D6C9AC4E2E}"/>
                </a:ext>
              </a:extLst>
            </p:cNvPr>
            <p:cNvSpPr/>
            <p:nvPr/>
          </p:nvSpPr>
          <p:spPr>
            <a:xfrm>
              <a:off x="7862356" y="953662"/>
              <a:ext cx="216568" cy="216568"/>
            </a:xfrm>
            <a:custGeom>
              <a:avLst/>
              <a:gdLst/>
              <a:ahLst/>
              <a:cxnLst/>
              <a:rect l="l" t="t" r="r" b="b"/>
              <a:pathLst>
                <a:path w="5524" h="5524" extrusionOk="0">
                  <a:moveTo>
                    <a:pt x="2762" y="149"/>
                  </a:moveTo>
                  <a:lnTo>
                    <a:pt x="3021" y="167"/>
                  </a:lnTo>
                  <a:lnTo>
                    <a:pt x="3281" y="204"/>
                  </a:lnTo>
                  <a:lnTo>
                    <a:pt x="3540" y="278"/>
                  </a:lnTo>
                  <a:lnTo>
                    <a:pt x="3763" y="371"/>
                  </a:lnTo>
                  <a:lnTo>
                    <a:pt x="4004" y="464"/>
                  </a:lnTo>
                  <a:lnTo>
                    <a:pt x="4208" y="612"/>
                  </a:lnTo>
                  <a:lnTo>
                    <a:pt x="4412" y="760"/>
                  </a:lnTo>
                  <a:lnTo>
                    <a:pt x="4597" y="927"/>
                  </a:lnTo>
                  <a:lnTo>
                    <a:pt x="4764" y="1112"/>
                  </a:lnTo>
                  <a:lnTo>
                    <a:pt x="4931" y="1316"/>
                  </a:lnTo>
                  <a:lnTo>
                    <a:pt x="5060" y="1520"/>
                  </a:lnTo>
                  <a:lnTo>
                    <a:pt x="5171" y="1761"/>
                  </a:lnTo>
                  <a:lnTo>
                    <a:pt x="5246" y="2002"/>
                  </a:lnTo>
                  <a:lnTo>
                    <a:pt x="5320" y="2243"/>
                  </a:lnTo>
                  <a:lnTo>
                    <a:pt x="5357" y="2503"/>
                  </a:lnTo>
                  <a:lnTo>
                    <a:pt x="5375" y="2762"/>
                  </a:lnTo>
                  <a:lnTo>
                    <a:pt x="5357" y="3040"/>
                  </a:lnTo>
                  <a:lnTo>
                    <a:pt x="5320" y="3300"/>
                  </a:lnTo>
                  <a:lnTo>
                    <a:pt x="5246" y="3540"/>
                  </a:lnTo>
                  <a:lnTo>
                    <a:pt x="5171" y="3781"/>
                  </a:lnTo>
                  <a:lnTo>
                    <a:pt x="5060" y="4022"/>
                  </a:lnTo>
                  <a:lnTo>
                    <a:pt x="4931" y="4226"/>
                  </a:lnTo>
                  <a:lnTo>
                    <a:pt x="4764" y="4430"/>
                  </a:lnTo>
                  <a:lnTo>
                    <a:pt x="4597" y="4615"/>
                  </a:lnTo>
                  <a:lnTo>
                    <a:pt x="4412" y="4782"/>
                  </a:lnTo>
                  <a:lnTo>
                    <a:pt x="4208" y="4931"/>
                  </a:lnTo>
                  <a:lnTo>
                    <a:pt x="4004" y="5060"/>
                  </a:lnTo>
                  <a:lnTo>
                    <a:pt x="3763" y="5171"/>
                  </a:lnTo>
                  <a:lnTo>
                    <a:pt x="3540" y="5264"/>
                  </a:lnTo>
                  <a:lnTo>
                    <a:pt x="3281" y="5338"/>
                  </a:lnTo>
                  <a:lnTo>
                    <a:pt x="3021" y="5375"/>
                  </a:lnTo>
                  <a:lnTo>
                    <a:pt x="2484" y="5375"/>
                  </a:lnTo>
                  <a:lnTo>
                    <a:pt x="2225" y="5338"/>
                  </a:lnTo>
                  <a:lnTo>
                    <a:pt x="1984" y="5264"/>
                  </a:lnTo>
                  <a:lnTo>
                    <a:pt x="1743" y="5171"/>
                  </a:lnTo>
                  <a:lnTo>
                    <a:pt x="1502" y="5060"/>
                  </a:lnTo>
                  <a:lnTo>
                    <a:pt x="1298" y="4931"/>
                  </a:lnTo>
                  <a:lnTo>
                    <a:pt x="1094" y="4782"/>
                  </a:lnTo>
                  <a:lnTo>
                    <a:pt x="909" y="4615"/>
                  </a:lnTo>
                  <a:lnTo>
                    <a:pt x="742" y="4430"/>
                  </a:lnTo>
                  <a:lnTo>
                    <a:pt x="594" y="4226"/>
                  </a:lnTo>
                  <a:lnTo>
                    <a:pt x="464" y="4022"/>
                  </a:lnTo>
                  <a:lnTo>
                    <a:pt x="353" y="3781"/>
                  </a:lnTo>
                  <a:lnTo>
                    <a:pt x="260" y="3540"/>
                  </a:lnTo>
                  <a:lnTo>
                    <a:pt x="204" y="3300"/>
                  </a:lnTo>
                  <a:lnTo>
                    <a:pt x="149" y="3040"/>
                  </a:lnTo>
                  <a:lnTo>
                    <a:pt x="149" y="2762"/>
                  </a:lnTo>
                  <a:lnTo>
                    <a:pt x="149" y="2503"/>
                  </a:lnTo>
                  <a:lnTo>
                    <a:pt x="204" y="2243"/>
                  </a:lnTo>
                  <a:lnTo>
                    <a:pt x="260" y="2002"/>
                  </a:lnTo>
                  <a:lnTo>
                    <a:pt x="353" y="1761"/>
                  </a:lnTo>
                  <a:lnTo>
                    <a:pt x="464" y="1520"/>
                  </a:lnTo>
                  <a:lnTo>
                    <a:pt x="594" y="1316"/>
                  </a:lnTo>
                  <a:lnTo>
                    <a:pt x="742" y="1112"/>
                  </a:lnTo>
                  <a:lnTo>
                    <a:pt x="909" y="927"/>
                  </a:lnTo>
                  <a:lnTo>
                    <a:pt x="1094" y="760"/>
                  </a:lnTo>
                  <a:lnTo>
                    <a:pt x="1298" y="612"/>
                  </a:lnTo>
                  <a:lnTo>
                    <a:pt x="1502" y="464"/>
                  </a:lnTo>
                  <a:lnTo>
                    <a:pt x="1743" y="371"/>
                  </a:lnTo>
                  <a:lnTo>
                    <a:pt x="1984" y="278"/>
                  </a:lnTo>
                  <a:lnTo>
                    <a:pt x="2225" y="204"/>
                  </a:lnTo>
                  <a:lnTo>
                    <a:pt x="2484" y="167"/>
                  </a:lnTo>
                  <a:lnTo>
                    <a:pt x="2762" y="149"/>
                  </a:lnTo>
                  <a:close/>
                  <a:moveTo>
                    <a:pt x="2762" y="0"/>
                  </a:moveTo>
                  <a:lnTo>
                    <a:pt x="2465" y="19"/>
                  </a:lnTo>
                  <a:lnTo>
                    <a:pt x="2206" y="56"/>
                  </a:lnTo>
                  <a:lnTo>
                    <a:pt x="1928" y="130"/>
                  </a:lnTo>
                  <a:lnTo>
                    <a:pt x="1687" y="223"/>
                  </a:lnTo>
                  <a:lnTo>
                    <a:pt x="1446" y="334"/>
                  </a:lnTo>
                  <a:lnTo>
                    <a:pt x="1205" y="482"/>
                  </a:lnTo>
                  <a:lnTo>
                    <a:pt x="1001" y="631"/>
                  </a:lnTo>
                  <a:lnTo>
                    <a:pt x="797" y="816"/>
                  </a:lnTo>
                  <a:lnTo>
                    <a:pt x="631" y="1020"/>
                  </a:lnTo>
                  <a:lnTo>
                    <a:pt x="464" y="1224"/>
                  </a:lnTo>
                  <a:lnTo>
                    <a:pt x="334" y="1446"/>
                  </a:lnTo>
                  <a:lnTo>
                    <a:pt x="204" y="1687"/>
                  </a:lnTo>
                  <a:lnTo>
                    <a:pt x="112" y="1947"/>
                  </a:lnTo>
                  <a:lnTo>
                    <a:pt x="56" y="2206"/>
                  </a:lnTo>
                  <a:lnTo>
                    <a:pt x="0" y="2484"/>
                  </a:lnTo>
                  <a:lnTo>
                    <a:pt x="0" y="2762"/>
                  </a:lnTo>
                  <a:lnTo>
                    <a:pt x="0" y="3059"/>
                  </a:lnTo>
                  <a:lnTo>
                    <a:pt x="56" y="3318"/>
                  </a:lnTo>
                  <a:lnTo>
                    <a:pt x="112" y="3596"/>
                  </a:lnTo>
                  <a:lnTo>
                    <a:pt x="204" y="3837"/>
                  </a:lnTo>
                  <a:lnTo>
                    <a:pt x="334" y="4078"/>
                  </a:lnTo>
                  <a:lnTo>
                    <a:pt x="464" y="4319"/>
                  </a:lnTo>
                  <a:lnTo>
                    <a:pt x="631" y="4523"/>
                  </a:lnTo>
                  <a:lnTo>
                    <a:pt x="797" y="4727"/>
                  </a:lnTo>
                  <a:lnTo>
                    <a:pt x="1001" y="4893"/>
                  </a:lnTo>
                  <a:lnTo>
                    <a:pt x="1205" y="5060"/>
                  </a:lnTo>
                  <a:lnTo>
                    <a:pt x="1446" y="5190"/>
                  </a:lnTo>
                  <a:lnTo>
                    <a:pt x="1687" y="5320"/>
                  </a:lnTo>
                  <a:lnTo>
                    <a:pt x="1928" y="5412"/>
                  </a:lnTo>
                  <a:lnTo>
                    <a:pt x="2206" y="5468"/>
                  </a:lnTo>
                  <a:lnTo>
                    <a:pt x="2465" y="5524"/>
                  </a:lnTo>
                  <a:lnTo>
                    <a:pt x="3040" y="5524"/>
                  </a:lnTo>
                  <a:lnTo>
                    <a:pt x="3318" y="5468"/>
                  </a:lnTo>
                  <a:lnTo>
                    <a:pt x="3578" y="5412"/>
                  </a:lnTo>
                  <a:lnTo>
                    <a:pt x="3837" y="5320"/>
                  </a:lnTo>
                  <a:lnTo>
                    <a:pt x="4078" y="5190"/>
                  </a:lnTo>
                  <a:lnTo>
                    <a:pt x="4300" y="5060"/>
                  </a:lnTo>
                  <a:lnTo>
                    <a:pt x="4504" y="4893"/>
                  </a:lnTo>
                  <a:lnTo>
                    <a:pt x="4708" y="4727"/>
                  </a:lnTo>
                  <a:lnTo>
                    <a:pt x="4893" y="4523"/>
                  </a:lnTo>
                  <a:lnTo>
                    <a:pt x="5042" y="4319"/>
                  </a:lnTo>
                  <a:lnTo>
                    <a:pt x="5190" y="4078"/>
                  </a:lnTo>
                  <a:lnTo>
                    <a:pt x="5301" y="3837"/>
                  </a:lnTo>
                  <a:lnTo>
                    <a:pt x="5394" y="3596"/>
                  </a:lnTo>
                  <a:lnTo>
                    <a:pt x="5468" y="3318"/>
                  </a:lnTo>
                  <a:lnTo>
                    <a:pt x="5505" y="3059"/>
                  </a:lnTo>
                  <a:lnTo>
                    <a:pt x="5524" y="2762"/>
                  </a:lnTo>
                  <a:lnTo>
                    <a:pt x="5505" y="2484"/>
                  </a:lnTo>
                  <a:lnTo>
                    <a:pt x="5468" y="2206"/>
                  </a:lnTo>
                  <a:lnTo>
                    <a:pt x="5394" y="1947"/>
                  </a:lnTo>
                  <a:lnTo>
                    <a:pt x="5301" y="1687"/>
                  </a:lnTo>
                  <a:lnTo>
                    <a:pt x="5190" y="1446"/>
                  </a:lnTo>
                  <a:lnTo>
                    <a:pt x="5042" y="1224"/>
                  </a:lnTo>
                  <a:lnTo>
                    <a:pt x="4893" y="1020"/>
                  </a:lnTo>
                  <a:lnTo>
                    <a:pt x="4708" y="816"/>
                  </a:lnTo>
                  <a:lnTo>
                    <a:pt x="4504" y="631"/>
                  </a:lnTo>
                  <a:lnTo>
                    <a:pt x="4300" y="482"/>
                  </a:lnTo>
                  <a:lnTo>
                    <a:pt x="4078" y="334"/>
                  </a:lnTo>
                  <a:lnTo>
                    <a:pt x="3837" y="223"/>
                  </a:lnTo>
                  <a:lnTo>
                    <a:pt x="3578" y="130"/>
                  </a:lnTo>
                  <a:lnTo>
                    <a:pt x="3318" y="56"/>
                  </a:lnTo>
                  <a:lnTo>
                    <a:pt x="3040" y="19"/>
                  </a:lnTo>
                  <a:lnTo>
                    <a:pt x="2762" y="0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1800;p33">
              <a:extLst>
                <a:ext uri="{FF2B5EF4-FFF2-40B4-BE49-F238E27FC236}">
                  <a16:creationId xmlns:a16="http://schemas.microsoft.com/office/drawing/2014/main" id="{975ACEFE-AED3-9E94-2E7D-25D90BD9A36C}"/>
                </a:ext>
              </a:extLst>
            </p:cNvPr>
            <p:cNvSpPr/>
            <p:nvPr/>
          </p:nvSpPr>
          <p:spPr>
            <a:xfrm>
              <a:off x="7563693" y="953662"/>
              <a:ext cx="216608" cy="216568"/>
            </a:xfrm>
            <a:custGeom>
              <a:avLst/>
              <a:gdLst/>
              <a:ahLst/>
              <a:cxnLst/>
              <a:rect l="l" t="t" r="r" b="b"/>
              <a:pathLst>
                <a:path w="5525" h="5524" extrusionOk="0">
                  <a:moveTo>
                    <a:pt x="2762" y="149"/>
                  </a:moveTo>
                  <a:lnTo>
                    <a:pt x="3040" y="167"/>
                  </a:lnTo>
                  <a:lnTo>
                    <a:pt x="3300" y="204"/>
                  </a:lnTo>
                  <a:lnTo>
                    <a:pt x="3541" y="278"/>
                  </a:lnTo>
                  <a:lnTo>
                    <a:pt x="3782" y="371"/>
                  </a:lnTo>
                  <a:lnTo>
                    <a:pt x="4004" y="464"/>
                  </a:lnTo>
                  <a:lnTo>
                    <a:pt x="4227" y="612"/>
                  </a:lnTo>
                  <a:lnTo>
                    <a:pt x="4431" y="760"/>
                  </a:lnTo>
                  <a:lnTo>
                    <a:pt x="4616" y="927"/>
                  </a:lnTo>
                  <a:lnTo>
                    <a:pt x="4783" y="1112"/>
                  </a:lnTo>
                  <a:lnTo>
                    <a:pt x="4931" y="1316"/>
                  </a:lnTo>
                  <a:lnTo>
                    <a:pt x="5061" y="1520"/>
                  </a:lnTo>
                  <a:lnTo>
                    <a:pt x="5172" y="1761"/>
                  </a:lnTo>
                  <a:lnTo>
                    <a:pt x="5265" y="2002"/>
                  </a:lnTo>
                  <a:lnTo>
                    <a:pt x="5320" y="2243"/>
                  </a:lnTo>
                  <a:lnTo>
                    <a:pt x="5376" y="2503"/>
                  </a:lnTo>
                  <a:lnTo>
                    <a:pt x="5376" y="2762"/>
                  </a:lnTo>
                  <a:lnTo>
                    <a:pt x="5376" y="3040"/>
                  </a:lnTo>
                  <a:lnTo>
                    <a:pt x="5320" y="3300"/>
                  </a:lnTo>
                  <a:lnTo>
                    <a:pt x="5265" y="3540"/>
                  </a:lnTo>
                  <a:lnTo>
                    <a:pt x="5172" y="3781"/>
                  </a:lnTo>
                  <a:lnTo>
                    <a:pt x="5061" y="4022"/>
                  </a:lnTo>
                  <a:lnTo>
                    <a:pt x="4931" y="4226"/>
                  </a:lnTo>
                  <a:lnTo>
                    <a:pt x="4783" y="4430"/>
                  </a:lnTo>
                  <a:lnTo>
                    <a:pt x="4616" y="4615"/>
                  </a:lnTo>
                  <a:lnTo>
                    <a:pt x="4431" y="4782"/>
                  </a:lnTo>
                  <a:lnTo>
                    <a:pt x="4227" y="4931"/>
                  </a:lnTo>
                  <a:lnTo>
                    <a:pt x="4004" y="5060"/>
                  </a:lnTo>
                  <a:lnTo>
                    <a:pt x="3782" y="5171"/>
                  </a:lnTo>
                  <a:lnTo>
                    <a:pt x="3541" y="5264"/>
                  </a:lnTo>
                  <a:lnTo>
                    <a:pt x="3300" y="5338"/>
                  </a:lnTo>
                  <a:lnTo>
                    <a:pt x="3040" y="5375"/>
                  </a:lnTo>
                  <a:lnTo>
                    <a:pt x="2503" y="5375"/>
                  </a:lnTo>
                  <a:lnTo>
                    <a:pt x="2243" y="5338"/>
                  </a:lnTo>
                  <a:lnTo>
                    <a:pt x="1984" y="5264"/>
                  </a:lnTo>
                  <a:lnTo>
                    <a:pt x="1743" y="5171"/>
                  </a:lnTo>
                  <a:lnTo>
                    <a:pt x="1521" y="5060"/>
                  </a:lnTo>
                  <a:lnTo>
                    <a:pt x="1298" y="4931"/>
                  </a:lnTo>
                  <a:lnTo>
                    <a:pt x="1113" y="4782"/>
                  </a:lnTo>
                  <a:lnTo>
                    <a:pt x="928" y="4615"/>
                  </a:lnTo>
                  <a:lnTo>
                    <a:pt x="742" y="4430"/>
                  </a:lnTo>
                  <a:lnTo>
                    <a:pt x="594" y="4226"/>
                  </a:lnTo>
                  <a:lnTo>
                    <a:pt x="464" y="4022"/>
                  </a:lnTo>
                  <a:lnTo>
                    <a:pt x="353" y="3781"/>
                  </a:lnTo>
                  <a:lnTo>
                    <a:pt x="279" y="3540"/>
                  </a:lnTo>
                  <a:lnTo>
                    <a:pt x="205" y="3300"/>
                  </a:lnTo>
                  <a:lnTo>
                    <a:pt x="168" y="3040"/>
                  </a:lnTo>
                  <a:lnTo>
                    <a:pt x="149" y="2762"/>
                  </a:lnTo>
                  <a:lnTo>
                    <a:pt x="168" y="2503"/>
                  </a:lnTo>
                  <a:lnTo>
                    <a:pt x="205" y="2243"/>
                  </a:lnTo>
                  <a:lnTo>
                    <a:pt x="279" y="2002"/>
                  </a:lnTo>
                  <a:lnTo>
                    <a:pt x="353" y="1761"/>
                  </a:lnTo>
                  <a:lnTo>
                    <a:pt x="464" y="1520"/>
                  </a:lnTo>
                  <a:lnTo>
                    <a:pt x="594" y="1316"/>
                  </a:lnTo>
                  <a:lnTo>
                    <a:pt x="742" y="1112"/>
                  </a:lnTo>
                  <a:lnTo>
                    <a:pt x="928" y="927"/>
                  </a:lnTo>
                  <a:lnTo>
                    <a:pt x="1113" y="760"/>
                  </a:lnTo>
                  <a:lnTo>
                    <a:pt x="1298" y="612"/>
                  </a:lnTo>
                  <a:lnTo>
                    <a:pt x="1521" y="464"/>
                  </a:lnTo>
                  <a:lnTo>
                    <a:pt x="1743" y="371"/>
                  </a:lnTo>
                  <a:lnTo>
                    <a:pt x="1984" y="278"/>
                  </a:lnTo>
                  <a:lnTo>
                    <a:pt x="2243" y="204"/>
                  </a:lnTo>
                  <a:lnTo>
                    <a:pt x="2503" y="167"/>
                  </a:lnTo>
                  <a:lnTo>
                    <a:pt x="2762" y="149"/>
                  </a:lnTo>
                  <a:close/>
                  <a:moveTo>
                    <a:pt x="2762" y="0"/>
                  </a:moveTo>
                  <a:lnTo>
                    <a:pt x="2484" y="19"/>
                  </a:lnTo>
                  <a:lnTo>
                    <a:pt x="2206" y="56"/>
                  </a:lnTo>
                  <a:lnTo>
                    <a:pt x="1947" y="130"/>
                  </a:lnTo>
                  <a:lnTo>
                    <a:pt x="1687" y="223"/>
                  </a:lnTo>
                  <a:lnTo>
                    <a:pt x="1446" y="334"/>
                  </a:lnTo>
                  <a:lnTo>
                    <a:pt x="1224" y="482"/>
                  </a:lnTo>
                  <a:lnTo>
                    <a:pt x="1020" y="631"/>
                  </a:lnTo>
                  <a:lnTo>
                    <a:pt x="816" y="816"/>
                  </a:lnTo>
                  <a:lnTo>
                    <a:pt x="631" y="1020"/>
                  </a:lnTo>
                  <a:lnTo>
                    <a:pt x="483" y="1224"/>
                  </a:lnTo>
                  <a:lnTo>
                    <a:pt x="334" y="1446"/>
                  </a:lnTo>
                  <a:lnTo>
                    <a:pt x="223" y="1687"/>
                  </a:lnTo>
                  <a:lnTo>
                    <a:pt x="131" y="1947"/>
                  </a:lnTo>
                  <a:lnTo>
                    <a:pt x="56" y="2206"/>
                  </a:lnTo>
                  <a:lnTo>
                    <a:pt x="19" y="2484"/>
                  </a:lnTo>
                  <a:lnTo>
                    <a:pt x="1" y="2762"/>
                  </a:lnTo>
                  <a:lnTo>
                    <a:pt x="19" y="3059"/>
                  </a:lnTo>
                  <a:lnTo>
                    <a:pt x="56" y="3318"/>
                  </a:lnTo>
                  <a:lnTo>
                    <a:pt x="131" y="3596"/>
                  </a:lnTo>
                  <a:lnTo>
                    <a:pt x="223" y="3837"/>
                  </a:lnTo>
                  <a:lnTo>
                    <a:pt x="334" y="4078"/>
                  </a:lnTo>
                  <a:lnTo>
                    <a:pt x="483" y="4319"/>
                  </a:lnTo>
                  <a:lnTo>
                    <a:pt x="631" y="4523"/>
                  </a:lnTo>
                  <a:lnTo>
                    <a:pt x="816" y="4727"/>
                  </a:lnTo>
                  <a:lnTo>
                    <a:pt x="1020" y="4893"/>
                  </a:lnTo>
                  <a:lnTo>
                    <a:pt x="1224" y="5060"/>
                  </a:lnTo>
                  <a:lnTo>
                    <a:pt x="1446" y="5190"/>
                  </a:lnTo>
                  <a:lnTo>
                    <a:pt x="1687" y="5320"/>
                  </a:lnTo>
                  <a:lnTo>
                    <a:pt x="1947" y="5412"/>
                  </a:lnTo>
                  <a:lnTo>
                    <a:pt x="2206" y="5468"/>
                  </a:lnTo>
                  <a:lnTo>
                    <a:pt x="2484" y="5524"/>
                  </a:lnTo>
                  <a:lnTo>
                    <a:pt x="3040" y="5524"/>
                  </a:lnTo>
                  <a:lnTo>
                    <a:pt x="3318" y="5468"/>
                  </a:lnTo>
                  <a:lnTo>
                    <a:pt x="3596" y="5412"/>
                  </a:lnTo>
                  <a:lnTo>
                    <a:pt x="3837" y="5320"/>
                  </a:lnTo>
                  <a:lnTo>
                    <a:pt x="4078" y="5190"/>
                  </a:lnTo>
                  <a:lnTo>
                    <a:pt x="4319" y="5060"/>
                  </a:lnTo>
                  <a:lnTo>
                    <a:pt x="4523" y="4893"/>
                  </a:lnTo>
                  <a:lnTo>
                    <a:pt x="4727" y="4727"/>
                  </a:lnTo>
                  <a:lnTo>
                    <a:pt x="4894" y="4523"/>
                  </a:lnTo>
                  <a:lnTo>
                    <a:pt x="5061" y="4319"/>
                  </a:lnTo>
                  <a:lnTo>
                    <a:pt x="5190" y="4078"/>
                  </a:lnTo>
                  <a:lnTo>
                    <a:pt x="5320" y="3837"/>
                  </a:lnTo>
                  <a:lnTo>
                    <a:pt x="5413" y="3596"/>
                  </a:lnTo>
                  <a:lnTo>
                    <a:pt x="5468" y="3318"/>
                  </a:lnTo>
                  <a:lnTo>
                    <a:pt x="5505" y="3059"/>
                  </a:lnTo>
                  <a:lnTo>
                    <a:pt x="5524" y="2762"/>
                  </a:lnTo>
                  <a:lnTo>
                    <a:pt x="5505" y="2484"/>
                  </a:lnTo>
                  <a:lnTo>
                    <a:pt x="5468" y="2206"/>
                  </a:lnTo>
                  <a:lnTo>
                    <a:pt x="5413" y="1947"/>
                  </a:lnTo>
                  <a:lnTo>
                    <a:pt x="5320" y="1687"/>
                  </a:lnTo>
                  <a:lnTo>
                    <a:pt x="5190" y="1446"/>
                  </a:lnTo>
                  <a:lnTo>
                    <a:pt x="5061" y="1224"/>
                  </a:lnTo>
                  <a:lnTo>
                    <a:pt x="4894" y="1020"/>
                  </a:lnTo>
                  <a:lnTo>
                    <a:pt x="4727" y="816"/>
                  </a:lnTo>
                  <a:lnTo>
                    <a:pt x="4523" y="631"/>
                  </a:lnTo>
                  <a:lnTo>
                    <a:pt x="4319" y="482"/>
                  </a:lnTo>
                  <a:lnTo>
                    <a:pt x="4078" y="334"/>
                  </a:lnTo>
                  <a:lnTo>
                    <a:pt x="3837" y="223"/>
                  </a:lnTo>
                  <a:lnTo>
                    <a:pt x="3596" y="130"/>
                  </a:lnTo>
                  <a:lnTo>
                    <a:pt x="3318" y="56"/>
                  </a:lnTo>
                  <a:lnTo>
                    <a:pt x="3040" y="19"/>
                  </a:lnTo>
                  <a:lnTo>
                    <a:pt x="2762" y="0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1801;p33">
              <a:extLst>
                <a:ext uri="{FF2B5EF4-FFF2-40B4-BE49-F238E27FC236}">
                  <a16:creationId xmlns:a16="http://schemas.microsoft.com/office/drawing/2014/main" id="{BCF6AA90-EC32-A677-0F91-EF0C6B9E0743}"/>
                </a:ext>
              </a:extLst>
            </p:cNvPr>
            <p:cNvSpPr/>
            <p:nvPr/>
          </p:nvSpPr>
          <p:spPr>
            <a:xfrm>
              <a:off x="7776615" y="1053948"/>
              <a:ext cx="89427" cy="10938"/>
            </a:xfrm>
            <a:custGeom>
              <a:avLst/>
              <a:gdLst/>
              <a:ahLst/>
              <a:cxnLst/>
              <a:rect l="l" t="t" r="r" b="b"/>
              <a:pathLst>
                <a:path w="2281" h="279" extrusionOk="0">
                  <a:moveTo>
                    <a:pt x="964" y="0"/>
                  </a:moveTo>
                  <a:lnTo>
                    <a:pt x="649" y="19"/>
                  </a:lnTo>
                  <a:lnTo>
                    <a:pt x="371" y="56"/>
                  </a:lnTo>
                  <a:lnTo>
                    <a:pt x="186" y="93"/>
                  </a:lnTo>
                  <a:lnTo>
                    <a:pt x="0" y="148"/>
                  </a:lnTo>
                  <a:lnTo>
                    <a:pt x="56" y="278"/>
                  </a:lnTo>
                  <a:lnTo>
                    <a:pt x="204" y="241"/>
                  </a:lnTo>
                  <a:lnTo>
                    <a:pt x="408" y="204"/>
                  </a:lnTo>
                  <a:lnTo>
                    <a:pt x="649" y="167"/>
                  </a:lnTo>
                  <a:lnTo>
                    <a:pt x="983" y="148"/>
                  </a:lnTo>
                  <a:lnTo>
                    <a:pt x="1353" y="148"/>
                  </a:lnTo>
                  <a:lnTo>
                    <a:pt x="1761" y="185"/>
                  </a:lnTo>
                  <a:lnTo>
                    <a:pt x="2002" y="241"/>
                  </a:lnTo>
                  <a:lnTo>
                    <a:pt x="2243" y="278"/>
                  </a:lnTo>
                  <a:lnTo>
                    <a:pt x="2280" y="148"/>
                  </a:lnTo>
                  <a:lnTo>
                    <a:pt x="2021" y="93"/>
                  </a:lnTo>
                  <a:lnTo>
                    <a:pt x="1780" y="37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1802;p33">
              <a:extLst>
                <a:ext uri="{FF2B5EF4-FFF2-40B4-BE49-F238E27FC236}">
                  <a16:creationId xmlns:a16="http://schemas.microsoft.com/office/drawing/2014/main" id="{FBA84CDA-7AC5-E1D9-E324-11E1D687E7CA}"/>
                </a:ext>
              </a:extLst>
            </p:cNvPr>
            <p:cNvSpPr/>
            <p:nvPr/>
          </p:nvSpPr>
          <p:spPr>
            <a:xfrm>
              <a:off x="8075239" y="1059006"/>
              <a:ext cx="183166" cy="29129"/>
            </a:xfrm>
            <a:custGeom>
              <a:avLst/>
              <a:gdLst/>
              <a:ahLst/>
              <a:cxnLst/>
              <a:rect l="l" t="t" r="r" b="b"/>
              <a:pathLst>
                <a:path w="4672" h="743" extrusionOk="0">
                  <a:moveTo>
                    <a:pt x="19" y="1"/>
                  </a:moveTo>
                  <a:lnTo>
                    <a:pt x="1" y="149"/>
                  </a:lnTo>
                  <a:lnTo>
                    <a:pt x="4653" y="742"/>
                  </a:lnTo>
                  <a:lnTo>
                    <a:pt x="4672" y="594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1803;p33">
              <a:extLst>
                <a:ext uri="{FF2B5EF4-FFF2-40B4-BE49-F238E27FC236}">
                  <a16:creationId xmlns:a16="http://schemas.microsoft.com/office/drawing/2014/main" id="{E9A1B0A3-2C99-2F7E-DEC2-70ACB36E070A}"/>
                </a:ext>
              </a:extLst>
            </p:cNvPr>
            <p:cNvSpPr/>
            <p:nvPr/>
          </p:nvSpPr>
          <p:spPr>
            <a:xfrm>
              <a:off x="8164627" y="1068454"/>
              <a:ext cx="198417" cy="230408"/>
            </a:xfrm>
            <a:custGeom>
              <a:avLst/>
              <a:gdLst/>
              <a:ahLst/>
              <a:cxnLst/>
              <a:rect l="l" t="t" r="r" b="b"/>
              <a:pathLst>
                <a:path w="5061" h="5877" extrusionOk="0">
                  <a:moveTo>
                    <a:pt x="2966" y="1"/>
                  </a:moveTo>
                  <a:lnTo>
                    <a:pt x="2836" y="19"/>
                  </a:lnTo>
                  <a:lnTo>
                    <a:pt x="2577" y="75"/>
                  </a:lnTo>
                  <a:lnTo>
                    <a:pt x="2355" y="131"/>
                  </a:lnTo>
                  <a:lnTo>
                    <a:pt x="2169" y="186"/>
                  </a:lnTo>
                  <a:lnTo>
                    <a:pt x="1817" y="334"/>
                  </a:lnTo>
                  <a:lnTo>
                    <a:pt x="1613" y="427"/>
                  </a:lnTo>
                  <a:lnTo>
                    <a:pt x="1428" y="538"/>
                  </a:lnTo>
                  <a:lnTo>
                    <a:pt x="1242" y="668"/>
                  </a:lnTo>
                  <a:lnTo>
                    <a:pt x="1057" y="798"/>
                  </a:lnTo>
                  <a:lnTo>
                    <a:pt x="890" y="946"/>
                  </a:lnTo>
                  <a:lnTo>
                    <a:pt x="761" y="1113"/>
                  </a:lnTo>
                  <a:lnTo>
                    <a:pt x="705" y="1298"/>
                  </a:lnTo>
                  <a:lnTo>
                    <a:pt x="557" y="1780"/>
                  </a:lnTo>
                  <a:lnTo>
                    <a:pt x="353" y="2466"/>
                  </a:lnTo>
                  <a:lnTo>
                    <a:pt x="260" y="2855"/>
                  </a:lnTo>
                  <a:lnTo>
                    <a:pt x="167" y="3281"/>
                  </a:lnTo>
                  <a:lnTo>
                    <a:pt x="93" y="3689"/>
                  </a:lnTo>
                  <a:lnTo>
                    <a:pt x="38" y="4097"/>
                  </a:lnTo>
                  <a:lnTo>
                    <a:pt x="1" y="4486"/>
                  </a:lnTo>
                  <a:lnTo>
                    <a:pt x="1" y="4838"/>
                  </a:lnTo>
                  <a:lnTo>
                    <a:pt x="1" y="5005"/>
                  </a:lnTo>
                  <a:lnTo>
                    <a:pt x="38" y="5172"/>
                  </a:lnTo>
                  <a:lnTo>
                    <a:pt x="56" y="5302"/>
                  </a:lnTo>
                  <a:lnTo>
                    <a:pt x="112" y="5431"/>
                  </a:lnTo>
                  <a:lnTo>
                    <a:pt x="167" y="5543"/>
                  </a:lnTo>
                  <a:lnTo>
                    <a:pt x="242" y="5635"/>
                  </a:lnTo>
                  <a:lnTo>
                    <a:pt x="316" y="5709"/>
                  </a:lnTo>
                  <a:lnTo>
                    <a:pt x="408" y="5746"/>
                  </a:lnTo>
                  <a:lnTo>
                    <a:pt x="631" y="5821"/>
                  </a:lnTo>
                  <a:lnTo>
                    <a:pt x="872" y="5858"/>
                  </a:lnTo>
                  <a:lnTo>
                    <a:pt x="1131" y="5876"/>
                  </a:lnTo>
                  <a:lnTo>
                    <a:pt x="1391" y="5876"/>
                  </a:lnTo>
                  <a:lnTo>
                    <a:pt x="1669" y="5839"/>
                  </a:lnTo>
                  <a:lnTo>
                    <a:pt x="1928" y="5802"/>
                  </a:lnTo>
                  <a:lnTo>
                    <a:pt x="2206" y="5728"/>
                  </a:lnTo>
                  <a:lnTo>
                    <a:pt x="2484" y="5635"/>
                  </a:lnTo>
                  <a:lnTo>
                    <a:pt x="2762" y="5524"/>
                  </a:lnTo>
                  <a:lnTo>
                    <a:pt x="3022" y="5413"/>
                  </a:lnTo>
                  <a:lnTo>
                    <a:pt x="3281" y="5265"/>
                  </a:lnTo>
                  <a:lnTo>
                    <a:pt x="3522" y="5116"/>
                  </a:lnTo>
                  <a:lnTo>
                    <a:pt x="3745" y="4950"/>
                  </a:lnTo>
                  <a:lnTo>
                    <a:pt x="3948" y="4764"/>
                  </a:lnTo>
                  <a:lnTo>
                    <a:pt x="4134" y="4579"/>
                  </a:lnTo>
                  <a:lnTo>
                    <a:pt x="4282" y="4393"/>
                  </a:lnTo>
                  <a:lnTo>
                    <a:pt x="4412" y="4171"/>
                  </a:lnTo>
                  <a:lnTo>
                    <a:pt x="4542" y="3967"/>
                  </a:lnTo>
                  <a:lnTo>
                    <a:pt x="4653" y="3726"/>
                  </a:lnTo>
                  <a:lnTo>
                    <a:pt x="4764" y="3485"/>
                  </a:lnTo>
                  <a:lnTo>
                    <a:pt x="4857" y="3244"/>
                  </a:lnTo>
                  <a:lnTo>
                    <a:pt x="4931" y="2985"/>
                  </a:lnTo>
                  <a:lnTo>
                    <a:pt x="4986" y="2744"/>
                  </a:lnTo>
                  <a:lnTo>
                    <a:pt x="5023" y="2484"/>
                  </a:lnTo>
                  <a:lnTo>
                    <a:pt x="5061" y="2225"/>
                  </a:lnTo>
                  <a:lnTo>
                    <a:pt x="5042" y="1984"/>
                  </a:lnTo>
                  <a:lnTo>
                    <a:pt x="5023" y="1743"/>
                  </a:lnTo>
                  <a:lnTo>
                    <a:pt x="4968" y="1502"/>
                  </a:lnTo>
                  <a:lnTo>
                    <a:pt x="4894" y="1280"/>
                  </a:lnTo>
                  <a:lnTo>
                    <a:pt x="4783" y="1057"/>
                  </a:lnTo>
                  <a:lnTo>
                    <a:pt x="4634" y="853"/>
                  </a:lnTo>
                  <a:lnTo>
                    <a:pt x="4467" y="668"/>
                  </a:lnTo>
                  <a:lnTo>
                    <a:pt x="4282" y="501"/>
                  </a:lnTo>
                  <a:lnTo>
                    <a:pt x="4097" y="353"/>
                  </a:lnTo>
                  <a:lnTo>
                    <a:pt x="3930" y="242"/>
                  </a:lnTo>
                  <a:lnTo>
                    <a:pt x="3745" y="168"/>
                  </a:lnTo>
                  <a:lnTo>
                    <a:pt x="3578" y="94"/>
                  </a:lnTo>
                  <a:lnTo>
                    <a:pt x="3411" y="56"/>
                  </a:lnTo>
                  <a:lnTo>
                    <a:pt x="3263" y="19"/>
                  </a:lnTo>
                  <a:lnTo>
                    <a:pt x="31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1804;p33">
              <a:extLst>
                <a:ext uri="{FF2B5EF4-FFF2-40B4-BE49-F238E27FC236}">
                  <a16:creationId xmlns:a16="http://schemas.microsoft.com/office/drawing/2014/main" id="{191A9381-4DB2-C972-90CA-90E517C0210E}"/>
                </a:ext>
              </a:extLst>
            </p:cNvPr>
            <p:cNvSpPr/>
            <p:nvPr/>
          </p:nvSpPr>
          <p:spPr>
            <a:xfrm>
              <a:off x="8184974" y="1136044"/>
              <a:ext cx="153370" cy="76332"/>
            </a:xfrm>
            <a:custGeom>
              <a:avLst/>
              <a:gdLst/>
              <a:ahLst/>
              <a:cxnLst/>
              <a:rect l="l" t="t" r="r" b="b"/>
              <a:pathLst>
                <a:path w="3912" h="1947" extrusionOk="0">
                  <a:moveTo>
                    <a:pt x="3800" y="1"/>
                  </a:moveTo>
                  <a:lnTo>
                    <a:pt x="3763" y="19"/>
                  </a:lnTo>
                  <a:lnTo>
                    <a:pt x="75" y="1743"/>
                  </a:lnTo>
                  <a:lnTo>
                    <a:pt x="38" y="1761"/>
                  </a:lnTo>
                  <a:lnTo>
                    <a:pt x="19" y="1798"/>
                  </a:lnTo>
                  <a:lnTo>
                    <a:pt x="1" y="1854"/>
                  </a:lnTo>
                  <a:lnTo>
                    <a:pt x="19" y="1891"/>
                  </a:lnTo>
                  <a:lnTo>
                    <a:pt x="56" y="1947"/>
                  </a:lnTo>
                  <a:lnTo>
                    <a:pt x="167" y="1947"/>
                  </a:lnTo>
                  <a:lnTo>
                    <a:pt x="3856" y="204"/>
                  </a:lnTo>
                  <a:lnTo>
                    <a:pt x="3893" y="186"/>
                  </a:lnTo>
                  <a:lnTo>
                    <a:pt x="3911" y="149"/>
                  </a:lnTo>
                  <a:lnTo>
                    <a:pt x="3911" y="112"/>
                  </a:lnTo>
                  <a:lnTo>
                    <a:pt x="3911" y="56"/>
                  </a:lnTo>
                  <a:lnTo>
                    <a:pt x="3874" y="19"/>
                  </a:lnTo>
                  <a:lnTo>
                    <a:pt x="383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1805;p33">
              <a:extLst>
                <a:ext uri="{FF2B5EF4-FFF2-40B4-BE49-F238E27FC236}">
                  <a16:creationId xmlns:a16="http://schemas.microsoft.com/office/drawing/2014/main" id="{44B79158-E6F7-F251-5BDE-EBF0C2CD7675}"/>
                </a:ext>
              </a:extLst>
            </p:cNvPr>
            <p:cNvSpPr/>
            <p:nvPr/>
          </p:nvSpPr>
          <p:spPr>
            <a:xfrm>
              <a:off x="8210418" y="1114991"/>
              <a:ext cx="82134" cy="125730"/>
            </a:xfrm>
            <a:custGeom>
              <a:avLst/>
              <a:gdLst/>
              <a:ahLst/>
              <a:cxnLst/>
              <a:rect l="l" t="t" r="r" b="b"/>
              <a:pathLst>
                <a:path w="2095" h="3207" extrusionOk="0">
                  <a:moveTo>
                    <a:pt x="93" y="0"/>
                  </a:moveTo>
                  <a:lnTo>
                    <a:pt x="56" y="19"/>
                  </a:lnTo>
                  <a:lnTo>
                    <a:pt x="19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67"/>
                  </a:lnTo>
                  <a:lnTo>
                    <a:pt x="1891" y="3151"/>
                  </a:lnTo>
                  <a:lnTo>
                    <a:pt x="1928" y="3206"/>
                  </a:lnTo>
                  <a:lnTo>
                    <a:pt x="1984" y="3206"/>
                  </a:lnTo>
                  <a:lnTo>
                    <a:pt x="2039" y="3188"/>
                  </a:lnTo>
                  <a:lnTo>
                    <a:pt x="2076" y="3169"/>
                  </a:lnTo>
                  <a:lnTo>
                    <a:pt x="2095" y="3132"/>
                  </a:lnTo>
                  <a:lnTo>
                    <a:pt x="2095" y="3077"/>
                  </a:lnTo>
                  <a:lnTo>
                    <a:pt x="2076" y="3040"/>
                  </a:lnTo>
                  <a:lnTo>
                    <a:pt x="204" y="56"/>
                  </a:lnTo>
                  <a:lnTo>
                    <a:pt x="186" y="19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1806;p33">
              <a:extLst>
                <a:ext uri="{FF2B5EF4-FFF2-40B4-BE49-F238E27FC236}">
                  <a16:creationId xmlns:a16="http://schemas.microsoft.com/office/drawing/2014/main" id="{9F196E94-85AD-0368-38E3-B86DCD463FC2}"/>
                </a:ext>
              </a:extLst>
            </p:cNvPr>
            <p:cNvSpPr/>
            <p:nvPr/>
          </p:nvSpPr>
          <p:spPr>
            <a:xfrm>
              <a:off x="8177721" y="1065553"/>
              <a:ext cx="187518" cy="236210"/>
            </a:xfrm>
            <a:custGeom>
              <a:avLst/>
              <a:gdLst/>
              <a:ahLst/>
              <a:cxnLst/>
              <a:rect l="l" t="t" r="r" b="b"/>
              <a:pathLst>
                <a:path w="4783" h="6025" extrusionOk="0">
                  <a:moveTo>
                    <a:pt x="2688" y="1"/>
                  </a:moveTo>
                  <a:lnTo>
                    <a:pt x="2540" y="19"/>
                  </a:lnTo>
                  <a:lnTo>
                    <a:pt x="2280" y="56"/>
                  </a:lnTo>
                  <a:lnTo>
                    <a:pt x="2058" y="112"/>
                  </a:lnTo>
                  <a:lnTo>
                    <a:pt x="1872" y="168"/>
                  </a:lnTo>
                  <a:lnTo>
                    <a:pt x="1817" y="186"/>
                  </a:lnTo>
                  <a:lnTo>
                    <a:pt x="1539" y="297"/>
                  </a:lnTo>
                  <a:lnTo>
                    <a:pt x="1353" y="390"/>
                  </a:lnTo>
                  <a:lnTo>
                    <a:pt x="1149" y="483"/>
                  </a:lnTo>
                  <a:lnTo>
                    <a:pt x="927" y="612"/>
                  </a:lnTo>
                  <a:lnTo>
                    <a:pt x="723" y="779"/>
                  </a:lnTo>
                  <a:lnTo>
                    <a:pt x="538" y="946"/>
                  </a:lnTo>
                  <a:lnTo>
                    <a:pt x="371" y="1150"/>
                  </a:lnTo>
                  <a:lnTo>
                    <a:pt x="352" y="1168"/>
                  </a:lnTo>
                  <a:lnTo>
                    <a:pt x="352" y="1205"/>
                  </a:lnTo>
                  <a:lnTo>
                    <a:pt x="371" y="1224"/>
                  </a:lnTo>
                  <a:lnTo>
                    <a:pt x="390" y="1261"/>
                  </a:lnTo>
                  <a:lnTo>
                    <a:pt x="464" y="1261"/>
                  </a:lnTo>
                  <a:lnTo>
                    <a:pt x="482" y="1242"/>
                  </a:lnTo>
                  <a:lnTo>
                    <a:pt x="649" y="1057"/>
                  </a:lnTo>
                  <a:lnTo>
                    <a:pt x="834" y="890"/>
                  </a:lnTo>
                  <a:lnTo>
                    <a:pt x="1020" y="742"/>
                  </a:lnTo>
                  <a:lnTo>
                    <a:pt x="1224" y="612"/>
                  </a:lnTo>
                  <a:lnTo>
                    <a:pt x="1427" y="520"/>
                  </a:lnTo>
                  <a:lnTo>
                    <a:pt x="1613" y="427"/>
                  </a:lnTo>
                  <a:lnTo>
                    <a:pt x="1872" y="334"/>
                  </a:lnTo>
                  <a:lnTo>
                    <a:pt x="1909" y="316"/>
                  </a:lnTo>
                  <a:lnTo>
                    <a:pt x="2113" y="260"/>
                  </a:lnTo>
                  <a:lnTo>
                    <a:pt x="2317" y="205"/>
                  </a:lnTo>
                  <a:lnTo>
                    <a:pt x="2558" y="168"/>
                  </a:lnTo>
                  <a:lnTo>
                    <a:pt x="2688" y="149"/>
                  </a:lnTo>
                  <a:lnTo>
                    <a:pt x="2818" y="168"/>
                  </a:lnTo>
                  <a:lnTo>
                    <a:pt x="2966" y="168"/>
                  </a:lnTo>
                  <a:lnTo>
                    <a:pt x="3114" y="205"/>
                  </a:lnTo>
                  <a:lnTo>
                    <a:pt x="3262" y="260"/>
                  </a:lnTo>
                  <a:lnTo>
                    <a:pt x="3411" y="316"/>
                  </a:lnTo>
                  <a:lnTo>
                    <a:pt x="3577" y="408"/>
                  </a:lnTo>
                  <a:lnTo>
                    <a:pt x="3744" y="501"/>
                  </a:lnTo>
                  <a:lnTo>
                    <a:pt x="3911" y="631"/>
                  </a:lnTo>
                  <a:lnTo>
                    <a:pt x="4078" y="798"/>
                  </a:lnTo>
                  <a:lnTo>
                    <a:pt x="4245" y="964"/>
                  </a:lnTo>
                  <a:lnTo>
                    <a:pt x="4374" y="1150"/>
                  </a:lnTo>
                  <a:lnTo>
                    <a:pt x="4467" y="1354"/>
                  </a:lnTo>
                  <a:lnTo>
                    <a:pt x="4560" y="1558"/>
                  </a:lnTo>
                  <a:lnTo>
                    <a:pt x="4597" y="1799"/>
                  </a:lnTo>
                  <a:lnTo>
                    <a:pt x="4634" y="2021"/>
                  </a:lnTo>
                  <a:lnTo>
                    <a:pt x="4634" y="2262"/>
                  </a:lnTo>
                  <a:lnTo>
                    <a:pt x="4634" y="2503"/>
                  </a:lnTo>
                  <a:lnTo>
                    <a:pt x="4597" y="2744"/>
                  </a:lnTo>
                  <a:lnTo>
                    <a:pt x="4541" y="3003"/>
                  </a:lnTo>
                  <a:lnTo>
                    <a:pt x="4467" y="3244"/>
                  </a:lnTo>
                  <a:lnTo>
                    <a:pt x="4374" y="3485"/>
                  </a:lnTo>
                  <a:lnTo>
                    <a:pt x="4282" y="3726"/>
                  </a:lnTo>
                  <a:lnTo>
                    <a:pt x="4152" y="3967"/>
                  </a:lnTo>
                  <a:lnTo>
                    <a:pt x="4022" y="4208"/>
                  </a:lnTo>
                  <a:lnTo>
                    <a:pt x="3893" y="4412"/>
                  </a:lnTo>
                  <a:lnTo>
                    <a:pt x="3726" y="4616"/>
                  </a:lnTo>
                  <a:lnTo>
                    <a:pt x="3559" y="4801"/>
                  </a:lnTo>
                  <a:lnTo>
                    <a:pt x="3355" y="4968"/>
                  </a:lnTo>
                  <a:lnTo>
                    <a:pt x="3133" y="5135"/>
                  </a:lnTo>
                  <a:lnTo>
                    <a:pt x="2892" y="5283"/>
                  </a:lnTo>
                  <a:lnTo>
                    <a:pt x="2651" y="5413"/>
                  </a:lnTo>
                  <a:lnTo>
                    <a:pt x="2391" y="5542"/>
                  </a:lnTo>
                  <a:lnTo>
                    <a:pt x="2113" y="5635"/>
                  </a:lnTo>
                  <a:lnTo>
                    <a:pt x="1854" y="5728"/>
                  </a:lnTo>
                  <a:lnTo>
                    <a:pt x="1576" y="5802"/>
                  </a:lnTo>
                  <a:lnTo>
                    <a:pt x="1316" y="5839"/>
                  </a:lnTo>
                  <a:lnTo>
                    <a:pt x="1038" y="5876"/>
                  </a:lnTo>
                  <a:lnTo>
                    <a:pt x="797" y="5876"/>
                  </a:lnTo>
                  <a:lnTo>
                    <a:pt x="556" y="5858"/>
                  </a:lnTo>
                  <a:lnTo>
                    <a:pt x="315" y="5820"/>
                  </a:lnTo>
                  <a:lnTo>
                    <a:pt x="112" y="5765"/>
                  </a:lnTo>
                  <a:lnTo>
                    <a:pt x="74" y="5746"/>
                  </a:lnTo>
                  <a:lnTo>
                    <a:pt x="56" y="5765"/>
                  </a:lnTo>
                  <a:lnTo>
                    <a:pt x="37" y="5783"/>
                  </a:lnTo>
                  <a:lnTo>
                    <a:pt x="19" y="5802"/>
                  </a:lnTo>
                  <a:lnTo>
                    <a:pt x="0" y="5839"/>
                  </a:lnTo>
                  <a:lnTo>
                    <a:pt x="19" y="5858"/>
                  </a:lnTo>
                  <a:lnTo>
                    <a:pt x="37" y="5876"/>
                  </a:lnTo>
                  <a:lnTo>
                    <a:pt x="56" y="5895"/>
                  </a:lnTo>
                  <a:lnTo>
                    <a:pt x="241" y="5950"/>
                  </a:lnTo>
                  <a:lnTo>
                    <a:pt x="427" y="6006"/>
                  </a:lnTo>
                  <a:lnTo>
                    <a:pt x="630" y="6024"/>
                  </a:lnTo>
                  <a:lnTo>
                    <a:pt x="1057" y="6024"/>
                  </a:lnTo>
                  <a:lnTo>
                    <a:pt x="1279" y="6006"/>
                  </a:lnTo>
                  <a:lnTo>
                    <a:pt x="1502" y="5969"/>
                  </a:lnTo>
                  <a:lnTo>
                    <a:pt x="1724" y="5913"/>
                  </a:lnTo>
                  <a:lnTo>
                    <a:pt x="1946" y="5858"/>
                  </a:lnTo>
                  <a:lnTo>
                    <a:pt x="2187" y="5783"/>
                  </a:lnTo>
                  <a:lnTo>
                    <a:pt x="2391" y="5691"/>
                  </a:lnTo>
                  <a:lnTo>
                    <a:pt x="2614" y="5598"/>
                  </a:lnTo>
                  <a:lnTo>
                    <a:pt x="2836" y="5487"/>
                  </a:lnTo>
                  <a:lnTo>
                    <a:pt x="3040" y="5376"/>
                  </a:lnTo>
                  <a:lnTo>
                    <a:pt x="3225" y="5246"/>
                  </a:lnTo>
                  <a:lnTo>
                    <a:pt x="3411" y="5116"/>
                  </a:lnTo>
                  <a:lnTo>
                    <a:pt x="3577" y="4968"/>
                  </a:lnTo>
                  <a:lnTo>
                    <a:pt x="3744" y="4820"/>
                  </a:lnTo>
                  <a:lnTo>
                    <a:pt x="3874" y="4671"/>
                  </a:lnTo>
                  <a:lnTo>
                    <a:pt x="4004" y="4505"/>
                  </a:lnTo>
                  <a:lnTo>
                    <a:pt x="4152" y="4282"/>
                  </a:lnTo>
                  <a:lnTo>
                    <a:pt x="4300" y="4041"/>
                  </a:lnTo>
                  <a:lnTo>
                    <a:pt x="4411" y="3782"/>
                  </a:lnTo>
                  <a:lnTo>
                    <a:pt x="4523" y="3541"/>
                  </a:lnTo>
                  <a:lnTo>
                    <a:pt x="4615" y="3281"/>
                  </a:lnTo>
                  <a:lnTo>
                    <a:pt x="4689" y="3022"/>
                  </a:lnTo>
                  <a:lnTo>
                    <a:pt x="4745" y="2762"/>
                  </a:lnTo>
                  <a:lnTo>
                    <a:pt x="4782" y="2503"/>
                  </a:lnTo>
                  <a:lnTo>
                    <a:pt x="4782" y="2243"/>
                  </a:lnTo>
                  <a:lnTo>
                    <a:pt x="4782" y="1984"/>
                  </a:lnTo>
                  <a:lnTo>
                    <a:pt x="4745" y="1743"/>
                  </a:lnTo>
                  <a:lnTo>
                    <a:pt x="4689" y="1502"/>
                  </a:lnTo>
                  <a:lnTo>
                    <a:pt x="4597" y="1280"/>
                  </a:lnTo>
                  <a:lnTo>
                    <a:pt x="4504" y="1057"/>
                  </a:lnTo>
                  <a:lnTo>
                    <a:pt x="4356" y="872"/>
                  </a:lnTo>
                  <a:lnTo>
                    <a:pt x="4189" y="686"/>
                  </a:lnTo>
                  <a:lnTo>
                    <a:pt x="4004" y="520"/>
                  </a:lnTo>
                  <a:lnTo>
                    <a:pt x="3818" y="371"/>
                  </a:lnTo>
                  <a:lnTo>
                    <a:pt x="3633" y="260"/>
                  </a:lnTo>
                  <a:lnTo>
                    <a:pt x="3466" y="186"/>
                  </a:lnTo>
                  <a:lnTo>
                    <a:pt x="3299" y="112"/>
                  </a:lnTo>
                  <a:lnTo>
                    <a:pt x="3133" y="56"/>
                  </a:lnTo>
                  <a:lnTo>
                    <a:pt x="2984" y="19"/>
                  </a:lnTo>
                  <a:lnTo>
                    <a:pt x="2818" y="19"/>
                  </a:lnTo>
                  <a:lnTo>
                    <a:pt x="26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35"/>
          <p:cNvSpPr txBox="1">
            <a:spLocks noGrp="1"/>
          </p:cNvSpPr>
          <p:nvPr>
            <p:ph type="title" idx="6"/>
          </p:nvPr>
        </p:nvSpPr>
        <p:spPr>
          <a:xfrm>
            <a:off x="342230" y="2566418"/>
            <a:ext cx="4079423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4800" b="1" i="1" dirty="0">
                <a:solidFill>
                  <a:srgbClr val="002060"/>
                </a:solidFill>
              </a:rPr>
              <a:t>What is Carl doing? </a:t>
            </a:r>
            <a:endParaRPr lang="ar-SA" sz="4800" dirty="0">
              <a:solidFill>
                <a:srgbClr val="002060"/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27A58014-FF7D-724E-BE17-682B88F03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129" y="438372"/>
            <a:ext cx="4369946" cy="4256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6" name="Picture 2" descr="Orange flower sticker png | Royalty free stock transparent png - 2030688">
            <a:extLst>
              <a:ext uri="{FF2B5EF4-FFF2-40B4-BE49-F238E27FC236}">
                <a16:creationId xmlns:a16="http://schemas.microsoft.com/office/drawing/2014/main" id="{C8D5E36B-05CE-00CC-60EE-33EDB7C9E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078" y="-73479"/>
            <a:ext cx="2392136" cy="239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صورة 27">
            <a:extLst>
              <a:ext uri="{FF2B5EF4-FFF2-40B4-BE49-F238E27FC236}">
                <a16:creationId xmlns:a16="http://schemas.microsoft.com/office/drawing/2014/main" id="{A91ABCE6-1EEB-2FEC-25D1-8ACA96F115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4880"/>
          <a:stretch/>
        </p:blipFill>
        <p:spPr>
          <a:xfrm>
            <a:off x="563337" y="420964"/>
            <a:ext cx="8017328" cy="4301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9" name="SG Bk 2 F-SA_2020_08">
            <a:hlinkClick r:id="" action="ppaction://media"/>
            <a:extLst>
              <a:ext uri="{FF2B5EF4-FFF2-40B4-BE49-F238E27FC236}">
                <a16:creationId xmlns:a16="http://schemas.microsoft.com/office/drawing/2014/main" id="{C3728BA9-7E92-92E5-20FD-6D9FB0CB5F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157" end="66995.0625"/>
                </p14:media>
              </p:ext>
            </p:extLst>
          </p:nvPr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3667546" y="310242"/>
            <a:ext cx="685454" cy="685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46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1" name="Google Shape;2471;p38"/>
          <p:cNvGrpSpPr/>
          <p:nvPr/>
        </p:nvGrpSpPr>
        <p:grpSpPr>
          <a:xfrm>
            <a:off x="8015125" y="3208850"/>
            <a:ext cx="1027975" cy="1851078"/>
            <a:chOff x="8046725" y="2806125"/>
            <a:chExt cx="1027975" cy="1851078"/>
          </a:xfrm>
        </p:grpSpPr>
        <p:sp>
          <p:nvSpPr>
            <p:cNvPr id="2472" name="Google Shape;2472;p38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73" name="Google Shape;2473;p38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2474" name="Google Shape;2474;p38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38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38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38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38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38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38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38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38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38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38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38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1" name="Picture 2" descr="مشاهدة صورة المصدر">
            <a:extLst>
              <a:ext uri="{FF2B5EF4-FFF2-40B4-BE49-F238E27FC236}">
                <a16:creationId xmlns:a16="http://schemas.microsoft.com/office/drawing/2014/main" id="{74FFAFB0-95F6-ABEC-7535-9C933C247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66" y="543345"/>
            <a:ext cx="1298460" cy="1818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2" name="Picture 4" descr="مشاهدة صورة المصدر">
            <a:extLst>
              <a:ext uri="{FF2B5EF4-FFF2-40B4-BE49-F238E27FC236}">
                <a16:creationId xmlns:a16="http://schemas.microsoft.com/office/drawing/2014/main" id="{E43B3BED-C2F7-FB79-858D-6104998C0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81" y="516563"/>
            <a:ext cx="1492141" cy="1818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3" name="Picture 6" descr="مشاهدة صورة المصدر">
            <a:extLst>
              <a:ext uri="{FF2B5EF4-FFF2-40B4-BE49-F238E27FC236}">
                <a16:creationId xmlns:a16="http://schemas.microsoft.com/office/drawing/2014/main" id="{5CD9DAD1-5261-D0EB-9F00-15B6A7768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830" y="543345"/>
            <a:ext cx="1456516" cy="1882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4" name="Picture 8" descr="مشاهدة صورة المصدر">
            <a:extLst>
              <a:ext uri="{FF2B5EF4-FFF2-40B4-BE49-F238E27FC236}">
                <a16:creationId xmlns:a16="http://schemas.microsoft.com/office/drawing/2014/main" id="{EB9A29D7-AA82-443E-7005-762A7A58C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6"/>
          <a:stretch/>
        </p:blipFill>
        <p:spPr bwMode="auto">
          <a:xfrm>
            <a:off x="5531396" y="543345"/>
            <a:ext cx="1441422" cy="1882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581B06B6-D51D-4077-00E5-9DA09C04D520}"/>
              </a:ext>
            </a:extLst>
          </p:cNvPr>
          <p:cNvSpPr/>
          <p:nvPr/>
        </p:nvSpPr>
        <p:spPr>
          <a:xfrm>
            <a:off x="0" y="6461760"/>
            <a:ext cx="9144000" cy="39624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6" name="Picture 10" descr="مشاهدة صورة المصدر">
            <a:extLst>
              <a:ext uri="{FF2B5EF4-FFF2-40B4-BE49-F238E27FC236}">
                <a16:creationId xmlns:a16="http://schemas.microsoft.com/office/drawing/2014/main" id="{4873903F-C9CE-3405-E366-3339D5CCF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826" y="497270"/>
            <a:ext cx="1408386" cy="1974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7" name="Picture 12" descr="مشاهدة صورة المصدر">
            <a:extLst>
              <a:ext uri="{FF2B5EF4-FFF2-40B4-BE49-F238E27FC236}">
                <a16:creationId xmlns:a16="http://schemas.microsoft.com/office/drawing/2014/main" id="{3B05FB79-10E2-B204-A9C7-B1F8D6E61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5" y="2655274"/>
            <a:ext cx="1684020" cy="2022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8" name="Picture 14" descr="مشاهدة صورة المصدر">
            <a:extLst>
              <a:ext uri="{FF2B5EF4-FFF2-40B4-BE49-F238E27FC236}">
                <a16:creationId xmlns:a16="http://schemas.microsoft.com/office/drawing/2014/main" id="{A3C1102B-8838-C18C-3FF6-C1533667E1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8"/>
          <a:stretch/>
        </p:blipFill>
        <p:spPr bwMode="auto">
          <a:xfrm>
            <a:off x="2902751" y="2655274"/>
            <a:ext cx="1449414" cy="1971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9" name="Picture 6" descr="رياضيات الفصل الأول - أول متوسط - المنهج السعودي">
            <a:extLst>
              <a:ext uri="{FF2B5EF4-FFF2-40B4-BE49-F238E27FC236}">
                <a16:creationId xmlns:a16="http://schemas.microsoft.com/office/drawing/2014/main" id="{6F196800-CD23-30E9-FEAF-37C0C0FF4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413" y="2671787"/>
            <a:ext cx="1301960" cy="1965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id="{62DEE700-DE8C-1181-AFF2-74F3B6248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23" y="2665270"/>
            <a:ext cx="1441422" cy="1934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1" name="SG Bk 2 F-SA_2020_08">
            <a:hlinkClick r:id="" action="ppaction://media"/>
            <a:extLst>
              <a:ext uri="{FF2B5EF4-FFF2-40B4-BE49-F238E27FC236}">
                <a16:creationId xmlns:a16="http://schemas.microsoft.com/office/drawing/2014/main" id="{6E0299F7-AA00-A505-F884-3B268F0526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867" end="40904.0625"/>
                </p14:media>
              </p:ext>
            </p:extLst>
          </p:nvPr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0" y="2440018"/>
            <a:ext cx="980392" cy="1011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84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0" name="Google Shape;3060;p46"/>
          <p:cNvSpPr txBox="1">
            <a:spLocks noGrp="1"/>
          </p:cNvSpPr>
          <p:nvPr>
            <p:ph type="title"/>
          </p:nvPr>
        </p:nvSpPr>
        <p:spPr>
          <a:xfrm>
            <a:off x="2066761" y="1071083"/>
            <a:ext cx="4388007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Ink Free" panose="03080402000500000000" pitchFamily="66" charset="0"/>
              </a:rPr>
              <a:t>Adjectives</a:t>
            </a:r>
            <a:endParaRPr sz="6000" dirty="0">
              <a:latin typeface="Ink Free" panose="03080402000500000000" pitchFamily="66" charset="0"/>
            </a:endParaRPr>
          </a:p>
        </p:txBody>
      </p:sp>
      <p:grpSp>
        <p:nvGrpSpPr>
          <p:cNvPr id="3061" name="Google Shape;3061;p46"/>
          <p:cNvGrpSpPr/>
          <p:nvPr/>
        </p:nvGrpSpPr>
        <p:grpSpPr>
          <a:xfrm>
            <a:off x="5982628" y="855286"/>
            <a:ext cx="2120749" cy="4204713"/>
            <a:chOff x="5982628" y="902911"/>
            <a:chExt cx="2120749" cy="4204713"/>
          </a:xfrm>
        </p:grpSpPr>
        <p:sp>
          <p:nvSpPr>
            <p:cNvPr id="3062" name="Google Shape;3062;p46"/>
            <p:cNvSpPr/>
            <p:nvPr/>
          </p:nvSpPr>
          <p:spPr>
            <a:xfrm>
              <a:off x="6672551" y="4906000"/>
              <a:ext cx="1430827" cy="201624"/>
            </a:xfrm>
            <a:custGeom>
              <a:avLst/>
              <a:gdLst/>
              <a:ahLst/>
              <a:cxnLst/>
              <a:rect l="l" t="t" r="r" b="b"/>
              <a:pathLst>
                <a:path w="73678" h="8329" extrusionOk="0">
                  <a:moveTo>
                    <a:pt x="36839" y="0"/>
                  </a:moveTo>
                  <a:lnTo>
                    <a:pt x="33071" y="27"/>
                  </a:lnTo>
                  <a:lnTo>
                    <a:pt x="29411" y="109"/>
                  </a:lnTo>
                  <a:lnTo>
                    <a:pt x="25889" y="191"/>
                  </a:lnTo>
                  <a:lnTo>
                    <a:pt x="22503" y="328"/>
                  </a:lnTo>
                  <a:lnTo>
                    <a:pt x="19280" y="519"/>
                  </a:lnTo>
                  <a:lnTo>
                    <a:pt x="16249" y="710"/>
                  </a:lnTo>
                  <a:lnTo>
                    <a:pt x="13409" y="956"/>
                  </a:lnTo>
                  <a:lnTo>
                    <a:pt x="10787" y="1229"/>
                  </a:lnTo>
                  <a:lnTo>
                    <a:pt x="8412" y="1529"/>
                  </a:lnTo>
                  <a:lnTo>
                    <a:pt x="6309" y="1857"/>
                  </a:lnTo>
                  <a:lnTo>
                    <a:pt x="5353" y="2021"/>
                  </a:lnTo>
                  <a:lnTo>
                    <a:pt x="4452" y="2185"/>
                  </a:lnTo>
                  <a:lnTo>
                    <a:pt x="3633" y="2376"/>
                  </a:lnTo>
                  <a:lnTo>
                    <a:pt x="2895" y="2540"/>
                  </a:lnTo>
                  <a:lnTo>
                    <a:pt x="2240" y="2731"/>
                  </a:lnTo>
                  <a:lnTo>
                    <a:pt x="1667" y="2922"/>
                  </a:lnTo>
                  <a:lnTo>
                    <a:pt x="1175" y="3141"/>
                  </a:lnTo>
                  <a:lnTo>
                    <a:pt x="765" y="3332"/>
                  </a:lnTo>
                  <a:lnTo>
                    <a:pt x="438" y="3523"/>
                  </a:lnTo>
                  <a:lnTo>
                    <a:pt x="192" y="3741"/>
                  </a:lnTo>
                  <a:lnTo>
                    <a:pt x="110" y="3851"/>
                  </a:lnTo>
                  <a:lnTo>
                    <a:pt x="55" y="3960"/>
                  </a:lnTo>
                  <a:lnTo>
                    <a:pt x="28" y="4069"/>
                  </a:lnTo>
                  <a:lnTo>
                    <a:pt x="1" y="4178"/>
                  </a:lnTo>
                  <a:lnTo>
                    <a:pt x="28" y="4287"/>
                  </a:lnTo>
                  <a:lnTo>
                    <a:pt x="55" y="4369"/>
                  </a:lnTo>
                  <a:lnTo>
                    <a:pt x="110" y="4479"/>
                  </a:lnTo>
                  <a:lnTo>
                    <a:pt x="192" y="4588"/>
                  </a:lnTo>
                  <a:lnTo>
                    <a:pt x="438" y="4806"/>
                  </a:lnTo>
                  <a:lnTo>
                    <a:pt x="765" y="4997"/>
                  </a:lnTo>
                  <a:lnTo>
                    <a:pt x="1175" y="5216"/>
                  </a:lnTo>
                  <a:lnTo>
                    <a:pt x="1667" y="5407"/>
                  </a:lnTo>
                  <a:lnTo>
                    <a:pt x="2240" y="5598"/>
                  </a:lnTo>
                  <a:lnTo>
                    <a:pt x="2895" y="5789"/>
                  </a:lnTo>
                  <a:lnTo>
                    <a:pt x="3633" y="5981"/>
                  </a:lnTo>
                  <a:lnTo>
                    <a:pt x="4452" y="6144"/>
                  </a:lnTo>
                  <a:lnTo>
                    <a:pt x="5353" y="6336"/>
                  </a:lnTo>
                  <a:lnTo>
                    <a:pt x="6309" y="6499"/>
                  </a:lnTo>
                  <a:lnTo>
                    <a:pt x="8412" y="6800"/>
                  </a:lnTo>
                  <a:lnTo>
                    <a:pt x="10787" y="7100"/>
                  </a:lnTo>
                  <a:lnTo>
                    <a:pt x="13409" y="7373"/>
                  </a:lnTo>
                  <a:lnTo>
                    <a:pt x="16249" y="7619"/>
                  </a:lnTo>
                  <a:lnTo>
                    <a:pt x="19280" y="7810"/>
                  </a:lnTo>
                  <a:lnTo>
                    <a:pt x="22503" y="8001"/>
                  </a:lnTo>
                  <a:lnTo>
                    <a:pt x="25889" y="8138"/>
                  </a:lnTo>
                  <a:lnTo>
                    <a:pt x="29411" y="8247"/>
                  </a:lnTo>
                  <a:lnTo>
                    <a:pt x="33071" y="8302"/>
                  </a:lnTo>
                  <a:lnTo>
                    <a:pt x="36839" y="8329"/>
                  </a:lnTo>
                  <a:lnTo>
                    <a:pt x="40608" y="8302"/>
                  </a:lnTo>
                  <a:lnTo>
                    <a:pt x="44267" y="8247"/>
                  </a:lnTo>
                  <a:lnTo>
                    <a:pt x="47817" y="8138"/>
                  </a:lnTo>
                  <a:lnTo>
                    <a:pt x="51176" y="8001"/>
                  </a:lnTo>
                  <a:lnTo>
                    <a:pt x="54398" y="7810"/>
                  </a:lnTo>
                  <a:lnTo>
                    <a:pt x="57457" y="7619"/>
                  </a:lnTo>
                  <a:lnTo>
                    <a:pt x="60269" y="7373"/>
                  </a:lnTo>
                  <a:lnTo>
                    <a:pt x="62891" y="7100"/>
                  </a:lnTo>
                  <a:lnTo>
                    <a:pt x="65267" y="6800"/>
                  </a:lnTo>
                  <a:lnTo>
                    <a:pt x="67397" y="6499"/>
                  </a:lnTo>
                  <a:lnTo>
                    <a:pt x="68353" y="6336"/>
                  </a:lnTo>
                  <a:lnTo>
                    <a:pt x="69254" y="6144"/>
                  </a:lnTo>
                  <a:lnTo>
                    <a:pt x="70046" y="5981"/>
                  </a:lnTo>
                  <a:lnTo>
                    <a:pt x="70783" y="5789"/>
                  </a:lnTo>
                  <a:lnTo>
                    <a:pt x="71466" y="5598"/>
                  </a:lnTo>
                  <a:lnTo>
                    <a:pt x="72039" y="5407"/>
                  </a:lnTo>
                  <a:lnTo>
                    <a:pt x="72531" y="5216"/>
                  </a:lnTo>
                  <a:lnTo>
                    <a:pt x="72940" y="4997"/>
                  </a:lnTo>
                  <a:lnTo>
                    <a:pt x="73268" y="4806"/>
                  </a:lnTo>
                  <a:lnTo>
                    <a:pt x="73486" y="4588"/>
                  </a:lnTo>
                  <a:lnTo>
                    <a:pt x="73568" y="4479"/>
                  </a:lnTo>
                  <a:lnTo>
                    <a:pt x="73650" y="4369"/>
                  </a:lnTo>
                  <a:lnTo>
                    <a:pt x="73678" y="4287"/>
                  </a:lnTo>
                  <a:lnTo>
                    <a:pt x="73678" y="4178"/>
                  </a:lnTo>
                  <a:lnTo>
                    <a:pt x="73678" y="4069"/>
                  </a:lnTo>
                  <a:lnTo>
                    <a:pt x="73650" y="3960"/>
                  </a:lnTo>
                  <a:lnTo>
                    <a:pt x="73568" y="3851"/>
                  </a:lnTo>
                  <a:lnTo>
                    <a:pt x="73486" y="3741"/>
                  </a:lnTo>
                  <a:lnTo>
                    <a:pt x="73268" y="3523"/>
                  </a:lnTo>
                  <a:lnTo>
                    <a:pt x="72940" y="3332"/>
                  </a:lnTo>
                  <a:lnTo>
                    <a:pt x="72531" y="3141"/>
                  </a:lnTo>
                  <a:lnTo>
                    <a:pt x="72039" y="2922"/>
                  </a:lnTo>
                  <a:lnTo>
                    <a:pt x="71466" y="2731"/>
                  </a:lnTo>
                  <a:lnTo>
                    <a:pt x="70783" y="2540"/>
                  </a:lnTo>
                  <a:lnTo>
                    <a:pt x="70046" y="2376"/>
                  </a:lnTo>
                  <a:lnTo>
                    <a:pt x="69254" y="2185"/>
                  </a:lnTo>
                  <a:lnTo>
                    <a:pt x="68353" y="2021"/>
                  </a:lnTo>
                  <a:lnTo>
                    <a:pt x="67397" y="1857"/>
                  </a:lnTo>
                  <a:lnTo>
                    <a:pt x="65267" y="1529"/>
                  </a:lnTo>
                  <a:lnTo>
                    <a:pt x="62891" y="1229"/>
                  </a:lnTo>
                  <a:lnTo>
                    <a:pt x="60269" y="956"/>
                  </a:lnTo>
                  <a:lnTo>
                    <a:pt x="57457" y="710"/>
                  </a:lnTo>
                  <a:lnTo>
                    <a:pt x="54398" y="519"/>
                  </a:lnTo>
                  <a:lnTo>
                    <a:pt x="51176" y="328"/>
                  </a:lnTo>
                  <a:lnTo>
                    <a:pt x="47817" y="191"/>
                  </a:lnTo>
                  <a:lnTo>
                    <a:pt x="44267" y="109"/>
                  </a:lnTo>
                  <a:lnTo>
                    <a:pt x="40608" y="27"/>
                  </a:lnTo>
                  <a:lnTo>
                    <a:pt x="36839" y="0"/>
                  </a:lnTo>
                  <a:close/>
                </a:path>
              </a:pathLst>
            </a:cu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63" name="Google Shape;3063;p46"/>
            <p:cNvGrpSpPr/>
            <p:nvPr/>
          </p:nvGrpSpPr>
          <p:grpSpPr>
            <a:xfrm flipH="1">
              <a:off x="5982628" y="902911"/>
              <a:ext cx="1978213" cy="4110699"/>
              <a:chOff x="5222525" y="3318075"/>
              <a:chExt cx="1027750" cy="2135650"/>
            </a:xfrm>
          </p:grpSpPr>
          <p:sp>
            <p:nvSpPr>
              <p:cNvPr id="3064" name="Google Shape;3064;p46"/>
              <p:cNvSpPr/>
              <p:nvPr/>
            </p:nvSpPr>
            <p:spPr>
              <a:xfrm>
                <a:off x="6105225" y="3703125"/>
                <a:ext cx="140425" cy="240050"/>
              </a:xfrm>
              <a:custGeom>
                <a:avLst/>
                <a:gdLst/>
                <a:ahLst/>
                <a:cxnLst/>
                <a:rect l="l" t="t" r="r" b="b"/>
                <a:pathLst>
                  <a:path w="5617" h="9602" extrusionOk="0">
                    <a:moveTo>
                      <a:pt x="2725" y="0"/>
                    </a:moveTo>
                    <a:lnTo>
                      <a:pt x="2633" y="19"/>
                    </a:lnTo>
                    <a:lnTo>
                      <a:pt x="2559" y="74"/>
                    </a:lnTo>
                    <a:lnTo>
                      <a:pt x="2484" y="149"/>
                    </a:lnTo>
                    <a:lnTo>
                      <a:pt x="2410" y="241"/>
                    </a:lnTo>
                    <a:lnTo>
                      <a:pt x="2336" y="352"/>
                    </a:lnTo>
                    <a:lnTo>
                      <a:pt x="2188" y="630"/>
                    </a:lnTo>
                    <a:lnTo>
                      <a:pt x="2040" y="964"/>
                    </a:lnTo>
                    <a:lnTo>
                      <a:pt x="1910" y="1335"/>
                    </a:lnTo>
                    <a:lnTo>
                      <a:pt x="1780" y="1724"/>
                    </a:lnTo>
                    <a:lnTo>
                      <a:pt x="1669" y="2150"/>
                    </a:lnTo>
                    <a:lnTo>
                      <a:pt x="1484" y="2966"/>
                    </a:lnTo>
                    <a:lnTo>
                      <a:pt x="1317" y="3689"/>
                    </a:lnTo>
                    <a:lnTo>
                      <a:pt x="1187" y="4393"/>
                    </a:lnTo>
                    <a:lnTo>
                      <a:pt x="1168" y="4078"/>
                    </a:lnTo>
                    <a:lnTo>
                      <a:pt x="1131" y="3763"/>
                    </a:lnTo>
                    <a:lnTo>
                      <a:pt x="1076" y="3392"/>
                    </a:lnTo>
                    <a:lnTo>
                      <a:pt x="983" y="3040"/>
                    </a:lnTo>
                    <a:lnTo>
                      <a:pt x="927" y="2873"/>
                    </a:lnTo>
                    <a:lnTo>
                      <a:pt x="872" y="2706"/>
                    </a:lnTo>
                    <a:lnTo>
                      <a:pt x="798" y="2577"/>
                    </a:lnTo>
                    <a:lnTo>
                      <a:pt x="724" y="2484"/>
                    </a:lnTo>
                    <a:lnTo>
                      <a:pt x="649" y="2410"/>
                    </a:lnTo>
                    <a:lnTo>
                      <a:pt x="557" y="2391"/>
                    </a:lnTo>
                    <a:lnTo>
                      <a:pt x="464" y="2410"/>
                    </a:lnTo>
                    <a:lnTo>
                      <a:pt x="390" y="2447"/>
                    </a:lnTo>
                    <a:lnTo>
                      <a:pt x="316" y="2521"/>
                    </a:lnTo>
                    <a:lnTo>
                      <a:pt x="260" y="2614"/>
                    </a:lnTo>
                    <a:lnTo>
                      <a:pt x="205" y="2743"/>
                    </a:lnTo>
                    <a:lnTo>
                      <a:pt x="149" y="2892"/>
                    </a:lnTo>
                    <a:lnTo>
                      <a:pt x="75" y="3262"/>
                    </a:lnTo>
                    <a:lnTo>
                      <a:pt x="19" y="3689"/>
                    </a:lnTo>
                    <a:lnTo>
                      <a:pt x="1" y="4152"/>
                    </a:lnTo>
                    <a:lnTo>
                      <a:pt x="1" y="4652"/>
                    </a:lnTo>
                    <a:lnTo>
                      <a:pt x="19" y="5171"/>
                    </a:lnTo>
                    <a:lnTo>
                      <a:pt x="56" y="5431"/>
                    </a:lnTo>
                    <a:lnTo>
                      <a:pt x="75" y="5653"/>
                    </a:lnTo>
                    <a:lnTo>
                      <a:pt x="112" y="5857"/>
                    </a:lnTo>
                    <a:lnTo>
                      <a:pt x="168" y="6024"/>
                    </a:lnTo>
                    <a:lnTo>
                      <a:pt x="279" y="6339"/>
                    </a:lnTo>
                    <a:lnTo>
                      <a:pt x="390" y="6561"/>
                    </a:lnTo>
                    <a:lnTo>
                      <a:pt x="501" y="6728"/>
                    </a:lnTo>
                    <a:lnTo>
                      <a:pt x="594" y="6839"/>
                    </a:lnTo>
                    <a:lnTo>
                      <a:pt x="687" y="6914"/>
                    </a:lnTo>
                    <a:lnTo>
                      <a:pt x="1" y="8637"/>
                    </a:lnTo>
                    <a:lnTo>
                      <a:pt x="2892" y="9601"/>
                    </a:lnTo>
                    <a:lnTo>
                      <a:pt x="3559" y="7785"/>
                    </a:lnTo>
                    <a:lnTo>
                      <a:pt x="3837" y="7581"/>
                    </a:lnTo>
                    <a:lnTo>
                      <a:pt x="4078" y="7340"/>
                    </a:lnTo>
                    <a:lnTo>
                      <a:pt x="4319" y="7080"/>
                    </a:lnTo>
                    <a:lnTo>
                      <a:pt x="4542" y="6802"/>
                    </a:lnTo>
                    <a:lnTo>
                      <a:pt x="4746" y="6487"/>
                    </a:lnTo>
                    <a:lnTo>
                      <a:pt x="4931" y="6191"/>
                    </a:lnTo>
                    <a:lnTo>
                      <a:pt x="5098" y="5876"/>
                    </a:lnTo>
                    <a:lnTo>
                      <a:pt x="5246" y="5561"/>
                    </a:lnTo>
                    <a:lnTo>
                      <a:pt x="5376" y="5264"/>
                    </a:lnTo>
                    <a:lnTo>
                      <a:pt x="5468" y="4986"/>
                    </a:lnTo>
                    <a:lnTo>
                      <a:pt x="5543" y="4727"/>
                    </a:lnTo>
                    <a:lnTo>
                      <a:pt x="5598" y="4486"/>
                    </a:lnTo>
                    <a:lnTo>
                      <a:pt x="5617" y="4282"/>
                    </a:lnTo>
                    <a:lnTo>
                      <a:pt x="5617" y="4115"/>
                    </a:lnTo>
                    <a:lnTo>
                      <a:pt x="5580" y="4004"/>
                    </a:lnTo>
                    <a:lnTo>
                      <a:pt x="5543" y="3967"/>
                    </a:lnTo>
                    <a:lnTo>
                      <a:pt x="5505" y="3930"/>
                    </a:lnTo>
                    <a:lnTo>
                      <a:pt x="5153" y="3744"/>
                    </a:lnTo>
                    <a:lnTo>
                      <a:pt x="4764" y="3540"/>
                    </a:lnTo>
                    <a:lnTo>
                      <a:pt x="4356" y="3299"/>
                    </a:lnTo>
                    <a:lnTo>
                      <a:pt x="3115" y="2725"/>
                    </a:lnTo>
                    <a:lnTo>
                      <a:pt x="3022" y="2706"/>
                    </a:lnTo>
                    <a:lnTo>
                      <a:pt x="2929" y="2725"/>
                    </a:lnTo>
                    <a:lnTo>
                      <a:pt x="2837" y="2743"/>
                    </a:lnTo>
                    <a:lnTo>
                      <a:pt x="2762" y="2780"/>
                    </a:lnTo>
                    <a:lnTo>
                      <a:pt x="2688" y="2836"/>
                    </a:lnTo>
                    <a:lnTo>
                      <a:pt x="2614" y="2910"/>
                    </a:lnTo>
                    <a:lnTo>
                      <a:pt x="2484" y="3058"/>
                    </a:lnTo>
                    <a:lnTo>
                      <a:pt x="2670" y="2595"/>
                    </a:lnTo>
                    <a:lnTo>
                      <a:pt x="2818" y="2132"/>
                    </a:lnTo>
                    <a:lnTo>
                      <a:pt x="2966" y="1576"/>
                    </a:lnTo>
                    <a:lnTo>
                      <a:pt x="3040" y="1298"/>
                    </a:lnTo>
                    <a:lnTo>
                      <a:pt x="3077" y="1020"/>
                    </a:lnTo>
                    <a:lnTo>
                      <a:pt x="3115" y="760"/>
                    </a:lnTo>
                    <a:lnTo>
                      <a:pt x="3115" y="538"/>
                    </a:lnTo>
                    <a:lnTo>
                      <a:pt x="3096" y="334"/>
                    </a:lnTo>
                    <a:lnTo>
                      <a:pt x="3059" y="241"/>
                    </a:lnTo>
                    <a:lnTo>
                      <a:pt x="3040" y="167"/>
                    </a:lnTo>
                    <a:lnTo>
                      <a:pt x="2985" y="93"/>
                    </a:lnTo>
                    <a:lnTo>
                      <a:pt x="2929" y="56"/>
                    </a:lnTo>
                    <a:lnTo>
                      <a:pt x="2874" y="19"/>
                    </a:lnTo>
                    <a:lnTo>
                      <a:pt x="27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46"/>
              <p:cNvSpPr/>
              <p:nvPr/>
            </p:nvSpPr>
            <p:spPr>
              <a:xfrm>
                <a:off x="6102925" y="3700350"/>
                <a:ext cx="1455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820" h="9824" extrusionOk="0">
                    <a:moveTo>
                      <a:pt x="2873" y="204"/>
                    </a:moveTo>
                    <a:lnTo>
                      <a:pt x="2929" y="223"/>
                    </a:lnTo>
                    <a:lnTo>
                      <a:pt x="2966" y="241"/>
                    </a:lnTo>
                    <a:lnTo>
                      <a:pt x="3003" y="278"/>
                    </a:lnTo>
                    <a:lnTo>
                      <a:pt x="3040" y="315"/>
                    </a:lnTo>
                    <a:lnTo>
                      <a:pt x="3077" y="426"/>
                    </a:lnTo>
                    <a:lnTo>
                      <a:pt x="3095" y="556"/>
                    </a:lnTo>
                    <a:lnTo>
                      <a:pt x="3114" y="704"/>
                    </a:lnTo>
                    <a:lnTo>
                      <a:pt x="3095" y="871"/>
                    </a:lnTo>
                    <a:lnTo>
                      <a:pt x="3058" y="1260"/>
                    </a:lnTo>
                    <a:lnTo>
                      <a:pt x="2966" y="1668"/>
                    </a:lnTo>
                    <a:lnTo>
                      <a:pt x="2854" y="2094"/>
                    </a:lnTo>
                    <a:lnTo>
                      <a:pt x="2725" y="2502"/>
                    </a:lnTo>
                    <a:lnTo>
                      <a:pt x="2484" y="3132"/>
                    </a:lnTo>
                    <a:lnTo>
                      <a:pt x="2484" y="3169"/>
                    </a:lnTo>
                    <a:lnTo>
                      <a:pt x="2484" y="3207"/>
                    </a:lnTo>
                    <a:lnTo>
                      <a:pt x="2502" y="3225"/>
                    </a:lnTo>
                    <a:lnTo>
                      <a:pt x="2539" y="3262"/>
                    </a:lnTo>
                    <a:lnTo>
                      <a:pt x="2613" y="3262"/>
                    </a:lnTo>
                    <a:lnTo>
                      <a:pt x="2632" y="3244"/>
                    </a:lnTo>
                    <a:lnTo>
                      <a:pt x="2669" y="3225"/>
                    </a:lnTo>
                    <a:lnTo>
                      <a:pt x="2780" y="3077"/>
                    </a:lnTo>
                    <a:lnTo>
                      <a:pt x="2910" y="2984"/>
                    </a:lnTo>
                    <a:lnTo>
                      <a:pt x="2966" y="2947"/>
                    </a:lnTo>
                    <a:lnTo>
                      <a:pt x="3040" y="2929"/>
                    </a:lnTo>
                    <a:lnTo>
                      <a:pt x="3169" y="2929"/>
                    </a:lnTo>
                    <a:lnTo>
                      <a:pt x="4411" y="3485"/>
                    </a:lnTo>
                    <a:lnTo>
                      <a:pt x="4819" y="3744"/>
                    </a:lnTo>
                    <a:lnTo>
                      <a:pt x="5190" y="3948"/>
                    </a:lnTo>
                    <a:lnTo>
                      <a:pt x="5560" y="4133"/>
                    </a:lnTo>
                    <a:lnTo>
                      <a:pt x="5597" y="4170"/>
                    </a:lnTo>
                    <a:lnTo>
                      <a:pt x="5616" y="4282"/>
                    </a:lnTo>
                    <a:lnTo>
                      <a:pt x="5616" y="4411"/>
                    </a:lnTo>
                    <a:lnTo>
                      <a:pt x="5597" y="4597"/>
                    </a:lnTo>
                    <a:lnTo>
                      <a:pt x="5560" y="4782"/>
                    </a:lnTo>
                    <a:lnTo>
                      <a:pt x="5486" y="5004"/>
                    </a:lnTo>
                    <a:lnTo>
                      <a:pt x="5412" y="5245"/>
                    </a:lnTo>
                    <a:lnTo>
                      <a:pt x="5319" y="5486"/>
                    </a:lnTo>
                    <a:lnTo>
                      <a:pt x="5208" y="5746"/>
                    </a:lnTo>
                    <a:lnTo>
                      <a:pt x="5078" y="6005"/>
                    </a:lnTo>
                    <a:lnTo>
                      <a:pt x="4930" y="6265"/>
                    </a:lnTo>
                    <a:lnTo>
                      <a:pt x="4782" y="6524"/>
                    </a:lnTo>
                    <a:lnTo>
                      <a:pt x="4615" y="6765"/>
                    </a:lnTo>
                    <a:lnTo>
                      <a:pt x="4430" y="7006"/>
                    </a:lnTo>
                    <a:lnTo>
                      <a:pt x="4244" y="7247"/>
                    </a:lnTo>
                    <a:lnTo>
                      <a:pt x="4041" y="7451"/>
                    </a:lnTo>
                    <a:lnTo>
                      <a:pt x="3818" y="7655"/>
                    </a:lnTo>
                    <a:lnTo>
                      <a:pt x="3596" y="7803"/>
                    </a:lnTo>
                    <a:lnTo>
                      <a:pt x="3559" y="7859"/>
                    </a:lnTo>
                    <a:lnTo>
                      <a:pt x="2929" y="9601"/>
                    </a:lnTo>
                    <a:lnTo>
                      <a:pt x="223" y="8693"/>
                    </a:lnTo>
                    <a:lnTo>
                      <a:pt x="871" y="7062"/>
                    </a:lnTo>
                    <a:lnTo>
                      <a:pt x="871" y="7025"/>
                    </a:lnTo>
                    <a:lnTo>
                      <a:pt x="871" y="6988"/>
                    </a:lnTo>
                    <a:lnTo>
                      <a:pt x="853" y="6969"/>
                    </a:lnTo>
                    <a:lnTo>
                      <a:pt x="834" y="6950"/>
                    </a:lnTo>
                    <a:lnTo>
                      <a:pt x="741" y="6858"/>
                    </a:lnTo>
                    <a:lnTo>
                      <a:pt x="649" y="6765"/>
                    </a:lnTo>
                    <a:lnTo>
                      <a:pt x="556" y="6598"/>
                    </a:lnTo>
                    <a:lnTo>
                      <a:pt x="445" y="6376"/>
                    </a:lnTo>
                    <a:lnTo>
                      <a:pt x="352" y="6079"/>
                    </a:lnTo>
                    <a:lnTo>
                      <a:pt x="260" y="5727"/>
                    </a:lnTo>
                    <a:lnTo>
                      <a:pt x="241" y="5505"/>
                    </a:lnTo>
                    <a:lnTo>
                      <a:pt x="223" y="5282"/>
                    </a:lnTo>
                    <a:lnTo>
                      <a:pt x="204" y="4801"/>
                    </a:lnTo>
                    <a:lnTo>
                      <a:pt x="204" y="4337"/>
                    </a:lnTo>
                    <a:lnTo>
                      <a:pt x="204" y="3929"/>
                    </a:lnTo>
                    <a:lnTo>
                      <a:pt x="241" y="3577"/>
                    </a:lnTo>
                    <a:lnTo>
                      <a:pt x="278" y="3244"/>
                    </a:lnTo>
                    <a:lnTo>
                      <a:pt x="352" y="2984"/>
                    </a:lnTo>
                    <a:lnTo>
                      <a:pt x="426" y="2799"/>
                    </a:lnTo>
                    <a:lnTo>
                      <a:pt x="463" y="2706"/>
                    </a:lnTo>
                    <a:lnTo>
                      <a:pt x="519" y="2651"/>
                    </a:lnTo>
                    <a:lnTo>
                      <a:pt x="575" y="2613"/>
                    </a:lnTo>
                    <a:lnTo>
                      <a:pt x="649" y="2595"/>
                    </a:lnTo>
                    <a:lnTo>
                      <a:pt x="704" y="2613"/>
                    </a:lnTo>
                    <a:lnTo>
                      <a:pt x="741" y="2651"/>
                    </a:lnTo>
                    <a:lnTo>
                      <a:pt x="797" y="2706"/>
                    </a:lnTo>
                    <a:lnTo>
                      <a:pt x="834" y="2780"/>
                    </a:lnTo>
                    <a:lnTo>
                      <a:pt x="908" y="2966"/>
                    </a:lnTo>
                    <a:lnTo>
                      <a:pt x="1001" y="3225"/>
                    </a:lnTo>
                    <a:lnTo>
                      <a:pt x="1057" y="3503"/>
                    </a:lnTo>
                    <a:lnTo>
                      <a:pt x="1112" y="3837"/>
                    </a:lnTo>
                    <a:lnTo>
                      <a:pt x="1168" y="4170"/>
                    </a:lnTo>
                    <a:lnTo>
                      <a:pt x="1186" y="4504"/>
                    </a:lnTo>
                    <a:lnTo>
                      <a:pt x="1205" y="4541"/>
                    </a:lnTo>
                    <a:lnTo>
                      <a:pt x="1223" y="4578"/>
                    </a:lnTo>
                    <a:lnTo>
                      <a:pt x="1242" y="4597"/>
                    </a:lnTo>
                    <a:lnTo>
                      <a:pt x="1316" y="4597"/>
                    </a:lnTo>
                    <a:lnTo>
                      <a:pt x="1353" y="4578"/>
                    </a:lnTo>
                    <a:lnTo>
                      <a:pt x="1372" y="4560"/>
                    </a:lnTo>
                    <a:lnTo>
                      <a:pt x="1390" y="4522"/>
                    </a:lnTo>
                    <a:lnTo>
                      <a:pt x="1520" y="3800"/>
                    </a:lnTo>
                    <a:lnTo>
                      <a:pt x="1668" y="3058"/>
                    </a:lnTo>
                    <a:lnTo>
                      <a:pt x="1854" y="2317"/>
                    </a:lnTo>
                    <a:lnTo>
                      <a:pt x="2039" y="1650"/>
                    </a:lnTo>
                    <a:lnTo>
                      <a:pt x="2150" y="1335"/>
                    </a:lnTo>
                    <a:lnTo>
                      <a:pt x="2243" y="1057"/>
                    </a:lnTo>
                    <a:lnTo>
                      <a:pt x="2354" y="797"/>
                    </a:lnTo>
                    <a:lnTo>
                      <a:pt x="2465" y="593"/>
                    </a:lnTo>
                    <a:lnTo>
                      <a:pt x="2558" y="426"/>
                    </a:lnTo>
                    <a:lnTo>
                      <a:pt x="2669" y="297"/>
                    </a:lnTo>
                    <a:lnTo>
                      <a:pt x="2780" y="223"/>
                    </a:lnTo>
                    <a:lnTo>
                      <a:pt x="2817" y="204"/>
                    </a:lnTo>
                    <a:close/>
                    <a:moveTo>
                      <a:pt x="2836" y="0"/>
                    </a:moveTo>
                    <a:lnTo>
                      <a:pt x="2762" y="19"/>
                    </a:lnTo>
                    <a:lnTo>
                      <a:pt x="2706" y="37"/>
                    </a:lnTo>
                    <a:lnTo>
                      <a:pt x="2632" y="93"/>
                    </a:lnTo>
                    <a:lnTo>
                      <a:pt x="2502" y="204"/>
                    </a:lnTo>
                    <a:lnTo>
                      <a:pt x="2372" y="371"/>
                    </a:lnTo>
                    <a:lnTo>
                      <a:pt x="2261" y="556"/>
                    </a:lnTo>
                    <a:lnTo>
                      <a:pt x="2150" y="797"/>
                    </a:lnTo>
                    <a:lnTo>
                      <a:pt x="2039" y="1075"/>
                    </a:lnTo>
                    <a:lnTo>
                      <a:pt x="1928" y="1353"/>
                    </a:lnTo>
                    <a:lnTo>
                      <a:pt x="1742" y="1983"/>
                    </a:lnTo>
                    <a:lnTo>
                      <a:pt x="1557" y="2632"/>
                    </a:lnTo>
                    <a:lnTo>
                      <a:pt x="1427" y="3244"/>
                    </a:lnTo>
                    <a:lnTo>
                      <a:pt x="1316" y="3800"/>
                    </a:lnTo>
                    <a:lnTo>
                      <a:pt x="1223" y="3336"/>
                    </a:lnTo>
                    <a:lnTo>
                      <a:pt x="1168" y="3095"/>
                    </a:lnTo>
                    <a:lnTo>
                      <a:pt x="1094" y="2873"/>
                    </a:lnTo>
                    <a:lnTo>
                      <a:pt x="1001" y="2688"/>
                    </a:lnTo>
                    <a:lnTo>
                      <a:pt x="908" y="2539"/>
                    </a:lnTo>
                    <a:lnTo>
                      <a:pt x="853" y="2484"/>
                    </a:lnTo>
                    <a:lnTo>
                      <a:pt x="797" y="2447"/>
                    </a:lnTo>
                    <a:lnTo>
                      <a:pt x="723" y="2410"/>
                    </a:lnTo>
                    <a:lnTo>
                      <a:pt x="575" y="2410"/>
                    </a:lnTo>
                    <a:lnTo>
                      <a:pt x="501" y="2428"/>
                    </a:lnTo>
                    <a:lnTo>
                      <a:pt x="445" y="2465"/>
                    </a:lnTo>
                    <a:lnTo>
                      <a:pt x="371" y="2521"/>
                    </a:lnTo>
                    <a:lnTo>
                      <a:pt x="297" y="2613"/>
                    </a:lnTo>
                    <a:lnTo>
                      <a:pt x="223" y="2743"/>
                    </a:lnTo>
                    <a:lnTo>
                      <a:pt x="167" y="2891"/>
                    </a:lnTo>
                    <a:lnTo>
                      <a:pt x="130" y="3077"/>
                    </a:lnTo>
                    <a:lnTo>
                      <a:pt x="56" y="3447"/>
                    </a:lnTo>
                    <a:lnTo>
                      <a:pt x="19" y="3874"/>
                    </a:lnTo>
                    <a:lnTo>
                      <a:pt x="0" y="4300"/>
                    </a:lnTo>
                    <a:lnTo>
                      <a:pt x="0" y="4689"/>
                    </a:lnTo>
                    <a:lnTo>
                      <a:pt x="19" y="5301"/>
                    </a:lnTo>
                    <a:lnTo>
                      <a:pt x="56" y="5690"/>
                    </a:lnTo>
                    <a:lnTo>
                      <a:pt x="130" y="6042"/>
                    </a:lnTo>
                    <a:lnTo>
                      <a:pt x="204" y="6320"/>
                    </a:lnTo>
                    <a:lnTo>
                      <a:pt x="297" y="6561"/>
                    </a:lnTo>
                    <a:lnTo>
                      <a:pt x="408" y="6747"/>
                    </a:lnTo>
                    <a:lnTo>
                      <a:pt x="501" y="6876"/>
                    </a:lnTo>
                    <a:lnTo>
                      <a:pt x="593" y="6988"/>
                    </a:lnTo>
                    <a:lnTo>
                      <a:pt x="649" y="7062"/>
                    </a:lnTo>
                    <a:lnTo>
                      <a:pt x="0" y="8711"/>
                    </a:lnTo>
                    <a:lnTo>
                      <a:pt x="0" y="8748"/>
                    </a:lnTo>
                    <a:lnTo>
                      <a:pt x="19" y="8785"/>
                    </a:lnTo>
                    <a:lnTo>
                      <a:pt x="37" y="8822"/>
                    </a:lnTo>
                    <a:lnTo>
                      <a:pt x="74" y="8841"/>
                    </a:lnTo>
                    <a:lnTo>
                      <a:pt x="2947" y="9805"/>
                    </a:lnTo>
                    <a:lnTo>
                      <a:pt x="2984" y="9823"/>
                    </a:lnTo>
                    <a:lnTo>
                      <a:pt x="3040" y="9805"/>
                    </a:lnTo>
                    <a:lnTo>
                      <a:pt x="3077" y="9749"/>
                    </a:lnTo>
                    <a:lnTo>
                      <a:pt x="3744" y="7951"/>
                    </a:lnTo>
                    <a:lnTo>
                      <a:pt x="3966" y="7785"/>
                    </a:lnTo>
                    <a:lnTo>
                      <a:pt x="4207" y="7581"/>
                    </a:lnTo>
                    <a:lnTo>
                      <a:pt x="4411" y="7340"/>
                    </a:lnTo>
                    <a:lnTo>
                      <a:pt x="4615" y="7099"/>
                    </a:lnTo>
                    <a:lnTo>
                      <a:pt x="4800" y="6839"/>
                    </a:lnTo>
                    <a:lnTo>
                      <a:pt x="4967" y="6580"/>
                    </a:lnTo>
                    <a:lnTo>
                      <a:pt x="5134" y="6320"/>
                    </a:lnTo>
                    <a:lnTo>
                      <a:pt x="5282" y="6042"/>
                    </a:lnTo>
                    <a:lnTo>
                      <a:pt x="5412" y="5764"/>
                    </a:lnTo>
                    <a:lnTo>
                      <a:pt x="5523" y="5505"/>
                    </a:lnTo>
                    <a:lnTo>
                      <a:pt x="5616" y="5245"/>
                    </a:lnTo>
                    <a:lnTo>
                      <a:pt x="5690" y="5004"/>
                    </a:lnTo>
                    <a:lnTo>
                      <a:pt x="5746" y="4782"/>
                    </a:lnTo>
                    <a:lnTo>
                      <a:pt x="5801" y="4578"/>
                    </a:lnTo>
                    <a:lnTo>
                      <a:pt x="5820" y="4411"/>
                    </a:lnTo>
                    <a:lnTo>
                      <a:pt x="5820" y="4263"/>
                    </a:lnTo>
                    <a:lnTo>
                      <a:pt x="5801" y="4152"/>
                    </a:lnTo>
                    <a:lnTo>
                      <a:pt x="5764" y="4059"/>
                    </a:lnTo>
                    <a:lnTo>
                      <a:pt x="5709" y="4004"/>
                    </a:lnTo>
                    <a:lnTo>
                      <a:pt x="5653" y="3948"/>
                    </a:lnTo>
                    <a:lnTo>
                      <a:pt x="5282" y="3781"/>
                    </a:lnTo>
                    <a:lnTo>
                      <a:pt x="4912" y="3559"/>
                    </a:lnTo>
                    <a:lnTo>
                      <a:pt x="4504" y="3318"/>
                    </a:lnTo>
                    <a:lnTo>
                      <a:pt x="3244" y="2743"/>
                    </a:lnTo>
                    <a:lnTo>
                      <a:pt x="3225" y="2725"/>
                    </a:lnTo>
                    <a:lnTo>
                      <a:pt x="3114" y="2725"/>
                    </a:lnTo>
                    <a:lnTo>
                      <a:pt x="3003" y="2743"/>
                    </a:lnTo>
                    <a:lnTo>
                      <a:pt x="2910" y="2762"/>
                    </a:lnTo>
                    <a:lnTo>
                      <a:pt x="2836" y="2799"/>
                    </a:lnTo>
                    <a:lnTo>
                      <a:pt x="3040" y="2169"/>
                    </a:lnTo>
                    <a:lnTo>
                      <a:pt x="3132" y="1816"/>
                    </a:lnTo>
                    <a:lnTo>
                      <a:pt x="3225" y="1446"/>
                    </a:lnTo>
                    <a:lnTo>
                      <a:pt x="3281" y="1075"/>
                    </a:lnTo>
                    <a:lnTo>
                      <a:pt x="3299" y="741"/>
                    </a:lnTo>
                    <a:lnTo>
                      <a:pt x="3299" y="593"/>
                    </a:lnTo>
                    <a:lnTo>
                      <a:pt x="3281" y="445"/>
                    </a:lnTo>
                    <a:lnTo>
                      <a:pt x="3262" y="334"/>
                    </a:lnTo>
                    <a:lnTo>
                      <a:pt x="3207" y="223"/>
                    </a:lnTo>
                    <a:lnTo>
                      <a:pt x="3151" y="148"/>
                    </a:lnTo>
                    <a:lnTo>
                      <a:pt x="3077" y="74"/>
                    </a:lnTo>
                    <a:lnTo>
                      <a:pt x="3003" y="37"/>
                    </a:lnTo>
                    <a:lnTo>
                      <a:pt x="2910" y="19"/>
                    </a:lnTo>
                    <a:lnTo>
                      <a:pt x="283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46"/>
              <p:cNvSpPr/>
              <p:nvPr/>
            </p:nvSpPr>
            <p:spPr>
              <a:xfrm>
                <a:off x="5246175" y="3870400"/>
                <a:ext cx="155700" cy="429100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7164" extrusionOk="0">
                    <a:moveTo>
                      <a:pt x="5134" y="0"/>
                    </a:moveTo>
                    <a:lnTo>
                      <a:pt x="5116" y="19"/>
                    </a:lnTo>
                    <a:lnTo>
                      <a:pt x="5023" y="93"/>
                    </a:lnTo>
                    <a:lnTo>
                      <a:pt x="4875" y="223"/>
                    </a:lnTo>
                    <a:lnTo>
                      <a:pt x="4689" y="445"/>
                    </a:lnTo>
                    <a:lnTo>
                      <a:pt x="4448" y="760"/>
                    </a:lnTo>
                    <a:lnTo>
                      <a:pt x="4170" y="1205"/>
                    </a:lnTo>
                    <a:lnTo>
                      <a:pt x="3855" y="1798"/>
                    </a:lnTo>
                    <a:lnTo>
                      <a:pt x="3522" y="2539"/>
                    </a:lnTo>
                    <a:lnTo>
                      <a:pt x="3336" y="2966"/>
                    </a:lnTo>
                    <a:lnTo>
                      <a:pt x="3132" y="3448"/>
                    </a:lnTo>
                    <a:lnTo>
                      <a:pt x="2929" y="3985"/>
                    </a:lnTo>
                    <a:lnTo>
                      <a:pt x="2725" y="4560"/>
                    </a:lnTo>
                    <a:lnTo>
                      <a:pt x="2521" y="5190"/>
                    </a:lnTo>
                    <a:lnTo>
                      <a:pt x="2317" y="5876"/>
                    </a:lnTo>
                    <a:lnTo>
                      <a:pt x="2095" y="6617"/>
                    </a:lnTo>
                    <a:lnTo>
                      <a:pt x="1872" y="7433"/>
                    </a:lnTo>
                    <a:lnTo>
                      <a:pt x="1650" y="8285"/>
                    </a:lnTo>
                    <a:lnTo>
                      <a:pt x="1409" y="9212"/>
                    </a:lnTo>
                    <a:lnTo>
                      <a:pt x="1186" y="10213"/>
                    </a:lnTo>
                    <a:lnTo>
                      <a:pt x="945" y="11288"/>
                    </a:lnTo>
                    <a:lnTo>
                      <a:pt x="704" y="12418"/>
                    </a:lnTo>
                    <a:lnTo>
                      <a:pt x="482" y="13623"/>
                    </a:lnTo>
                    <a:lnTo>
                      <a:pt x="241" y="14902"/>
                    </a:lnTo>
                    <a:lnTo>
                      <a:pt x="0" y="16273"/>
                    </a:lnTo>
                    <a:lnTo>
                      <a:pt x="5097" y="17163"/>
                    </a:lnTo>
                    <a:lnTo>
                      <a:pt x="6228" y="10583"/>
                    </a:lnTo>
                    <a:lnTo>
                      <a:pt x="513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46"/>
              <p:cNvSpPr/>
              <p:nvPr/>
            </p:nvSpPr>
            <p:spPr>
              <a:xfrm>
                <a:off x="5532525" y="3701725"/>
                <a:ext cx="142725" cy="17935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7174" extrusionOk="0">
                    <a:moveTo>
                      <a:pt x="0" y="1"/>
                    </a:moveTo>
                    <a:lnTo>
                      <a:pt x="0" y="7136"/>
                    </a:lnTo>
                    <a:lnTo>
                      <a:pt x="5709" y="7174"/>
                    </a:lnTo>
                    <a:lnTo>
                      <a:pt x="57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46"/>
              <p:cNvSpPr/>
              <p:nvPr/>
            </p:nvSpPr>
            <p:spPr>
              <a:xfrm>
                <a:off x="5530200" y="3699425"/>
                <a:ext cx="147375" cy="184425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7377" extrusionOk="0">
                    <a:moveTo>
                      <a:pt x="5691" y="204"/>
                    </a:moveTo>
                    <a:lnTo>
                      <a:pt x="5691" y="7173"/>
                    </a:lnTo>
                    <a:lnTo>
                      <a:pt x="186" y="7117"/>
                    </a:lnTo>
                    <a:lnTo>
                      <a:pt x="186" y="204"/>
                    </a:lnTo>
                    <a:close/>
                    <a:moveTo>
                      <a:pt x="56" y="0"/>
                    </a:moveTo>
                    <a:lnTo>
                      <a:pt x="19" y="37"/>
                    </a:lnTo>
                    <a:lnTo>
                      <a:pt x="1" y="56"/>
                    </a:lnTo>
                    <a:lnTo>
                      <a:pt x="1" y="93"/>
                    </a:lnTo>
                    <a:lnTo>
                      <a:pt x="1" y="7228"/>
                    </a:lnTo>
                    <a:lnTo>
                      <a:pt x="1" y="7266"/>
                    </a:lnTo>
                    <a:lnTo>
                      <a:pt x="19" y="7284"/>
                    </a:lnTo>
                    <a:lnTo>
                      <a:pt x="56" y="7303"/>
                    </a:lnTo>
                    <a:lnTo>
                      <a:pt x="93" y="7321"/>
                    </a:lnTo>
                    <a:lnTo>
                      <a:pt x="5802" y="7377"/>
                    </a:lnTo>
                    <a:lnTo>
                      <a:pt x="5839" y="7358"/>
                    </a:lnTo>
                    <a:lnTo>
                      <a:pt x="5858" y="7340"/>
                    </a:lnTo>
                    <a:lnTo>
                      <a:pt x="5895" y="7321"/>
                    </a:lnTo>
                    <a:lnTo>
                      <a:pt x="5895" y="7266"/>
                    </a:lnTo>
                    <a:lnTo>
                      <a:pt x="5895" y="93"/>
                    </a:lnTo>
                    <a:lnTo>
                      <a:pt x="5895" y="56"/>
                    </a:lnTo>
                    <a:lnTo>
                      <a:pt x="5858" y="37"/>
                    </a:lnTo>
                    <a:lnTo>
                      <a:pt x="5839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46"/>
              <p:cNvSpPr/>
              <p:nvPr/>
            </p:nvSpPr>
            <p:spPr>
              <a:xfrm>
                <a:off x="5641875" y="5368900"/>
                <a:ext cx="230775" cy="8482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3393" extrusionOk="0">
                    <a:moveTo>
                      <a:pt x="3763" y="0"/>
                    </a:moveTo>
                    <a:lnTo>
                      <a:pt x="0" y="241"/>
                    </a:lnTo>
                    <a:lnTo>
                      <a:pt x="0" y="3392"/>
                    </a:lnTo>
                    <a:lnTo>
                      <a:pt x="1872" y="3392"/>
                    </a:lnTo>
                    <a:lnTo>
                      <a:pt x="1891" y="2725"/>
                    </a:lnTo>
                    <a:lnTo>
                      <a:pt x="3559" y="3392"/>
                    </a:lnTo>
                    <a:lnTo>
                      <a:pt x="9231" y="3392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46"/>
              <p:cNvSpPr/>
              <p:nvPr/>
            </p:nvSpPr>
            <p:spPr>
              <a:xfrm>
                <a:off x="5222525" y="5368900"/>
                <a:ext cx="230775" cy="8482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3393" extrusionOk="0">
                    <a:moveTo>
                      <a:pt x="5469" y="0"/>
                    </a:moveTo>
                    <a:lnTo>
                      <a:pt x="1" y="3392"/>
                    </a:lnTo>
                    <a:lnTo>
                      <a:pt x="5802" y="3392"/>
                    </a:lnTo>
                    <a:lnTo>
                      <a:pt x="7340" y="2947"/>
                    </a:lnTo>
                    <a:lnTo>
                      <a:pt x="7415" y="3392"/>
                    </a:lnTo>
                    <a:lnTo>
                      <a:pt x="9231" y="3392"/>
                    </a:lnTo>
                    <a:lnTo>
                      <a:pt x="9231" y="297"/>
                    </a:lnTo>
                    <a:lnTo>
                      <a:pt x="5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46"/>
              <p:cNvSpPr/>
              <p:nvPr/>
            </p:nvSpPr>
            <p:spPr>
              <a:xfrm>
                <a:off x="5333750" y="3831000"/>
                <a:ext cx="495350" cy="1549050"/>
              </a:xfrm>
              <a:custGeom>
                <a:avLst/>
                <a:gdLst/>
                <a:ahLst/>
                <a:cxnLst/>
                <a:rect l="l" t="t" r="r" b="b"/>
                <a:pathLst>
                  <a:path w="19814" h="61962" extrusionOk="0">
                    <a:moveTo>
                      <a:pt x="7692" y="1"/>
                    </a:moveTo>
                    <a:lnTo>
                      <a:pt x="1631" y="1576"/>
                    </a:lnTo>
                    <a:lnTo>
                      <a:pt x="3299" y="29563"/>
                    </a:lnTo>
                    <a:lnTo>
                      <a:pt x="0" y="61387"/>
                    </a:lnTo>
                    <a:lnTo>
                      <a:pt x="5153" y="61961"/>
                    </a:lnTo>
                    <a:lnTo>
                      <a:pt x="10657" y="36291"/>
                    </a:lnTo>
                    <a:lnTo>
                      <a:pt x="11844" y="61887"/>
                    </a:lnTo>
                    <a:lnTo>
                      <a:pt x="16811" y="61479"/>
                    </a:lnTo>
                    <a:lnTo>
                      <a:pt x="17033" y="55623"/>
                    </a:lnTo>
                    <a:lnTo>
                      <a:pt x="17274" y="49914"/>
                    </a:lnTo>
                    <a:lnTo>
                      <a:pt x="17515" y="44539"/>
                    </a:lnTo>
                    <a:lnTo>
                      <a:pt x="17756" y="39701"/>
                    </a:lnTo>
                    <a:lnTo>
                      <a:pt x="18164" y="32399"/>
                    </a:lnTo>
                    <a:lnTo>
                      <a:pt x="18312" y="29619"/>
                    </a:lnTo>
                    <a:lnTo>
                      <a:pt x="19813" y="1706"/>
                    </a:lnTo>
                    <a:lnTo>
                      <a:pt x="139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46"/>
              <p:cNvSpPr/>
              <p:nvPr/>
            </p:nvSpPr>
            <p:spPr>
              <a:xfrm>
                <a:off x="5629825" y="5319775"/>
                <a:ext cx="125125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557" extrusionOk="0">
                    <a:moveTo>
                      <a:pt x="4894" y="1"/>
                    </a:moveTo>
                    <a:lnTo>
                      <a:pt x="93" y="372"/>
                    </a:lnTo>
                    <a:lnTo>
                      <a:pt x="56" y="372"/>
                    </a:lnTo>
                    <a:lnTo>
                      <a:pt x="19" y="409"/>
                    </a:lnTo>
                    <a:lnTo>
                      <a:pt x="1" y="427"/>
                    </a:lnTo>
                    <a:lnTo>
                      <a:pt x="1" y="464"/>
                    </a:lnTo>
                    <a:lnTo>
                      <a:pt x="1" y="501"/>
                    </a:lnTo>
                    <a:lnTo>
                      <a:pt x="19" y="538"/>
                    </a:lnTo>
                    <a:lnTo>
                      <a:pt x="56" y="557"/>
                    </a:lnTo>
                    <a:lnTo>
                      <a:pt x="93" y="557"/>
                    </a:lnTo>
                    <a:lnTo>
                      <a:pt x="4912" y="205"/>
                    </a:lnTo>
                    <a:lnTo>
                      <a:pt x="4949" y="186"/>
                    </a:lnTo>
                    <a:lnTo>
                      <a:pt x="4968" y="168"/>
                    </a:lnTo>
                    <a:lnTo>
                      <a:pt x="4986" y="131"/>
                    </a:lnTo>
                    <a:lnTo>
                      <a:pt x="5005" y="94"/>
                    </a:lnTo>
                    <a:lnTo>
                      <a:pt x="4986" y="56"/>
                    </a:lnTo>
                    <a:lnTo>
                      <a:pt x="4968" y="19"/>
                    </a:lnTo>
                    <a:lnTo>
                      <a:pt x="49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46"/>
              <p:cNvSpPr/>
              <p:nvPr/>
            </p:nvSpPr>
            <p:spPr>
              <a:xfrm>
                <a:off x="5340225" y="5318850"/>
                <a:ext cx="130225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5209" h="854" extrusionOk="0">
                    <a:moveTo>
                      <a:pt x="56" y="1"/>
                    </a:moveTo>
                    <a:lnTo>
                      <a:pt x="38" y="19"/>
                    </a:lnTo>
                    <a:lnTo>
                      <a:pt x="1" y="38"/>
                    </a:lnTo>
                    <a:lnTo>
                      <a:pt x="1" y="75"/>
                    </a:lnTo>
                    <a:lnTo>
                      <a:pt x="1" y="112"/>
                    </a:lnTo>
                    <a:lnTo>
                      <a:pt x="19" y="149"/>
                    </a:lnTo>
                    <a:lnTo>
                      <a:pt x="38" y="168"/>
                    </a:lnTo>
                    <a:lnTo>
                      <a:pt x="75" y="186"/>
                    </a:lnTo>
                    <a:lnTo>
                      <a:pt x="5098" y="853"/>
                    </a:lnTo>
                    <a:lnTo>
                      <a:pt x="5135" y="853"/>
                    </a:lnTo>
                    <a:lnTo>
                      <a:pt x="5172" y="835"/>
                    </a:lnTo>
                    <a:lnTo>
                      <a:pt x="5190" y="798"/>
                    </a:lnTo>
                    <a:lnTo>
                      <a:pt x="5209" y="779"/>
                    </a:lnTo>
                    <a:lnTo>
                      <a:pt x="5190" y="724"/>
                    </a:lnTo>
                    <a:lnTo>
                      <a:pt x="5190" y="705"/>
                    </a:lnTo>
                    <a:lnTo>
                      <a:pt x="5153" y="668"/>
                    </a:lnTo>
                    <a:lnTo>
                      <a:pt x="5116" y="668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46"/>
              <p:cNvSpPr/>
              <p:nvPr/>
            </p:nvSpPr>
            <p:spPr>
              <a:xfrm>
                <a:off x="5659475" y="4974125"/>
                <a:ext cx="19025" cy="35447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14179" extrusionOk="0">
                    <a:moveTo>
                      <a:pt x="93" y="0"/>
                    </a:moveTo>
                    <a:lnTo>
                      <a:pt x="56" y="19"/>
                    </a:lnTo>
                    <a:lnTo>
                      <a:pt x="19" y="37"/>
                    </a:lnTo>
                    <a:lnTo>
                      <a:pt x="1" y="56"/>
                    </a:lnTo>
                    <a:lnTo>
                      <a:pt x="1" y="111"/>
                    </a:lnTo>
                    <a:lnTo>
                      <a:pt x="557" y="14086"/>
                    </a:lnTo>
                    <a:lnTo>
                      <a:pt x="575" y="14123"/>
                    </a:lnTo>
                    <a:lnTo>
                      <a:pt x="594" y="14160"/>
                    </a:lnTo>
                    <a:lnTo>
                      <a:pt x="612" y="14179"/>
                    </a:lnTo>
                    <a:lnTo>
                      <a:pt x="705" y="14179"/>
                    </a:lnTo>
                    <a:lnTo>
                      <a:pt x="724" y="14160"/>
                    </a:lnTo>
                    <a:lnTo>
                      <a:pt x="742" y="14123"/>
                    </a:lnTo>
                    <a:lnTo>
                      <a:pt x="761" y="14086"/>
                    </a:lnTo>
                    <a:lnTo>
                      <a:pt x="186" y="93"/>
                    </a:lnTo>
                    <a:lnTo>
                      <a:pt x="186" y="56"/>
                    </a:lnTo>
                    <a:lnTo>
                      <a:pt x="168" y="19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46"/>
              <p:cNvSpPr/>
              <p:nvPr/>
            </p:nvSpPr>
            <p:spPr>
              <a:xfrm>
                <a:off x="5437075" y="4974125"/>
                <a:ext cx="48675" cy="359575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14383" extrusionOk="0">
                    <a:moveTo>
                      <a:pt x="1817" y="0"/>
                    </a:moveTo>
                    <a:lnTo>
                      <a:pt x="1780" y="19"/>
                    </a:lnTo>
                    <a:lnTo>
                      <a:pt x="1761" y="56"/>
                    </a:lnTo>
                    <a:lnTo>
                      <a:pt x="1743" y="93"/>
                    </a:lnTo>
                    <a:lnTo>
                      <a:pt x="0" y="14272"/>
                    </a:lnTo>
                    <a:lnTo>
                      <a:pt x="0" y="14309"/>
                    </a:lnTo>
                    <a:lnTo>
                      <a:pt x="19" y="14346"/>
                    </a:lnTo>
                    <a:lnTo>
                      <a:pt x="37" y="14364"/>
                    </a:lnTo>
                    <a:lnTo>
                      <a:pt x="74" y="14383"/>
                    </a:lnTo>
                    <a:lnTo>
                      <a:pt x="93" y="14383"/>
                    </a:lnTo>
                    <a:lnTo>
                      <a:pt x="130" y="14364"/>
                    </a:lnTo>
                    <a:lnTo>
                      <a:pt x="149" y="14346"/>
                    </a:lnTo>
                    <a:lnTo>
                      <a:pt x="186" y="14327"/>
                    </a:lnTo>
                    <a:lnTo>
                      <a:pt x="186" y="14290"/>
                    </a:lnTo>
                    <a:lnTo>
                      <a:pt x="1946" y="111"/>
                    </a:lnTo>
                    <a:lnTo>
                      <a:pt x="1946" y="74"/>
                    </a:lnTo>
                    <a:lnTo>
                      <a:pt x="1928" y="37"/>
                    </a:lnTo>
                    <a:lnTo>
                      <a:pt x="1891" y="19"/>
                    </a:lnTo>
                    <a:lnTo>
                      <a:pt x="185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46"/>
              <p:cNvSpPr/>
              <p:nvPr/>
            </p:nvSpPr>
            <p:spPr>
              <a:xfrm>
                <a:off x="5597850" y="4679425"/>
                <a:ext cx="22275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891" h="2447" extrusionOk="0">
                    <a:moveTo>
                      <a:pt x="761" y="0"/>
                    </a:moveTo>
                    <a:lnTo>
                      <a:pt x="724" y="37"/>
                    </a:lnTo>
                    <a:lnTo>
                      <a:pt x="705" y="56"/>
                    </a:lnTo>
                    <a:lnTo>
                      <a:pt x="1" y="2317"/>
                    </a:lnTo>
                    <a:lnTo>
                      <a:pt x="1" y="2354"/>
                    </a:lnTo>
                    <a:lnTo>
                      <a:pt x="19" y="2391"/>
                    </a:lnTo>
                    <a:lnTo>
                      <a:pt x="38" y="2428"/>
                    </a:lnTo>
                    <a:lnTo>
                      <a:pt x="75" y="2447"/>
                    </a:lnTo>
                    <a:lnTo>
                      <a:pt x="93" y="2447"/>
                    </a:lnTo>
                    <a:lnTo>
                      <a:pt x="149" y="2428"/>
                    </a:lnTo>
                    <a:lnTo>
                      <a:pt x="186" y="2373"/>
                    </a:lnTo>
                    <a:lnTo>
                      <a:pt x="890" y="130"/>
                    </a:lnTo>
                    <a:lnTo>
                      <a:pt x="890" y="74"/>
                    </a:lnTo>
                    <a:lnTo>
                      <a:pt x="890" y="37"/>
                    </a:lnTo>
                    <a:lnTo>
                      <a:pt x="853" y="19"/>
                    </a:lnTo>
                    <a:lnTo>
                      <a:pt x="835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46"/>
              <p:cNvSpPr/>
              <p:nvPr/>
            </p:nvSpPr>
            <p:spPr>
              <a:xfrm>
                <a:off x="5424550" y="3332425"/>
                <a:ext cx="351250" cy="430500"/>
              </a:xfrm>
              <a:custGeom>
                <a:avLst/>
                <a:gdLst/>
                <a:ahLst/>
                <a:cxnLst/>
                <a:rect l="l" t="t" r="r" b="b"/>
                <a:pathLst>
                  <a:path w="14050" h="17220" extrusionOk="0">
                    <a:moveTo>
                      <a:pt x="7192" y="1"/>
                    </a:moveTo>
                    <a:lnTo>
                      <a:pt x="6562" y="19"/>
                    </a:lnTo>
                    <a:lnTo>
                      <a:pt x="5950" y="93"/>
                    </a:lnTo>
                    <a:lnTo>
                      <a:pt x="5376" y="186"/>
                    </a:lnTo>
                    <a:lnTo>
                      <a:pt x="4820" y="316"/>
                    </a:lnTo>
                    <a:lnTo>
                      <a:pt x="4319" y="464"/>
                    </a:lnTo>
                    <a:lnTo>
                      <a:pt x="3856" y="631"/>
                    </a:lnTo>
                    <a:lnTo>
                      <a:pt x="3430" y="835"/>
                    </a:lnTo>
                    <a:lnTo>
                      <a:pt x="3022" y="1057"/>
                    </a:lnTo>
                    <a:lnTo>
                      <a:pt x="2651" y="1317"/>
                    </a:lnTo>
                    <a:lnTo>
                      <a:pt x="2318" y="1576"/>
                    </a:lnTo>
                    <a:lnTo>
                      <a:pt x="2021" y="1854"/>
                    </a:lnTo>
                    <a:lnTo>
                      <a:pt x="1725" y="2132"/>
                    </a:lnTo>
                    <a:lnTo>
                      <a:pt x="1484" y="2447"/>
                    </a:lnTo>
                    <a:lnTo>
                      <a:pt x="1243" y="2762"/>
                    </a:lnTo>
                    <a:lnTo>
                      <a:pt x="1039" y="3077"/>
                    </a:lnTo>
                    <a:lnTo>
                      <a:pt x="872" y="3411"/>
                    </a:lnTo>
                    <a:lnTo>
                      <a:pt x="705" y="3745"/>
                    </a:lnTo>
                    <a:lnTo>
                      <a:pt x="557" y="4060"/>
                    </a:lnTo>
                    <a:lnTo>
                      <a:pt x="446" y="4393"/>
                    </a:lnTo>
                    <a:lnTo>
                      <a:pt x="334" y="4727"/>
                    </a:lnTo>
                    <a:lnTo>
                      <a:pt x="260" y="5061"/>
                    </a:lnTo>
                    <a:lnTo>
                      <a:pt x="186" y="5376"/>
                    </a:lnTo>
                    <a:lnTo>
                      <a:pt x="131" y="5691"/>
                    </a:lnTo>
                    <a:lnTo>
                      <a:pt x="56" y="6284"/>
                    </a:lnTo>
                    <a:lnTo>
                      <a:pt x="19" y="6821"/>
                    </a:lnTo>
                    <a:lnTo>
                      <a:pt x="1" y="7266"/>
                    </a:lnTo>
                    <a:lnTo>
                      <a:pt x="19" y="7637"/>
                    </a:lnTo>
                    <a:lnTo>
                      <a:pt x="38" y="7915"/>
                    </a:lnTo>
                    <a:lnTo>
                      <a:pt x="75" y="8156"/>
                    </a:lnTo>
                    <a:lnTo>
                      <a:pt x="131" y="8452"/>
                    </a:lnTo>
                    <a:lnTo>
                      <a:pt x="297" y="9212"/>
                    </a:lnTo>
                    <a:lnTo>
                      <a:pt x="557" y="10121"/>
                    </a:lnTo>
                    <a:lnTo>
                      <a:pt x="705" y="10621"/>
                    </a:lnTo>
                    <a:lnTo>
                      <a:pt x="890" y="11121"/>
                    </a:lnTo>
                    <a:lnTo>
                      <a:pt x="1076" y="11640"/>
                    </a:lnTo>
                    <a:lnTo>
                      <a:pt x="1280" y="12141"/>
                    </a:lnTo>
                    <a:lnTo>
                      <a:pt x="1502" y="12641"/>
                    </a:lnTo>
                    <a:lnTo>
                      <a:pt x="1725" y="13123"/>
                    </a:lnTo>
                    <a:lnTo>
                      <a:pt x="1965" y="13568"/>
                    </a:lnTo>
                    <a:lnTo>
                      <a:pt x="2225" y="13976"/>
                    </a:lnTo>
                    <a:lnTo>
                      <a:pt x="2503" y="14346"/>
                    </a:lnTo>
                    <a:lnTo>
                      <a:pt x="2651" y="14513"/>
                    </a:lnTo>
                    <a:lnTo>
                      <a:pt x="2781" y="14661"/>
                    </a:lnTo>
                    <a:lnTo>
                      <a:pt x="3078" y="14940"/>
                    </a:lnTo>
                    <a:lnTo>
                      <a:pt x="3411" y="15218"/>
                    </a:lnTo>
                    <a:lnTo>
                      <a:pt x="3763" y="15458"/>
                    </a:lnTo>
                    <a:lnTo>
                      <a:pt x="4115" y="15699"/>
                    </a:lnTo>
                    <a:lnTo>
                      <a:pt x="4486" y="15922"/>
                    </a:lnTo>
                    <a:lnTo>
                      <a:pt x="4857" y="16144"/>
                    </a:lnTo>
                    <a:lnTo>
                      <a:pt x="5246" y="16330"/>
                    </a:lnTo>
                    <a:lnTo>
                      <a:pt x="5617" y="16496"/>
                    </a:lnTo>
                    <a:lnTo>
                      <a:pt x="5987" y="16663"/>
                    </a:lnTo>
                    <a:lnTo>
                      <a:pt x="6340" y="16793"/>
                    </a:lnTo>
                    <a:lnTo>
                      <a:pt x="6673" y="16923"/>
                    </a:lnTo>
                    <a:lnTo>
                      <a:pt x="6988" y="17015"/>
                    </a:lnTo>
                    <a:lnTo>
                      <a:pt x="7266" y="17108"/>
                    </a:lnTo>
                    <a:lnTo>
                      <a:pt x="7526" y="17164"/>
                    </a:lnTo>
                    <a:lnTo>
                      <a:pt x="7748" y="17201"/>
                    </a:lnTo>
                    <a:lnTo>
                      <a:pt x="7934" y="17219"/>
                    </a:lnTo>
                    <a:lnTo>
                      <a:pt x="8137" y="17219"/>
                    </a:lnTo>
                    <a:lnTo>
                      <a:pt x="8378" y="17201"/>
                    </a:lnTo>
                    <a:lnTo>
                      <a:pt x="8656" y="17145"/>
                    </a:lnTo>
                    <a:lnTo>
                      <a:pt x="8990" y="17052"/>
                    </a:lnTo>
                    <a:lnTo>
                      <a:pt x="9361" y="16941"/>
                    </a:lnTo>
                    <a:lnTo>
                      <a:pt x="9750" y="16774"/>
                    </a:lnTo>
                    <a:lnTo>
                      <a:pt x="10158" y="16589"/>
                    </a:lnTo>
                    <a:lnTo>
                      <a:pt x="10602" y="16367"/>
                    </a:lnTo>
                    <a:lnTo>
                      <a:pt x="11029" y="16107"/>
                    </a:lnTo>
                    <a:lnTo>
                      <a:pt x="11474" y="15792"/>
                    </a:lnTo>
                    <a:lnTo>
                      <a:pt x="11900" y="15440"/>
                    </a:lnTo>
                    <a:lnTo>
                      <a:pt x="12122" y="15236"/>
                    </a:lnTo>
                    <a:lnTo>
                      <a:pt x="12326" y="15032"/>
                    </a:lnTo>
                    <a:lnTo>
                      <a:pt x="12530" y="14810"/>
                    </a:lnTo>
                    <a:lnTo>
                      <a:pt x="12734" y="14587"/>
                    </a:lnTo>
                    <a:lnTo>
                      <a:pt x="12938" y="14346"/>
                    </a:lnTo>
                    <a:lnTo>
                      <a:pt x="13123" y="14087"/>
                    </a:lnTo>
                    <a:lnTo>
                      <a:pt x="13290" y="13809"/>
                    </a:lnTo>
                    <a:lnTo>
                      <a:pt x="13475" y="13531"/>
                    </a:lnTo>
                    <a:lnTo>
                      <a:pt x="13624" y="13234"/>
                    </a:lnTo>
                    <a:lnTo>
                      <a:pt x="13790" y="12919"/>
                    </a:lnTo>
                    <a:lnTo>
                      <a:pt x="13883" y="12660"/>
                    </a:lnTo>
                    <a:lnTo>
                      <a:pt x="13939" y="12400"/>
                    </a:lnTo>
                    <a:lnTo>
                      <a:pt x="13994" y="12141"/>
                    </a:lnTo>
                    <a:lnTo>
                      <a:pt x="14031" y="11863"/>
                    </a:lnTo>
                    <a:lnTo>
                      <a:pt x="14050" y="11603"/>
                    </a:lnTo>
                    <a:lnTo>
                      <a:pt x="14050" y="11344"/>
                    </a:lnTo>
                    <a:lnTo>
                      <a:pt x="14013" y="10843"/>
                    </a:lnTo>
                    <a:lnTo>
                      <a:pt x="13976" y="10362"/>
                    </a:lnTo>
                    <a:lnTo>
                      <a:pt x="13902" y="9954"/>
                    </a:lnTo>
                    <a:lnTo>
                      <a:pt x="13846" y="9602"/>
                    </a:lnTo>
                    <a:lnTo>
                      <a:pt x="13790" y="9342"/>
                    </a:lnTo>
                    <a:lnTo>
                      <a:pt x="13790" y="9101"/>
                    </a:lnTo>
                    <a:lnTo>
                      <a:pt x="13790" y="8805"/>
                    </a:lnTo>
                    <a:lnTo>
                      <a:pt x="13865" y="8100"/>
                    </a:lnTo>
                    <a:lnTo>
                      <a:pt x="13939" y="7359"/>
                    </a:lnTo>
                    <a:lnTo>
                      <a:pt x="13976" y="7007"/>
                    </a:lnTo>
                    <a:lnTo>
                      <a:pt x="13994" y="6692"/>
                    </a:lnTo>
                    <a:lnTo>
                      <a:pt x="13994" y="6395"/>
                    </a:lnTo>
                    <a:lnTo>
                      <a:pt x="13976" y="6006"/>
                    </a:lnTo>
                    <a:lnTo>
                      <a:pt x="13920" y="5543"/>
                    </a:lnTo>
                    <a:lnTo>
                      <a:pt x="13827" y="5024"/>
                    </a:lnTo>
                    <a:lnTo>
                      <a:pt x="13753" y="4746"/>
                    </a:lnTo>
                    <a:lnTo>
                      <a:pt x="13679" y="4449"/>
                    </a:lnTo>
                    <a:lnTo>
                      <a:pt x="13587" y="4171"/>
                    </a:lnTo>
                    <a:lnTo>
                      <a:pt x="13475" y="3874"/>
                    </a:lnTo>
                    <a:lnTo>
                      <a:pt x="13346" y="3559"/>
                    </a:lnTo>
                    <a:lnTo>
                      <a:pt x="13197" y="3263"/>
                    </a:lnTo>
                    <a:lnTo>
                      <a:pt x="13049" y="2966"/>
                    </a:lnTo>
                    <a:lnTo>
                      <a:pt x="12864" y="2670"/>
                    </a:lnTo>
                    <a:lnTo>
                      <a:pt x="12660" y="2392"/>
                    </a:lnTo>
                    <a:lnTo>
                      <a:pt x="12437" y="2095"/>
                    </a:lnTo>
                    <a:lnTo>
                      <a:pt x="12196" y="1836"/>
                    </a:lnTo>
                    <a:lnTo>
                      <a:pt x="11918" y="1576"/>
                    </a:lnTo>
                    <a:lnTo>
                      <a:pt x="11640" y="1317"/>
                    </a:lnTo>
                    <a:lnTo>
                      <a:pt x="11325" y="1094"/>
                    </a:lnTo>
                    <a:lnTo>
                      <a:pt x="10973" y="872"/>
                    </a:lnTo>
                    <a:lnTo>
                      <a:pt x="10602" y="668"/>
                    </a:lnTo>
                    <a:lnTo>
                      <a:pt x="10213" y="501"/>
                    </a:lnTo>
                    <a:lnTo>
                      <a:pt x="9787" y="353"/>
                    </a:lnTo>
                    <a:lnTo>
                      <a:pt x="9324" y="223"/>
                    </a:lnTo>
                    <a:lnTo>
                      <a:pt x="8842" y="112"/>
                    </a:lnTo>
                    <a:lnTo>
                      <a:pt x="8323" y="56"/>
                    </a:lnTo>
                    <a:lnTo>
                      <a:pt x="776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46"/>
              <p:cNvSpPr/>
              <p:nvPr/>
            </p:nvSpPr>
            <p:spPr>
              <a:xfrm>
                <a:off x="5424550" y="3332425"/>
                <a:ext cx="351250" cy="430500"/>
              </a:xfrm>
              <a:custGeom>
                <a:avLst/>
                <a:gdLst/>
                <a:ahLst/>
                <a:cxnLst/>
                <a:rect l="l" t="t" r="r" b="b"/>
                <a:pathLst>
                  <a:path w="14050" h="17220" fill="none" extrusionOk="0">
                    <a:moveTo>
                      <a:pt x="7934" y="17219"/>
                    </a:moveTo>
                    <a:lnTo>
                      <a:pt x="7934" y="17219"/>
                    </a:lnTo>
                    <a:lnTo>
                      <a:pt x="7748" y="17201"/>
                    </a:lnTo>
                    <a:lnTo>
                      <a:pt x="7526" y="17164"/>
                    </a:lnTo>
                    <a:lnTo>
                      <a:pt x="7266" y="17108"/>
                    </a:lnTo>
                    <a:lnTo>
                      <a:pt x="6988" y="17015"/>
                    </a:lnTo>
                    <a:lnTo>
                      <a:pt x="6673" y="16923"/>
                    </a:lnTo>
                    <a:lnTo>
                      <a:pt x="6340" y="16793"/>
                    </a:lnTo>
                    <a:lnTo>
                      <a:pt x="5987" y="16663"/>
                    </a:lnTo>
                    <a:lnTo>
                      <a:pt x="5617" y="16496"/>
                    </a:lnTo>
                    <a:lnTo>
                      <a:pt x="5246" y="16330"/>
                    </a:lnTo>
                    <a:lnTo>
                      <a:pt x="4857" y="16144"/>
                    </a:lnTo>
                    <a:lnTo>
                      <a:pt x="4486" y="15922"/>
                    </a:lnTo>
                    <a:lnTo>
                      <a:pt x="4115" y="15699"/>
                    </a:lnTo>
                    <a:lnTo>
                      <a:pt x="3763" y="15458"/>
                    </a:lnTo>
                    <a:lnTo>
                      <a:pt x="3411" y="15218"/>
                    </a:lnTo>
                    <a:lnTo>
                      <a:pt x="3078" y="14940"/>
                    </a:lnTo>
                    <a:lnTo>
                      <a:pt x="2781" y="14661"/>
                    </a:lnTo>
                    <a:lnTo>
                      <a:pt x="2781" y="14661"/>
                    </a:lnTo>
                    <a:lnTo>
                      <a:pt x="2651" y="14513"/>
                    </a:lnTo>
                    <a:lnTo>
                      <a:pt x="2503" y="14346"/>
                    </a:lnTo>
                    <a:lnTo>
                      <a:pt x="2225" y="13976"/>
                    </a:lnTo>
                    <a:lnTo>
                      <a:pt x="1965" y="13568"/>
                    </a:lnTo>
                    <a:lnTo>
                      <a:pt x="1725" y="13123"/>
                    </a:lnTo>
                    <a:lnTo>
                      <a:pt x="1502" y="12641"/>
                    </a:lnTo>
                    <a:lnTo>
                      <a:pt x="1280" y="12141"/>
                    </a:lnTo>
                    <a:lnTo>
                      <a:pt x="1076" y="11640"/>
                    </a:lnTo>
                    <a:lnTo>
                      <a:pt x="890" y="11121"/>
                    </a:lnTo>
                    <a:lnTo>
                      <a:pt x="705" y="10621"/>
                    </a:lnTo>
                    <a:lnTo>
                      <a:pt x="557" y="10121"/>
                    </a:lnTo>
                    <a:lnTo>
                      <a:pt x="297" y="9212"/>
                    </a:lnTo>
                    <a:lnTo>
                      <a:pt x="131" y="8452"/>
                    </a:lnTo>
                    <a:lnTo>
                      <a:pt x="75" y="8156"/>
                    </a:lnTo>
                    <a:lnTo>
                      <a:pt x="38" y="7915"/>
                    </a:lnTo>
                    <a:lnTo>
                      <a:pt x="38" y="7915"/>
                    </a:lnTo>
                    <a:lnTo>
                      <a:pt x="19" y="7637"/>
                    </a:lnTo>
                    <a:lnTo>
                      <a:pt x="1" y="7266"/>
                    </a:lnTo>
                    <a:lnTo>
                      <a:pt x="19" y="6821"/>
                    </a:lnTo>
                    <a:lnTo>
                      <a:pt x="56" y="6284"/>
                    </a:lnTo>
                    <a:lnTo>
                      <a:pt x="131" y="5691"/>
                    </a:lnTo>
                    <a:lnTo>
                      <a:pt x="186" y="5376"/>
                    </a:lnTo>
                    <a:lnTo>
                      <a:pt x="260" y="5061"/>
                    </a:lnTo>
                    <a:lnTo>
                      <a:pt x="334" y="4727"/>
                    </a:lnTo>
                    <a:lnTo>
                      <a:pt x="446" y="4393"/>
                    </a:lnTo>
                    <a:lnTo>
                      <a:pt x="557" y="4060"/>
                    </a:lnTo>
                    <a:lnTo>
                      <a:pt x="705" y="3745"/>
                    </a:lnTo>
                    <a:lnTo>
                      <a:pt x="872" y="3411"/>
                    </a:lnTo>
                    <a:lnTo>
                      <a:pt x="1039" y="3077"/>
                    </a:lnTo>
                    <a:lnTo>
                      <a:pt x="1243" y="2762"/>
                    </a:lnTo>
                    <a:lnTo>
                      <a:pt x="1484" y="2447"/>
                    </a:lnTo>
                    <a:lnTo>
                      <a:pt x="1725" y="2132"/>
                    </a:lnTo>
                    <a:lnTo>
                      <a:pt x="2021" y="1854"/>
                    </a:lnTo>
                    <a:lnTo>
                      <a:pt x="2318" y="1576"/>
                    </a:lnTo>
                    <a:lnTo>
                      <a:pt x="2651" y="1317"/>
                    </a:lnTo>
                    <a:lnTo>
                      <a:pt x="3022" y="1057"/>
                    </a:lnTo>
                    <a:lnTo>
                      <a:pt x="3430" y="835"/>
                    </a:lnTo>
                    <a:lnTo>
                      <a:pt x="3856" y="631"/>
                    </a:lnTo>
                    <a:lnTo>
                      <a:pt x="4319" y="464"/>
                    </a:lnTo>
                    <a:lnTo>
                      <a:pt x="4820" y="316"/>
                    </a:lnTo>
                    <a:lnTo>
                      <a:pt x="5376" y="186"/>
                    </a:lnTo>
                    <a:lnTo>
                      <a:pt x="5950" y="93"/>
                    </a:lnTo>
                    <a:lnTo>
                      <a:pt x="6562" y="19"/>
                    </a:lnTo>
                    <a:lnTo>
                      <a:pt x="6562" y="19"/>
                    </a:lnTo>
                    <a:lnTo>
                      <a:pt x="7192" y="1"/>
                    </a:lnTo>
                    <a:lnTo>
                      <a:pt x="7767" y="1"/>
                    </a:lnTo>
                    <a:lnTo>
                      <a:pt x="8323" y="56"/>
                    </a:lnTo>
                    <a:lnTo>
                      <a:pt x="8842" y="112"/>
                    </a:lnTo>
                    <a:lnTo>
                      <a:pt x="9324" y="223"/>
                    </a:lnTo>
                    <a:lnTo>
                      <a:pt x="9787" y="353"/>
                    </a:lnTo>
                    <a:lnTo>
                      <a:pt x="10213" y="501"/>
                    </a:lnTo>
                    <a:lnTo>
                      <a:pt x="10602" y="668"/>
                    </a:lnTo>
                    <a:lnTo>
                      <a:pt x="10973" y="872"/>
                    </a:lnTo>
                    <a:lnTo>
                      <a:pt x="11325" y="1094"/>
                    </a:lnTo>
                    <a:lnTo>
                      <a:pt x="11640" y="1317"/>
                    </a:lnTo>
                    <a:lnTo>
                      <a:pt x="11918" y="1576"/>
                    </a:lnTo>
                    <a:lnTo>
                      <a:pt x="12196" y="1836"/>
                    </a:lnTo>
                    <a:lnTo>
                      <a:pt x="12437" y="2095"/>
                    </a:lnTo>
                    <a:lnTo>
                      <a:pt x="12660" y="2392"/>
                    </a:lnTo>
                    <a:lnTo>
                      <a:pt x="12864" y="2670"/>
                    </a:lnTo>
                    <a:lnTo>
                      <a:pt x="13049" y="2966"/>
                    </a:lnTo>
                    <a:lnTo>
                      <a:pt x="13197" y="3263"/>
                    </a:lnTo>
                    <a:lnTo>
                      <a:pt x="13346" y="3559"/>
                    </a:lnTo>
                    <a:lnTo>
                      <a:pt x="13475" y="3874"/>
                    </a:lnTo>
                    <a:lnTo>
                      <a:pt x="13587" y="4171"/>
                    </a:lnTo>
                    <a:lnTo>
                      <a:pt x="13679" y="4449"/>
                    </a:lnTo>
                    <a:lnTo>
                      <a:pt x="13753" y="4746"/>
                    </a:lnTo>
                    <a:lnTo>
                      <a:pt x="13827" y="5024"/>
                    </a:lnTo>
                    <a:lnTo>
                      <a:pt x="13920" y="5543"/>
                    </a:lnTo>
                    <a:lnTo>
                      <a:pt x="13976" y="6006"/>
                    </a:lnTo>
                    <a:lnTo>
                      <a:pt x="13994" y="6395"/>
                    </a:lnTo>
                    <a:lnTo>
                      <a:pt x="13994" y="6692"/>
                    </a:lnTo>
                    <a:lnTo>
                      <a:pt x="13994" y="6692"/>
                    </a:lnTo>
                    <a:lnTo>
                      <a:pt x="13976" y="7007"/>
                    </a:lnTo>
                    <a:lnTo>
                      <a:pt x="13939" y="7359"/>
                    </a:lnTo>
                    <a:lnTo>
                      <a:pt x="13865" y="8100"/>
                    </a:lnTo>
                    <a:lnTo>
                      <a:pt x="13790" y="8805"/>
                    </a:lnTo>
                    <a:lnTo>
                      <a:pt x="13790" y="9101"/>
                    </a:lnTo>
                    <a:lnTo>
                      <a:pt x="13790" y="9342"/>
                    </a:lnTo>
                    <a:lnTo>
                      <a:pt x="13790" y="9342"/>
                    </a:lnTo>
                    <a:lnTo>
                      <a:pt x="13846" y="9602"/>
                    </a:lnTo>
                    <a:lnTo>
                      <a:pt x="13902" y="9954"/>
                    </a:lnTo>
                    <a:lnTo>
                      <a:pt x="13976" y="10362"/>
                    </a:lnTo>
                    <a:lnTo>
                      <a:pt x="14013" y="10843"/>
                    </a:lnTo>
                    <a:lnTo>
                      <a:pt x="14050" y="11344"/>
                    </a:lnTo>
                    <a:lnTo>
                      <a:pt x="14050" y="11603"/>
                    </a:lnTo>
                    <a:lnTo>
                      <a:pt x="14031" y="11863"/>
                    </a:lnTo>
                    <a:lnTo>
                      <a:pt x="13994" y="12141"/>
                    </a:lnTo>
                    <a:lnTo>
                      <a:pt x="13939" y="12400"/>
                    </a:lnTo>
                    <a:lnTo>
                      <a:pt x="13883" y="12660"/>
                    </a:lnTo>
                    <a:lnTo>
                      <a:pt x="13790" y="12919"/>
                    </a:lnTo>
                    <a:lnTo>
                      <a:pt x="13790" y="12919"/>
                    </a:lnTo>
                    <a:lnTo>
                      <a:pt x="13624" y="13234"/>
                    </a:lnTo>
                    <a:lnTo>
                      <a:pt x="13475" y="13531"/>
                    </a:lnTo>
                    <a:lnTo>
                      <a:pt x="13290" y="13809"/>
                    </a:lnTo>
                    <a:lnTo>
                      <a:pt x="13123" y="14087"/>
                    </a:lnTo>
                    <a:lnTo>
                      <a:pt x="12938" y="14346"/>
                    </a:lnTo>
                    <a:lnTo>
                      <a:pt x="12734" y="14587"/>
                    </a:lnTo>
                    <a:lnTo>
                      <a:pt x="12530" y="14810"/>
                    </a:lnTo>
                    <a:lnTo>
                      <a:pt x="12326" y="15032"/>
                    </a:lnTo>
                    <a:lnTo>
                      <a:pt x="12122" y="15236"/>
                    </a:lnTo>
                    <a:lnTo>
                      <a:pt x="11900" y="15440"/>
                    </a:lnTo>
                    <a:lnTo>
                      <a:pt x="11474" y="15792"/>
                    </a:lnTo>
                    <a:lnTo>
                      <a:pt x="11029" y="16107"/>
                    </a:lnTo>
                    <a:lnTo>
                      <a:pt x="10602" y="16367"/>
                    </a:lnTo>
                    <a:lnTo>
                      <a:pt x="10158" y="16589"/>
                    </a:lnTo>
                    <a:lnTo>
                      <a:pt x="9750" y="16774"/>
                    </a:lnTo>
                    <a:lnTo>
                      <a:pt x="9361" y="16941"/>
                    </a:lnTo>
                    <a:lnTo>
                      <a:pt x="8990" y="17052"/>
                    </a:lnTo>
                    <a:lnTo>
                      <a:pt x="8656" y="17145"/>
                    </a:lnTo>
                    <a:lnTo>
                      <a:pt x="8378" y="17201"/>
                    </a:lnTo>
                    <a:lnTo>
                      <a:pt x="8137" y="17219"/>
                    </a:lnTo>
                    <a:lnTo>
                      <a:pt x="7934" y="17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46"/>
              <p:cNvSpPr/>
              <p:nvPr/>
            </p:nvSpPr>
            <p:spPr>
              <a:xfrm>
                <a:off x="5422250" y="3330125"/>
                <a:ext cx="355875" cy="435575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17423" extrusionOk="0">
                    <a:moveTo>
                      <a:pt x="7525" y="185"/>
                    </a:moveTo>
                    <a:lnTo>
                      <a:pt x="7933" y="204"/>
                    </a:lnTo>
                    <a:lnTo>
                      <a:pt x="8322" y="223"/>
                    </a:lnTo>
                    <a:lnTo>
                      <a:pt x="8711" y="278"/>
                    </a:lnTo>
                    <a:lnTo>
                      <a:pt x="9082" y="334"/>
                    </a:lnTo>
                    <a:lnTo>
                      <a:pt x="9434" y="426"/>
                    </a:lnTo>
                    <a:lnTo>
                      <a:pt x="9786" y="519"/>
                    </a:lnTo>
                    <a:lnTo>
                      <a:pt x="10120" y="630"/>
                    </a:lnTo>
                    <a:lnTo>
                      <a:pt x="10454" y="760"/>
                    </a:lnTo>
                    <a:lnTo>
                      <a:pt x="10769" y="908"/>
                    </a:lnTo>
                    <a:lnTo>
                      <a:pt x="11065" y="1075"/>
                    </a:lnTo>
                    <a:lnTo>
                      <a:pt x="11343" y="1260"/>
                    </a:lnTo>
                    <a:lnTo>
                      <a:pt x="11621" y="1446"/>
                    </a:lnTo>
                    <a:lnTo>
                      <a:pt x="11881" y="1668"/>
                    </a:lnTo>
                    <a:lnTo>
                      <a:pt x="12122" y="1909"/>
                    </a:lnTo>
                    <a:lnTo>
                      <a:pt x="12418" y="2224"/>
                    </a:lnTo>
                    <a:lnTo>
                      <a:pt x="12696" y="2558"/>
                    </a:lnTo>
                    <a:lnTo>
                      <a:pt x="12919" y="2910"/>
                    </a:lnTo>
                    <a:lnTo>
                      <a:pt x="13141" y="3262"/>
                    </a:lnTo>
                    <a:lnTo>
                      <a:pt x="13308" y="3614"/>
                    </a:lnTo>
                    <a:lnTo>
                      <a:pt x="13475" y="3966"/>
                    </a:lnTo>
                    <a:lnTo>
                      <a:pt x="13604" y="4337"/>
                    </a:lnTo>
                    <a:lnTo>
                      <a:pt x="13697" y="4671"/>
                    </a:lnTo>
                    <a:lnTo>
                      <a:pt x="13790" y="5004"/>
                    </a:lnTo>
                    <a:lnTo>
                      <a:pt x="13864" y="5338"/>
                    </a:lnTo>
                    <a:lnTo>
                      <a:pt x="13919" y="5635"/>
                    </a:lnTo>
                    <a:lnTo>
                      <a:pt x="13957" y="5931"/>
                    </a:lnTo>
                    <a:lnTo>
                      <a:pt x="13994" y="6413"/>
                    </a:lnTo>
                    <a:lnTo>
                      <a:pt x="13975" y="6784"/>
                    </a:lnTo>
                    <a:lnTo>
                      <a:pt x="13975" y="7062"/>
                    </a:lnTo>
                    <a:lnTo>
                      <a:pt x="13957" y="7358"/>
                    </a:lnTo>
                    <a:lnTo>
                      <a:pt x="13882" y="8007"/>
                    </a:lnTo>
                    <a:lnTo>
                      <a:pt x="13790" y="8822"/>
                    </a:lnTo>
                    <a:lnTo>
                      <a:pt x="13790" y="9156"/>
                    </a:lnTo>
                    <a:lnTo>
                      <a:pt x="13790" y="9453"/>
                    </a:lnTo>
                    <a:lnTo>
                      <a:pt x="13864" y="9860"/>
                    </a:lnTo>
                    <a:lnTo>
                      <a:pt x="13975" y="10509"/>
                    </a:lnTo>
                    <a:lnTo>
                      <a:pt x="14012" y="10880"/>
                    </a:lnTo>
                    <a:lnTo>
                      <a:pt x="14031" y="11288"/>
                    </a:lnTo>
                    <a:lnTo>
                      <a:pt x="14031" y="11714"/>
                    </a:lnTo>
                    <a:lnTo>
                      <a:pt x="13994" y="12140"/>
                    </a:lnTo>
                    <a:lnTo>
                      <a:pt x="13975" y="12344"/>
                    </a:lnTo>
                    <a:lnTo>
                      <a:pt x="13919" y="12566"/>
                    </a:lnTo>
                    <a:lnTo>
                      <a:pt x="13864" y="12770"/>
                    </a:lnTo>
                    <a:lnTo>
                      <a:pt x="13790" y="12974"/>
                    </a:lnTo>
                    <a:lnTo>
                      <a:pt x="13641" y="13289"/>
                    </a:lnTo>
                    <a:lnTo>
                      <a:pt x="13475" y="13586"/>
                    </a:lnTo>
                    <a:lnTo>
                      <a:pt x="13308" y="13864"/>
                    </a:lnTo>
                    <a:lnTo>
                      <a:pt x="13122" y="14123"/>
                    </a:lnTo>
                    <a:lnTo>
                      <a:pt x="12937" y="14383"/>
                    </a:lnTo>
                    <a:lnTo>
                      <a:pt x="12752" y="14624"/>
                    </a:lnTo>
                    <a:lnTo>
                      <a:pt x="12548" y="14846"/>
                    </a:lnTo>
                    <a:lnTo>
                      <a:pt x="12344" y="15050"/>
                    </a:lnTo>
                    <a:lnTo>
                      <a:pt x="12140" y="15254"/>
                    </a:lnTo>
                    <a:lnTo>
                      <a:pt x="11918" y="15458"/>
                    </a:lnTo>
                    <a:lnTo>
                      <a:pt x="11491" y="15810"/>
                    </a:lnTo>
                    <a:lnTo>
                      <a:pt x="11047" y="16107"/>
                    </a:lnTo>
                    <a:lnTo>
                      <a:pt x="10620" y="16366"/>
                    </a:lnTo>
                    <a:lnTo>
                      <a:pt x="10194" y="16588"/>
                    </a:lnTo>
                    <a:lnTo>
                      <a:pt x="9786" y="16774"/>
                    </a:lnTo>
                    <a:lnTo>
                      <a:pt x="9397" y="16922"/>
                    </a:lnTo>
                    <a:lnTo>
                      <a:pt x="9045" y="17052"/>
                    </a:lnTo>
                    <a:lnTo>
                      <a:pt x="8730" y="17126"/>
                    </a:lnTo>
                    <a:lnTo>
                      <a:pt x="8452" y="17181"/>
                    </a:lnTo>
                    <a:lnTo>
                      <a:pt x="8211" y="17219"/>
                    </a:lnTo>
                    <a:lnTo>
                      <a:pt x="8044" y="17219"/>
                    </a:lnTo>
                    <a:lnTo>
                      <a:pt x="7859" y="17200"/>
                    </a:lnTo>
                    <a:lnTo>
                      <a:pt x="7655" y="17163"/>
                    </a:lnTo>
                    <a:lnTo>
                      <a:pt x="7117" y="17015"/>
                    </a:lnTo>
                    <a:lnTo>
                      <a:pt x="6487" y="16811"/>
                    </a:lnTo>
                    <a:lnTo>
                      <a:pt x="6135" y="16663"/>
                    </a:lnTo>
                    <a:lnTo>
                      <a:pt x="5764" y="16514"/>
                    </a:lnTo>
                    <a:lnTo>
                      <a:pt x="5394" y="16347"/>
                    </a:lnTo>
                    <a:lnTo>
                      <a:pt x="5023" y="16162"/>
                    </a:lnTo>
                    <a:lnTo>
                      <a:pt x="4652" y="15940"/>
                    </a:lnTo>
                    <a:lnTo>
                      <a:pt x="4282" y="15717"/>
                    </a:lnTo>
                    <a:lnTo>
                      <a:pt x="3911" y="15495"/>
                    </a:lnTo>
                    <a:lnTo>
                      <a:pt x="3577" y="15235"/>
                    </a:lnTo>
                    <a:lnTo>
                      <a:pt x="3244" y="14976"/>
                    </a:lnTo>
                    <a:lnTo>
                      <a:pt x="2947" y="14698"/>
                    </a:lnTo>
                    <a:lnTo>
                      <a:pt x="2799" y="14531"/>
                    </a:lnTo>
                    <a:lnTo>
                      <a:pt x="2669" y="14364"/>
                    </a:lnTo>
                    <a:lnTo>
                      <a:pt x="2391" y="13994"/>
                    </a:lnTo>
                    <a:lnTo>
                      <a:pt x="2132" y="13586"/>
                    </a:lnTo>
                    <a:lnTo>
                      <a:pt x="1891" y="13141"/>
                    </a:lnTo>
                    <a:lnTo>
                      <a:pt x="1650" y="12659"/>
                    </a:lnTo>
                    <a:lnTo>
                      <a:pt x="1446" y="12159"/>
                    </a:lnTo>
                    <a:lnTo>
                      <a:pt x="1242" y="11658"/>
                    </a:lnTo>
                    <a:lnTo>
                      <a:pt x="1057" y="11158"/>
                    </a:lnTo>
                    <a:lnTo>
                      <a:pt x="890" y="10639"/>
                    </a:lnTo>
                    <a:lnTo>
                      <a:pt x="723" y="10157"/>
                    </a:lnTo>
                    <a:lnTo>
                      <a:pt x="482" y="9249"/>
                    </a:lnTo>
                    <a:lnTo>
                      <a:pt x="315" y="8507"/>
                    </a:lnTo>
                    <a:lnTo>
                      <a:pt x="260" y="8211"/>
                    </a:lnTo>
                    <a:lnTo>
                      <a:pt x="223" y="7988"/>
                    </a:lnTo>
                    <a:lnTo>
                      <a:pt x="204" y="7803"/>
                    </a:lnTo>
                    <a:lnTo>
                      <a:pt x="204" y="7377"/>
                    </a:lnTo>
                    <a:lnTo>
                      <a:pt x="204" y="7099"/>
                    </a:lnTo>
                    <a:lnTo>
                      <a:pt x="223" y="6765"/>
                    </a:lnTo>
                    <a:lnTo>
                      <a:pt x="241" y="6413"/>
                    </a:lnTo>
                    <a:lnTo>
                      <a:pt x="297" y="6005"/>
                    </a:lnTo>
                    <a:lnTo>
                      <a:pt x="352" y="5597"/>
                    </a:lnTo>
                    <a:lnTo>
                      <a:pt x="445" y="5153"/>
                    </a:lnTo>
                    <a:lnTo>
                      <a:pt x="575" y="4689"/>
                    </a:lnTo>
                    <a:lnTo>
                      <a:pt x="742" y="4244"/>
                    </a:lnTo>
                    <a:lnTo>
                      <a:pt x="927" y="3781"/>
                    </a:lnTo>
                    <a:lnTo>
                      <a:pt x="1168" y="3318"/>
                    </a:lnTo>
                    <a:lnTo>
                      <a:pt x="1298" y="3095"/>
                    </a:lnTo>
                    <a:lnTo>
                      <a:pt x="1446" y="2873"/>
                    </a:lnTo>
                    <a:lnTo>
                      <a:pt x="1594" y="2651"/>
                    </a:lnTo>
                    <a:lnTo>
                      <a:pt x="1779" y="2447"/>
                    </a:lnTo>
                    <a:lnTo>
                      <a:pt x="1983" y="2206"/>
                    </a:lnTo>
                    <a:lnTo>
                      <a:pt x="2206" y="1965"/>
                    </a:lnTo>
                    <a:lnTo>
                      <a:pt x="2447" y="1761"/>
                    </a:lnTo>
                    <a:lnTo>
                      <a:pt x="2706" y="1557"/>
                    </a:lnTo>
                    <a:lnTo>
                      <a:pt x="2966" y="1372"/>
                    </a:lnTo>
                    <a:lnTo>
                      <a:pt x="3244" y="1205"/>
                    </a:lnTo>
                    <a:lnTo>
                      <a:pt x="3522" y="1038"/>
                    </a:lnTo>
                    <a:lnTo>
                      <a:pt x="3837" y="890"/>
                    </a:lnTo>
                    <a:lnTo>
                      <a:pt x="4133" y="760"/>
                    </a:lnTo>
                    <a:lnTo>
                      <a:pt x="4467" y="649"/>
                    </a:lnTo>
                    <a:lnTo>
                      <a:pt x="4801" y="538"/>
                    </a:lnTo>
                    <a:lnTo>
                      <a:pt x="5153" y="445"/>
                    </a:lnTo>
                    <a:lnTo>
                      <a:pt x="5505" y="371"/>
                    </a:lnTo>
                    <a:lnTo>
                      <a:pt x="5876" y="297"/>
                    </a:lnTo>
                    <a:lnTo>
                      <a:pt x="6265" y="260"/>
                    </a:lnTo>
                    <a:lnTo>
                      <a:pt x="6654" y="223"/>
                    </a:lnTo>
                    <a:lnTo>
                      <a:pt x="7099" y="204"/>
                    </a:lnTo>
                    <a:lnTo>
                      <a:pt x="7525" y="185"/>
                    </a:lnTo>
                    <a:close/>
                    <a:moveTo>
                      <a:pt x="7099" y="0"/>
                    </a:moveTo>
                    <a:lnTo>
                      <a:pt x="6654" y="19"/>
                    </a:lnTo>
                    <a:lnTo>
                      <a:pt x="6246" y="56"/>
                    </a:lnTo>
                    <a:lnTo>
                      <a:pt x="5857" y="111"/>
                    </a:lnTo>
                    <a:lnTo>
                      <a:pt x="5468" y="167"/>
                    </a:lnTo>
                    <a:lnTo>
                      <a:pt x="5097" y="260"/>
                    </a:lnTo>
                    <a:lnTo>
                      <a:pt x="4745" y="352"/>
                    </a:lnTo>
                    <a:lnTo>
                      <a:pt x="4393" y="463"/>
                    </a:lnTo>
                    <a:lnTo>
                      <a:pt x="4059" y="575"/>
                    </a:lnTo>
                    <a:lnTo>
                      <a:pt x="3744" y="723"/>
                    </a:lnTo>
                    <a:lnTo>
                      <a:pt x="3429" y="871"/>
                    </a:lnTo>
                    <a:lnTo>
                      <a:pt x="3132" y="1038"/>
                    </a:lnTo>
                    <a:lnTo>
                      <a:pt x="2854" y="1205"/>
                    </a:lnTo>
                    <a:lnTo>
                      <a:pt x="2576" y="1409"/>
                    </a:lnTo>
                    <a:lnTo>
                      <a:pt x="2317" y="1613"/>
                    </a:lnTo>
                    <a:lnTo>
                      <a:pt x="2076" y="1835"/>
                    </a:lnTo>
                    <a:lnTo>
                      <a:pt x="1835" y="2076"/>
                    </a:lnTo>
                    <a:lnTo>
                      <a:pt x="1613" y="2317"/>
                    </a:lnTo>
                    <a:lnTo>
                      <a:pt x="1446" y="2539"/>
                    </a:lnTo>
                    <a:lnTo>
                      <a:pt x="1298" y="2743"/>
                    </a:lnTo>
                    <a:lnTo>
                      <a:pt x="1149" y="2966"/>
                    </a:lnTo>
                    <a:lnTo>
                      <a:pt x="1001" y="3207"/>
                    </a:lnTo>
                    <a:lnTo>
                      <a:pt x="760" y="3651"/>
                    </a:lnTo>
                    <a:lnTo>
                      <a:pt x="556" y="4115"/>
                    </a:lnTo>
                    <a:lnTo>
                      <a:pt x="408" y="4578"/>
                    </a:lnTo>
                    <a:lnTo>
                      <a:pt x="278" y="5023"/>
                    </a:lnTo>
                    <a:lnTo>
                      <a:pt x="167" y="5468"/>
                    </a:lnTo>
                    <a:lnTo>
                      <a:pt x="93" y="5894"/>
                    </a:lnTo>
                    <a:lnTo>
                      <a:pt x="56" y="6283"/>
                    </a:lnTo>
                    <a:lnTo>
                      <a:pt x="19" y="6654"/>
                    </a:lnTo>
                    <a:lnTo>
                      <a:pt x="0" y="6988"/>
                    </a:lnTo>
                    <a:lnTo>
                      <a:pt x="0" y="7303"/>
                    </a:lnTo>
                    <a:lnTo>
                      <a:pt x="0" y="7766"/>
                    </a:lnTo>
                    <a:lnTo>
                      <a:pt x="37" y="8007"/>
                    </a:lnTo>
                    <a:lnTo>
                      <a:pt x="56" y="8248"/>
                    </a:lnTo>
                    <a:lnTo>
                      <a:pt x="111" y="8544"/>
                    </a:lnTo>
                    <a:lnTo>
                      <a:pt x="297" y="9304"/>
                    </a:lnTo>
                    <a:lnTo>
                      <a:pt x="538" y="10213"/>
                    </a:lnTo>
                    <a:lnTo>
                      <a:pt x="704" y="10713"/>
                    </a:lnTo>
                    <a:lnTo>
                      <a:pt x="871" y="11232"/>
                    </a:lnTo>
                    <a:lnTo>
                      <a:pt x="1057" y="11732"/>
                    </a:lnTo>
                    <a:lnTo>
                      <a:pt x="1261" y="12251"/>
                    </a:lnTo>
                    <a:lnTo>
                      <a:pt x="1483" y="12752"/>
                    </a:lnTo>
                    <a:lnTo>
                      <a:pt x="1724" y="13252"/>
                    </a:lnTo>
                    <a:lnTo>
                      <a:pt x="1983" y="13697"/>
                    </a:lnTo>
                    <a:lnTo>
                      <a:pt x="2243" y="14123"/>
                    </a:lnTo>
                    <a:lnTo>
                      <a:pt x="2521" y="14513"/>
                    </a:lnTo>
                    <a:lnTo>
                      <a:pt x="2669" y="14679"/>
                    </a:lnTo>
                    <a:lnTo>
                      <a:pt x="2799" y="14828"/>
                    </a:lnTo>
                    <a:lnTo>
                      <a:pt x="3114" y="15124"/>
                    </a:lnTo>
                    <a:lnTo>
                      <a:pt x="3448" y="15402"/>
                    </a:lnTo>
                    <a:lnTo>
                      <a:pt x="3818" y="15662"/>
                    </a:lnTo>
                    <a:lnTo>
                      <a:pt x="4170" y="15903"/>
                    </a:lnTo>
                    <a:lnTo>
                      <a:pt x="4560" y="16125"/>
                    </a:lnTo>
                    <a:lnTo>
                      <a:pt x="4930" y="16329"/>
                    </a:lnTo>
                    <a:lnTo>
                      <a:pt x="5320" y="16533"/>
                    </a:lnTo>
                    <a:lnTo>
                      <a:pt x="5709" y="16700"/>
                    </a:lnTo>
                    <a:lnTo>
                      <a:pt x="6061" y="16866"/>
                    </a:lnTo>
                    <a:lnTo>
                      <a:pt x="6432" y="16996"/>
                    </a:lnTo>
                    <a:lnTo>
                      <a:pt x="6765" y="17107"/>
                    </a:lnTo>
                    <a:lnTo>
                      <a:pt x="7080" y="17219"/>
                    </a:lnTo>
                    <a:lnTo>
                      <a:pt x="7377" y="17293"/>
                    </a:lnTo>
                    <a:lnTo>
                      <a:pt x="7618" y="17348"/>
                    </a:lnTo>
                    <a:lnTo>
                      <a:pt x="7840" y="17404"/>
                    </a:lnTo>
                    <a:lnTo>
                      <a:pt x="8026" y="17422"/>
                    </a:lnTo>
                    <a:lnTo>
                      <a:pt x="8100" y="17422"/>
                    </a:lnTo>
                    <a:lnTo>
                      <a:pt x="8304" y="17404"/>
                    </a:lnTo>
                    <a:lnTo>
                      <a:pt x="8563" y="17367"/>
                    </a:lnTo>
                    <a:lnTo>
                      <a:pt x="8860" y="17311"/>
                    </a:lnTo>
                    <a:lnTo>
                      <a:pt x="9193" y="17219"/>
                    </a:lnTo>
                    <a:lnTo>
                      <a:pt x="9564" y="17089"/>
                    </a:lnTo>
                    <a:lnTo>
                      <a:pt x="9953" y="16941"/>
                    </a:lnTo>
                    <a:lnTo>
                      <a:pt x="10361" y="16737"/>
                    </a:lnTo>
                    <a:lnTo>
                      <a:pt x="10787" y="16514"/>
                    </a:lnTo>
                    <a:lnTo>
                      <a:pt x="11232" y="16236"/>
                    </a:lnTo>
                    <a:lnTo>
                      <a:pt x="11658" y="15940"/>
                    </a:lnTo>
                    <a:lnTo>
                      <a:pt x="12103" y="15569"/>
                    </a:lnTo>
                    <a:lnTo>
                      <a:pt x="12307" y="15384"/>
                    </a:lnTo>
                    <a:lnTo>
                      <a:pt x="12511" y="15180"/>
                    </a:lnTo>
                    <a:lnTo>
                      <a:pt x="12715" y="14957"/>
                    </a:lnTo>
                    <a:lnTo>
                      <a:pt x="12919" y="14716"/>
                    </a:lnTo>
                    <a:lnTo>
                      <a:pt x="13122" y="14475"/>
                    </a:lnTo>
                    <a:lnTo>
                      <a:pt x="13308" y="14216"/>
                    </a:lnTo>
                    <a:lnTo>
                      <a:pt x="13475" y="13957"/>
                    </a:lnTo>
                    <a:lnTo>
                      <a:pt x="13660" y="13660"/>
                    </a:lnTo>
                    <a:lnTo>
                      <a:pt x="13808" y="13363"/>
                    </a:lnTo>
                    <a:lnTo>
                      <a:pt x="13975" y="13048"/>
                    </a:lnTo>
                    <a:lnTo>
                      <a:pt x="14049" y="12844"/>
                    </a:lnTo>
                    <a:lnTo>
                      <a:pt x="14105" y="12622"/>
                    </a:lnTo>
                    <a:lnTo>
                      <a:pt x="14160" y="12400"/>
                    </a:lnTo>
                    <a:lnTo>
                      <a:pt x="14197" y="12177"/>
                    </a:lnTo>
                    <a:lnTo>
                      <a:pt x="14235" y="11732"/>
                    </a:lnTo>
                    <a:lnTo>
                      <a:pt x="14235" y="11306"/>
                    </a:lnTo>
                    <a:lnTo>
                      <a:pt x="14216" y="10880"/>
                    </a:lnTo>
                    <a:lnTo>
                      <a:pt x="14160" y="10491"/>
                    </a:lnTo>
                    <a:lnTo>
                      <a:pt x="14049" y="9823"/>
                    </a:lnTo>
                    <a:lnTo>
                      <a:pt x="13994" y="9416"/>
                    </a:lnTo>
                    <a:lnTo>
                      <a:pt x="13975" y="9156"/>
                    </a:lnTo>
                    <a:lnTo>
                      <a:pt x="13994" y="8804"/>
                    </a:lnTo>
                    <a:lnTo>
                      <a:pt x="14068" y="8026"/>
                    </a:lnTo>
                    <a:lnTo>
                      <a:pt x="14142" y="7377"/>
                    </a:lnTo>
                    <a:lnTo>
                      <a:pt x="14160" y="7062"/>
                    </a:lnTo>
                    <a:lnTo>
                      <a:pt x="14179" y="6784"/>
                    </a:lnTo>
                    <a:lnTo>
                      <a:pt x="14179" y="6413"/>
                    </a:lnTo>
                    <a:lnTo>
                      <a:pt x="14142" y="5913"/>
                    </a:lnTo>
                    <a:lnTo>
                      <a:pt x="14105" y="5616"/>
                    </a:lnTo>
                    <a:lnTo>
                      <a:pt x="14049" y="5301"/>
                    </a:lnTo>
                    <a:lnTo>
                      <a:pt x="13975" y="4967"/>
                    </a:lnTo>
                    <a:lnTo>
                      <a:pt x="13901" y="4615"/>
                    </a:lnTo>
                    <a:lnTo>
                      <a:pt x="13790" y="4263"/>
                    </a:lnTo>
                    <a:lnTo>
                      <a:pt x="13641" y="3892"/>
                    </a:lnTo>
                    <a:lnTo>
                      <a:pt x="13493" y="3540"/>
                    </a:lnTo>
                    <a:lnTo>
                      <a:pt x="13308" y="3169"/>
                    </a:lnTo>
                    <a:lnTo>
                      <a:pt x="13085" y="2799"/>
                    </a:lnTo>
                    <a:lnTo>
                      <a:pt x="12844" y="2447"/>
                    </a:lnTo>
                    <a:lnTo>
                      <a:pt x="12566" y="2094"/>
                    </a:lnTo>
                    <a:lnTo>
                      <a:pt x="12270" y="1761"/>
                    </a:lnTo>
                    <a:lnTo>
                      <a:pt x="12010" y="1520"/>
                    </a:lnTo>
                    <a:lnTo>
                      <a:pt x="11732" y="1298"/>
                    </a:lnTo>
                    <a:lnTo>
                      <a:pt x="11454" y="1094"/>
                    </a:lnTo>
                    <a:lnTo>
                      <a:pt x="11158" y="908"/>
                    </a:lnTo>
                    <a:lnTo>
                      <a:pt x="10861" y="741"/>
                    </a:lnTo>
                    <a:lnTo>
                      <a:pt x="10528" y="575"/>
                    </a:lnTo>
                    <a:lnTo>
                      <a:pt x="10194" y="445"/>
                    </a:lnTo>
                    <a:lnTo>
                      <a:pt x="9860" y="334"/>
                    </a:lnTo>
                    <a:lnTo>
                      <a:pt x="9508" y="223"/>
                    </a:lnTo>
                    <a:lnTo>
                      <a:pt x="9138" y="148"/>
                    </a:lnTo>
                    <a:lnTo>
                      <a:pt x="8748" y="74"/>
                    </a:lnTo>
                    <a:lnTo>
                      <a:pt x="8359" y="37"/>
                    </a:lnTo>
                    <a:lnTo>
                      <a:pt x="795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46"/>
              <p:cNvSpPr/>
              <p:nvPr/>
            </p:nvSpPr>
            <p:spPr>
              <a:xfrm>
                <a:off x="5422250" y="3330125"/>
                <a:ext cx="355875" cy="435575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17423" fill="none" extrusionOk="0">
                    <a:moveTo>
                      <a:pt x="8100" y="17422"/>
                    </a:moveTo>
                    <a:lnTo>
                      <a:pt x="8100" y="17422"/>
                    </a:lnTo>
                    <a:lnTo>
                      <a:pt x="8026" y="17422"/>
                    </a:lnTo>
                    <a:lnTo>
                      <a:pt x="8026" y="17422"/>
                    </a:lnTo>
                    <a:lnTo>
                      <a:pt x="7840" y="17404"/>
                    </a:lnTo>
                    <a:lnTo>
                      <a:pt x="7618" y="17348"/>
                    </a:lnTo>
                    <a:lnTo>
                      <a:pt x="7377" y="17293"/>
                    </a:lnTo>
                    <a:lnTo>
                      <a:pt x="7080" y="17219"/>
                    </a:lnTo>
                    <a:lnTo>
                      <a:pt x="6765" y="17107"/>
                    </a:lnTo>
                    <a:lnTo>
                      <a:pt x="6432" y="16996"/>
                    </a:lnTo>
                    <a:lnTo>
                      <a:pt x="6061" y="16866"/>
                    </a:lnTo>
                    <a:lnTo>
                      <a:pt x="5709" y="16700"/>
                    </a:lnTo>
                    <a:lnTo>
                      <a:pt x="5320" y="16533"/>
                    </a:lnTo>
                    <a:lnTo>
                      <a:pt x="4930" y="16329"/>
                    </a:lnTo>
                    <a:lnTo>
                      <a:pt x="4560" y="16125"/>
                    </a:lnTo>
                    <a:lnTo>
                      <a:pt x="4170" y="15903"/>
                    </a:lnTo>
                    <a:lnTo>
                      <a:pt x="3818" y="15662"/>
                    </a:lnTo>
                    <a:lnTo>
                      <a:pt x="3448" y="15402"/>
                    </a:lnTo>
                    <a:lnTo>
                      <a:pt x="3114" y="15124"/>
                    </a:lnTo>
                    <a:lnTo>
                      <a:pt x="2799" y="14828"/>
                    </a:lnTo>
                    <a:lnTo>
                      <a:pt x="2799" y="14828"/>
                    </a:lnTo>
                    <a:lnTo>
                      <a:pt x="2669" y="14679"/>
                    </a:lnTo>
                    <a:lnTo>
                      <a:pt x="2521" y="14513"/>
                    </a:lnTo>
                    <a:lnTo>
                      <a:pt x="2243" y="14123"/>
                    </a:lnTo>
                    <a:lnTo>
                      <a:pt x="1983" y="13697"/>
                    </a:lnTo>
                    <a:lnTo>
                      <a:pt x="1724" y="13252"/>
                    </a:lnTo>
                    <a:lnTo>
                      <a:pt x="1483" y="12752"/>
                    </a:lnTo>
                    <a:lnTo>
                      <a:pt x="1261" y="12251"/>
                    </a:lnTo>
                    <a:lnTo>
                      <a:pt x="1057" y="11732"/>
                    </a:lnTo>
                    <a:lnTo>
                      <a:pt x="871" y="11232"/>
                    </a:lnTo>
                    <a:lnTo>
                      <a:pt x="704" y="10713"/>
                    </a:lnTo>
                    <a:lnTo>
                      <a:pt x="538" y="10213"/>
                    </a:lnTo>
                    <a:lnTo>
                      <a:pt x="297" y="9304"/>
                    </a:lnTo>
                    <a:lnTo>
                      <a:pt x="111" y="8544"/>
                    </a:lnTo>
                    <a:lnTo>
                      <a:pt x="56" y="8248"/>
                    </a:lnTo>
                    <a:lnTo>
                      <a:pt x="37" y="8007"/>
                    </a:lnTo>
                    <a:lnTo>
                      <a:pt x="37" y="8007"/>
                    </a:lnTo>
                    <a:lnTo>
                      <a:pt x="0" y="7766"/>
                    </a:lnTo>
                    <a:lnTo>
                      <a:pt x="0" y="7303"/>
                    </a:lnTo>
                    <a:lnTo>
                      <a:pt x="0" y="6988"/>
                    </a:lnTo>
                    <a:lnTo>
                      <a:pt x="19" y="6654"/>
                    </a:lnTo>
                    <a:lnTo>
                      <a:pt x="56" y="6283"/>
                    </a:lnTo>
                    <a:lnTo>
                      <a:pt x="93" y="5894"/>
                    </a:lnTo>
                    <a:lnTo>
                      <a:pt x="167" y="5468"/>
                    </a:lnTo>
                    <a:lnTo>
                      <a:pt x="278" y="5023"/>
                    </a:lnTo>
                    <a:lnTo>
                      <a:pt x="408" y="4578"/>
                    </a:lnTo>
                    <a:lnTo>
                      <a:pt x="556" y="4115"/>
                    </a:lnTo>
                    <a:lnTo>
                      <a:pt x="760" y="3651"/>
                    </a:lnTo>
                    <a:lnTo>
                      <a:pt x="1001" y="3207"/>
                    </a:lnTo>
                    <a:lnTo>
                      <a:pt x="1149" y="2966"/>
                    </a:lnTo>
                    <a:lnTo>
                      <a:pt x="1298" y="2743"/>
                    </a:lnTo>
                    <a:lnTo>
                      <a:pt x="1446" y="2539"/>
                    </a:lnTo>
                    <a:lnTo>
                      <a:pt x="1613" y="2317"/>
                    </a:lnTo>
                    <a:lnTo>
                      <a:pt x="1613" y="2317"/>
                    </a:lnTo>
                    <a:lnTo>
                      <a:pt x="1835" y="2076"/>
                    </a:lnTo>
                    <a:lnTo>
                      <a:pt x="2076" y="1835"/>
                    </a:lnTo>
                    <a:lnTo>
                      <a:pt x="2317" y="1613"/>
                    </a:lnTo>
                    <a:lnTo>
                      <a:pt x="2576" y="1409"/>
                    </a:lnTo>
                    <a:lnTo>
                      <a:pt x="2854" y="1205"/>
                    </a:lnTo>
                    <a:lnTo>
                      <a:pt x="3132" y="1038"/>
                    </a:lnTo>
                    <a:lnTo>
                      <a:pt x="3429" y="871"/>
                    </a:lnTo>
                    <a:lnTo>
                      <a:pt x="3744" y="723"/>
                    </a:lnTo>
                    <a:lnTo>
                      <a:pt x="4059" y="575"/>
                    </a:lnTo>
                    <a:lnTo>
                      <a:pt x="4393" y="463"/>
                    </a:lnTo>
                    <a:lnTo>
                      <a:pt x="4745" y="352"/>
                    </a:lnTo>
                    <a:lnTo>
                      <a:pt x="5097" y="260"/>
                    </a:lnTo>
                    <a:lnTo>
                      <a:pt x="5468" y="167"/>
                    </a:lnTo>
                    <a:lnTo>
                      <a:pt x="5857" y="111"/>
                    </a:lnTo>
                    <a:lnTo>
                      <a:pt x="6246" y="56"/>
                    </a:lnTo>
                    <a:lnTo>
                      <a:pt x="6654" y="19"/>
                    </a:lnTo>
                    <a:lnTo>
                      <a:pt x="6654" y="19"/>
                    </a:lnTo>
                    <a:lnTo>
                      <a:pt x="7099" y="0"/>
                    </a:lnTo>
                    <a:lnTo>
                      <a:pt x="7525" y="0"/>
                    </a:lnTo>
                    <a:lnTo>
                      <a:pt x="7951" y="0"/>
                    </a:lnTo>
                    <a:lnTo>
                      <a:pt x="8359" y="37"/>
                    </a:lnTo>
                    <a:lnTo>
                      <a:pt x="8748" y="74"/>
                    </a:lnTo>
                    <a:lnTo>
                      <a:pt x="9138" y="148"/>
                    </a:lnTo>
                    <a:lnTo>
                      <a:pt x="9508" y="223"/>
                    </a:lnTo>
                    <a:lnTo>
                      <a:pt x="9860" y="334"/>
                    </a:lnTo>
                    <a:lnTo>
                      <a:pt x="10194" y="445"/>
                    </a:lnTo>
                    <a:lnTo>
                      <a:pt x="10528" y="575"/>
                    </a:lnTo>
                    <a:lnTo>
                      <a:pt x="10861" y="741"/>
                    </a:lnTo>
                    <a:lnTo>
                      <a:pt x="11158" y="908"/>
                    </a:lnTo>
                    <a:lnTo>
                      <a:pt x="11454" y="1094"/>
                    </a:lnTo>
                    <a:lnTo>
                      <a:pt x="11732" y="1298"/>
                    </a:lnTo>
                    <a:lnTo>
                      <a:pt x="12010" y="1520"/>
                    </a:lnTo>
                    <a:lnTo>
                      <a:pt x="12270" y="1761"/>
                    </a:lnTo>
                    <a:lnTo>
                      <a:pt x="12270" y="1761"/>
                    </a:lnTo>
                    <a:lnTo>
                      <a:pt x="12566" y="2094"/>
                    </a:lnTo>
                    <a:lnTo>
                      <a:pt x="12844" y="2447"/>
                    </a:lnTo>
                    <a:lnTo>
                      <a:pt x="13085" y="2799"/>
                    </a:lnTo>
                    <a:lnTo>
                      <a:pt x="13308" y="3169"/>
                    </a:lnTo>
                    <a:lnTo>
                      <a:pt x="13493" y="3540"/>
                    </a:lnTo>
                    <a:lnTo>
                      <a:pt x="13641" y="3892"/>
                    </a:lnTo>
                    <a:lnTo>
                      <a:pt x="13790" y="4263"/>
                    </a:lnTo>
                    <a:lnTo>
                      <a:pt x="13901" y="4615"/>
                    </a:lnTo>
                    <a:lnTo>
                      <a:pt x="13975" y="4967"/>
                    </a:lnTo>
                    <a:lnTo>
                      <a:pt x="14049" y="5301"/>
                    </a:lnTo>
                    <a:lnTo>
                      <a:pt x="14105" y="5616"/>
                    </a:lnTo>
                    <a:lnTo>
                      <a:pt x="14142" y="5913"/>
                    </a:lnTo>
                    <a:lnTo>
                      <a:pt x="14179" y="6413"/>
                    </a:lnTo>
                    <a:lnTo>
                      <a:pt x="14179" y="6784"/>
                    </a:lnTo>
                    <a:lnTo>
                      <a:pt x="14179" y="6784"/>
                    </a:lnTo>
                    <a:lnTo>
                      <a:pt x="14160" y="7062"/>
                    </a:lnTo>
                    <a:lnTo>
                      <a:pt x="14142" y="7377"/>
                    </a:lnTo>
                    <a:lnTo>
                      <a:pt x="14068" y="8026"/>
                    </a:lnTo>
                    <a:lnTo>
                      <a:pt x="14068" y="8026"/>
                    </a:lnTo>
                    <a:lnTo>
                      <a:pt x="13994" y="8804"/>
                    </a:lnTo>
                    <a:lnTo>
                      <a:pt x="13975" y="9156"/>
                    </a:lnTo>
                    <a:lnTo>
                      <a:pt x="13994" y="9416"/>
                    </a:lnTo>
                    <a:lnTo>
                      <a:pt x="13994" y="9416"/>
                    </a:lnTo>
                    <a:lnTo>
                      <a:pt x="14049" y="9823"/>
                    </a:lnTo>
                    <a:lnTo>
                      <a:pt x="14049" y="9823"/>
                    </a:lnTo>
                    <a:lnTo>
                      <a:pt x="14160" y="10491"/>
                    </a:lnTo>
                    <a:lnTo>
                      <a:pt x="14216" y="10880"/>
                    </a:lnTo>
                    <a:lnTo>
                      <a:pt x="14235" y="11306"/>
                    </a:lnTo>
                    <a:lnTo>
                      <a:pt x="14235" y="11732"/>
                    </a:lnTo>
                    <a:lnTo>
                      <a:pt x="14197" y="12177"/>
                    </a:lnTo>
                    <a:lnTo>
                      <a:pt x="14160" y="12400"/>
                    </a:lnTo>
                    <a:lnTo>
                      <a:pt x="14105" y="12622"/>
                    </a:lnTo>
                    <a:lnTo>
                      <a:pt x="14049" y="12844"/>
                    </a:lnTo>
                    <a:lnTo>
                      <a:pt x="13975" y="13048"/>
                    </a:lnTo>
                    <a:lnTo>
                      <a:pt x="13975" y="13048"/>
                    </a:lnTo>
                    <a:lnTo>
                      <a:pt x="13808" y="13363"/>
                    </a:lnTo>
                    <a:lnTo>
                      <a:pt x="13660" y="13660"/>
                    </a:lnTo>
                    <a:lnTo>
                      <a:pt x="13475" y="13957"/>
                    </a:lnTo>
                    <a:lnTo>
                      <a:pt x="13308" y="14216"/>
                    </a:lnTo>
                    <a:lnTo>
                      <a:pt x="13122" y="14475"/>
                    </a:lnTo>
                    <a:lnTo>
                      <a:pt x="12919" y="14716"/>
                    </a:lnTo>
                    <a:lnTo>
                      <a:pt x="12715" y="14957"/>
                    </a:lnTo>
                    <a:lnTo>
                      <a:pt x="12511" y="15180"/>
                    </a:lnTo>
                    <a:lnTo>
                      <a:pt x="12307" y="15384"/>
                    </a:lnTo>
                    <a:lnTo>
                      <a:pt x="12103" y="15569"/>
                    </a:lnTo>
                    <a:lnTo>
                      <a:pt x="11658" y="15940"/>
                    </a:lnTo>
                    <a:lnTo>
                      <a:pt x="11232" y="16236"/>
                    </a:lnTo>
                    <a:lnTo>
                      <a:pt x="10787" y="16514"/>
                    </a:lnTo>
                    <a:lnTo>
                      <a:pt x="10361" y="16737"/>
                    </a:lnTo>
                    <a:lnTo>
                      <a:pt x="9953" y="16941"/>
                    </a:lnTo>
                    <a:lnTo>
                      <a:pt x="9564" y="17089"/>
                    </a:lnTo>
                    <a:lnTo>
                      <a:pt x="9193" y="17219"/>
                    </a:lnTo>
                    <a:lnTo>
                      <a:pt x="8860" y="17311"/>
                    </a:lnTo>
                    <a:lnTo>
                      <a:pt x="8563" y="17367"/>
                    </a:lnTo>
                    <a:lnTo>
                      <a:pt x="8304" y="17404"/>
                    </a:lnTo>
                    <a:lnTo>
                      <a:pt x="8100" y="174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46"/>
              <p:cNvSpPr/>
              <p:nvPr/>
            </p:nvSpPr>
            <p:spPr>
              <a:xfrm>
                <a:off x="5427350" y="3334750"/>
                <a:ext cx="345675" cy="425850"/>
              </a:xfrm>
              <a:custGeom>
                <a:avLst/>
                <a:gdLst/>
                <a:ahLst/>
                <a:cxnLst/>
                <a:rect l="l" t="t" r="r" b="b"/>
                <a:pathLst>
                  <a:path w="13827" h="17034" fill="none" extrusionOk="0">
                    <a:moveTo>
                      <a:pt x="7840" y="17034"/>
                    </a:moveTo>
                    <a:lnTo>
                      <a:pt x="7840" y="17034"/>
                    </a:lnTo>
                    <a:lnTo>
                      <a:pt x="8007" y="17034"/>
                    </a:lnTo>
                    <a:lnTo>
                      <a:pt x="8248" y="16996"/>
                    </a:lnTo>
                    <a:lnTo>
                      <a:pt x="8526" y="16941"/>
                    </a:lnTo>
                    <a:lnTo>
                      <a:pt x="8841" y="16867"/>
                    </a:lnTo>
                    <a:lnTo>
                      <a:pt x="9193" y="16737"/>
                    </a:lnTo>
                    <a:lnTo>
                      <a:pt x="9582" y="16589"/>
                    </a:lnTo>
                    <a:lnTo>
                      <a:pt x="9990" y="16403"/>
                    </a:lnTo>
                    <a:lnTo>
                      <a:pt x="10416" y="16181"/>
                    </a:lnTo>
                    <a:lnTo>
                      <a:pt x="10843" y="15922"/>
                    </a:lnTo>
                    <a:lnTo>
                      <a:pt x="11287" y="15625"/>
                    </a:lnTo>
                    <a:lnTo>
                      <a:pt x="11714" y="15273"/>
                    </a:lnTo>
                    <a:lnTo>
                      <a:pt x="11936" y="15069"/>
                    </a:lnTo>
                    <a:lnTo>
                      <a:pt x="12140" y="14865"/>
                    </a:lnTo>
                    <a:lnTo>
                      <a:pt x="12344" y="14661"/>
                    </a:lnTo>
                    <a:lnTo>
                      <a:pt x="12548" y="14439"/>
                    </a:lnTo>
                    <a:lnTo>
                      <a:pt x="12733" y="14198"/>
                    </a:lnTo>
                    <a:lnTo>
                      <a:pt x="12918" y="13938"/>
                    </a:lnTo>
                    <a:lnTo>
                      <a:pt x="13104" y="13679"/>
                    </a:lnTo>
                    <a:lnTo>
                      <a:pt x="13271" y="13401"/>
                    </a:lnTo>
                    <a:lnTo>
                      <a:pt x="13437" y="13104"/>
                    </a:lnTo>
                    <a:lnTo>
                      <a:pt x="13586" y="12789"/>
                    </a:lnTo>
                    <a:lnTo>
                      <a:pt x="13586" y="12789"/>
                    </a:lnTo>
                    <a:lnTo>
                      <a:pt x="13660" y="12585"/>
                    </a:lnTo>
                    <a:lnTo>
                      <a:pt x="13715" y="12381"/>
                    </a:lnTo>
                    <a:lnTo>
                      <a:pt x="13771" y="12159"/>
                    </a:lnTo>
                    <a:lnTo>
                      <a:pt x="13790" y="11955"/>
                    </a:lnTo>
                    <a:lnTo>
                      <a:pt x="13827" y="11529"/>
                    </a:lnTo>
                    <a:lnTo>
                      <a:pt x="13827" y="11103"/>
                    </a:lnTo>
                    <a:lnTo>
                      <a:pt x="13808" y="10695"/>
                    </a:lnTo>
                    <a:lnTo>
                      <a:pt x="13771" y="10324"/>
                    </a:lnTo>
                    <a:lnTo>
                      <a:pt x="13660" y="9675"/>
                    </a:lnTo>
                    <a:lnTo>
                      <a:pt x="13660" y="9675"/>
                    </a:lnTo>
                    <a:lnTo>
                      <a:pt x="13586" y="9268"/>
                    </a:lnTo>
                    <a:lnTo>
                      <a:pt x="13586" y="9268"/>
                    </a:lnTo>
                    <a:lnTo>
                      <a:pt x="13586" y="8971"/>
                    </a:lnTo>
                    <a:lnTo>
                      <a:pt x="13586" y="8637"/>
                    </a:lnTo>
                    <a:lnTo>
                      <a:pt x="13678" y="7822"/>
                    </a:lnTo>
                    <a:lnTo>
                      <a:pt x="13678" y="7822"/>
                    </a:lnTo>
                    <a:lnTo>
                      <a:pt x="13753" y="7173"/>
                    </a:lnTo>
                    <a:lnTo>
                      <a:pt x="13771" y="6877"/>
                    </a:lnTo>
                    <a:lnTo>
                      <a:pt x="13771" y="6599"/>
                    </a:lnTo>
                    <a:lnTo>
                      <a:pt x="13771" y="6599"/>
                    </a:lnTo>
                    <a:lnTo>
                      <a:pt x="13790" y="6228"/>
                    </a:lnTo>
                    <a:lnTo>
                      <a:pt x="13753" y="5746"/>
                    </a:lnTo>
                    <a:lnTo>
                      <a:pt x="13715" y="5450"/>
                    </a:lnTo>
                    <a:lnTo>
                      <a:pt x="13660" y="5153"/>
                    </a:lnTo>
                    <a:lnTo>
                      <a:pt x="13586" y="4819"/>
                    </a:lnTo>
                    <a:lnTo>
                      <a:pt x="13493" y="4486"/>
                    </a:lnTo>
                    <a:lnTo>
                      <a:pt x="13400" y="4152"/>
                    </a:lnTo>
                    <a:lnTo>
                      <a:pt x="13271" y="3781"/>
                    </a:lnTo>
                    <a:lnTo>
                      <a:pt x="13104" y="3429"/>
                    </a:lnTo>
                    <a:lnTo>
                      <a:pt x="12937" y="3077"/>
                    </a:lnTo>
                    <a:lnTo>
                      <a:pt x="12715" y="2725"/>
                    </a:lnTo>
                    <a:lnTo>
                      <a:pt x="12492" y="2373"/>
                    </a:lnTo>
                    <a:lnTo>
                      <a:pt x="12214" y="2039"/>
                    </a:lnTo>
                    <a:lnTo>
                      <a:pt x="11918" y="1724"/>
                    </a:lnTo>
                    <a:lnTo>
                      <a:pt x="11918" y="1724"/>
                    </a:lnTo>
                    <a:lnTo>
                      <a:pt x="11677" y="1483"/>
                    </a:lnTo>
                    <a:lnTo>
                      <a:pt x="11417" y="1261"/>
                    </a:lnTo>
                    <a:lnTo>
                      <a:pt x="11139" y="1075"/>
                    </a:lnTo>
                    <a:lnTo>
                      <a:pt x="10861" y="890"/>
                    </a:lnTo>
                    <a:lnTo>
                      <a:pt x="10565" y="723"/>
                    </a:lnTo>
                    <a:lnTo>
                      <a:pt x="10250" y="575"/>
                    </a:lnTo>
                    <a:lnTo>
                      <a:pt x="9916" y="445"/>
                    </a:lnTo>
                    <a:lnTo>
                      <a:pt x="9582" y="334"/>
                    </a:lnTo>
                    <a:lnTo>
                      <a:pt x="9230" y="241"/>
                    </a:lnTo>
                    <a:lnTo>
                      <a:pt x="8878" y="149"/>
                    </a:lnTo>
                    <a:lnTo>
                      <a:pt x="8507" y="93"/>
                    </a:lnTo>
                    <a:lnTo>
                      <a:pt x="8118" y="38"/>
                    </a:lnTo>
                    <a:lnTo>
                      <a:pt x="7729" y="19"/>
                    </a:lnTo>
                    <a:lnTo>
                      <a:pt x="7321" y="0"/>
                    </a:lnTo>
                    <a:lnTo>
                      <a:pt x="6895" y="19"/>
                    </a:lnTo>
                    <a:lnTo>
                      <a:pt x="6450" y="38"/>
                    </a:lnTo>
                    <a:lnTo>
                      <a:pt x="6450" y="38"/>
                    </a:lnTo>
                    <a:lnTo>
                      <a:pt x="6061" y="75"/>
                    </a:lnTo>
                    <a:lnTo>
                      <a:pt x="5672" y="112"/>
                    </a:lnTo>
                    <a:lnTo>
                      <a:pt x="5301" y="186"/>
                    </a:lnTo>
                    <a:lnTo>
                      <a:pt x="4949" y="260"/>
                    </a:lnTo>
                    <a:lnTo>
                      <a:pt x="4597" y="353"/>
                    </a:lnTo>
                    <a:lnTo>
                      <a:pt x="4263" y="464"/>
                    </a:lnTo>
                    <a:lnTo>
                      <a:pt x="3929" y="575"/>
                    </a:lnTo>
                    <a:lnTo>
                      <a:pt x="3633" y="705"/>
                    </a:lnTo>
                    <a:lnTo>
                      <a:pt x="3318" y="853"/>
                    </a:lnTo>
                    <a:lnTo>
                      <a:pt x="3040" y="1020"/>
                    </a:lnTo>
                    <a:lnTo>
                      <a:pt x="2762" y="1187"/>
                    </a:lnTo>
                    <a:lnTo>
                      <a:pt x="2502" y="1372"/>
                    </a:lnTo>
                    <a:lnTo>
                      <a:pt x="2243" y="1576"/>
                    </a:lnTo>
                    <a:lnTo>
                      <a:pt x="2002" y="1780"/>
                    </a:lnTo>
                    <a:lnTo>
                      <a:pt x="1779" y="2021"/>
                    </a:lnTo>
                    <a:lnTo>
                      <a:pt x="1575" y="2262"/>
                    </a:lnTo>
                    <a:lnTo>
                      <a:pt x="1575" y="2262"/>
                    </a:lnTo>
                    <a:lnTo>
                      <a:pt x="1390" y="2466"/>
                    </a:lnTo>
                    <a:lnTo>
                      <a:pt x="1242" y="2688"/>
                    </a:lnTo>
                    <a:lnTo>
                      <a:pt x="1094" y="2910"/>
                    </a:lnTo>
                    <a:lnTo>
                      <a:pt x="964" y="3133"/>
                    </a:lnTo>
                    <a:lnTo>
                      <a:pt x="723" y="3596"/>
                    </a:lnTo>
                    <a:lnTo>
                      <a:pt x="538" y="4059"/>
                    </a:lnTo>
                    <a:lnTo>
                      <a:pt x="371" y="4504"/>
                    </a:lnTo>
                    <a:lnTo>
                      <a:pt x="241" y="4968"/>
                    </a:lnTo>
                    <a:lnTo>
                      <a:pt x="148" y="5412"/>
                    </a:lnTo>
                    <a:lnTo>
                      <a:pt x="93" y="5820"/>
                    </a:lnTo>
                    <a:lnTo>
                      <a:pt x="37" y="6228"/>
                    </a:lnTo>
                    <a:lnTo>
                      <a:pt x="19" y="6580"/>
                    </a:lnTo>
                    <a:lnTo>
                      <a:pt x="0" y="6914"/>
                    </a:lnTo>
                    <a:lnTo>
                      <a:pt x="0" y="7192"/>
                    </a:lnTo>
                    <a:lnTo>
                      <a:pt x="0" y="7618"/>
                    </a:lnTo>
                    <a:lnTo>
                      <a:pt x="19" y="7803"/>
                    </a:lnTo>
                    <a:lnTo>
                      <a:pt x="19" y="7803"/>
                    </a:lnTo>
                    <a:lnTo>
                      <a:pt x="56" y="8026"/>
                    </a:lnTo>
                    <a:lnTo>
                      <a:pt x="111" y="8322"/>
                    </a:lnTo>
                    <a:lnTo>
                      <a:pt x="278" y="9064"/>
                    </a:lnTo>
                    <a:lnTo>
                      <a:pt x="519" y="9972"/>
                    </a:lnTo>
                    <a:lnTo>
                      <a:pt x="686" y="10454"/>
                    </a:lnTo>
                    <a:lnTo>
                      <a:pt x="853" y="10973"/>
                    </a:lnTo>
                    <a:lnTo>
                      <a:pt x="1038" y="11473"/>
                    </a:lnTo>
                    <a:lnTo>
                      <a:pt x="1242" y="11974"/>
                    </a:lnTo>
                    <a:lnTo>
                      <a:pt x="1446" y="12474"/>
                    </a:lnTo>
                    <a:lnTo>
                      <a:pt x="1687" y="12956"/>
                    </a:lnTo>
                    <a:lnTo>
                      <a:pt x="1928" y="13401"/>
                    </a:lnTo>
                    <a:lnTo>
                      <a:pt x="2187" y="13809"/>
                    </a:lnTo>
                    <a:lnTo>
                      <a:pt x="2465" y="14179"/>
                    </a:lnTo>
                    <a:lnTo>
                      <a:pt x="2595" y="14346"/>
                    </a:lnTo>
                    <a:lnTo>
                      <a:pt x="2743" y="14513"/>
                    </a:lnTo>
                    <a:lnTo>
                      <a:pt x="2743" y="14513"/>
                    </a:lnTo>
                    <a:lnTo>
                      <a:pt x="3040" y="14791"/>
                    </a:lnTo>
                    <a:lnTo>
                      <a:pt x="3373" y="15050"/>
                    </a:lnTo>
                    <a:lnTo>
                      <a:pt x="3707" y="15310"/>
                    </a:lnTo>
                    <a:lnTo>
                      <a:pt x="4078" y="15532"/>
                    </a:lnTo>
                    <a:lnTo>
                      <a:pt x="4448" y="15755"/>
                    </a:lnTo>
                    <a:lnTo>
                      <a:pt x="4819" y="15977"/>
                    </a:lnTo>
                    <a:lnTo>
                      <a:pt x="5190" y="16162"/>
                    </a:lnTo>
                    <a:lnTo>
                      <a:pt x="5560" y="16329"/>
                    </a:lnTo>
                    <a:lnTo>
                      <a:pt x="5931" y="16478"/>
                    </a:lnTo>
                    <a:lnTo>
                      <a:pt x="6283" y="16626"/>
                    </a:lnTo>
                    <a:lnTo>
                      <a:pt x="6913" y="16830"/>
                    </a:lnTo>
                    <a:lnTo>
                      <a:pt x="7451" y="16978"/>
                    </a:lnTo>
                    <a:lnTo>
                      <a:pt x="7655" y="17015"/>
                    </a:lnTo>
                    <a:lnTo>
                      <a:pt x="7840" y="170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46"/>
              <p:cNvSpPr/>
              <p:nvPr/>
            </p:nvSpPr>
            <p:spPr>
              <a:xfrm>
                <a:off x="5522800" y="3558550"/>
                <a:ext cx="630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503" extrusionOk="0">
                    <a:moveTo>
                      <a:pt x="1260" y="1"/>
                    </a:moveTo>
                    <a:lnTo>
                      <a:pt x="1075" y="19"/>
                    </a:lnTo>
                    <a:lnTo>
                      <a:pt x="908" y="56"/>
                    </a:lnTo>
                    <a:lnTo>
                      <a:pt x="779" y="93"/>
                    </a:lnTo>
                    <a:lnTo>
                      <a:pt x="667" y="149"/>
                    </a:lnTo>
                    <a:lnTo>
                      <a:pt x="556" y="223"/>
                    </a:lnTo>
                    <a:lnTo>
                      <a:pt x="463" y="297"/>
                    </a:lnTo>
                    <a:lnTo>
                      <a:pt x="371" y="371"/>
                    </a:lnTo>
                    <a:lnTo>
                      <a:pt x="297" y="464"/>
                    </a:lnTo>
                    <a:lnTo>
                      <a:pt x="223" y="557"/>
                    </a:lnTo>
                    <a:lnTo>
                      <a:pt x="148" y="668"/>
                    </a:lnTo>
                    <a:lnTo>
                      <a:pt x="111" y="779"/>
                    </a:lnTo>
                    <a:lnTo>
                      <a:pt x="56" y="890"/>
                    </a:lnTo>
                    <a:lnTo>
                      <a:pt x="37" y="1001"/>
                    </a:lnTo>
                    <a:lnTo>
                      <a:pt x="19" y="1131"/>
                    </a:lnTo>
                    <a:lnTo>
                      <a:pt x="0" y="1242"/>
                    </a:lnTo>
                    <a:lnTo>
                      <a:pt x="19" y="1372"/>
                    </a:lnTo>
                    <a:lnTo>
                      <a:pt x="37" y="1502"/>
                    </a:lnTo>
                    <a:lnTo>
                      <a:pt x="56" y="1613"/>
                    </a:lnTo>
                    <a:lnTo>
                      <a:pt x="130" y="1817"/>
                    </a:lnTo>
                    <a:lnTo>
                      <a:pt x="241" y="1984"/>
                    </a:lnTo>
                    <a:lnTo>
                      <a:pt x="371" y="2132"/>
                    </a:lnTo>
                    <a:lnTo>
                      <a:pt x="519" y="2262"/>
                    </a:lnTo>
                    <a:lnTo>
                      <a:pt x="686" y="2373"/>
                    </a:lnTo>
                    <a:lnTo>
                      <a:pt x="871" y="2447"/>
                    </a:lnTo>
                    <a:lnTo>
                      <a:pt x="1057" y="2503"/>
                    </a:lnTo>
                    <a:lnTo>
                      <a:pt x="1446" y="2503"/>
                    </a:lnTo>
                    <a:lnTo>
                      <a:pt x="1631" y="2466"/>
                    </a:lnTo>
                    <a:lnTo>
                      <a:pt x="1742" y="2410"/>
                    </a:lnTo>
                    <a:lnTo>
                      <a:pt x="1854" y="2354"/>
                    </a:lnTo>
                    <a:lnTo>
                      <a:pt x="1965" y="2299"/>
                    </a:lnTo>
                    <a:lnTo>
                      <a:pt x="2057" y="2225"/>
                    </a:lnTo>
                    <a:lnTo>
                      <a:pt x="2150" y="2132"/>
                    </a:lnTo>
                    <a:lnTo>
                      <a:pt x="2243" y="2058"/>
                    </a:lnTo>
                    <a:lnTo>
                      <a:pt x="2298" y="1947"/>
                    </a:lnTo>
                    <a:lnTo>
                      <a:pt x="2373" y="1854"/>
                    </a:lnTo>
                    <a:lnTo>
                      <a:pt x="2428" y="1743"/>
                    </a:lnTo>
                    <a:lnTo>
                      <a:pt x="2465" y="1632"/>
                    </a:lnTo>
                    <a:lnTo>
                      <a:pt x="2484" y="1502"/>
                    </a:lnTo>
                    <a:lnTo>
                      <a:pt x="2502" y="1391"/>
                    </a:lnTo>
                    <a:lnTo>
                      <a:pt x="2521" y="1261"/>
                    </a:lnTo>
                    <a:lnTo>
                      <a:pt x="2521" y="1150"/>
                    </a:lnTo>
                    <a:lnTo>
                      <a:pt x="2502" y="1020"/>
                    </a:lnTo>
                    <a:lnTo>
                      <a:pt x="2465" y="890"/>
                    </a:lnTo>
                    <a:lnTo>
                      <a:pt x="2391" y="705"/>
                    </a:lnTo>
                    <a:lnTo>
                      <a:pt x="2280" y="520"/>
                    </a:lnTo>
                    <a:lnTo>
                      <a:pt x="2150" y="371"/>
                    </a:lnTo>
                    <a:lnTo>
                      <a:pt x="2002" y="242"/>
                    </a:lnTo>
                    <a:lnTo>
                      <a:pt x="1835" y="149"/>
                    </a:lnTo>
                    <a:lnTo>
                      <a:pt x="1650" y="75"/>
                    </a:lnTo>
                    <a:lnTo>
                      <a:pt x="1464" y="19"/>
                    </a:lnTo>
                    <a:lnTo>
                      <a:pt x="1260" y="1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46"/>
              <p:cNvSpPr/>
              <p:nvPr/>
            </p:nvSpPr>
            <p:spPr>
              <a:xfrm>
                <a:off x="5522800" y="3558550"/>
                <a:ext cx="630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503" fill="none" extrusionOk="0">
                    <a:moveTo>
                      <a:pt x="1260" y="1"/>
                    </a:moveTo>
                    <a:lnTo>
                      <a:pt x="1260" y="1"/>
                    </a:lnTo>
                    <a:lnTo>
                      <a:pt x="1075" y="19"/>
                    </a:lnTo>
                    <a:lnTo>
                      <a:pt x="908" y="56"/>
                    </a:lnTo>
                    <a:lnTo>
                      <a:pt x="908" y="56"/>
                    </a:lnTo>
                    <a:lnTo>
                      <a:pt x="779" y="93"/>
                    </a:lnTo>
                    <a:lnTo>
                      <a:pt x="667" y="149"/>
                    </a:lnTo>
                    <a:lnTo>
                      <a:pt x="556" y="223"/>
                    </a:lnTo>
                    <a:lnTo>
                      <a:pt x="463" y="297"/>
                    </a:lnTo>
                    <a:lnTo>
                      <a:pt x="371" y="371"/>
                    </a:lnTo>
                    <a:lnTo>
                      <a:pt x="297" y="464"/>
                    </a:lnTo>
                    <a:lnTo>
                      <a:pt x="223" y="557"/>
                    </a:lnTo>
                    <a:lnTo>
                      <a:pt x="148" y="668"/>
                    </a:lnTo>
                    <a:lnTo>
                      <a:pt x="111" y="779"/>
                    </a:lnTo>
                    <a:lnTo>
                      <a:pt x="56" y="890"/>
                    </a:lnTo>
                    <a:lnTo>
                      <a:pt x="37" y="1001"/>
                    </a:lnTo>
                    <a:lnTo>
                      <a:pt x="19" y="1131"/>
                    </a:lnTo>
                    <a:lnTo>
                      <a:pt x="0" y="1242"/>
                    </a:lnTo>
                    <a:lnTo>
                      <a:pt x="19" y="1372"/>
                    </a:lnTo>
                    <a:lnTo>
                      <a:pt x="37" y="1502"/>
                    </a:lnTo>
                    <a:lnTo>
                      <a:pt x="56" y="1613"/>
                    </a:lnTo>
                    <a:lnTo>
                      <a:pt x="56" y="1613"/>
                    </a:lnTo>
                    <a:lnTo>
                      <a:pt x="130" y="1817"/>
                    </a:lnTo>
                    <a:lnTo>
                      <a:pt x="241" y="1984"/>
                    </a:lnTo>
                    <a:lnTo>
                      <a:pt x="371" y="2132"/>
                    </a:lnTo>
                    <a:lnTo>
                      <a:pt x="519" y="2262"/>
                    </a:lnTo>
                    <a:lnTo>
                      <a:pt x="686" y="2373"/>
                    </a:lnTo>
                    <a:lnTo>
                      <a:pt x="871" y="2447"/>
                    </a:lnTo>
                    <a:lnTo>
                      <a:pt x="1057" y="2503"/>
                    </a:lnTo>
                    <a:lnTo>
                      <a:pt x="1260" y="2503"/>
                    </a:lnTo>
                    <a:lnTo>
                      <a:pt x="1260" y="2503"/>
                    </a:lnTo>
                    <a:lnTo>
                      <a:pt x="1446" y="2503"/>
                    </a:lnTo>
                    <a:lnTo>
                      <a:pt x="1631" y="2466"/>
                    </a:lnTo>
                    <a:lnTo>
                      <a:pt x="1631" y="2466"/>
                    </a:lnTo>
                    <a:lnTo>
                      <a:pt x="1742" y="2410"/>
                    </a:lnTo>
                    <a:lnTo>
                      <a:pt x="1854" y="2354"/>
                    </a:lnTo>
                    <a:lnTo>
                      <a:pt x="1965" y="2299"/>
                    </a:lnTo>
                    <a:lnTo>
                      <a:pt x="2057" y="2225"/>
                    </a:lnTo>
                    <a:lnTo>
                      <a:pt x="2150" y="2132"/>
                    </a:lnTo>
                    <a:lnTo>
                      <a:pt x="2243" y="2058"/>
                    </a:lnTo>
                    <a:lnTo>
                      <a:pt x="2298" y="1947"/>
                    </a:lnTo>
                    <a:lnTo>
                      <a:pt x="2373" y="1854"/>
                    </a:lnTo>
                    <a:lnTo>
                      <a:pt x="2428" y="1743"/>
                    </a:lnTo>
                    <a:lnTo>
                      <a:pt x="2465" y="1632"/>
                    </a:lnTo>
                    <a:lnTo>
                      <a:pt x="2484" y="1502"/>
                    </a:lnTo>
                    <a:lnTo>
                      <a:pt x="2502" y="1391"/>
                    </a:lnTo>
                    <a:lnTo>
                      <a:pt x="2521" y="1261"/>
                    </a:lnTo>
                    <a:lnTo>
                      <a:pt x="2521" y="1150"/>
                    </a:lnTo>
                    <a:lnTo>
                      <a:pt x="2502" y="1020"/>
                    </a:lnTo>
                    <a:lnTo>
                      <a:pt x="2465" y="890"/>
                    </a:lnTo>
                    <a:lnTo>
                      <a:pt x="2465" y="890"/>
                    </a:lnTo>
                    <a:lnTo>
                      <a:pt x="2391" y="705"/>
                    </a:lnTo>
                    <a:lnTo>
                      <a:pt x="2280" y="520"/>
                    </a:lnTo>
                    <a:lnTo>
                      <a:pt x="2150" y="371"/>
                    </a:lnTo>
                    <a:lnTo>
                      <a:pt x="2002" y="242"/>
                    </a:lnTo>
                    <a:lnTo>
                      <a:pt x="1835" y="149"/>
                    </a:lnTo>
                    <a:lnTo>
                      <a:pt x="1650" y="75"/>
                    </a:lnTo>
                    <a:lnTo>
                      <a:pt x="1464" y="19"/>
                    </a:lnTo>
                    <a:lnTo>
                      <a:pt x="126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46"/>
              <p:cNvSpPr/>
              <p:nvPr/>
            </p:nvSpPr>
            <p:spPr>
              <a:xfrm>
                <a:off x="5708125" y="3566425"/>
                <a:ext cx="63050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522" h="2503" extrusionOk="0">
                    <a:moveTo>
                      <a:pt x="1076" y="1"/>
                    </a:moveTo>
                    <a:lnTo>
                      <a:pt x="890" y="38"/>
                    </a:lnTo>
                    <a:lnTo>
                      <a:pt x="779" y="93"/>
                    </a:lnTo>
                    <a:lnTo>
                      <a:pt x="668" y="149"/>
                    </a:lnTo>
                    <a:lnTo>
                      <a:pt x="557" y="205"/>
                    </a:lnTo>
                    <a:lnTo>
                      <a:pt x="464" y="279"/>
                    </a:lnTo>
                    <a:lnTo>
                      <a:pt x="372" y="371"/>
                    </a:lnTo>
                    <a:lnTo>
                      <a:pt x="279" y="445"/>
                    </a:lnTo>
                    <a:lnTo>
                      <a:pt x="223" y="557"/>
                    </a:lnTo>
                    <a:lnTo>
                      <a:pt x="149" y="649"/>
                    </a:lnTo>
                    <a:lnTo>
                      <a:pt x="94" y="761"/>
                    </a:lnTo>
                    <a:lnTo>
                      <a:pt x="56" y="872"/>
                    </a:lnTo>
                    <a:lnTo>
                      <a:pt x="38" y="1002"/>
                    </a:lnTo>
                    <a:lnTo>
                      <a:pt x="19" y="1113"/>
                    </a:lnTo>
                    <a:lnTo>
                      <a:pt x="1" y="1242"/>
                    </a:lnTo>
                    <a:lnTo>
                      <a:pt x="1" y="1354"/>
                    </a:lnTo>
                    <a:lnTo>
                      <a:pt x="19" y="1483"/>
                    </a:lnTo>
                    <a:lnTo>
                      <a:pt x="56" y="1613"/>
                    </a:lnTo>
                    <a:lnTo>
                      <a:pt x="131" y="1798"/>
                    </a:lnTo>
                    <a:lnTo>
                      <a:pt x="242" y="1984"/>
                    </a:lnTo>
                    <a:lnTo>
                      <a:pt x="372" y="2132"/>
                    </a:lnTo>
                    <a:lnTo>
                      <a:pt x="520" y="2262"/>
                    </a:lnTo>
                    <a:lnTo>
                      <a:pt x="687" y="2355"/>
                    </a:lnTo>
                    <a:lnTo>
                      <a:pt x="872" y="2447"/>
                    </a:lnTo>
                    <a:lnTo>
                      <a:pt x="1057" y="2484"/>
                    </a:lnTo>
                    <a:lnTo>
                      <a:pt x="1261" y="2503"/>
                    </a:lnTo>
                    <a:lnTo>
                      <a:pt x="1447" y="2484"/>
                    </a:lnTo>
                    <a:lnTo>
                      <a:pt x="1613" y="2447"/>
                    </a:lnTo>
                    <a:lnTo>
                      <a:pt x="1743" y="2410"/>
                    </a:lnTo>
                    <a:lnTo>
                      <a:pt x="1854" y="2355"/>
                    </a:lnTo>
                    <a:lnTo>
                      <a:pt x="1965" y="2280"/>
                    </a:lnTo>
                    <a:lnTo>
                      <a:pt x="2058" y="2206"/>
                    </a:lnTo>
                    <a:lnTo>
                      <a:pt x="2151" y="2132"/>
                    </a:lnTo>
                    <a:lnTo>
                      <a:pt x="2225" y="2039"/>
                    </a:lnTo>
                    <a:lnTo>
                      <a:pt x="2299" y="1947"/>
                    </a:lnTo>
                    <a:lnTo>
                      <a:pt x="2355" y="1836"/>
                    </a:lnTo>
                    <a:lnTo>
                      <a:pt x="2410" y="1724"/>
                    </a:lnTo>
                    <a:lnTo>
                      <a:pt x="2447" y="1613"/>
                    </a:lnTo>
                    <a:lnTo>
                      <a:pt x="2484" y="1502"/>
                    </a:lnTo>
                    <a:lnTo>
                      <a:pt x="2503" y="1372"/>
                    </a:lnTo>
                    <a:lnTo>
                      <a:pt x="2522" y="1261"/>
                    </a:lnTo>
                    <a:lnTo>
                      <a:pt x="2503" y="1131"/>
                    </a:lnTo>
                    <a:lnTo>
                      <a:pt x="2484" y="1002"/>
                    </a:lnTo>
                    <a:lnTo>
                      <a:pt x="2466" y="890"/>
                    </a:lnTo>
                    <a:lnTo>
                      <a:pt x="2373" y="686"/>
                    </a:lnTo>
                    <a:lnTo>
                      <a:pt x="2281" y="520"/>
                    </a:lnTo>
                    <a:lnTo>
                      <a:pt x="2151" y="371"/>
                    </a:lnTo>
                    <a:lnTo>
                      <a:pt x="2003" y="242"/>
                    </a:lnTo>
                    <a:lnTo>
                      <a:pt x="1836" y="130"/>
                    </a:lnTo>
                    <a:lnTo>
                      <a:pt x="1650" y="56"/>
                    </a:lnTo>
                    <a:lnTo>
                      <a:pt x="1465" y="1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46"/>
              <p:cNvSpPr/>
              <p:nvPr/>
            </p:nvSpPr>
            <p:spPr>
              <a:xfrm>
                <a:off x="5708125" y="3566425"/>
                <a:ext cx="63050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522" h="2503" fill="none" extrusionOk="0">
                    <a:moveTo>
                      <a:pt x="1261" y="1"/>
                    </a:moveTo>
                    <a:lnTo>
                      <a:pt x="1261" y="1"/>
                    </a:lnTo>
                    <a:lnTo>
                      <a:pt x="1076" y="1"/>
                    </a:lnTo>
                    <a:lnTo>
                      <a:pt x="890" y="38"/>
                    </a:lnTo>
                    <a:lnTo>
                      <a:pt x="890" y="38"/>
                    </a:lnTo>
                    <a:lnTo>
                      <a:pt x="779" y="93"/>
                    </a:lnTo>
                    <a:lnTo>
                      <a:pt x="668" y="149"/>
                    </a:lnTo>
                    <a:lnTo>
                      <a:pt x="557" y="205"/>
                    </a:lnTo>
                    <a:lnTo>
                      <a:pt x="464" y="279"/>
                    </a:lnTo>
                    <a:lnTo>
                      <a:pt x="372" y="371"/>
                    </a:lnTo>
                    <a:lnTo>
                      <a:pt x="279" y="445"/>
                    </a:lnTo>
                    <a:lnTo>
                      <a:pt x="223" y="557"/>
                    </a:lnTo>
                    <a:lnTo>
                      <a:pt x="149" y="649"/>
                    </a:lnTo>
                    <a:lnTo>
                      <a:pt x="94" y="761"/>
                    </a:lnTo>
                    <a:lnTo>
                      <a:pt x="56" y="872"/>
                    </a:lnTo>
                    <a:lnTo>
                      <a:pt x="38" y="1002"/>
                    </a:lnTo>
                    <a:lnTo>
                      <a:pt x="19" y="1113"/>
                    </a:lnTo>
                    <a:lnTo>
                      <a:pt x="1" y="1242"/>
                    </a:lnTo>
                    <a:lnTo>
                      <a:pt x="1" y="1354"/>
                    </a:lnTo>
                    <a:lnTo>
                      <a:pt x="19" y="1483"/>
                    </a:lnTo>
                    <a:lnTo>
                      <a:pt x="56" y="1613"/>
                    </a:lnTo>
                    <a:lnTo>
                      <a:pt x="56" y="1613"/>
                    </a:lnTo>
                    <a:lnTo>
                      <a:pt x="131" y="1798"/>
                    </a:lnTo>
                    <a:lnTo>
                      <a:pt x="242" y="1984"/>
                    </a:lnTo>
                    <a:lnTo>
                      <a:pt x="372" y="2132"/>
                    </a:lnTo>
                    <a:lnTo>
                      <a:pt x="520" y="2262"/>
                    </a:lnTo>
                    <a:lnTo>
                      <a:pt x="687" y="2355"/>
                    </a:lnTo>
                    <a:lnTo>
                      <a:pt x="872" y="2447"/>
                    </a:lnTo>
                    <a:lnTo>
                      <a:pt x="1057" y="2484"/>
                    </a:lnTo>
                    <a:lnTo>
                      <a:pt x="1261" y="2503"/>
                    </a:lnTo>
                    <a:lnTo>
                      <a:pt x="1261" y="2503"/>
                    </a:lnTo>
                    <a:lnTo>
                      <a:pt x="1447" y="2484"/>
                    </a:lnTo>
                    <a:lnTo>
                      <a:pt x="1613" y="2447"/>
                    </a:lnTo>
                    <a:lnTo>
                      <a:pt x="1613" y="2447"/>
                    </a:lnTo>
                    <a:lnTo>
                      <a:pt x="1743" y="2410"/>
                    </a:lnTo>
                    <a:lnTo>
                      <a:pt x="1854" y="2355"/>
                    </a:lnTo>
                    <a:lnTo>
                      <a:pt x="1965" y="2280"/>
                    </a:lnTo>
                    <a:lnTo>
                      <a:pt x="2058" y="2206"/>
                    </a:lnTo>
                    <a:lnTo>
                      <a:pt x="2151" y="2132"/>
                    </a:lnTo>
                    <a:lnTo>
                      <a:pt x="2225" y="2039"/>
                    </a:lnTo>
                    <a:lnTo>
                      <a:pt x="2299" y="1947"/>
                    </a:lnTo>
                    <a:lnTo>
                      <a:pt x="2355" y="1836"/>
                    </a:lnTo>
                    <a:lnTo>
                      <a:pt x="2410" y="1724"/>
                    </a:lnTo>
                    <a:lnTo>
                      <a:pt x="2447" y="1613"/>
                    </a:lnTo>
                    <a:lnTo>
                      <a:pt x="2484" y="1502"/>
                    </a:lnTo>
                    <a:lnTo>
                      <a:pt x="2503" y="1372"/>
                    </a:lnTo>
                    <a:lnTo>
                      <a:pt x="2522" y="1261"/>
                    </a:lnTo>
                    <a:lnTo>
                      <a:pt x="2503" y="1131"/>
                    </a:lnTo>
                    <a:lnTo>
                      <a:pt x="2484" y="1002"/>
                    </a:lnTo>
                    <a:lnTo>
                      <a:pt x="2466" y="890"/>
                    </a:lnTo>
                    <a:lnTo>
                      <a:pt x="2466" y="890"/>
                    </a:lnTo>
                    <a:lnTo>
                      <a:pt x="2373" y="686"/>
                    </a:lnTo>
                    <a:lnTo>
                      <a:pt x="2281" y="520"/>
                    </a:lnTo>
                    <a:lnTo>
                      <a:pt x="2151" y="371"/>
                    </a:lnTo>
                    <a:lnTo>
                      <a:pt x="2003" y="242"/>
                    </a:lnTo>
                    <a:lnTo>
                      <a:pt x="1836" y="130"/>
                    </a:lnTo>
                    <a:lnTo>
                      <a:pt x="1650" y="56"/>
                    </a:lnTo>
                    <a:lnTo>
                      <a:pt x="1465" y="1"/>
                    </a:lnTo>
                    <a:lnTo>
                      <a:pt x="126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46"/>
              <p:cNvSpPr/>
              <p:nvPr/>
            </p:nvSpPr>
            <p:spPr>
              <a:xfrm>
                <a:off x="5412500" y="3318075"/>
                <a:ext cx="374425" cy="249300"/>
              </a:xfrm>
              <a:custGeom>
                <a:avLst/>
                <a:gdLst/>
                <a:ahLst/>
                <a:cxnLst/>
                <a:rect l="l" t="t" r="r" b="b"/>
                <a:pathLst>
                  <a:path w="14977" h="9972" extrusionOk="0">
                    <a:moveTo>
                      <a:pt x="7396" y="0"/>
                    </a:moveTo>
                    <a:lnTo>
                      <a:pt x="7044" y="19"/>
                    </a:lnTo>
                    <a:lnTo>
                      <a:pt x="6692" y="37"/>
                    </a:lnTo>
                    <a:lnTo>
                      <a:pt x="6358" y="93"/>
                    </a:lnTo>
                    <a:lnTo>
                      <a:pt x="6043" y="148"/>
                    </a:lnTo>
                    <a:lnTo>
                      <a:pt x="5469" y="278"/>
                    </a:lnTo>
                    <a:lnTo>
                      <a:pt x="4987" y="426"/>
                    </a:lnTo>
                    <a:lnTo>
                      <a:pt x="4597" y="556"/>
                    </a:lnTo>
                    <a:lnTo>
                      <a:pt x="4319" y="686"/>
                    </a:lnTo>
                    <a:lnTo>
                      <a:pt x="4134" y="779"/>
                    </a:lnTo>
                    <a:lnTo>
                      <a:pt x="3893" y="890"/>
                    </a:lnTo>
                    <a:lnTo>
                      <a:pt x="3671" y="1001"/>
                    </a:lnTo>
                    <a:lnTo>
                      <a:pt x="3467" y="1112"/>
                    </a:lnTo>
                    <a:lnTo>
                      <a:pt x="3282" y="1242"/>
                    </a:lnTo>
                    <a:lnTo>
                      <a:pt x="2948" y="1483"/>
                    </a:lnTo>
                    <a:lnTo>
                      <a:pt x="2707" y="1724"/>
                    </a:lnTo>
                    <a:lnTo>
                      <a:pt x="2522" y="1928"/>
                    </a:lnTo>
                    <a:lnTo>
                      <a:pt x="2392" y="2095"/>
                    </a:lnTo>
                    <a:lnTo>
                      <a:pt x="2299" y="2243"/>
                    </a:lnTo>
                    <a:lnTo>
                      <a:pt x="1984" y="2558"/>
                    </a:lnTo>
                    <a:lnTo>
                      <a:pt x="1725" y="2873"/>
                    </a:lnTo>
                    <a:lnTo>
                      <a:pt x="1465" y="3207"/>
                    </a:lnTo>
                    <a:lnTo>
                      <a:pt x="1243" y="3540"/>
                    </a:lnTo>
                    <a:lnTo>
                      <a:pt x="1039" y="3874"/>
                    </a:lnTo>
                    <a:lnTo>
                      <a:pt x="872" y="4208"/>
                    </a:lnTo>
                    <a:lnTo>
                      <a:pt x="705" y="4541"/>
                    </a:lnTo>
                    <a:lnTo>
                      <a:pt x="576" y="4875"/>
                    </a:lnTo>
                    <a:lnTo>
                      <a:pt x="446" y="5190"/>
                    </a:lnTo>
                    <a:lnTo>
                      <a:pt x="335" y="5523"/>
                    </a:lnTo>
                    <a:lnTo>
                      <a:pt x="260" y="5839"/>
                    </a:lnTo>
                    <a:lnTo>
                      <a:pt x="186" y="6154"/>
                    </a:lnTo>
                    <a:lnTo>
                      <a:pt x="131" y="6469"/>
                    </a:lnTo>
                    <a:lnTo>
                      <a:pt x="75" y="6765"/>
                    </a:lnTo>
                    <a:lnTo>
                      <a:pt x="19" y="7358"/>
                    </a:lnTo>
                    <a:lnTo>
                      <a:pt x="1" y="7896"/>
                    </a:lnTo>
                    <a:lnTo>
                      <a:pt x="19" y="8378"/>
                    </a:lnTo>
                    <a:lnTo>
                      <a:pt x="57" y="8823"/>
                    </a:lnTo>
                    <a:lnTo>
                      <a:pt x="112" y="9193"/>
                    </a:lnTo>
                    <a:lnTo>
                      <a:pt x="149" y="9508"/>
                    </a:lnTo>
                    <a:lnTo>
                      <a:pt x="205" y="9731"/>
                    </a:lnTo>
                    <a:lnTo>
                      <a:pt x="260" y="9935"/>
                    </a:lnTo>
                    <a:lnTo>
                      <a:pt x="2373" y="9972"/>
                    </a:lnTo>
                    <a:lnTo>
                      <a:pt x="2336" y="9620"/>
                    </a:lnTo>
                    <a:lnTo>
                      <a:pt x="2336" y="9230"/>
                    </a:lnTo>
                    <a:lnTo>
                      <a:pt x="2318" y="8748"/>
                    </a:lnTo>
                    <a:lnTo>
                      <a:pt x="2336" y="8248"/>
                    </a:lnTo>
                    <a:lnTo>
                      <a:pt x="2373" y="7729"/>
                    </a:lnTo>
                    <a:lnTo>
                      <a:pt x="2392" y="7488"/>
                    </a:lnTo>
                    <a:lnTo>
                      <a:pt x="2429" y="7266"/>
                    </a:lnTo>
                    <a:lnTo>
                      <a:pt x="2485" y="7062"/>
                    </a:lnTo>
                    <a:lnTo>
                      <a:pt x="2559" y="6895"/>
                    </a:lnTo>
                    <a:lnTo>
                      <a:pt x="2633" y="6747"/>
                    </a:lnTo>
                    <a:lnTo>
                      <a:pt x="2726" y="6598"/>
                    </a:lnTo>
                    <a:lnTo>
                      <a:pt x="2818" y="6487"/>
                    </a:lnTo>
                    <a:lnTo>
                      <a:pt x="2929" y="6376"/>
                    </a:lnTo>
                    <a:lnTo>
                      <a:pt x="3170" y="6172"/>
                    </a:lnTo>
                    <a:lnTo>
                      <a:pt x="3393" y="6024"/>
                    </a:lnTo>
                    <a:lnTo>
                      <a:pt x="3615" y="5913"/>
                    </a:lnTo>
                    <a:lnTo>
                      <a:pt x="3800" y="5839"/>
                    </a:lnTo>
                    <a:lnTo>
                      <a:pt x="3967" y="5783"/>
                    </a:lnTo>
                    <a:lnTo>
                      <a:pt x="3930" y="5635"/>
                    </a:lnTo>
                    <a:lnTo>
                      <a:pt x="3912" y="5505"/>
                    </a:lnTo>
                    <a:lnTo>
                      <a:pt x="3893" y="5190"/>
                    </a:lnTo>
                    <a:lnTo>
                      <a:pt x="3930" y="4856"/>
                    </a:lnTo>
                    <a:lnTo>
                      <a:pt x="4004" y="4541"/>
                    </a:lnTo>
                    <a:lnTo>
                      <a:pt x="4116" y="4226"/>
                    </a:lnTo>
                    <a:lnTo>
                      <a:pt x="4171" y="4078"/>
                    </a:lnTo>
                    <a:lnTo>
                      <a:pt x="4264" y="3930"/>
                    </a:lnTo>
                    <a:lnTo>
                      <a:pt x="4338" y="3800"/>
                    </a:lnTo>
                    <a:lnTo>
                      <a:pt x="4431" y="3670"/>
                    </a:lnTo>
                    <a:lnTo>
                      <a:pt x="4542" y="3559"/>
                    </a:lnTo>
                    <a:lnTo>
                      <a:pt x="4653" y="3448"/>
                    </a:lnTo>
                    <a:lnTo>
                      <a:pt x="4875" y="3281"/>
                    </a:lnTo>
                    <a:lnTo>
                      <a:pt x="5135" y="3133"/>
                    </a:lnTo>
                    <a:lnTo>
                      <a:pt x="5413" y="3003"/>
                    </a:lnTo>
                    <a:lnTo>
                      <a:pt x="5691" y="2910"/>
                    </a:lnTo>
                    <a:lnTo>
                      <a:pt x="6006" y="2836"/>
                    </a:lnTo>
                    <a:lnTo>
                      <a:pt x="6358" y="2799"/>
                    </a:lnTo>
                    <a:lnTo>
                      <a:pt x="6729" y="2780"/>
                    </a:lnTo>
                    <a:lnTo>
                      <a:pt x="7118" y="2799"/>
                    </a:lnTo>
                    <a:lnTo>
                      <a:pt x="7378" y="2873"/>
                    </a:lnTo>
                    <a:lnTo>
                      <a:pt x="7526" y="3188"/>
                    </a:lnTo>
                    <a:lnTo>
                      <a:pt x="7711" y="3559"/>
                    </a:lnTo>
                    <a:lnTo>
                      <a:pt x="7822" y="3763"/>
                    </a:lnTo>
                    <a:lnTo>
                      <a:pt x="7971" y="3967"/>
                    </a:lnTo>
                    <a:lnTo>
                      <a:pt x="8119" y="4170"/>
                    </a:lnTo>
                    <a:lnTo>
                      <a:pt x="8304" y="4374"/>
                    </a:lnTo>
                    <a:lnTo>
                      <a:pt x="8490" y="4560"/>
                    </a:lnTo>
                    <a:lnTo>
                      <a:pt x="8694" y="4745"/>
                    </a:lnTo>
                    <a:lnTo>
                      <a:pt x="8934" y="4893"/>
                    </a:lnTo>
                    <a:lnTo>
                      <a:pt x="9175" y="5023"/>
                    </a:lnTo>
                    <a:lnTo>
                      <a:pt x="9453" y="5134"/>
                    </a:lnTo>
                    <a:lnTo>
                      <a:pt x="9750" y="5208"/>
                    </a:lnTo>
                    <a:lnTo>
                      <a:pt x="10065" y="5245"/>
                    </a:lnTo>
                    <a:lnTo>
                      <a:pt x="10399" y="5245"/>
                    </a:lnTo>
                    <a:lnTo>
                      <a:pt x="10343" y="5227"/>
                    </a:lnTo>
                    <a:lnTo>
                      <a:pt x="10195" y="5171"/>
                    </a:lnTo>
                    <a:lnTo>
                      <a:pt x="9991" y="5060"/>
                    </a:lnTo>
                    <a:lnTo>
                      <a:pt x="9731" y="4875"/>
                    </a:lnTo>
                    <a:lnTo>
                      <a:pt x="9602" y="4764"/>
                    </a:lnTo>
                    <a:lnTo>
                      <a:pt x="9491" y="4634"/>
                    </a:lnTo>
                    <a:lnTo>
                      <a:pt x="9361" y="4486"/>
                    </a:lnTo>
                    <a:lnTo>
                      <a:pt x="9250" y="4319"/>
                    </a:lnTo>
                    <a:lnTo>
                      <a:pt x="9138" y="4133"/>
                    </a:lnTo>
                    <a:lnTo>
                      <a:pt x="9046" y="3911"/>
                    </a:lnTo>
                    <a:lnTo>
                      <a:pt x="8990" y="3670"/>
                    </a:lnTo>
                    <a:lnTo>
                      <a:pt x="8934" y="3411"/>
                    </a:lnTo>
                    <a:lnTo>
                      <a:pt x="9213" y="3707"/>
                    </a:lnTo>
                    <a:lnTo>
                      <a:pt x="9491" y="4004"/>
                    </a:lnTo>
                    <a:lnTo>
                      <a:pt x="9843" y="4319"/>
                    </a:lnTo>
                    <a:lnTo>
                      <a:pt x="10250" y="4634"/>
                    </a:lnTo>
                    <a:lnTo>
                      <a:pt x="10454" y="4801"/>
                    </a:lnTo>
                    <a:lnTo>
                      <a:pt x="10677" y="4930"/>
                    </a:lnTo>
                    <a:lnTo>
                      <a:pt x="10899" y="5060"/>
                    </a:lnTo>
                    <a:lnTo>
                      <a:pt x="11122" y="5171"/>
                    </a:lnTo>
                    <a:lnTo>
                      <a:pt x="11344" y="5264"/>
                    </a:lnTo>
                    <a:lnTo>
                      <a:pt x="11548" y="5301"/>
                    </a:lnTo>
                    <a:lnTo>
                      <a:pt x="11863" y="5357"/>
                    </a:lnTo>
                    <a:lnTo>
                      <a:pt x="12178" y="5375"/>
                    </a:lnTo>
                    <a:lnTo>
                      <a:pt x="12493" y="5394"/>
                    </a:lnTo>
                    <a:lnTo>
                      <a:pt x="12808" y="5375"/>
                    </a:lnTo>
                    <a:lnTo>
                      <a:pt x="13142" y="5338"/>
                    </a:lnTo>
                    <a:lnTo>
                      <a:pt x="13457" y="5283"/>
                    </a:lnTo>
                    <a:lnTo>
                      <a:pt x="13753" y="5208"/>
                    </a:lnTo>
                    <a:lnTo>
                      <a:pt x="14069" y="5116"/>
                    </a:lnTo>
                    <a:lnTo>
                      <a:pt x="14198" y="5171"/>
                    </a:lnTo>
                    <a:lnTo>
                      <a:pt x="14180" y="5060"/>
                    </a:lnTo>
                    <a:lnTo>
                      <a:pt x="14402" y="4967"/>
                    </a:lnTo>
                    <a:lnTo>
                      <a:pt x="14606" y="4875"/>
                    </a:lnTo>
                    <a:lnTo>
                      <a:pt x="14791" y="4764"/>
                    </a:lnTo>
                    <a:lnTo>
                      <a:pt x="14977" y="4634"/>
                    </a:lnTo>
                    <a:lnTo>
                      <a:pt x="14847" y="4208"/>
                    </a:lnTo>
                    <a:lnTo>
                      <a:pt x="14680" y="3800"/>
                    </a:lnTo>
                    <a:lnTo>
                      <a:pt x="14513" y="3429"/>
                    </a:lnTo>
                    <a:lnTo>
                      <a:pt x="14328" y="3095"/>
                    </a:lnTo>
                    <a:lnTo>
                      <a:pt x="14124" y="2762"/>
                    </a:lnTo>
                    <a:lnTo>
                      <a:pt x="13920" y="2465"/>
                    </a:lnTo>
                    <a:lnTo>
                      <a:pt x="13698" y="2187"/>
                    </a:lnTo>
                    <a:lnTo>
                      <a:pt x="13457" y="1928"/>
                    </a:lnTo>
                    <a:lnTo>
                      <a:pt x="13216" y="1705"/>
                    </a:lnTo>
                    <a:lnTo>
                      <a:pt x="12975" y="1483"/>
                    </a:lnTo>
                    <a:lnTo>
                      <a:pt x="12715" y="1279"/>
                    </a:lnTo>
                    <a:lnTo>
                      <a:pt x="12456" y="1112"/>
                    </a:lnTo>
                    <a:lnTo>
                      <a:pt x="12197" y="945"/>
                    </a:lnTo>
                    <a:lnTo>
                      <a:pt x="11919" y="797"/>
                    </a:lnTo>
                    <a:lnTo>
                      <a:pt x="11659" y="667"/>
                    </a:lnTo>
                    <a:lnTo>
                      <a:pt x="11400" y="556"/>
                    </a:lnTo>
                    <a:lnTo>
                      <a:pt x="11122" y="464"/>
                    </a:lnTo>
                    <a:lnTo>
                      <a:pt x="10862" y="371"/>
                    </a:lnTo>
                    <a:lnTo>
                      <a:pt x="10343" y="223"/>
                    </a:lnTo>
                    <a:lnTo>
                      <a:pt x="9861" y="130"/>
                    </a:lnTo>
                    <a:lnTo>
                      <a:pt x="9416" y="56"/>
                    </a:lnTo>
                    <a:lnTo>
                      <a:pt x="9009" y="19"/>
                    </a:lnTo>
                    <a:lnTo>
                      <a:pt x="8656" y="0"/>
                    </a:lnTo>
                    <a:lnTo>
                      <a:pt x="8175" y="19"/>
                    </a:lnTo>
                    <a:lnTo>
                      <a:pt x="77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46"/>
              <p:cNvSpPr/>
              <p:nvPr/>
            </p:nvSpPr>
            <p:spPr>
              <a:xfrm>
                <a:off x="5385175" y="3543250"/>
                <a:ext cx="95475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4839" extrusionOk="0">
                    <a:moveTo>
                      <a:pt x="1724" y="1"/>
                    </a:moveTo>
                    <a:lnTo>
                      <a:pt x="1465" y="38"/>
                    </a:lnTo>
                    <a:lnTo>
                      <a:pt x="1335" y="75"/>
                    </a:lnTo>
                    <a:lnTo>
                      <a:pt x="1205" y="112"/>
                    </a:lnTo>
                    <a:lnTo>
                      <a:pt x="1057" y="186"/>
                    </a:lnTo>
                    <a:lnTo>
                      <a:pt x="909" y="260"/>
                    </a:lnTo>
                    <a:lnTo>
                      <a:pt x="742" y="353"/>
                    </a:lnTo>
                    <a:lnTo>
                      <a:pt x="594" y="483"/>
                    </a:lnTo>
                    <a:lnTo>
                      <a:pt x="445" y="613"/>
                    </a:lnTo>
                    <a:lnTo>
                      <a:pt x="316" y="761"/>
                    </a:lnTo>
                    <a:lnTo>
                      <a:pt x="204" y="928"/>
                    </a:lnTo>
                    <a:lnTo>
                      <a:pt x="130" y="1094"/>
                    </a:lnTo>
                    <a:lnTo>
                      <a:pt x="75" y="1280"/>
                    </a:lnTo>
                    <a:lnTo>
                      <a:pt x="37" y="1465"/>
                    </a:lnTo>
                    <a:lnTo>
                      <a:pt x="19" y="1669"/>
                    </a:lnTo>
                    <a:lnTo>
                      <a:pt x="0" y="1873"/>
                    </a:lnTo>
                    <a:lnTo>
                      <a:pt x="19" y="2077"/>
                    </a:lnTo>
                    <a:lnTo>
                      <a:pt x="56" y="2262"/>
                    </a:lnTo>
                    <a:lnTo>
                      <a:pt x="93" y="2466"/>
                    </a:lnTo>
                    <a:lnTo>
                      <a:pt x="149" y="2670"/>
                    </a:lnTo>
                    <a:lnTo>
                      <a:pt x="204" y="2874"/>
                    </a:lnTo>
                    <a:lnTo>
                      <a:pt x="278" y="3059"/>
                    </a:lnTo>
                    <a:lnTo>
                      <a:pt x="445" y="3411"/>
                    </a:lnTo>
                    <a:lnTo>
                      <a:pt x="556" y="3578"/>
                    </a:lnTo>
                    <a:lnTo>
                      <a:pt x="686" y="3745"/>
                    </a:lnTo>
                    <a:lnTo>
                      <a:pt x="834" y="3893"/>
                    </a:lnTo>
                    <a:lnTo>
                      <a:pt x="1001" y="4041"/>
                    </a:lnTo>
                    <a:lnTo>
                      <a:pt x="1168" y="4190"/>
                    </a:lnTo>
                    <a:lnTo>
                      <a:pt x="1353" y="4301"/>
                    </a:lnTo>
                    <a:lnTo>
                      <a:pt x="1557" y="4431"/>
                    </a:lnTo>
                    <a:lnTo>
                      <a:pt x="1761" y="4523"/>
                    </a:lnTo>
                    <a:lnTo>
                      <a:pt x="1965" y="4616"/>
                    </a:lnTo>
                    <a:lnTo>
                      <a:pt x="2187" y="4709"/>
                    </a:lnTo>
                    <a:lnTo>
                      <a:pt x="2391" y="4764"/>
                    </a:lnTo>
                    <a:lnTo>
                      <a:pt x="2614" y="4801"/>
                    </a:lnTo>
                    <a:lnTo>
                      <a:pt x="2818" y="4838"/>
                    </a:lnTo>
                    <a:lnTo>
                      <a:pt x="3022" y="4838"/>
                    </a:lnTo>
                    <a:lnTo>
                      <a:pt x="3207" y="4820"/>
                    </a:lnTo>
                    <a:lnTo>
                      <a:pt x="3374" y="4783"/>
                    </a:lnTo>
                    <a:lnTo>
                      <a:pt x="3466" y="4746"/>
                    </a:lnTo>
                    <a:lnTo>
                      <a:pt x="3540" y="4690"/>
                    </a:lnTo>
                    <a:lnTo>
                      <a:pt x="3596" y="4635"/>
                    </a:lnTo>
                    <a:lnTo>
                      <a:pt x="3652" y="4542"/>
                    </a:lnTo>
                    <a:lnTo>
                      <a:pt x="3689" y="4449"/>
                    </a:lnTo>
                    <a:lnTo>
                      <a:pt x="3726" y="4338"/>
                    </a:lnTo>
                    <a:lnTo>
                      <a:pt x="3781" y="4078"/>
                    </a:lnTo>
                    <a:lnTo>
                      <a:pt x="3800" y="3782"/>
                    </a:lnTo>
                    <a:lnTo>
                      <a:pt x="3819" y="3467"/>
                    </a:lnTo>
                    <a:lnTo>
                      <a:pt x="3800" y="3133"/>
                    </a:lnTo>
                    <a:lnTo>
                      <a:pt x="3763" y="2781"/>
                    </a:lnTo>
                    <a:lnTo>
                      <a:pt x="3670" y="2114"/>
                    </a:lnTo>
                    <a:lnTo>
                      <a:pt x="3578" y="1521"/>
                    </a:lnTo>
                    <a:lnTo>
                      <a:pt x="3466" y="965"/>
                    </a:lnTo>
                    <a:lnTo>
                      <a:pt x="3374" y="835"/>
                    </a:lnTo>
                    <a:lnTo>
                      <a:pt x="3262" y="705"/>
                    </a:lnTo>
                    <a:lnTo>
                      <a:pt x="3133" y="575"/>
                    </a:lnTo>
                    <a:lnTo>
                      <a:pt x="3003" y="464"/>
                    </a:lnTo>
                    <a:lnTo>
                      <a:pt x="2725" y="279"/>
                    </a:lnTo>
                    <a:lnTo>
                      <a:pt x="2465" y="131"/>
                    </a:lnTo>
                    <a:lnTo>
                      <a:pt x="2317" y="75"/>
                    </a:lnTo>
                    <a:lnTo>
                      <a:pt x="2150" y="38"/>
                    </a:lnTo>
                    <a:lnTo>
                      <a:pt x="19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46"/>
              <p:cNvSpPr/>
              <p:nvPr/>
            </p:nvSpPr>
            <p:spPr>
              <a:xfrm>
                <a:off x="5398150" y="3576150"/>
                <a:ext cx="73700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1836" extrusionOk="0">
                    <a:moveTo>
                      <a:pt x="75" y="1"/>
                    </a:moveTo>
                    <a:lnTo>
                      <a:pt x="37" y="19"/>
                    </a:lnTo>
                    <a:lnTo>
                      <a:pt x="0" y="38"/>
                    </a:lnTo>
                    <a:lnTo>
                      <a:pt x="0" y="75"/>
                    </a:lnTo>
                    <a:lnTo>
                      <a:pt x="0" y="112"/>
                    </a:lnTo>
                    <a:lnTo>
                      <a:pt x="19" y="149"/>
                    </a:lnTo>
                    <a:lnTo>
                      <a:pt x="37" y="186"/>
                    </a:lnTo>
                    <a:lnTo>
                      <a:pt x="2799" y="1817"/>
                    </a:lnTo>
                    <a:lnTo>
                      <a:pt x="2855" y="1836"/>
                    </a:lnTo>
                    <a:lnTo>
                      <a:pt x="2910" y="1817"/>
                    </a:lnTo>
                    <a:lnTo>
                      <a:pt x="2947" y="1780"/>
                    </a:lnTo>
                    <a:lnTo>
                      <a:pt x="2947" y="1743"/>
                    </a:lnTo>
                    <a:lnTo>
                      <a:pt x="2947" y="1706"/>
                    </a:lnTo>
                    <a:lnTo>
                      <a:pt x="2929" y="1669"/>
                    </a:lnTo>
                    <a:lnTo>
                      <a:pt x="2910" y="1650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46"/>
              <p:cNvSpPr/>
              <p:nvPr/>
            </p:nvSpPr>
            <p:spPr>
              <a:xfrm>
                <a:off x="5416225" y="3571525"/>
                <a:ext cx="47275" cy="59800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2392" extrusionOk="0">
                    <a:moveTo>
                      <a:pt x="1742" y="1"/>
                    </a:moveTo>
                    <a:lnTo>
                      <a:pt x="1724" y="38"/>
                    </a:lnTo>
                    <a:lnTo>
                      <a:pt x="19" y="2225"/>
                    </a:lnTo>
                    <a:lnTo>
                      <a:pt x="19" y="2262"/>
                    </a:lnTo>
                    <a:lnTo>
                      <a:pt x="0" y="2299"/>
                    </a:lnTo>
                    <a:lnTo>
                      <a:pt x="19" y="2336"/>
                    </a:lnTo>
                    <a:lnTo>
                      <a:pt x="37" y="2373"/>
                    </a:lnTo>
                    <a:lnTo>
                      <a:pt x="111" y="2391"/>
                    </a:lnTo>
                    <a:lnTo>
                      <a:pt x="149" y="2373"/>
                    </a:lnTo>
                    <a:lnTo>
                      <a:pt x="186" y="2354"/>
                    </a:lnTo>
                    <a:lnTo>
                      <a:pt x="1872" y="149"/>
                    </a:lnTo>
                    <a:lnTo>
                      <a:pt x="1891" y="112"/>
                    </a:lnTo>
                    <a:lnTo>
                      <a:pt x="1891" y="75"/>
                    </a:lnTo>
                    <a:lnTo>
                      <a:pt x="1891" y="38"/>
                    </a:lnTo>
                    <a:lnTo>
                      <a:pt x="1854" y="19"/>
                    </a:lnTo>
                    <a:lnTo>
                      <a:pt x="181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46"/>
              <p:cNvSpPr/>
              <p:nvPr/>
            </p:nvSpPr>
            <p:spPr>
              <a:xfrm>
                <a:off x="5382850" y="3541400"/>
                <a:ext cx="91325" cy="125150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5006" extrusionOk="0">
                    <a:moveTo>
                      <a:pt x="1799" y="1"/>
                    </a:moveTo>
                    <a:lnTo>
                      <a:pt x="1558" y="19"/>
                    </a:lnTo>
                    <a:lnTo>
                      <a:pt x="1317" y="93"/>
                    </a:lnTo>
                    <a:lnTo>
                      <a:pt x="1076" y="186"/>
                    </a:lnTo>
                    <a:lnTo>
                      <a:pt x="853" y="316"/>
                    </a:lnTo>
                    <a:lnTo>
                      <a:pt x="612" y="483"/>
                    </a:lnTo>
                    <a:lnTo>
                      <a:pt x="464" y="612"/>
                    </a:lnTo>
                    <a:lnTo>
                      <a:pt x="334" y="761"/>
                    </a:lnTo>
                    <a:lnTo>
                      <a:pt x="242" y="928"/>
                    </a:lnTo>
                    <a:lnTo>
                      <a:pt x="149" y="1094"/>
                    </a:lnTo>
                    <a:lnTo>
                      <a:pt x="93" y="1280"/>
                    </a:lnTo>
                    <a:lnTo>
                      <a:pt x="38" y="1465"/>
                    </a:lnTo>
                    <a:lnTo>
                      <a:pt x="19" y="1669"/>
                    </a:lnTo>
                    <a:lnTo>
                      <a:pt x="1" y="1873"/>
                    </a:lnTo>
                    <a:lnTo>
                      <a:pt x="19" y="2095"/>
                    </a:lnTo>
                    <a:lnTo>
                      <a:pt x="38" y="2299"/>
                    </a:lnTo>
                    <a:lnTo>
                      <a:pt x="75" y="2521"/>
                    </a:lnTo>
                    <a:lnTo>
                      <a:pt x="130" y="2725"/>
                    </a:lnTo>
                    <a:lnTo>
                      <a:pt x="186" y="2929"/>
                    </a:lnTo>
                    <a:lnTo>
                      <a:pt x="260" y="3152"/>
                    </a:lnTo>
                    <a:lnTo>
                      <a:pt x="353" y="3337"/>
                    </a:lnTo>
                    <a:lnTo>
                      <a:pt x="464" y="3541"/>
                    </a:lnTo>
                    <a:lnTo>
                      <a:pt x="557" y="3689"/>
                    </a:lnTo>
                    <a:lnTo>
                      <a:pt x="668" y="3837"/>
                    </a:lnTo>
                    <a:lnTo>
                      <a:pt x="798" y="3986"/>
                    </a:lnTo>
                    <a:lnTo>
                      <a:pt x="927" y="4115"/>
                    </a:lnTo>
                    <a:lnTo>
                      <a:pt x="1076" y="4245"/>
                    </a:lnTo>
                    <a:lnTo>
                      <a:pt x="1243" y="4356"/>
                    </a:lnTo>
                    <a:lnTo>
                      <a:pt x="1409" y="4468"/>
                    </a:lnTo>
                    <a:lnTo>
                      <a:pt x="1595" y="4579"/>
                    </a:lnTo>
                    <a:lnTo>
                      <a:pt x="1947" y="4764"/>
                    </a:lnTo>
                    <a:lnTo>
                      <a:pt x="2151" y="4838"/>
                    </a:lnTo>
                    <a:lnTo>
                      <a:pt x="2336" y="4894"/>
                    </a:lnTo>
                    <a:lnTo>
                      <a:pt x="2521" y="4949"/>
                    </a:lnTo>
                    <a:lnTo>
                      <a:pt x="2707" y="4987"/>
                    </a:lnTo>
                    <a:lnTo>
                      <a:pt x="2892" y="5005"/>
                    </a:lnTo>
                    <a:lnTo>
                      <a:pt x="3077" y="5005"/>
                    </a:lnTo>
                    <a:lnTo>
                      <a:pt x="3300" y="4987"/>
                    </a:lnTo>
                    <a:lnTo>
                      <a:pt x="3504" y="4949"/>
                    </a:lnTo>
                    <a:lnTo>
                      <a:pt x="3541" y="4931"/>
                    </a:lnTo>
                    <a:lnTo>
                      <a:pt x="3559" y="4912"/>
                    </a:lnTo>
                    <a:lnTo>
                      <a:pt x="3578" y="4875"/>
                    </a:lnTo>
                    <a:lnTo>
                      <a:pt x="3578" y="4838"/>
                    </a:lnTo>
                    <a:lnTo>
                      <a:pt x="3559" y="4801"/>
                    </a:lnTo>
                    <a:lnTo>
                      <a:pt x="3522" y="4764"/>
                    </a:lnTo>
                    <a:lnTo>
                      <a:pt x="3448" y="4764"/>
                    </a:lnTo>
                    <a:lnTo>
                      <a:pt x="3281" y="4801"/>
                    </a:lnTo>
                    <a:lnTo>
                      <a:pt x="2911" y="4801"/>
                    </a:lnTo>
                    <a:lnTo>
                      <a:pt x="2725" y="4783"/>
                    </a:lnTo>
                    <a:lnTo>
                      <a:pt x="2521" y="4746"/>
                    </a:lnTo>
                    <a:lnTo>
                      <a:pt x="2318" y="4671"/>
                    </a:lnTo>
                    <a:lnTo>
                      <a:pt x="2114" y="4597"/>
                    </a:lnTo>
                    <a:lnTo>
                      <a:pt x="1910" y="4523"/>
                    </a:lnTo>
                    <a:lnTo>
                      <a:pt x="1706" y="4412"/>
                    </a:lnTo>
                    <a:lnTo>
                      <a:pt x="1521" y="4301"/>
                    </a:lnTo>
                    <a:lnTo>
                      <a:pt x="1335" y="4190"/>
                    </a:lnTo>
                    <a:lnTo>
                      <a:pt x="1150" y="4041"/>
                    </a:lnTo>
                    <a:lnTo>
                      <a:pt x="1002" y="3912"/>
                    </a:lnTo>
                    <a:lnTo>
                      <a:pt x="853" y="3763"/>
                    </a:lnTo>
                    <a:lnTo>
                      <a:pt x="742" y="3596"/>
                    </a:lnTo>
                    <a:lnTo>
                      <a:pt x="631" y="3448"/>
                    </a:lnTo>
                    <a:lnTo>
                      <a:pt x="538" y="3263"/>
                    </a:lnTo>
                    <a:lnTo>
                      <a:pt x="446" y="3078"/>
                    </a:lnTo>
                    <a:lnTo>
                      <a:pt x="371" y="2892"/>
                    </a:lnTo>
                    <a:lnTo>
                      <a:pt x="316" y="2688"/>
                    </a:lnTo>
                    <a:lnTo>
                      <a:pt x="260" y="2503"/>
                    </a:lnTo>
                    <a:lnTo>
                      <a:pt x="223" y="2299"/>
                    </a:lnTo>
                    <a:lnTo>
                      <a:pt x="205" y="2095"/>
                    </a:lnTo>
                    <a:lnTo>
                      <a:pt x="205" y="1910"/>
                    </a:lnTo>
                    <a:lnTo>
                      <a:pt x="205" y="1724"/>
                    </a:lnTo>
                    <a:lnTo>
                      <a:pt x="223" y="1539"/>
                    </a:lnTo>
                    <a:lnTo>
                      <a:pt x="260" y="1354"/>
                    </a:lnTo>
                    <a:lnTo>
                      <a:pt x="334" y="1187"/>
                    </a:lnTo>
                    <a:lnTo>
                      <a:pt x="409" y="1039"/>
                    </a:lnTo>
                    <a:lnTo>
                      <a:pt x="501" y="890"/>
                    </a:lnTo>
                    <a:lnTo>
                      <a:pt x="612" y="742"/>
                    </a:lnTo>
                    <a:lnTo>
                      <a:pt x="742" y="631"/>
                    </a:lnTo>
                    <a:lnTo>
                      <a:pt x="890" y="520"/>
                    </a:lnTo>
                    <a:lnTo>
                      <a:pt x="1039" y="427"/>
                    </a:lnTo>
                    <a:lnTo>
                      <a:pt x="1187" y="353"/>
                    </a:lnTo>
                    <a:lnTo>
                      <a:pt x="1335" y="297"/>
                    </a:lnTo>
                    <a:lnTo>
                      <a:pt x="1465" y="242"/>
                    </a:lnTo>
                    <a:lnTo>
                      <a:pt x="1595" y="223"/>
                    </a:lnTo>
                    <a:lnTo>
                      <a:pt x="1836" y="186"/>
                    </a:lnTo>
                    <a:lnTo>
                      <a:pt x="2058" y="186"/>
                    </a:lnTo>
                    <a:lnTo>
                      <a:pt x="2225" y="223"/>
                    </a:lnTo>
                    <a:lnTo>
                      <a:pt x="2373" y="260"/>
                    </a:lnTo>
                    <a:lnTo>
                      <a:pt x="2484" y="297"/>
                    </a:lnTo>
                    <a:lnTo>
                      <a:pt x="2707" y="390"/>
                    </a:lnTo>
                    <a:lnTo>
                      <a:pt x="2892" y="520"/>
                    </a:lnTo>
                    <a:lnTo>
                      <a:pt x="3077" y="649"/>
                    </a:lnTo>
                    <a:lnTo>
                      <a:pt x="3207" y="779"/>
                    </a:lnTo>
                    <a:lnTo>
                      <a:pt x="3411" y="1002"/>
                    </a:lnTo>
                    <a:lnTo>
                      <a:pt x="3467" y="1094"/>
                    </a:lnTo>
                    <a:lnTo>
                      <a:pt x="3504" y="1131"/>
                    </a:lnTo>
                    <a:lnTo>
                      <a:pt x="3541" y="1131"/>
                    </a:lnTo>
                    <a:lnTo>
                      <a:pt x="3578" y="1150"/>
                    </a:lnTo>
                    <a:lnTo>
                      <a:pt x="3615" y="1131"/>
                    </a:lnTo>
                    <a:lnTo>
                      <a:pt x="3633" y="1094"/>
                    </a:lnTo>
                    <a:lnTo>
                      <a:pt x="3652" y="1057"/>
                    </a:lnTo>
                    <a:lnTo>
                      <a:pt x="3652" y="1020"/>
                    </a:lnTo>
                    <a:lnTo>
                      <a:pt x="3633" y="983"/>
                    </a:lnTo>
                    <a:lnTo>
                      <a:pt x="3559" y="872"/>
                    </a:lnTo>
                    <a:lnTo>
                      <a:pt x="3467" y="779"/>
                    </a:lnTo>
                    <a:lnTo>
                      <a:pt x="3355" y="649"/>
                    </a:lnTo>
                    <a:lnTo>
                      <a:pt x="3189" y="501"/>
                    </a:lnTo>
                    <a:lnTo>
                      <a:pt x="3003" y="353"/>
                    </a:lnTo>
                    <a:lnTo>
                      <a:pt x="2799" y="223"/>
                    </a:lnTo>
                    <a:lnTo>
                      <a:pt x="2540" y="112"/>
                    </a:lnTo>
                    <a:lnTo>
                      <a:pt x="2299" y="38"/>
                    </a:lnTo>
                    <a:lnTo>
                      <a:pt x="204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46"/>
              <p:cNvSpPr/>
              <p:nvPr/>
            </p:nvSpPr>
            <p:spPr>
              <a:xfrm>
                <a:off x="5469500" y="3372750"/>
                <a:ext cx="537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1724" extrusionOk="0">
                    <a:moveTo>
                      <a:pt x="112" y="0"/>
                    </a:moveTo>
                    <a:lnTo>
                      <a:pt x="75" y="19"/>
                    </a:lnTo>
                    <a:lnTo>
                      <a:pt x="38" y="19"/>
                    </a:lnTo>
                    <a:lnTo>
                      <a:pt x="1" y="56"/>
                    </a:lnTo>
                    <a:lnTo>
                      <a:pt x="1" y="93"/>
                    </a:lnTo>
                    <a:lnTo>
                      <a:pt x="1" y="130"/>
                    </a:lnTo>
                    <a:lnTo>
                      <a:pt x="1" y="167"/>
                    </a:lnTo>
                    <a:lnTo>
                      <a:pt x="38" y="186"/>
                    </a:lnTo>
                    <a:lnTo>
                      <a:pt x="334" y="371"/>
                    </a:lnTo>
                    <a:lnTo>
                      <a:pt x="649" y="612"/>
                    </a:lnTo>
                    <a:lnTo>
                      <a:pt x="1280" y="1094"/>
                    </a:lnTo>
                    <a:lnTo>
                      <a:pt x="1780" y="1520"/>
                    </a:lnTo>
                    <a:lnTo>
                      <a:pt x="1984" y="1687"/>
                    </a:lnTo>
                    <a:lnTo>
                      <a:pt x="2021" y="1705"/>
                    </a:lnTo>
                    <a:lnTo>
                      <a:pt x="2058" y="1724"/>
                    </a:lnTo>
                    <a:lnTo>
                      <a:pt x="2095" y="1705"/>
                    </a:lnTo>
                    <a:lnTo>
                      <a:pt x="2132" y="1687"/>
                    </a:lnTo>
                    <a:lnTo>
                      <a:pt x="2151" y="1650"/>
                    </a:lnTo>
                    <a:lnTo>
                      <a:pt x="2151" y="1613"/>
                    </a:lnTo>
                    <a:lnTo>
                      <a:pt x="2151" y="1576"/>
                    </a:lnTo>
                    <a:lnTo>
                      <a:pt x="2114" y="1539"/>
                    </a:lnTo>
                    <a:lnTo>
                      <a:pt x="1891" y="1353"/>
                    </a:lnTo>
                    <a:lnTo>
                      <a:pt x="1391" y="927"/>
                    </a:lnTo>
                    <a:lnTo>
                      <a:pt x="742" y="445"/>
                    </a:lnTo>
                    <a:lnTo>
                      <a:pt x="427" y="204"/>
                    </a:lnTo>
                    <a:lnTo>
                      <a:pt x="149" y="19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46"/>
              <p:cNvSpPr/>
              <p:nvPr/>
            </p:nvSpPr>
            <p:spPr>
              <a:xfrm>
                <a:off x="5583950" y="3523800"/>
                <a:ext cx="3942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595" extrusionOk="0">
                    <a:moveTo>
                      <a:pt x="761" y="0"/>
                    </a:moveTo>
                    <a:lnTo>
                      <a:pt x="612" y="19"/>
                    </a:lnTo>
                    <a:lnTo>
                      <a:pt x="464" y="75"/>
                    </a:lnTo>
                    <a:lnTo>
                      <a:pt x="334" y="149"/>
                    </a:lnTo>
                    <a:lnTo>
                      <a:pt x="205" y="260"/>
                    </a:lnTo>
                    <a:lnTo>
                      <a:pt x="112" y="371"/>
                    </a:lnTo>
                    <a:lnTo>
                      <a:pt x="56" y="519"/>
                    </a:lnTo>
                    <a:lnTo>
                      <a:pt x="1" y="668"/>
                    </a:lnTo>
                    <a:lnTo>
                      <a:pt x="1" y="816"/>
                    </a:lnTo>
                    <a:lnTo>
                      <a:pt x="19" y="983"/>
                    </a:lnTo>
                    <a:lnTo>
                      <a:pt x="75" y="1131"/>
                    </a:lnTo>
                    <a:lnTo>
                      <a:pt x="149" y="1261"/>
                    </a:lnTo>
                    <a:lnTo>
                      <a:pt x="242" y="1372"/>
                    </a:lnTo>
                    <a:lnTo>
                      <a:pt x="371" y="1465"/>
                    </a:lnTo>
                    <a:lnTo>
                      <a:pt x="501" y="1539"/>
                    </a:lnTo>
                    <a:lnTo>
                      <a:pt x="649" y="1576"/>
                    </a:lnTo>
                    <a:lnTo>
                      <a:pt x="816" y="1594"/>
                    </a:lnTo>
                    <a:lnTo>
                      <a:pt x="964" y="1557"/>
                    </a:lnTo>
                    <a:lnTo>
                      <a:pt x="1113" y="1520"/>
                    </a:lnTo>
                    <a:lnTo>
                      <a:pt x="1242" y="1446"/>
                    </a:lnTo>
                    <a:lnTo>
                      <a:pt x="1372" y="1335"/>
                    </a:lnTo>
                    <a:lnTo>
                      <a:pt x="1465" y="1224"/>
                    </a:lnTo>
                    <a:lnTo>
                      <a:pt x="1520" y="1075"/>
                    </a:lnTo>
                    <a:lnTo>
                      <a:pt x="1558" y="927"/>
                    </a:lnTo>
                    <a:lnTo>
                      <a:pt x="1576" y="779"/>
                    </a:lnTo>
                    <a:lnTo>
                      <a:pt x="1558" y="612"/>
                    </a:lnTo>
                    <a:lnTo>
                      <a:pt x="1502" y="464"/>
                    </a:lnTo>
                    <a:lnTo>
                      <a:pt x="1428" y="334"/>
                    </a:lnTo>
                    <a:lnTo>
                      <a:pt x="1335" y="223"/>
                    </a:lnTo>
                    <a:lnTo>
                      <a:pt x="1205" y="130"/>
                    </a:lnTo>
                    <a:lnTo>
                      <a:pt x="1076" y="56"/>
                    </a:lnTo>
                    <a:lnTo>
                      <a:pt x="927" y="19"/>
                    </a:lnTo>
                    <a:lnTo>
                      <a:pt x="76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46"/>
              <p:cNvSpPr/>
              <p:nvPr/>
            </p:nvSpPr>
            <p:spPr>
              <a:xfrm>
                <a:off x="5705825" y="3523800"/>
                <a:ext cx="39400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595" extrusionOk="0">
                    <a:moveTo>
                      <a:pt x="760" y="0"/>
                    </a:moveTo>
                    <a:lnTo>
                      <a:pt x="612" y="19"/>
                    </a:lnTo>
                    <a:lnTo>
                      <a:pt x="464" y="75"/>
                    </a:lnTo>
                    <a:lnTo>
                      <a:pt x="334" y="149"/>
                    </a:lnTo>
                    <a:lnTo>
                      <a:pt x="223" y="260"/>
                    </a:lnTo>
                    <a:lnTo>
                      <a:pt x="130" y="371"/>
                    </a:lnTo>
                    <a:lnTo>
                      <a:pt x="56" y="519"/>
                    </a:lnTo>
                    <a:lnTo>
                      <a:pt x="19" y="668"/>
                    </a:lnTo>
                    <a:lnTo>
                      <a:pt x="0" y="816"/>
                    </a:lnTo>
                    <a:lnTo>
                      <a:pt x="19" y="983"/>
                    </a:lnTo>
                    <a:lnTo>
                      <a:pt x="74" y="1131"/>
                    </a:lnTo>
                    <a:lnTo>
                      <a:pt x="148" y="1261"/>
                    </a:lnTo>
                    <a:lnTo>
                      <a:pt x="260" y="1372"/>
                    </a:lnTo>
                    <a:lnTo>
                      <a:pt x="371" y="1465"/>
                    </a:lnTo>
                    <a:lnTo>
                      <a:pt x="501" y="1539"/>
                    </a:lnTo>
                    <a:lnTo>
                      <a:pt x="649" y="1576"/>
                    </a:lnTo>
                    <a:lnTo>
                      <a:pt x="816" y="1594"/>
                    </a:lnTo>
                    <a:lnTo>
                      <a:pt x="982" y="1557"/>
                    </a:lnTo>
                    <a:lnTo>
                      <a:pt x="1131" y="1520"/>
                    </a:lnTo>
                    <a:lnTo>
                      <a:pt x="1261" y="1446"/>
                    </a:lnTo>
                    <a:lnTo>
                      <a:pt x="1372" y="1335"/>
                    </a:lnTo>
                    <a:lnTo>
                      <a:pt x="1464" y="1224"/>
                    </a:lnTo>
                    <a:lnTo>
                      <a:pt x="1539" y="1075"/>
                    </a:lnTo>
                    <a:lnTo>
                      <a:pt x="1576" y="927"/>
                    </a:lnTo>
                    <a:lnTo>
                      <a:pt x="1576" y="779"/>
                    </a:lnTo>
                    <a:lnTo>
                      <a:pt x="1557" y="612"/>
                    </a:lnTo>
                    <a:lnTo>
                      <a:pt x="1520" y="464"/>
                    </a:lnTo>
                    <a:lnTo>
                      <a:pt x="1427" y="334"/>
                    </a:lnTo>
                    <a:lnTo>
                      <a:pt x="1335" y="223"/>
                    </a:lnTo>
                    <a:lnTo>
                      <a:pt x="1205" y="130"/>
                    </a:lnTo>
                    <a:lnTo>
                      <a:pt x="1075" y="56"/>
                    </a:lnTo>
                    <a:lnTo>
                      <a:pt x="927" y="19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46"/>
              <p:cNvSpPr/>
              <p:nvPr/>
            </p:nvSpPr>
            <p:spPr>
              <a:xfrm>
                <a:off x="5563575" y="3473750"/>
                <a:ext cx="68125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2725" h="1132" extrusionOk="0">
                    <a:moveTo>
                      <a:pt x="1576" y="1"/>
                    </a:moveTo>
                    <a:lnTo>
                      <a:pt x="1335" y="56"/>
                    </a:lnTo>
                    <a:lnTo>
                      <a:pt x="1112" y="112"/>
                    </a:lnTo>
                    <a:lnTo>
                      <a:pt x="908" y="205"/>
                    </a:lnTo>
                    <a:lnTo>
                      <a:pt x="742" y="297"/>
                    </a:lnTo>
                    <a:lnTo>
                      <a:pt x="575" y="409"/>
                    </a:lnTo>
                    <a:lnTo>
                      <a:pt x="426" y="520"/>
                    </a:lnTo>
                    <a:lnTo>
                      <a:pt x="204" y="742"/>
                    </a:lnTo>
                    <a:lnTo>
                      <a:pt x="56" y="909"/>
                    </a:lnTo>
                    <a:lnTo>
                      <a:pt x="19" y="965"/>
                    </a:lnTo>
                    <a:lnTo>
                      <a:pt x="0" y="1002"/>
                    </a:lnTo>
                    <a:lnTo>
                      <a:pt x="0" y="1039"/>
                    </a:lnTo>
                    <a:lnTo>
                      <a:pt x="19" y="1076"/>
                    </a:lnTo>
                    <a:lnTo>
                      <a:pt x="37" y="1113"/>
                    </a:lnTo>
                    <a:lnTo>
                      <a:pt x="93" y="1131"/>
                    </a:lnTo>
                    <a:lnTo>
                      <a:pt x="148" y="1113"/>
                    </a:lnTo>
                    <a:lnTo>
                      <a:pt x="167" y="1076"/>
                    </a:lnTo>
                    <a:lnTo>
                      <a:pt x="223" y="1002"/>
                    </a:lnTo>
                    <a:lnTo>
                      <a:pt x="352" y="853"/>
                    </a:lnTo>
                    <a:lnTo>
                      <a:pt x="575" y="649"/>
                    </a:lnTo>
                    <a:lnTo>
                      <a:pt x="704" y="557"/>
                    </a:lnTo>
                    <a:lnTo>
                      <a:pt x="834" y="464"/>
                    </a:lnTo>
                    <a:lnTo>
                      <a:pt x="1001" y="371"/>
                    </a:lnTo>
                    <a:lnTo>
                      <a:pt x="1186" y="297"/>
                    </a:lnTo>
                    <a:lnTo>
                      <a:pt x="1390" y="242"/>
                    </a:lnTo>
                    <a:lnTo>
                      <a:pt x="1594" y="205"/>
                    </a:lnTo>
                    <a:lnTo>
                      <a:pt x="1817" y="205"/>
                    </a:lnTo>
                    <a:lnTo>
                      <a:pt x="2057" y="223"/>
                    </a:lnTo>
                    <a:lnTo>
                      <a:pt x="2317" y="297"/>
                    </a:lnTo>
                    <a:lnTo>
                      <a:pt x="2595" y="390"/>
                    </a:lnTo>
                    <a:lnTo>
                      <a:pt x="2632" y="409"/>
                    </a:lnTo>
                    <a:lnTo>
                      <a:pt x="2669" y="409"/>
                    </a:lnTo>
                    <a:lnTo>
                      <a:pt x="2688" y="371"/>
                    </a:lnTo>
                    <a:lnTo>
                      <a:pt x="2725" y="353"/>
                    </a:lnTo>
                    <a:lnTo>
                      <a:pt x="2725" y="316"/>
                    </a:lnTo>
                    <a:lnTo>
                      <a:pt x="2725" y="279"/>
                    </a:lnTo>
                    <a:lnTo>
                      <a:pt x="2706" y="242"/>
                    </a:lnTo>
                    <a:lnTo>
                      <a:pt x="2669" y="223"/>
                    </a:lnTo>
                    <a:lnTo>
                      <a:pt x="2373" y="93"/>
                    </a:lnTo>
                    <a:lnTo>
                      <a:pt x="2095" y="38"/>
                    </a:lnTo>
                    <a:lnTo>
                      <a:pt x="181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46"/>
              <p:cNvSpPr/>
              <p:nvPr/>
            </p:nvSpPr>
            <p:spPr>
              <a:xfrm>
                <a:off x="5706275" y="3473300"/>
                <a:ext cx="625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150" extrusionOk="0">
                    <a:moveTo>
                      <a:pt x="853" y="0"/>
                    </a:moveTo>
                    <a:lnTo>
                      <a:pt x="612" y="19"/>
                    </a:lnTo>
                    <a:lnTo>
                      <a:pt x="353" y="56"/>
                    </a:lnTo>
                    <a:lnTo>
                      <a:pt x="75" y="149"/>
                    </a:lnTo>
                    <a:lnTo>
                      <a:pt x="38" y="167"/>
                    </a:lnTo>
                    <a:lnTo>
                      <a:pt x="19" y="204"/>
                    </a:lnTo>
                    <a:lnTo>
                      <a:pt x="1" y="241"/>
                    </a:lnTo>
                    <a:lnTo>
                      <a:pt x="19" y="278"/>
                    </a:lnTo>
                    <a:lnTo>
                      <a:pt x="38" y="315"/>
                    </a:lnTo>
                    <a:lnTo>
                      <a:pt x="56" y="334"/>
                    </a:lnTo>
                    <a:lnTo>
                      <a:pt x="149" y="334"/>
                    </a:lnTo>
                    <a:lnTo>
                      <a:pt x="390" y="260"/>
                    </a:lnTo>
                    <a:lnTo>
                      <a:pt x="631" y="204"/>
                    </a:lnTo>
                    <a:lnTo>
                      <a:pt x="853" y="186"/>
                    </a:lnTo>
                    <a:lnTo>
                      <a:pt x="1057" y="204"/>
                    </a:lnTo>
                    <a:lnTo>
                      <a:pt x="1243" y="260"/>
                    </a:lnTo>
                    <a:lnTo>
                      <a:pt x="1428" y="315"/>
                    </a:lnTo>
                    <a:lnTo>
                      <a:pt x="1576" y="389"/>
                    </a:lnTo>
                    <a:lnTo>
                      <a:pt x="1724" y="482"/>
                    </a:lnTo>
                    <a:lnTo>
                      <a:pt x="1873" y="575"/>
                    </a:lnTo>
                    <a:lnTo>
                      <a:pt x="1984" y="686"/>
                    </a:lnTo>
                    <a:lnTo>
                      <a:pt x="2169" y="871"/>
                    </a:lnTo>
                    <a:lnTo>
                      <a:pt x="2280" y="1020"/>
                    </a:lnTo>
                    <a:lnTo>
                      <a:pt x="2318" y="1094"/>
                    </a:lnTo>
                    <a:lnTo>
                      <a:pt x="2355" y="1131"/>
                    </a:lnTo>
                    <a:lnTo>
                      <a:pt x="2410" y="1149"/>
                    </a:lnTo>
                    <a:lnTo>
                      <a:pt x="2466" y="1131"/>
                    </a:lnTo>
                    <a:lnTo>
                      <a:pt x="2484" y="1094"/>
                    </a:lnTo>
                    <a:lnTo>
                      <a:pt x="2503" y="1075"/>
                    </a:lnTo>
                    <a:lnTo>
                      <a:pt x="2503" y="1020"/>
                    </a:lnTo>
                    <a:lnTo>
                      <a:pt x="2503" y="983"/>
                    </a:lnTo>
                    <a:lnTo>
                      <a:pt x="2447" y="927"/>
                    </a:lnTo>
                    <a:lnTo>
                      <a:pt x="2318" y="760"/>
                    </a:lnTo>
                    <a:lnTo>
                      <a:pt x="2132" y="556"/>
                    </a:lnTo>
                    <a:lnTo>
                      <a:pt x="2002" y="445"/>
                    </a:lnTo>
                    <a:lnTo>
                      <a:pt x="1854" y="334"/>
                    </a:lnTo>
                    <a:lnTo>
                      <a:pt x="1687" y="241"/>
                    </a:lnTo>
                    <a:lnTo>
                      <a:pt x="1502" y="149"/>
                    </a:lnTo>
                    <a:lnTo>
                      <a:pt x="1298" y="74"/>
                    </a:lnTo>
                    <a:lnTo>
                      <a:pt x="1094" y="19"/>
                    </a:lnTo>
                    <a:lnTo>
                      <a:pt x="85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46"/>
              <p:cNvSpPr/>
              <p:nvPr/>
            </p:nvSpPr>
            <p:spPr>
              <a:xfrm>
                <a:off x="5601550" y="3631300"/>
                <a:ext cx="116800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1372" extrusionOk="0">
                    <a:moveTo>
                      <a:pt x="75" y="0"/>
                    </a:moveTo>
                    <a:lnTo>
                      <a:pt x="38" y="19"/>
                    </a:lnTo>
                    <a:lnTo>
                      <a:pt x="1" y="56"/>
                    </a:lnTo>
                    <a:lnTo>
                      <a:pt x="1" y="93"/>
                    </a:lnTo>
                    <a:lnTo>
                      <a:pt x="1" y="130"/>
                    </a:lnTo>
                    <a:lnTo>
                      <a:pt x="19" y="167"/>
                    </a:lnTo>
                    <a:lnTo>
                      <a:pt x="75" y="223"/>
                    </a:lnTo>
                    <a:lnTo>
                      <a:pt x="205" y="371"/>
                    </a:lnTo>
                    <a:lnTo>
                      <a:pt x="427" y="556"/>
                    </a:lnTo>
                    <a:lnTo>
                      <a:pt x="724" y="779"/>
                    </a:lnTo>
                    <a:lnTo>
                      <a:pt x="909" y="890"/>
                    </a:lnTo>
                    <a:lnTo>
                      <a:pt x="1113" y="1001"/>
                    </a:lnTo>
                    <a:lnTo>
                      <a:pt x="1317" y="1094"/>
                    </a:lnTo>
                    <a:lnTo>
                      <a:pt x="1558" y="1187"/>
                    </a:lnTo>
                    <a:lnTo>
                      <a:pt x="1799" y="1261"/>
                    </a:lnTo>
                    <a:lnTo>
                      <a:pt x="2058" y="1316"/>
                    </a:lnTo>
                    <a:lnTo>
                      <a:pt x="2336" y="1353"/>
                    </a:lnTo>
                    <a:lnTo>
                      <a:pt x="2633" y="1372"/>
                    </a:lnTo>
                    <a:lnTo>
                      <a:pt x="2855" y="1372"/>
                    </a:lnTo>
                    <a:lnTo>
                      <a:pt x="3096" y="1335"/>
                    </a:lnTo>
                    <a:lnTo>
                      <a:pt x="3337" y="1298"/>
                    </a:lnTo>
                    <a:lnTo>
                      <a:pt x="3578" y="1242"/>
                    </a:lnTo>
                    <a:lnTo>
                      <a:pt x="3838" y="1150"/>
                    </a:lnTo>
                    <a:lnTo>
                      <a:pt x="4097" y="1038"/>
                    </a:lnTo>
                    <a:lnTo>
                      <a:pt x="4357" y="909"/>
                    </a:lnTo>
                    <a:lnTo>
                      <a:pt x="4635" y="760"/>
                    </a:lnTo>
                    <a:lnTo>
                      <a:pt x="4653" y="723"/>
                    </a:lnTo>
                    <a:lnTo>
                      <a:pt x="4672" y="686"/>
                    </a:lnTo>
                    <a:lnTo>
                      <a:pt x="4672" y="649"/>
                    </a:lnTo>
                    <a:lnTo>
                      <a:pt x="4653" y="612"/>
                    </a:lnTo>
                    <a:lnTo>
                      <a:pt x="4635" y="594"/>
                    </a:lnTo>
                    <a:lnTo>
                      <a:pt x="4597" y="575"/>
                    </a:lnTo>
                    <a:lnTo>
                      <a:pt x="4560" y="575"/>
                    </a:lnTo>
                    <a:lnTo>
                      <a:pt x="4523" y="594"/>
                    </a:lnTo>
                    <a:lnTo>
                      <a:pt x="4282" y="723"/>
                    </a:lnTo>
                    <a:lnTo>
                      <a:pt x="4060" y="835"/>
                    </a:lnTo>
                    <a:lnTo>
                      <a:pt x="3838" y="946"/>
                    </a:lnTo>
                    <a:lnTo>
                      <a:pt x="3615" y="1020"/>
                    </a:lnTo>
                    <a:lnTo>
                      <a:pt x="3393" y="1075"/>
                    </a:lnTo>
                    <a:lnTo>
                      <a:pt x="3189" y="1131"/>
                    </a:lnTo>
                    <a:lnTo>
                      <a:pt x="2985" y="1168"/>
                    </a:lnTo>
                    <a:lnTo>
                      <a:pt x="2781" y="1187"/>
                    </a:lnTo>
                    <a:lnTo>
                      <a:pt x="2392" y="1187"/>
                    </a:lnTo>
                    <a:lnTo>
                      <a:pt x="2040" y="1131"/>
                    </a:lnTo>
                    <a:lnTo>
                      <a:pt x="1725" y="1057"/>
                    </a:lnTo>
                    <a:lnTo>
                      <a:pt x="1428" y="946"/>
                    </a:lnTo>
                    <a:lnTo>
                      <a:pt x="1150" y="816"/>
                    </a:lnTo>
                    <a:lnTo>
                      <a:pt x="909" y="668"/>
                    </a:lnTo>
                    <a:lnTo>
                      <a:pt x="705" y="519"/>
                    </a:lnTo>
                    <a:lnTo>
                      <a:pt x="520" y="390"/>
                    </a:lnTo>
                    <a:lnTo>
                      <a:pt x="279" y="149"/>
                    </a:lnTo>
                    <a:lnTo>
                      <a:pt x="168" y="38"/>
                    </a:lnTo>
                    <a:lnTo>
                      <a:pt x="149" y="19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46"/>
              <p:cNvSpPr/>
              <p:nvPr/>
            </p:nvSpPr>
            <p:spPr>
              <a:xfrm>
                <a:off x="5675225" y="3519625"/>
                <a:ext cx="35250" cy="122825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4913" extrusionOk="0">
                    <a:moveTo>
                      <a:pt x="205" y="1"/>
                    </a:moveTo>
                    <a:lnTo>
                      <a:pt x="149" y="19"/>
                    </a:lnTo>
                    <a:lnTo>
                      <a:pt x="131" y="38"/>
                    </a:lnTo>
                    <a:lnTo>
                      <a:pt x="112" y="75"/>
                    </a:lnTo>
                    <a:lnTo>
                      <a:pt x="94" y="112"/>
                    </a:lnTo>
                    <a:lnTo>
                      <a:pt x="94" y="1632"/>
                    </a:lnTo>
                    <a:lnTo>
                      <a:pt x="112" y="1669"/>
                    </a:lnTo>
                    <a:lnTo>
                      <a:pt x="131" y="1706"/>
                    </a:lnTo>
                    <a:lnTo>
                      <a:pt x="353" y="1873"/>
                    </a:lnTo>
                    <a:lnTo>
                      <a:pt x="538" y="2077"/>
                    </a:lnTo>
                    <a:lnTo>
                      <a:pt x="724" y="2317"/>
                    </a:lnTo>
                    <a:lnTo>
                      <a:pt x="872" y="2577"/>
                    </a:lnTo>
                    <a:lnTo>
                      <a:pt x="1020" y="2836"/>
                    </a:lnTo>
                    <a:lnTo>
                      <a:pt x="1113" y="3096"/>
                    </a:lnTo>
                    <a:lnTo>
                      <a:pt x="1187" y="3374"/>
                    </a:lnTo>
                    <a:lnTo>
                      <a:pt x="1224" y="3615"/>
                    </a:lnTo>
                    <a:lnTo>
                      <a:pt x="75" y="4023"/>
                    </a:lnTo>
                    <a:lnTo>
                      <a:pt x="19" y="4060"/>
                    </a:lnTo>
                    <a:lnTo>
                      <a:pt x="1" y="4115"/>
                    </a:lnTo>
                    <a:lnTo>
                      <a:pt x="19" y="4820"/>
                    </a:lnTo>
                    <a:lnTo>
                      <a:pt x="19" y="4857"/>
                    </a:lnTo>
                    <a:lnTo>
                      <a:pt x="38" y="4894"/>
                    </a:lnTo>
                    <a:lnTo>
                      <a:pt x="75" y="4912"/>
                    </a:lnTo>
                    <a:lnTo>
                      <a:pt x="149" y="4912"/>
                    </a:lnTo>
                    <a:lnTo>
                      <a:pt x="186" y="4894"/>
                    </a:lnTo>
                    <a:lnTo>
                      <a:pt x="205" y="4857"/>
                    </a:lnTo>
                    <a:lnTo>
                      <a:pt x="205" y="4820"/>
                    </a:lnTo>
                    <a:lnTo>
                      <a:pt x="205" y="4189"/>
                    </a:lnTo>
                    <a:lnTo>
                      <a:pt x="1354" y="3782"/>
                    </a:lnTo>
                    <a:lnTo>
                      <a:pt x="1391" y="3745"/>
                    </a:lnTo>
                    <a:lnTo>
                      <a:pt x="1410" y="3689"/>
                    </a:lnTo>
                    <a:lnTo>
                      <a:pt x="1391" y="3411"/>
                    </a:lnTo>
                    <a:lnTo>
                      <a:pt x="1335" y="3133"/>
                    </a:lnTo>
                    <a:lnTo>
                      <a:pt x="1224" y="2836"/>
                    </a:lnTo>
                    <a:lnTo>
                      <a:pt x="1094" y="2540"/>
                    </a:lnTo>
                    <a:lnTo>
                      <a:pt x="928" y="2262"/>
                    </a:lnTo>
                    <a:lnTo>
                      <a:pt x="724" y="2002"/>
                    </a:lnTo>
                    <a:lnTo>
                      <a:pt x="520" y="1780"/>
                    </a:lnTo>
                    <a:lnTo>
                      <a:pt x="297" y="1576"/>
                    </a:lnTo>
                    <a:lnTo>
                      <a:pt x="297" y="112"/>
                    </a:lnTo>
                    <a:lnTo>
                      <a:pt x="279" y="75"/>
                    </a:lnTo>
                    <a:lnTo>
                      <a:pt x="260" y="38"/>
                    </a:lnTo>
                    <a:lnTo>
                      <a:pt x="242" y="19"/>
                    </a:lnTo>
                    <a:lnTo>
                      <a:pt x="20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46"/>
              <p:cNvSpPr/>
              <p:nvPr/>
            </p:nvSpPr>
            <p:spPr>
              <a:xfrm>
                <a:off x="5472275" y="3829625"/>
                <a:ext cx="257650" cy="377650"/>
              </a:xfrm>
              <a:custGeom>
                <a:avLst/>
                <a:gdLst/>
                <a:ahLst/>
                <a:cxnLst/>
                <a:rect l="l" t="t" r="r" b="b"/>
                <a:pathLst>
                  <a:path w="10306" h="15106" extrusionOk="0">
                    <a:moveTo>
                      <a:pt x="8304" y="0"/>
                    </a:moveTo>
                    <a:lnTo>
                      <a:pt x="2151" y="56"/>
                    </a:lnTo>
                    <a:lnTo>
                      <a:pt x="1" y="612"/>
                    </a:lnTo>
                    <a:lnTo>
                      <a:pt x="5506" y="15106"/>
                    </a:lnTo>
                    <a:lnTo>
                      <a:pt x="10306" y="612"/>
                    </a:lnTo>
                    <a:lnTo>
                      <a:pt x="83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46"/>
              <p:cNvSpPr/>
              <p:nvPr/>
            </p:nvSpPr>
            <p:spPr>
              <a:xfrm>
                <a:off x="5567275" y="3824050"/>
                <a:ext cx="80650" cy="383225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5329" extrusionOk="0">
                    <a:moveTo>
                      <a:pt x="1650" y="1"/>
                    </a:moveTo>
                    <a:lnTo>
                      <a:pt x="112" y="2966"/>
                    </a:lnTo>
                    <a:lnTo>
                      <a:pt x="686" y="4282"/>
                    </a:lnTo>
                    <a:lnTo>
                      <a:pt x="0" y="10862"/>
                    </a:lnTo>
                    <a:lnTo>
                      <a:pt x="1706" y="15329"/>
                    </a:lnTo>
                    <a:lnTo>
                      <a:pt x="3188" y="10825"/>
                    </a:lnTo>
                    <a:lnTo>
                      <a:pt x="2558" y="4301"/>
                    </a:lnTo>
                    <a:lnTo>
                      <a:pt x="3225" y="2966"/>
                    </a:lnTo>
                    <a:lnTo>
                      <a:pt x="165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46"/>
              <p:cNvSpPr/>
              <p:nvPr/>
            </p:nvSpPr>
            <p:spPr>
              <a:xfrm>
                <a:off x="5509350" y="3788375"/>
                <a:ext cx="182600" cy="123275"/>
              </a:xfrm>
              <a:custGeom>
                <a:avLst/>
                <a:gdLst/>
                <a:ahLst/>
                <a:cxnLst/>
                <a:rect l="l" t="t" r="r" b="b"/>
                <a:pathLst>
                  <a:path w="7304" h="4931" extrusionOk="0">
                    <a:moveTo>
                      <a:pt x="705" y="1"/>
                    </a:moveTo>
                    <a:lnTo>
                      <a:pt x="1" y="1873"/>
                    </a:lnTo>
                    <a:lnTo>
                      <a:pt x="2188" y="4857"/>
                    </a:lnTo>
                    <a:lnTo>
                      <a:pt x="3967" y="1428"/>
                    </a:lnTo>
                    <a:lnTo>
                      <a:pt x="705" y="1"/>
                    </a:lnTo>
                    <a:close/>
                    <a:moveTo>
                      <a:pt x="6747" y="353"/>
                    </a:moveTo>
                    <a:lnTo>
                      <a:pt x="3967" y="1428"/>
                    </a:lnTo>
                    <a:lnTo>
                      <a:pt x="5839" y="4931"/>
                    </a:lnTo>
                    <a:lnTo>
                      <a:pt x="7303" y="1706"/>
                    </a:lnTo>
                    <a:lnTo>
                      <a:pt x="6747" y="3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46"/>
              <p:cNvSpPr/>
              <p:nvPr/>
            </p:nvSpPr>
            <p:spPr>
              <a:xfrm>
                <a:off x="5507025" y="3821275"/>
                <a:ext cx="187225" cy="92700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3708" extrusionOk="0">
                    <a:moveTo>
                      <a:pt x="4041" y="1"/>
                    </a:moveTo>
                    <a:lnTo>
                      <a:pt x="4023" y="19"/>
                    </a:lnTo>
                    <a:lnTo>
                      <a:pt x="3986" y="56"/>
                    </a:lnTo>
                    <a:lnTo>
                      <a:pt x="2262" y="3355"/>
                    </a:lnTo>
                    <a:lnTo>
                      <a:pt x="186" y="501"/>
                    </a:lnTo>
                    <a:lnTo>
                      <a:pt x="149" y="464"/>
                    </a:lnTo>
                    <a:lnTo>
                      <a:pt x="75" y="464"/>
                    </a:lnTo>
                    <a:lnTo>
                      <a:pt x="38" y="482"/>
                    </a:lnTo>
                    <a:lnTo>
                      <a:pt x="19" y="501"/>
                    </a:lnTo>
                    <a:lnTo>
                      <a:pt x="1" y="538"/>
                    </a:lnTo>
                    <a:lnTo>
                      <a:pt x="1" y="575"/>
                    </a:lnTo>
                    <a:lnTo>
                      <a:pt x="19" y="612"/>
                    </a:lnTo>
                    <a:lnTo>
                      <a:pt x="2207" y="3596"/>
                    </a:lnTo>
                    <a:lnTo>
                      <a:pt x="2244" y="3633"/>
                    </a:lnTo>
                    <a:lnTo>
                      <a:pt x="2281" y="3633"/>
                    </a:lnTo>
                    <a:lnTo>
                      <a:pt x="2336" y="3615"/>
                    </a:lnTo>
                    <a:lnTo>
                      <a:pt x="2373" y="3578"/>
                    </a:lnTo>
                    <a:lnTo>
                      <a:pt x="4060" y="316"/>
                    </a:lnTo>
                    <a:lnTo>
                      <a:pt x="5839" y="3652"/>
                    </a:lnTo>
                    <a:lnTo>
                      <a:pt x="5876" y="3707"/>
                    </a:lnTo>
                    <a:lnTo>
                      <a:pt x="5932" y="3707"/>
                    </a:lnTo>
                    <a:lnTo>
                      <a:pt x="5988" y="3689"/>
                    </a:lnTo>
                    <a:lnTo>
                      <a:pt x="6025" y="3652"/>
                    </a:lnTo>
                    <a:lnTo>
                      <a:pt x="7470" y="427"/>
                    </a:lnTo>
                    <a:lnTo>
                      <a:pt x="7489" y="390"/>
                    </a:lnTo>
                    <a:lnTo>
                      <a:pt x="7489" y="353"/>
                    </a:lnTo>
                    <a:lnTo>
                      <a:pt x="7452" y="316"/>
                    </a:lnTo>
                    <a:lnTo>
                      <a:pt x="7433" y="297"/>
                    </a:lnTo>
                    <a:lnTo>
                      <a:pt x="7359" y="297"/>
                    </a:lnTo>
                    <a:lnTo>
                      <a:pt x="7322" y="316"/>
                    </a:lnTo>
                    <a:lnTo>
                      <a:pt x="7303" y="353"/>
                    </a:lnTo>
                    <a:lnTo>
                      <a:pt x="5913" y="3392"/>
                    </a:lnTo>
                    <a:lnTo>
                      <a:pt x="4153" y="56"/>
                    </a:lnTo>
                    <a:lnTo>
                      <a:pt x="4116" y="19"/>
                    </a:lnTo>
                    <a:lnTo>
                      <a:pt x="406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46"/>
              <p:cNvSpPr/>
              <p:nvPr/>
            </p:nvSpPr>
            <p:spPr>
              <a:xfrm>
                <a:off x="5524650" y="3786050"/>
                <a:ext cx="156175" cy="40350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1614" extrusionOk="0">
                    <a:moveTo>
                      <a:pt x="56" y="1"/>
                    </a:moveTo>
                    <a:lnTo>
                      <a:pt x="19" y="19"/>
                    </a:lnTo>
                    <a:lnTo>
                      <a:pt x="0" y="57"/>
                    </a:lnTo>
                    <a:lnTo>
                      <a:pt x="0" y="94"/>
                    </a:lnTo>
                    <a:lnTo>
                      <a:pt x="0" y="131"/>
                    </a:lnTo>
                    <a:lnTo>
                      <a:pt x="19" y="168"/>
                    </a:lnTo>
                    <a:lnTo>
                      <a:pt x="56" y="186"/>
                    </a:lnTo>
                    <a:lnTo>
                      <a:pt x="3318" y="1595"/>
                    </a:lnTo>
                    <a:lnTo>
                      <a:pt x="3355" y="1613"/>
                    </a:lnTo>
                    <a:lnTo>
                      <a:pt x="3392" y="1595"/>
                    </a:lnTo>
                    <a:lnTo>
                      <a:pt x="6172" y="538"/>
                    </a:lnTo>
                    <a:lnTo>
                      <a:pt x="6209" y="520"/>
                    </a:lnTo>
                    <a:lnTo>
                      <a:pt x="6228" y="483"/>
                    </a:lnTo>
                    <a:lnTo>
                      <a:pt x="6246" y="446"/>
                    </a:lnTo>
                    <a:lnTo>
                      <a:pt x="6228" y="409"/>
                    </a:lnTo>
                    <a:lnTo>
                      <a:pt x="6209" y="372"/>
                    </a:lnTo>
                    <a:lnTo>
                      <a:pt x="6191" y="353"/>
                    </a:lnTo>
                    <a:lnTo>
                      <a:pt x="6154" y="335"/>
                    </a:lnTo>
                    <a:lnTo>
                      <a:pt x="6098" y="353"/>
                    </a:lnTo>
                    <a:lnTo>
                      <a:pt x="3374" y="1410"/>
                    </a:lnTo>
                    <a:lnTo>
                      <a:pt x="13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46"/>
              <p:cNvSpPr/>
              <p:nvPr/>
            </p:nvSpPr>
            <p:spPr>
              <a:xfrm>
                <a:off x="5583500" y="3927375"/>
                <a:ext cx="48675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205" extrusionOk="0">
                    <a:moveTo>
                      <a:pt x="93" y="1"/>
                    </a:moveTo>
                    <a:lnTo>
                      <a:pt x="56" y="19"/>
                    </a:lnTo>
                    <a:lnTo>
                      <a:pt x="19" y="38"/>
                    </a:lnTo>
                    <a:lnTo>
                      <a:pt x="0" y="75"/>
                    </a:lnTo>
                    <a:lnTo>
                      <a:pt x="0" y="112"/>
                    </a:lnTo>
                    <a:lnTo>
                      <a:pt x="0" y="149"/>
                    </a:lnTo>
                    <a:lnTo>
                      <a:pt x="19" y="186"/>
                    </a:lnTo>
                    <a:lnTo>
                      <a:pt x="56" y="205"/>
                    </a:lnTo>
                    <a:lnTo>
                      <a:pt x="1891" y="205"/>
                    </a:lnTo>
                    <a:lnTo>
                      <a:pt x="1928" y="186"/>
                    </a:lnTo>
                    <a:lnTo>
                      <a:pt x="1946" y="149"/>
                    </a:lnTo>
                    <a:lnTo>
                      <a:pt x="1946" y="112"/>
                    </a:lnTo>
                    <a:lnTo>
                      <a:pt x="1946" y="75"/>
                    </a:lnTo>
                    <a:lnTo>
                      <a:pt x="1928" y="38"/>
                    </a:lnTo>
                    <a:lnTo>
                      <a:pt x="1891" y="19"/>
                    </a:lnTo>
                    <a:lnTo>
                      <a:pt x="185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46"/>
              <p:cNvSpPr/>
              <p:nvPr/>
            </p:nvSpPr>
            <p:spPr>
              <a:xfrm>
                <a:off x="5433375" y="3855100"/>
                <a:ext cx="101500" cy="165900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6636" extrusionOk="0">
                    <a:moveTo>
                      <a:pt x="612" y="1"/>
                    </a:moveTo>
                    <a:lnTo>
                      <a:pt x="575" y="19"/>
                    </a:lnTo>
                    <a:lnTo>
                      <a:pt x="556" y="38"/>
                    </a:lnTo>
                    <a:lnTo>
                      <a:pt x="537" y="93"/>
                    </a:lnTo>
                    <a:lnTo>
                      <a:pt x="0" y="5802"/>
                    </a:lnTo>
                    <a:lnTo>
                      <a:pt x="0" y="5839"/>
                    </a:lnTo>
                    <a:lnTo>
                      <a:pt x="19" y="5876"/>
                    </a:lnTo>
                    <a:lnTo>
                      <a:pt x="56" y="5895"/>
                    </a:lnTo>
                    <a:lnTo>
                      <a:pt x="93" y="5913"/>
                    </a:lnTo>
                    <a:lnTo>
                      <a:pt x="3948" y="6636"/>
                    </a:lnTo>
                    <a:lnTo>
                      <a:pt x="4003" y="6636"/>
                    </a:lnTo>
                    <a:lnTo>
                      <a:pt x="4022" y="6617"/>
                    </a:lnTo>
                    <a:lnTo>
                      <a:pt x="4059" y="6599"/>
                    </a:lnTo>
                    <a:lnTo>
                      <a:pt x="4059" y="6562"/>
                    </a:lnTo>
                    <a:lnTo>
                      <a:pt x="4059" y="6525"/>
                    </a:lnTo>
                    <a:lnTo>
                      <a:pt x="4040" y="6488"/>
                    </a:lnTo>
                    <a:lnTo>
                      <a:pt x="4022" y="6451"/>
                    </a:lnTo>
                    <a:lnTo>
                      <a:pt x="3985" y="6451"/>
                    </a:lnTo>
                    <a:lnTo>
                      <a:pt x="204" y="5728"/>
                    </a:lnTo>
                    <a:lnTo>
                      <a:pt x="741" y="112"/>
                    </a:lnTo>
                    <a:lnTo>
                      <a:pt x="741" y="56"/>
                    </a:lnTo>
                    <a:lnTo>
                      <a:pt x="723" y="38"/>
                    </a:lnTo>
                    <a:lnTo>
                      <a:pt x="68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46"/>
              <p:cNvSpPr/>
              <p:nvPr/>
            </p:nvSpPr>
            <p:spPr>
              <a:xfrm>
                <a:off x="5493600" y="4010325"/>
                <a:ext cx="118650" cy="1997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7989" extrusionOk="0">
                    <a:moveTo>
                      <a:pt x="278" y="1"/>
                    </a:moveTo>
                    <a:lnTo>
                      <a:pt x="241" y="19"/>
                    </a:lnTo>
                    <a:lnTo>
                      <a:pt x="223" y="56"/>
                    </a:lnTo>
                    <a:lnTo>
                      <a:pt x="204" y="93"/>
                    </a:lnTo>
                    <a:lnTo>
                      <a:pt x="0" y="3652"/>
                    </a:lnTo>
                    <a:lnTo>
                      <a:pt x="19" y="3689"/>
                    </a:lnTo>
                    <a:lnTo>
                      <a:pt x="38" y="3726"/>
                    </a:lnTo>
                    <a:lnTo>
                      <a:pt x="4578" y="7952"/>
                    </a:lnTo>
                    <a:lnTo>
                      <a:pt x="4616" y="7970"/>
                    </a:lnTo>
                    <a:lnTo>
                      <a:pt x="4653" y="7989"/>
                    </a:lnTo>
                    <a:lnTo>
                      <a:pt x="4690" y="7970"/>
                    </a:lnTo>
                    <a:lnTo>
                      <a:pt x="4727" y="7952"/>
                    </a:lnTo>
                    <a:lnTo>
                      <a:pt x="4745" y="7915"/>
                    </a:lnTo>
                    <a:lnTo>
                      <a:pt x="4745" y="7878"/>
                    </a:lnTo>
                    <a:lnTo>
                      <a:pt x="4745" y="7841"/>
                    </a:lnTo>
                    <a:lnTo>
                      <a:pt x="4727" y="7822"/>
                    </a:lnTo>
                    <a:lnTo>
                      <a:pt x="204" y="3615"/>
                    </a:lnTo>
                    <a:lnTo>
                      <a:pt x="408" y="112"/>
                    </a:lnTo>
                    <a:lnTo>
                      <a:pt x="408" y="56"/>
                    </a:lnTo>
                    <a:lnTo>
                      <a:pt x="390" y="38"/>
                    </a:lnTo>
                    <a:lnTo>
                      <a:pt x="35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46"/>
              <p:cNvSpPr/>
              <p:nvPr/>
            </p:nvSpPr>
            <p:spPr>
              <a:xfrm>
                <a:off x="5672450" y="3854175"/>
                <a:ext cx="10150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6673" extrusionOk="0">
                    <a:moveTo>
                      <a:pt x="3448" y="1"/>
                    </a:moveTo>
                    <a:lnTo>
                      <a:pt x="3411" y="19"/>
                    </a:lnTo>
                    <a:lnTo>
                      <a:pt x="3374" y="38"/>
                    </a:lnTo>
                    <a:lnTo>
                      <a:pt x="3355" y="75"/>
                    </a:lnTo>
                    <a:lnTo>
                      <a:pt x="3355" y="112"/>
                    </a:lnTo>
                    <a:lnTo>
                      <a:pt x="3856" y="5765"/>
                    </a:lnTo>
                    <a:lnTo>
                      <a:pt x="93" y="6488"/>
                    </a:lnTo>
                    <a:lnTo>
                      <a:pt x="56" y="6488"/>
                    </a:lnTo>
                    <a:lnTo>
                      <a:pt x="19" y="6525"/>
                    </a:lnTo>
                    <a:lnTo>
                      <a:pt x="1" y="6562"/>
                    </a:lnTo>
                    <a:lnTo>
                      <a:pt x="1" y="6599"/>
                    </a:lnTo>
                    <a:lnTo>
                      <a:pt x="19" y="6636"/>
                    </a:lnTo>
                    <a:lnTo>
                      <a:pt x="38" y="6654"/>
                    </a:lnTo>
                    <a:lnTo>
                      <a:pt x="75" y="6673"/>
                    </a:lnTo>
                    <a:lnTo>
                      <a:pt x="130" y="6673"/>
                    </a:lnTo>
                    <a:lnTo>
                      <a:pt x="3986" y="5950"/>
                    </a:lnTo>
                    <a:lnTo>
                      <a:pt x="4023" y="5932"/>
                    </a:lnTo>
                    <a:lnTo>
                      <a:pt x="4041" y="5913"/>
                    </a:lnTo>
                    <a:lnTo>
                      <a:pt x="4060" y="5876"/>
                    </a:lnTo>
                    <a:lnTo>
                      <a:pt x="4060" y="5839"/>
                    </a:lnTo>
                    <a:lnTo>
                      <a:pt x="3559" y="93"/>
                    </a:lnTo>
                    <a:lnTo>
                      <a:pt x="3541" y="56"/>
                    </a:lnTo>
                    <a:lnTo>
                      <a:pt x="3522" y="19"/>
                    </a:lnTo>
                    <a:lnTo>
                      <a:pt x="348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46"/>
              <p:cNvSpPr/>
              <p:nvPr/>
            </p:nvSpPr>
            <p:spPr>
              <a:xfrm>
                <a:off x="5607575" y="4010325"/>
                <a:ext cx="106150" cy="199725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7989" extrusionOk="0">
                    <a:moveTo>
                      <a:pt x="3912" y="1"/>
                    </a:moveTo>
                    <a:lnTo>
                      <a:pt x="3875" y="38"/>
                    </a:lnTo>
                    <a:lnTo>
                      <a:pt x="3856" y="56"/>
                    </a:lnTo>
                    <a:lnTo>
                      <a:pt x="3856" y="112"/>
                    </a:lnTo>
                    <a:lnTo>
                      <a:pt x="4060" y="3615"/>
                    </a:lnTo>
                    <a:lnTo>
                      <a:pt x="19" y="7822"/>
                    </a:lnTo>
                    <a:lnTo>
                      <a:pt x="1" y="7859"/>
                    </a:lnTo>
                    <a:lnTo>
                      <a:pt x="1" y="7896"/>
                    </a:lnTo>
                    <a:lnTo>
                      <a:pt x="1" y="7933"/>
                    </a:lnTo>
                    <a:lnTo>
                      <a:pt x="19" y="7952"/>
                    </a:lnTo>
                    <a:lnTo>
                      <a:pt x="57" y="7970"/>
                    </a:lnTo>
                    <a:lnTo>
                      <a:pt x="94" y="7989"/>
                    </a:lnTo>
                    <a:lnTo>
                      <a:pt x="131" y="7970"/>
                    </a:lnTo>
                    <a:lnTo>
                      <a:pt x="168" y="7952"/>
                    </a:lnTo>
                    <a:lnTo>
                      <a:pt x="4227" y="3726"/>
                    </a:lnTo>
                    <a:lnTo>
                      <a:pt x="4245" y="3689"/>
                    </a:lnTo>
                    <a:lnTo>
                      <a:pt x="4245" y="3652"/>
                    </a:lnTo>
                    <a:lnTo>
                      <a:pt x="4041" y="93"/>
                    </a:lnTo>
                    <a:lnTo>
                      <a:pt x="4041" y="56"/>
                    </a:lnTo>
                    <a:lnTo>
                      <a:pt x="4023" y="19"/>
                    </a:lnTo>
                    <a:lnTo>
                      <a:pt x="398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46"/>
              <p:cNvSpPr/>
              <p:nvPr/>
            </p:nvSpPr>
            <p:spPr>
              <a:xfrm>
                <a:off x="5413450" y="4567750"/>
                <a:ext cx="379500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15180" h="2077" extrusionOk="0">
                    <a:moveTo>
                      <a:pt x="74" y="1"/>
                    </a:moveTo>
                    <a:lnTo>
                      <a:pt x="37" y="38"/>
                    </a:lnTo>
                    <a:lnTo>
                      <a:pt x="19" y="56"/>
                    </a:lnTo>
                    <a:lnTo>
                      <a:pt x="0" y="112"/>
                    </a:lnTo>
                    <a:lnTo>
                      <a:pt x="19" y="130"/>
                    </a:lnTo>
                    <a:lnTo>
                      <a:pt x="37" y="167"/>
                    </a:lnTo>
                    <a:lnTo>
                      <a:pt x="222" y="316"/>
                    </a:lnTo>
                    <a:lnTo>
                      <a:pt x="426" y="482"/>
                    </a:lnTo>
                    <a:lnTo>
                      <a:pt x="704" y="668"/>
                    </a:lnTo>
                    <a:lnTo>
                      <a:pt x="1038" y="872"/>
                    </a:lnTo>
                    <a:lnTo>
                      <a:pt x="1446" y="1075"/>
                    </a:lnTo>
                    <a:lnTo>
                      <a:pt x="1909" y="1279"/>
                    </a:lnTo>
                    <a:lnTo>
                      <a:pt x="2169" y="1372"/>
                    </a:lnTo>
                    <a:lnTo>
                      <a:pt x="2428" y="1465"/>
                    </a:lnTo>
                    <a:lnTo>
                      <a:pt x="2706" y="1539"/>
                    </a:lnTo>
                    <a:lnTo>
                      <a:pt x="2984" y="1594"/>
                    </a:lnTo>
                    <a:lnTo>
                      <a:pt x="3281" y="1650"/>
                    </a:lnTo>
                    <a:lnTo>
                      <a:pt x="3596" y="1687"/>
                    </a:lnTo>
                    <a:lnTo>
                      <a:pt x="3911" y="1706"/>
                    </a:lnTo>
                    <a:lnTo>
                      <a:pt x="4226" y="1706"/>
                    </a:lnTo>
                    <a:lnTo>
                      <a:pt x="4559" y="1669"/>
                    </a:lnTo>
                    <a:lnTo>
                      <a:pt x="4912" y="1632"/>
                    </a:lnTo>
                    <a:lnTo>
                      <a:pt x="5264" y="1557"/>
                    </a:lnTo>
                    <a:lnTo>
                      <a:pt x="5616" y="1465"/>
                    </a:lnTo>
                    <a:lnTo>
                      <a:pt x="5968" y="1335"/>
                    </a:lnTo>
                    <a:lnTo>
                      <a:pt x="6339" y="1187"/>
                    </a:lnTo>
                    <a:lnTo>
                      <a:pt x="6709" y="1001"/>
                    </a:lnTo>
                    <a:lnTo>
                      <a:pt x="7080" y="779"/>
                    </a:lnTo>
                    <a:lnTo>
                      <a:pt x="7469" y="519"/>
                    </a:lnTo>
                    <a:lnTo>
                      <a:pt x="7840" y="241"/>
                    </a:lnTo>
                    <a:lnTo>
                      <a:pt x="8025" y="408"/>
                    </a:lnTo>
                    <a:lnTo>
                      <a:pt x="8303" y="668"/>
                    </a:lnTo>
                    <a:lnTo>
                      <a:pt x="8693" y="964"/>
                    </a:lnTo>
                    <a:lnTo>
                      <a:pt x="8934" y="1131"/>
                    </a:lnTo>
                    <a:lnTo>
                      <a:pt x="9175" y="1298"/>
                    </a:lnTo>
                    <a:lnTo>
                      <a:pt x="9453" y="1446"/>
                    </a:lnTo>
                    <a:lnTo>
                      <a:pt x="9749" y="1594"/>
                    </a:lnTo>
                    <a:lnTo>
                      <a:pt x="10064" y="1724"/>
                    </a:lnTo>
                    <a:lnTo>
                      <a:pt x="10379" y="1835"/>
                    </a:lnTo>
                    <a:lnTo>
                      <a:pt x="10731" y="1947"/>
                    </a:lnTo>
                    <a:lnTo>
                      <a:pt x="11102" y="2021"/>
                    </a:lnTo>
                    <a:lnTo>
                      <a:pt x="11491" y="2076"/>
                    </a:lnTo>
                    <a:lnTo>
                      <a:pt x="12270" y="2076"/>
                    </a:lnTo>
                    <a:lnTo>
                      <a:pt x="12640" y="2021"/>
                    </a:lnTo>
                    <a:lnTo>
                      <a:pt x="13030" y="1947"/>
                    </a:lnTo>
                    <a:lnTo>
                      <a:pt x="13437" y="1835"/>
                    </a:lnTo>
                    <a:lnTo>
                      <a:pt x="13845" y="1669"/>
                    </a:lnTo>
                    <a:lnTo>
                      <a:pt x="14271" y="1465"/>
                    </a:lnTo>
                    <a:lnTo>
                      <a:pt x="14698" y="1224"/>
                    </a:lnTo>
                    <a:lnTo>
                      <a:pt x="15143" y="927"/>
                    </a:lnTo>
                    <a:lnTo>
                      <a:pt x="15161" y="909"/>
                    </a:lnTo>
                    <a:lnTo>
                      <a:pt x="15180" y="872"/>
                    </a:lnTo>
                    <a:lnTo>
                      <a:pt x="15180" y="835"/>
                    </a:lnTo>
                    <a:lnTo>
                      <a:pt x="15161" y="797"/>
                    </a:lnTo>
                    <a:lnTo>
                      <a:pt x="15143" y="779"/>
                    </a:lnTo>
                    <a:lnTo>
                      <a:pt x="15105" y="760"/>
                    </a:lnTo>
                    <a:lnTo>
                      <a:pt x="15068" y="760"/>
                    </a:lnTo>
                    <a:lnTo>
                      <a:pt x="15031" y="779"/>
                    </a:lnTo>
                    <a:lnTo>
                      <a:pt x="14661" y="1020"/>
                    </a:lnTo>
                    <a:lnTo>
                      <a:pt x="14290" y="1242"/>
                    </a:lnTo>
                    <a:lnTo>
                      <a:pt x="13938" y="1428"/>
                    </a:lnTo>
                    <a:lnTo>
                      <a:pt x="13586" y="1576"/>
                    </a:lnTo>
                    <a:lnTo>
                      <a:pt x="13252" y="1687"/>
                    </a:lnTo>
                    <a:lnTo>
                      <a:pt x="12918" y="1780"/>
                    </a:lnTo>
                    <a:lnTo>
                      <a:pt x="12585" y="1854"/>
                    </a:lnTo>
                    <a:lnTo>
                      <a:pt x="12270" y="1891"/>
                    </a:lnTo>
                    <a:lnTo>
                      <a:pt x="11955" y="1910"/>
                    </a:lnTo>
                    <a:lnTo>
                      <a:pt x="11640" y="1891"/>
                    </a:lnTo>
                    <a:lnTo>
                      <a:pt x="11362" y="1872"/>
                    </a:lnTo>
                    <a:lnTo>
                      <a:pt x="11065" y="1835"/>
                    </a:lnTo>
                    <a:lnTo>
                      <a:pt x="10806" y="1780"/>
                    </a:lnTo>
                    <a:lnTo>
                      <a:pt x="10528" y="1706"/>
                    </a:lnTo>
                    <a:lnTo>
                      <a:pt x="10287" y="1632"/>
                    </a:lnTo>
                    <a:lnTo>
                      <a:pt x="10046" y="1539"/>
                    </a:lnTo>
                    <a:lnTo>
                      <a:pt x="9805" y="1428"/>
                    </a:lnTo>
                    <a:lnTo>
                      <a:pt x="9582" y="1316"/>
                    </a:lnTo>
                    <a:lnTo>
                      <a:pt x="9193" y="1094"/>
                    </a:lnTo>
                    <a:lnTo>
                      <a:pt x="8841" y="853"/>
                    </a:lnTo>
                    <a:lnTo>
                      <a:pt x="8544" y="612"/>
                    </a:lnTo>
                    <a:lnTo>
                      <a:pt x="8285" y="408"/>
                    </a:lnTo>
                    <a:lnTo>
                      <a:pt x="8118" y="223"/>
                    </a:lnTo>
                    <a:lnTo>
                      <a:pt x="7933" y="38"/>
                    </a:lnTo>
                    <a:lnTo>
                      <a:pt x="7896" y="19"/>
                    </a:lnTo>
                    <a:lnTo>
                      <a:pt x="7859" y="1"/>
                    </a:lnTo>
                    <a:lnTo>
                      <a:pt x="7822" y="1"/>
                    </a:lnTo>
                    <a:lnTo>
                      <a:pt x="7784" y="19"/>
                    </a:lnTo>
                    <a:lnTo>
                      <a:pt x="7414" y="316"/>
                    </a:lnTo>
                    <a:lnTo>
                      <a:pt x="7062" y="575"/>
                    </a:lnTo>
                    <a:lnTo>
                      <a:pt x="6691" y="797"/>
                    </a:lnTo>
                    <a:lnTo>
                      <a:pt x="6339" y="983"/>
                    </a:lnTo>
                    <a:lnTo>
                      <a:pt x="5968" y="1131"/>
                    </a:lnTo>
                    <a:lnTo>
                      <a:pt x="5634" y="1261"/>
                    </a:lnTo>
                    <a:lnTo>
                      <a:pt x="5282" y="1372"/>
                    </a:lnTo>
                    <a:lnTo>
                      <a:pt x="4949" y="1446"/>
                    </a:lnTo>
                    <a:lnTo>
                      <a:pt x="4615" y="1483"/>
                    </a:lnTo>
                    <a:lnTo>
                      <a:pt x="4300" y="1520"/>
                    </a:lnTo>
                    <a:lnTo>
                      <a:pt x="3670" y="1520"/>
                    </a:lnTo>
                    <a:lnTo>
                      <a:pt x="3373" y="1483"/>
                    </a:lnTo>
                    <a:lnTo>
                      <a:pt x="3095" y="1446"/>
                    </a:lnTo>
                    <a:lnTo>
                      <a:pt x="2817" y="1391"/>
                    </a:lnTo>
                    <a:lnTo>
                      <a:pt x="2539" y="1316"/>
                    </a:lnTo>
                    <a:lnTo>
                      <a:pt x="2298" y="1242"/>
                    </a:lnTo>
                    <a:lnTo>
                      <a:pt x="2057" y="1150"/>
                    </a:lnTo>
                    <a:lnTo>
                      <a:pt x="1594" y="964"/>
                    </a:lnTo>
                    <a:lnTo>
                      <a:pt x="1205" y="760"/>
                    </a:lnTo>
                    <a:lnTo>
                      <a:pt x="871" y="557"/>
                    </a:lnTo>
                    <a:lnTo>
                      <a:pt x="593" y="353"/>
                    </a:lnTo>
                    <a:lnTo>
                      <a:pt x="389" y="204"/>
                    </a:lnTo>
                    <a:lnTo>
                      <a:pt x="167" y="19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46"/>
              <p:cNvSpPr/>
              <p:nvPr/>
            </p:nvSpPr>
            <p:spPr>
              <a:xfrm>
                <a:off x="5607575" y="4207250"/>
                <a:ext cx="4675" cy="3656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4625" extrusionOk="0">
                    <a:moveTo>
                      <a:pt x="94" y="1"/>
                    </a:moveTo>
                    <a:lnTo>
                      <a:pt x="57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112"/>
                    </a:lnTo>
                    <a:lnTo>
                      <a:pt x="1" y="14513"/>
                    </a:lnTo>
                    <a:lnTo>
                      <a:pt x="1" y="14550"/>
                    </a:lnTo>
                    <a:lnTo>
                      <a:pt x="19" y="14587"/>
                    </a:lnTo>
                    <a:lnTo>
                      <a:pt x="57" y="14606"/>
                    </a:lnTo>
                    <a:lnTo>
                      <a:pt x="94" y="14624"/>
                    </a:lnTo>
                    <a:lnTo>
                      <a:pt x="131" y="14606"/>
                    </a:lnTo>
                    <a:lnTo>
                      <a:pt x="168" y="14587"/>
                    </a:lnTo>
                    <a:lnTo>
                      <a:pt x="186" y="14550"/>
                    </a:lnTo>
                    <a:lnTo>
                      <a:pt x="186" y="14513"/>
                    </a:lnTo>
                    <a:lnTo>
                      <a:pt x="186" y="112"/>
                    </a:lnTo>
                    <a:lnTo>
                      <a:pt x="186" y="75"/>
                    </a:lnTo>
                    <a:lnTo>
                      <a:pt x="168" y="38"/>
                    </a:lnTo>
                    <a:lnTo>
                      <a:pt x="131" y="19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46"/>
              <p:cNvSpPr/>
              <p:nvPr/>
            </p:nvSpPr>
            <p:spPr>
              <a:xfrm>
                <a:off x="5620100" y="4213275"/>
                <a:ext cx="301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280" extrusionOk="0">
                    <a:moveTo>
                      <a:pt x="482" y="1"/>
                    </a:moveTo>
                    <a:lnTo>
                      <a:pt x="371" y="38"/>
                    </a:lnTo>
                    <a:lnTo>
                      <a:pt x="278" y="93"/>
                    </a:lnTo>
                    <a:lnTo>
                      <a:pt x="186" y="186"/>
                    </a:lnTo>
                    <a:lnTo>
                      <a:pt x="112" y="279"/>
                    </a:lnTo>
                    <a:lnTo>
                      <a:pt x="56" y="390"/>
                    </a:lnTo>
                    <a:lnTo>
                      <a:pt x="19" y="501"/>
                    </a:lnTo>
                    <a:lnTo>
                      <a:pt x="0" y="631"/>
                    </a:lnTo>
                    <a:lnTo>
                      <a:pt x="19" y="761"/>
                    </a:lnTo>
                    <a:lnTo>
                      <a:pt x="56" y="890"/>
                    </a:lnTo>
                    <a:lnTo>
                      <a:pt x="112" y="1002"/>
                    </a:lnTo>
                    <a:lnTo>
                      <a:pt x="186" y="1094"/>
                    </a:lnTo>
                    <a:lnTo>
                      <a:pt x="278" y="1168"/>
                    </a:lnTo>
                    <a:lnTo>
                      <a:pt x="371" y="1224"/>
                    </a:lnTo>
                    <a:lnTo>
                      <a:pt x="482" y="1261"/>
                    </a:lnTo>
                    <a:lnTo>
                      <a:pt x="612" y="1280"/>
                    </a:lnTo>
                    <a:lnTo>
                      <a:pt x="723" y="1261"/>
                    </a:lnTo>
                    <a:lnTo>
                      <a:pt x="853" y="1224"/>
                    </a:lnTo>
                    <a:lnTo>
                      <a:pt x="946" y="1168"/>
                    </a:lnTo>
                    <a:lnTo>
                      <a:pt x="1038" y="1094"/>
                    </a:lnTo>
                    <a:lnTo>
                      <a:pt x="1112" y="1002"/>
                    </a:lnTo>
                    <a:lnTo>
                      <a:pt x="1168" y="890"/>
                    </a:lnTo>
                    <a:lnTo>
                      <a:pt x="1205" y="761"/>
                    </a:lnTo>
                    <a:lnTo>
                      <a:pt x="1205" y="631"/>
                    </a:lnTo>
                    <a:lnTo>
                      <a:pt x="1205" y="501"/>
                    </a:lnTo>
                    <a:lnTo>
                      <a:pt x="1168" y="390"/>
                    </a:lnTo>
                    <a:lnTo>
                      <a:pt x="1112" y="279"/>
                    </a:lnTo>
                    <a:lnTo>
                      <a:pt x="1038" y="186"/>
                    </a:lnTo>
                    <a:lnTo>
                      <a:pt x="946" y="93"/>
                    </a:lnTo>
                    <a:lnTo>
                      <a:pt x="853" y="38"/>
                    </a:lnTo>
                    <a:lnTo>
                      <a:pt x="723" y="1"/>
                    </a:lnTo>
                    <a:close/>
                  </a:path>
                </a:pathLst>
              </a:custGeom>
              <a:solidFill>
                <a:srgbClr val="568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46"/>
              <p:cNvSpPr/>
              <p:nvPr/>
            </p:nvSpPr>
            <p:spPr>
              <a:xfrm>
                <a:off x="5621475" y="4305950"/>
                <a:ext cx="301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280" extrusionOk="0">
                    <a:moveTo>
                      <a:pt x="483" y="1"/>
                    </a:moveTo>
                    <a:lnTo>
                      <a:pt x="372" y="38"/>
                    </a:lnTo>
                    <a:lnTo>
                      <a:pt x="260" y="112"/>
                    </a:lnTo>
                    <a:lnTo>
                      <a:pt x="168" y="186"/>
                    </a:lnTo>
                    <a:lnTo>
                      <a:pt x="94" y="279"/>
                    </a:lnTo>
                    <a:lnTo>
                      <a:pt x="38" y="390"/>
                    </a:lnTo>
                    <a:lnTo>
                      <a:pt x="19" y="501"/>
                    </a:lnTo>
                    <a:lnTo>
                      <a:pt x="1" y="631"/>
                    </a:lnTo>
                    <a:lnTo>
                      <a:pt x="19" y="760"/>
                    </a:lnTo>
                    <a:lnTo>
                      <a:pt x="38" y="890"/>
                    </a:lnTo>
                    <a:lnTo>
                      <a:pt x="94" y="1001"/>
                    </a:lnTo>
                    <a:lnTo>
                      <a:pt x="168" y="1094"/>
                    </a:lnTo>
                    <a:lnTo>
                      <a:pt x="260" y="1168"/>
                    </a:lnTo>
                    <a:lnTo>
                      <a:pt x="372" y="1224"/>
                    </a:lnTo>
                    <a:lnTo>
                      <a:pt x="483" y="1261"/>
                    </a:lnTo>
                    <a:lnTo>
                      <a:pt x="594" y="1279"/>
                    </a:lnTo>
                    <a:lnTo>
                      <a:pt x="724" y="1261"/>
                    </a:lnTo>
                    <a:lnTo>
                      <a:pt x="835" y="1224"/>
                    </a:lnTo>
                    <a:lnTo>
                      <a:pt x="946" y="1168"/>
                    </a:lnTo>
                    <a:lnTo>
                      <a:pt x="1020" y="1094"/>
                    </a:lnTo>
                    <a:lnTo>
                      <a:pt x="1094" y="1001"/>
                    </a:lnTo>
                    <a:lnTo>
                      <a:pt x="1150" y="890"/>
                    </a:lnTo>
                    <a:lnTo>
                      <a:pt x="1187" y="760"/>
                    </a:lnTo>
                    <a:lnTo>
                      <a:pt x="1206" y="631"/>
                    </a:lnTo>
                    <a:lnTo>
                      <a:pt x="1187" y="501"/>
                    </a:lnTo>
                    <a:lnTo>
                      <a:pt x="1150" y="390"/>
                    </a:lnTo>
                    <a:lnTo>
                      <a:pt x="1094" y="279"/>
                    </a:lnTo>
                    <a:lnTo>
                      <a:pt x="1020" y="186"/>
                    </a:lnTo>
                    <a:lnTo>
                      <a:pt x="946" y="112"/>
                    </a:lnTo>
                    <a:lnTo>
                      <a:pt x="835" y="38"/>
                    </a:lnTo>
                    <a:lnTo>
                      <a:pt x="724" y="1"/>
                    </a:lnTo>
                    <a:close/>
                  </a:path>
                </a:pathLst>
              </a:custGeom>
              <a:solidFill>
                <a:srgbClr val="568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46"/>
              <p:cNvSpPr/>
              <p:nvPr/>
            </p:nvSpPr>
            <p:spPr>
              <a:xfrm>
                <a:off x="5618700" y="4422725"/>
                <a:ext cx="301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298" extrusionOk="0">
                    <a:moveTo>
                      <a:pt x="594" y="0"/>
                    </a:moveTo>
                    <a:lnTo>
                      <a:pt x="483" y="19"/>
                    </a:lnTo>
                    <a:lnTo>
                      <a:pt x="371" y="56"/>
                    </a:lnTo>
                    <a:lnTo>
                      <a:pt x="260" y="111"/>
                    </a:lnTo>
                    <a:lnTo>
                      <a:pt x="168" y="204"/>
                    </a:lnTo>
                    <a:lnTo>
                      <a:pt x="93" y="297"/>
                    </a:lnTo>
                    <a:lnTo>
                      <a:pt x="38" y="408"/>
                    </a:lnTo>
                    <a:lnTo>
                      <a:pt x="1" y="519"/>
                    </a:lnTo>
                    <a:lnTo>
                      <a:pt x="1" y="649"/>
                    </a:lnTo>
                    <a:lnTo>
                      <a:pt x="1" y="779"/>
                    </a:lnTo>
                    <a:lnTo>
                      <a:pt x="38" y="908"/>
                    </a:lnTo>
                    <a:lnTo>
                      <a:pt x="93" y="1020"/>
                    </a:lnTo>
                    <a:lnTo>
                      <a:pt x="168" y="1112"/>
                    </a:lnTo>
                    <a:lnTo>
                      <a:pt x="260" y="1186"/>
                    </a:lnTo>
                    <a:lnTo>
                      <a:pt x="371" y="1242"/>
                    </a:lnTo>
                    <a:lnTo>
                      <a:pt x="483" y="1279"/>
                    </a:lnTo>
                    <a:lnTo>
                      <a:pt x="594" y="1298"/>
                    </a:lnTo>
                    <a:lnTo>
                      <a:pt x="724" y="1279"/>
                    </a:lnTo>
                    <a:lnTo>
                      <a:pt x="835" y="1242"/>
                    </a:lnTo>
                    <a:lnTo>
                      <a:pt x="927" y="1186"/>
                    </a:lnTo>
                    <a:lnTo>
                      <a:pt x="1020" y="1112"/>
                    </a:lnTo>
                    <a:lnTo>
                      <a:pt x="1094" y="1020"/>
                    </a:lnTo>
                    <a:lnTo>
                      <a:pt x="1150" y="908"/>
                    </a:lnTo>
                    <a:lnTo>
                      <a:pt x="1187" y="779"/>
                    </a:lnTo>
                    <a:lnTo>
                      <a:pt x="1205" y="649"/>
                    </a:lnTo>
                    <a:lnTo>
                      <a:pt x="1187" y="519"/>
                    </a:lnTo>
                    <a:lnTo>
                      <a:pt x="1150" y="408"/>
                    </a:lnTo>
                    <a:lnTo>
                      <a:pt x="1094" y="297"/>
                    </a:lnTo>
                    <a:lnTo>
                      <a:pt x="1020" y="204"/>
                    </a:lnTo>
                    <a:lnTo>
                      <a:pt x="927" y="111"/>
                    </a:lnTo>
                    <a:lnTo>
                      <a:pt x="835" y="56"/>
                    </a:lnTo>
                    <a:lnTo>
                      <a:pt x="724" y="19"/>
                    </a:lnTo>
                    <a:lnTo>
                      <a:pt x="594" y="0"/>
                    </a:lnTo>
                    <a:close/>
                  </a:path>
                </a:pathLst>
              </a:custGeom>
              <a:solidFill>
                <a:srgbClr val="568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46"/>
              <p:cNvSpPr/>
              <p:nvPr/>
            </p:nvSpPr>
            <p:spPr>
              <a:xfrm>
                <a:off x="5620100" y="4529750"/>
                <a:ext cx="301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280" extrusionOk="0">
                    <a:moveTo>
                      <a:pt x="482" y="1"/>
                    </a:moveTo>
                    <a:lnTo>
                      <a:pt x="371" y="38"/>
                    </a:lnTo>
                    <a:lnTo>
                      <a:pt x="278" y="93"/>
                    </a:lnTo>
                    <a:lnTo>
                      <a:pt x="186" y="186"/>
                    </a:lnTo>
                    <a:lnTo>
                      <a:pt x="112" y="279"/>
                    </a:lnTo>
                    <a:lnTo>
                      <a:pt x="56" y="390"/>
                    </a:lnTo>
                    <a:lnTo>
                      <a:pt x="19" y="501"/>
                    </a:lnTo>
                    <a:lnTo>
                      <a:pt x="0" y="631"/>
                    </a:lnTo>
                    <a:lnTo>
                      <a:pt x="19" y="761"/>
                    </a:lnTo>
                    <a:lnTo>
                      <a:pt x="56" y="890"/>
                    </a:lnTo>
                    <a:lnTo>
                      <a:pt x="112" y="1002"/>
                    </a:lnTo>
                    <a:lnTo>
                      <a:pt x="186" y="1094"/>
                    </a:lnTo>
                    <a:lnTo>
                      <a:pt x="278" y="1168"/>
                    </a:lnTo>
                    <a:lnTo>
                      <a:pt x="371" y="1224"/>
                    </a:lnTo>
                    <a:lnTo>
                      <a:pt x="482" y="1261"/>
                    </a:lnTo>
                    <a:lnTo>
                      <a:pt x="612" y="1280"/>
                    </a:lnTo>
                    <a:lnTo>
                      <a:pt x="723" y="1261"/>
                    </a:lnTo>
                    <a:lnTo>
                      <a:pt x="853" y="1224"/>
                    </a:lnTo>
                    <a:lnTo>
                      <a:pt x="946" y="1168"/>
                    </a:lnTo>
                    <a:lnTo>
                      <a:pt x="1038" y="1094"/>
                    </a:lnTo>
                    <a:lnTo>
                      <a:pt x="1112" y="1002"/>
                    </a:lnTo>
                    <a:lnTo>
                      <a:pt x="1168" y="890"/>
                    </a:lnTo>
                    <a:lnTo>
                      <a:pt x="1205" y="761"/>
                    </a:lnTo>
                    <a:lnTo>
                      <a:pt x="1205" y="631"/>
                    </a:lnTo>
                    <a:lnTo>
                      <a:pt x="1205" y="501"/>
                    </a:lnTo>
                    <a:lnTo>
                      <a:pt x="1168" y="390"/>
                    </a:lnTo>
                    <a:lnTo>
                      <a:pt x="1112" y="279"/>
                    </a:lnTo>
                    <a:lnTo>
                      <a:pt x="1038" y="186"/>
                    </a:lnTo>
                    <a:lnTo>
                      <a:pt x="946" y="93"/>
                    </a:lnTo>
                    <a:lnTo>
                      <a:pt x="853" y="38"/>
                    </a:lnTo>
                    <a:lnTo>
                      <a:pt x="723" y="1"/>
                    </a:lnTo>
                    <a:close/>
                  </a:path>
                </a:pathLst>
              </a:custGeom>
              <a:solidFill>
                <a:srgbClr val="568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46"/>
              <p:cNvSpPr/>
              <p:nvPr/>
            </p:nvSpPr>
            <p:spPr>
              <a:xfrm>
                <a:off x="5400475" y="3981125"/>
                <a:ext cx="271075" cy="412425"/>
              </a:xfrm>
              <a:custGeom>
                <a:avLst/>
                <a:gdLst/>
                <a:ahLst/>
                <a:cxnLst/>
                <a:rect l="l" t="t" r="r" b="b"/>
                <a:pathLst>
                  <a:path w="10843" h="16497" extrusionOk="0">
                    <a:moveTo>
                      <a:pt x="1390" y="1"/>
                    </a:moveTo>
                    <a:lnTo>
                      <a:pt x="0" y="15533"/>
                    </a:lnTo>
                    <a:lnTo>
                      <a:pt x="9453" y="16497"/>
                    </a:lnTo>
                    <a:lnTo>
                      <a:pt x="10843" y="965"/>
                    </a:lnTo>
                    <a:lnTo>
                      <a:pt x="139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46"/>
              <p:cNvSpPr/>
              <p:nvPr/>
            </p:nvSpPr>
            <p:spPr>
              <a:xfrm>
                <a:off x="5395375" y="3993650"/>
                <a:ext cx="292850" cy="425850"/>
              </a:xfrm>
              <a:custGeom>
                <a:avLst/>
                <a:gdLst/>
                <a:ahLst/>
                <a:cxnLst/>
                <a:rect l="l" t="t" r="r" b="b"/>
                <a:pathLst>
                  <a:path w="11714" h="17034" extrusionOk="0">
                    <a:moveTo>
                      <a:pt x="2336" y="0"/>
                    </a:moveTo>
                    <a:lnTo>
                      <a:pt x="0" y="15402"/>
                    </a:lnTo>
                    <a:lnTo>
                      <a:pt x="9379" y="17033"/>
                    </a:lnTo>
                    <a:lnTo>
                      <a:pt x="11714" y="1631"/>
                    </a:lnTo>
                    <a:lnTo>
                      <a:pt x="233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46"/>
              <p:cNvSpPr/>
              <p:nvPr/>
            </p:nvSpPr>
            <p:spPr>
              <a:xfrm>
                <a:off x="5263775" y="4195200"/>
                <a:ext cx="313250" cy="124675"/>
              </a:xfrm>
              <a:custGeom>
                <a:avLst/>
                <a:gdLst/>
                <a:ahLst/>
                <a:cxnLst/>
                <a:rect l="l" t="t" r="r" b="b"/>
                <a:pathLst>
                  <a:path w="12530" h="4987" extrusionOk="0">
                    <a:moveTo>
                      <a:pt x="3652" y="1"/>
                    </a:moveTo>
                    <a:lnTo>
                      <a:pt x="0" y="3040"/>
                    </a:lnTo>
                    <a:lnTo>
                      <a:pt x="167" y="3189"/>
                    </a:lnTo>
                    <a:lnTo>
                      <a:pt x="371" y="3337"/>
                    </a:lnTo>
                    <a:lnTo>
                      <a:pt x="631" y="3485"/>
                    </a:lnTo>
                    <a:lnTo>
                      <a:pt x="927" y="3615"/>
                    </a:lnTo>
                    <a:lnTo>
                      <a:pt x="1279" y="3745"/>
                    </a:lnTo>
                    <a:lnTo>
                      <a:pt x="1650" y="3856"/>
                    </a:lnTo>
                    <a:lnTo>
                      <a:pt x="2058" y="3967"/>
                    </a:lnTo>
                    <a:lnTo>
                      <a:pt x="2484" y="4060"/>
                    </a:lnTo>
                    <a:lnTo>
                      <a:pt x="3429" y="4245"/>
                    </a:lnTo>
                    <a:lnTo>
                      <a:pt x="4430" y="4412"/>
                    </a:lnTo>
                    <a:lnTo>
                      <a:pt x="5487" y="4542"/>
                    </a:lnTo>
                    <a:lnTo>
                      <a:pt x="6543" y="4653"/>
                    </a:lnTo>
                    <a:lnTo>
                      <a:pt x="7600" y="4746"/>
                    </a:lnTo>
                    <a:lnTo>
                      <a:pt x="8582" y="4820"/>
                    </a:lnTo>
                    <a:lnTo>
                      <a:pt x="10324" y="4931"/>
                    </a:lnTo>
                    <a:lnTo>
                      <a:pt x="11547" y="4987"/>
                    </a:lnTo>
                    <a:lnTo>
                      <a:pt x="11992" y="4987"/>
                    </a:lnTo>
                    <a:lnTo>
                      <a:pt x="12530" y="1409"/>
                    </a:lnTo>
                    <a:lnTo>
                      <a:pt x="36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46"/>
              <p:cNvSpPr/>
              <p:nvPr/>
            </p:nvSpPr>
            <p:spPr>
              <a:xfrm>
                <a:off x="5563575" y="4187325"/>
                <a:ext cx="116325" cy="152475"/>
              </a:xfrm>
              <a:custGeom>
                <a:avLst/>
                <a:gdLst/>
                <a:ahLst/>
                <a:cxnLst/>
                <a:rect l="l" t="t" r="r" b="b"/>
                <a:pathLst>
                  <a:path w="4653" h="6099" extrusionOk="0">
                    <a:moveTo>
                      <a:pt x="3003" y="1"/>
                    </a:moveTo>
                    <a:lnTo>
                      <a:pt x="2632" y="38"/>
                    </a:lnTo>
                    <a:lnTo>
                      <a:pt x="2428" y="75"/>
                    </a:lnTo>
                    <a:lnTo>
                      <a:pt x="2224" y="130"/>
                    </a:lnTo>
                    <a:lnTo>
                      <a:pt x="2039" y="186"/>
                    </a:lnTo>
                    <a:lnTo>
                      <a:pt x="1854" y="242"/>
                    </a:lnTo>
                    <a:lnTo>
                      <a:pt x="1668" y="334"/>
                    </a:lnTo>
                    <a:lnTo>
                      <a:pt x="1501" y="427"/>
                    </a:lnTo>
                    <a:lnTo>
                      <a:pt x="1353" y="520"/>
                    </a:lnTo>
                    <a:lnTo>
                      <a:pt x="1242" y="631"/>
                    </a:lnTo>
                    <a:lnTo>
                      <a:pt x="1020" y="872"/>
                    </a:lnTo>
                    <a:lnTo>
                      <a:pt x="816" y="1094"/>
                    </a:lnTo>
                    <a:lnTo>
                      <a:pt x="482" y="1521"/>
                    </a:lnTo>
                    <a:lnTo>
                      <a:pt x="278" y="1817"/>
                    </a:lnTo>
                    <a:lnTo>
                      <a:pt x="204" y="1947"/>
                    </a:lnTo>
                    <a:lnTo>
                      <a:pt x="0" y="5302"/>
                    </a:lnTo>
                    <a:lnTo>
                      <a:pt x="389" y="5450"/>
                    </a:lnTo>
                    <a:lnTo>
                      <a:pt x="871" y="5598"/>
                    </a:lnTo>
                    <a:lnTo>
                      <a:pt x="1390" y="5765"/>
                    </a:lnTo>
                    <a:lnTo>
                      <a:pt x="1946" y="5895"/>
                    </a:lnTo>
                    <a:lnTo>
                      <a:pt x="2465" y="6006"/>
                    </a:lnTo>
                    <a:lnTo>
                      <a:pt x="2929" y="6080"/>
                    </a:lnTo>
                    <a:lnTo>
                      <a:pt x="3132" y="6099"/>
                    </a:lnTo>
                    <a:lnTo>
                      <a:pt x="3429" y="6099"/>
                    </a:lnTo>
                    <a:lnTo>
                      <a:pt x="3540" y="6062"/>
                    </a:lnTo>
                    <a:lnTo>
                      <a:pt x="3633" y="6006"/>
                    </a:lnTo>
                    <a:lnTo>
                      <a:pt x="3726" y="5950"/>
                    </a:lnTo>
                    <a:lnTo>
                      <a:pt x="3800" y="5876"/>
                    </a:lnTo>
                    <a:lnTo>
                      <a:pt x="3874" y="5802"/>
                    </a:lnTo>
                    <a:lnTo>
                      <a:pt x="3985" y="5654"/>
                    </a:lnTo>
                    <a:lnTo>
                      <a:pt x="4059" y="5505"/>
                    </a:lnTo>
                    <a:lnTo>
                      <a:pt x="4096" y="5376"/>
                    </a:lnTo>
                    <a:lnTo>
                      <a:pt x="4133" y="5265"/>
                    </a:lnTo>
                    <a:lnTo>
                      <a:pt x="4133" y="5153"/>
                    </a:lnTo>
                    <a:lnTo>
                      <a:pt x="4207" y="5079"/>
                    </a:lnTo>
                    <a:lnTo>
                      <a:pt x="4282" y="4968"/>
                    </a:lnTo>
                    <a:lnTo>
                      <a:pt x="4337" y="4857"/>
                    </a:lnTo>
                    <a:lnTo>
                      <a:pt x="4374" y="4746"/>
                    </a:lnTo>
                    <a:lnTo>
                      <a:pt x="4448" y="4523"/>
                    </a:lnTo>
                    <a:lnTo>
                      <a:pt x="4485" y="4301"/>
                    </a:lnTo>
                    <a:lnTo>
                      <a:pt x="4504" y="4097"/>
                    </a:lnTo>
                    <a:lnTo>
                      <a:pt x="4485" y="3930"/>
                    </a:lnTo>
                    <a:lnTo>
                      <a:pt x="4485" y="3819"/>
                    </a:lnTo>
                    <a:lnTo>
                      <a:pt x="4467" y="3782"/>
                    </a:lnTo>
                    <a:lnTo>
                      <a:pt x="4523" y="3652"/>
                    </a:lnTo>
                    <a:lnTo>
                      <a:pt x="4578" y="3522"/>
                    </a:lnTo>
                    <a:lnTo>
                      <a:pt x="4615" y="3393"/>
                    </a:lnTo>
                    <a:lnTo>
                      <a:pt x="4634" y="3281"/>
                    </a:lnTo>
                    <a:lnTo>
                      <a:pt x="4652" y="3040"/>
                    </a:lnTo>
                    <a:lnTo>
                      <a:pt x="4615" y="2818"/>
                    </a:lnTo>
                    <a:lnTo>
                      <a:pt x="4578" y="2614"/>
                    </a:lnTo>
                    <a:lnTo>
                      <a:pt x="4523" y="2466"/>
                    </a:lnTo>
                    <a:lnTo>
                      <a:pt x="4467" y="2336"/>
                    </a:lnTo>
                    <a:lnTo>
                      <a:pt x="4485" y="2188"/>
                    </a:lnTo>
                    <a:lnTo>
                      <a:pt x="4485" y="2058"/>
                    </a:lnTo>
                    <a:lnTo>
                      <a:pt x="4448" y="1928"/>
                    </a:lnTo>
                    <a:lnTo>
                      <a:pt x="4430" y="1817"/>
                    </a:lnTo>
                    <a:lnTo>
                      <a:pt x="4374" y="1706"/>
                    </a:lnTo>
                    <a:lnTo>
                      <a:pt x="4337" y="1613"/>
                    </a:lnTo>
                    <a:lnTo>
                      <a:pt x="4207" y="1446"/>
                    </a:lnTo>
                    <a:lnTo>
                      <a:pt x="4096" y="1317"/>
                    </a:lnTo>
                    <a:lnTo>
                      <a:pt x="3985" y="1224"/>
                    </a:lnTo>
                    <a:lnTo>
                      <a:pt x="3874" y="1150"/>
                    </a:lnTo>
                    <a:lnTo>
                      <a:pt x="3800" y="1372"/>
                    </a:lnTo>
                    <a:lnTo>
                      <a:pt x="3726" y="1539"/>
                    </a:lnTo>
                    <a:lnTo>
                      <a:pt x="3688" y="1576"/>
                    </a:lnTo>
                    <a:lnTo>
                      <a:pt x="3651" y="1613"/>
                    </a:lnTo>
                    <a:lnTo>
                      <a:pt x="3448" y="1558"/>
                    </a:lnTo>
                    <a:lnTo>
                      <a:pt x="3077" y="1465"/>
                    </a:lnTo>
                    <a:lnTo>
                      <a:pt x="2539" y="1317"/>
                    </a:lnTo>
                    <a:lnTo>
                      <a:pt x="2762" y="1187"/>
                    </a:lnTo>
                    <a:lnTo>
                      <a:pt x="3003" y="1057"/>
                    </a:lnTo>
                    <a:lnTo>
                      <a:pt x="3262" y="872"/>
                    </a:lnTo>
                    <a:lnTo>
                      <a:pt x="3503" y="705"/>
                    </a:lnTo>
                    <a:lnTo>
                      <a:pt x="3614" y="594"/>
                    </a:lnTo>
                    <a:lnTo>
                      <a:pt x="3707" y="501"/>
                    </a:lnTo>
                    <a:lnTo>
                      <a:pt x="3763" y="427"/>
                    </a:lnTo>
                    <a:lnTo>
                      <a:pt x="3800" y="334"/>
                    </a:lnTo>
                    <a:lnTo>
                      <a:pt x="3800" y="260"/>
                    </a:lnTo>
                    <a:lnTo>
                      <a:pt x="3781" y="186"/>
                    </a:lnTo>
                    <a:lnTo>
                      <a:pt x="3707" y="130"/>
                    </a:lnTo>
                    <a:lnTo>
                      <a:pt x="3596" y="75"/>
                    </a:lnTo>
                    <a:lnTo>
                      <a:pt x="3485" y="38"/>
                    </a:lnTo>
                    <a:lnTo>
                      <a:pt x="3336" y="19"/>
                    </a:lnTo>
                    <a:lnTo>
                      <a:pt x="317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46"/>
              <p:cNvSpPr/>
              <p:nvPr/>
            </p:nvSpPr>
            <p:spPr>
              <a:xfrm>
                <a:off x="5530675" y="4218850"/>
                <a:ext cx="41250" cy="116325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4653" extrusionOk="0">
                    <a:moveTo>
                      <a:pt x="742" y="0"/>
                    </a:moveTo>
                    <a:lnTo>
                      <a:pt x="0" y="4374"/>
                    </a:lnTo>
                    <a:lnTo>
                      <a:pt x="1168" y="4652"/>
                    </a:lnTo>
                    <a:lnTo>
                      <a:pt x="1650" y="223"/>
                    </a:lnTo>
                    <a:lnTo>
                      <a:pt x="74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46"/>
              <p:cNvSpPr/>
              <p:nvPr/>
            </p:nvSpPr>
            <p:spPr>
              <a:xfrm>
                <a:off x="5528350" y="4216525"/>
                <a:ext cx="45900" cy="120950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4838" extrusionOk="0">
                    <a:moveTo>
                      <a:pt x="909" y="223"/>
                    </a:moveTo>
                    <a:lnTo>
                      <a:pt x="1632" y="390"/>
                    </a:lnTo>
                    <a:lnTo>
                      <a:pt x="1168" y="4615"/>
                    </a:lnTo>
                    <a:lnTo>
                      <a:pt x="204" y="4393"/>
                    </a:lnTo>
                    <a:lnTo>
                      <a:pt x="909" y="223"/>
                    </a:lnTo>
                    <a:close/>
                    <a:moveTo>
                      <a:pt x="816" y="0"/>
                    </a:moveTo>
                    <a:lnTo>
                      <a:pt x="779" y="19"/>
                    </a:lnTo>
                    <a:lnTo>
                      <a:pt x="760" y="37"/>
                    </a:lnTo>
                    <a:lnTo>
                      <a:pt x="742" y="75"/>
                    </a:lnTo>
                    <a:lnTo>
                      <a:pt x="1" y="4449"/>
                    </a:lnTo>
                    <a:lnTo>
                      <a:pt x="1" y="4486"/>
                    </a:lnTo>
                    <a:lnTo>
                      <a:pt x="19" y="4523"/>
                    </a:lnTo>
                    <a:lnTo>
                      <a:pt x="38" y="4560"/>
                    </a:lnTo>
                    <a:lnTo>
                      <a:pt x="75" y="4560"/>
                    </a:lnTo>
                    <a:lnTo>
                      <a:pt x="1224" y="4838"/>
                    </a:lnTo>
                    <a:lnTo>
                      <a:pt x="1261" y="4838"/>
                    </a:lnTo>
                    <a:lnTo>
                      <a:pt x="1316" y="4819"/>
                    </a:lnTo>
                    <a:lnTo>
                      <a:pt x="1335" y="4782"/>
                    </a:lnTo>
                    <a:lnTo>
                      <a:pt x="1354" y="4745"/>
                    </a:lnTo>
                    <a:lnTo>
                      <a:pt x="1835" y="334"/>
                    </a:lnTo>
                    <a:lnTo>
                      <a:pt x="1835" y="297"/>
                    </a:lnTo>
                    <a:lnTo>
                      <a:pt x="1817" y="260"/>
                    </a:lnTo>
                    <a:lnTo>
                      <a:pt x="1798" y="241"/>
                    </a:lnTo>
                    <a:lnTo>
                      <a:pt x="1761" y="223"/>
                    </a:lnTo>
                    <a:lnTo>
                      <a:pt x="85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46"/>
              <p:cNvSpPr/>
              <p:nvPr/>
            </p:nvSpPr>
            <p:spPr>
              <a:xfrm>
                <a:off x="5246175" y="4171575"/>
                <a:ext cx="308600" cy="168225"/>
              </a:xfrm>
              <a:custGeom>
                <a:avLst/>
                <a:gdLst/>
                <a:ahLst/>
                <a:cxnLst/>
                <a:rect l="l" t="t" r="r" b="b"/>
                <a:pathLst>
                  <a:path w="12344" h="6729" extrusionOk="0">
                    <a:moveTo>
                      <a:pt x="3651" y="1"/>
                    </a:moveTo>
                    <a:lnTo>
                      <a:pt x="0" y="4226"/>
                    </a:lnTo>
                    <a:lnTo>
                      <a:pt x="74" y="4393"/>
                    </a:lnTo>
                    <a:lnTo>
                      <a:pt x="167" y="4560"/>
                    </a:lnTo>
                    <a:lnTo>
                      <a:pt x="297" y="4708"/>
                    </a:lnTo>
                    <a:lnTo>
                      <a:pt x="445" y="4857"/>
                    </a:lnTo>
                    <a:lnTo>
                      <a:pt x="649" y="4986"/>
                    </a:lnTo>
                    <a:lnTo>
                      <a:pt x="871" y="5098"/>
                    </a:lnTo>
                    <a:lnTo>
                      <a:pt x="1112" y="5209"/>
                    </a:lnTo>
                    <a:lnTo>
                      <a:pt x="1390" y="5320"/>
                    </a:lnTo>
                    <a:lnTo>
                      <a:pt x="1687" y="5413"/>
                    </a:lnTo>
                    <a:lnTo>
                      <a:pt x="2020" y="5505"/>
                    </a:lnTo>
                    <a:lnTo>
                      <a:pt x="2725" y="5654"/>
                    </a:lnTo>
                    <a:lnTo>
                      <a:pt x="3503" y="5802"/>
                    </a:lnTo>
                    <a:lnTo>
                      <a:pt x="4337" y="5913"/>
                    </a:lnTo>
                    <a:lnTo>
                      <a:pt x="5227" y="6006"/>
                    </a:lnTo>
                    <a:lnTo>
                      <a:pt x="6135" y="6098"/>
                    </a:lnTo>
                    <a:lnTo>
                      <a:pt x="8007" y="6284"/>
                    </a:lnTo>
                    <a:lnTo>
                      <a:pt x="8934" y="6376"/>
                    </a:lnTo>
                    <a:lnTo>
                      <a:pt x="9842" y="6469"/>
                    </a:lnTo>
                    <a:lnTo>
                      <a:pt x="10713" y="6599"/>
                    </a:lnTo>
                    <a:lnTo>
                      <a:pt x="11547" y="6729"/>
                    </a:lnTo>
                    <a:lnTo>
                      <a:pt x="12344" y="1780"/>
                    </a:lnTo>
                    <a:lnTo>
                      <a:pt x="36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46"/>
              <p:cNvSpPr/>
              <p:nvPr/>
            </p:nvSpPr>
            <p:spPr>
              <a:xfrm>
                <a:off x="5817950" y="3873625"/>
                <a:ext cx="211775" cy="377675"/>
              </a:xfrm>
              <a:custGeom>
                <a:avLst/>
                <a:gdLst/>
                <a:ahLst/>
                <a:cxnLst/>
                <a:rect l="l" t="t" r="r" b="b"/>
                <a:pathLst>
                  <a:path w="8471" h="15107" extrusionOk="0">
                    <a:moveTo>
                      <a:pt x="427" y="1"/>
                    </a:moveTo>
                    <a:lnTo>
                      <a:pt x="0" y="7322"/>
                    </a:lnTo>
                    <a:lnTo>
                      <a:pt x="1205" y="8527"/>
                    </a:lnTo>
                    <a:lnTo>
                      <a:pt x="2466" y="9750"/>
                    </a:lnTo>
                    <a:lnTo>
                      <a:pt x="3930" y="11159"/>
                    </a:lnTo>
                    <a:lnTo>
                      <a:pt x="5431" y="12586"/>
                    </a:lnTo>
                    <a:lnTo>
                      <a:pt x="6135" y="13235"/>
                    </a:lnTo>
                    <a:lnTo>
                      <a:pt x="6803" y="13828"/>
                    </a:lnTo>
                    <a:lnTo>
                      <a:pt x="7377" y="14328"/>
                    </a:lnTo>
                    <a:lnTo>
                      <a:pt x="7878" y="14736"/>
                    </a:lnTo>
                    <a:lnTo>
                      <a:pt x="8248" y="14995"/>
                    </a:lnTo>
                    <a:lnTo>
                      <a:pt x="8378" y="15069"/>
                    </a:lnTo>
                    <a:lnTo>
                      <a:pt x="8471" y="15107"/>
                    </a:lnTo>
                    <a:lnTo>
                      <a:pt x="8471" y="15107"/>
                    </a:lnTo>
                    <a:lnTo>
                      <a:pt x="8304" y="7860"/>
                    </a:lnTo>
                    <a:lnTo>
                      <a:pt x="42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46"/>
              <p:cNvSpPr/>
              <p:nvPr/>
            </p:nvSpPr>
            <p:spPr>
              <a:xfrm>
                <a:off x="6089025" y="3898650"/>
                <a:ext cx="102425" cy="59800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392" extrusionOk="0">
                    <a:moveTo>
                      <a:pt x="389" y="1"/>
                    </a:moveTo>
                    <a:lnTo>
                      <a:pt x="0" y="853"/>
                    </a:lnTo>
                    <a:lnTo>
                      <a:pt x="3688" y="2392"/>
                    </a:lnTo>
                    <a:lnTo>
                      <a:pt x="4096" y="1409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46"/>
              <p:cNvSpPr/>
              <p:nvPr/>
            </p:nvSpPr>
            <p:spPr>
              <a:xfrm>
                <a:off x="6086225" y="3896350"/>
                <a:ext cx="10752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4301" h="2577" extrusionOk="0">
                    <a:moveTo>
                      <a:pt x="557" y="223"/>
                    </a:moveTo>
                    <a:lnTo>
                      <a:pt x="4078" y="1557"/>
                    </a:lnTo>
                    <a:lnTo>
                      <a:pt x="3745" y="2354"/>
                    </a:lnTo>
                    <a:lnTo>
                      <a:pt x="242" y="890"/>
                    </a:lnTo>
                    <a:lnTo>
                      <a:pt x="557" y="223"/>
                    </a:lnTo>
                    <a:close/>
                    <a:moveTo>
                      <a:pt x="464" y="0"/>
                    </a:moveTo>
                    <a:lnTo>
                      <a:pt x="446" y="19"/>
                    </a:lnTo>
                    <a:lnTo>
                      <a:pt x="427" y="56"/>
                    </a:lnTo>
                    <a:lnTo>
                      <a:pt x="19" y="890"/>
                    </a:lnTo>
                    <a:lnTo>
                      <a:pt x="1" y="927"/>
                    </a:lnTo>
                    <a:lnTo>
                      <a:pt x="19" y="964"/>
                    </a:lnTo>
                    <a:lnTo>
                      <a:pt x="38" y="1001"/>
                    </a:lnTo>
                    <a:lnTo>
                      <a:pt x="75" y="1038"/>
                    </a:lnTo>
                    <a:lnTo>
                      <a:pt x="3763" y="2576"/>
                    </a:lnTo>
                    <a:lnTo>
                      <a:pt x="3837" y="2576"/>
                    </a:lnTo>
                    <a:lnTo>
                      <a:pt x="3875" y="2558"/>
                    </a:lnTo>
                    <a:lnTo>
                      <a:pt x="3893" y="2521"/>
                    </a:lnTo>
                    <a:lnTo>
                      <a:pt x="4301" y="1539"/>
                    </a:lnTo>
                    <a:lnTo>
                      <a:pt x="4301" y="1501"/>
                    </a:lnTo>
                    <a:lnTo>
                      <a:pt x="4301" y="1464"/>
                    </a:lnTo>
                    <a:lnTo>
                      <a:pt x="4264" y="1427"/>
                    </a:lnTo>
                    <a:lnTo>
                      <a:pt x="4245" y="1409"/>
                    </a:lnTo>
                    <a:lnTo>
                      <a:pt x="53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46"/>
              <p:cNvSpPr/>
              <p:nvPr/>
            </p:nvSpPr>
            <p:spPr>
              <a:xfrm>
                <a:off x="6006075" y="3911175"/>
                <a:ext cx="181200" cy="340125"/>
              </a:xfrm>
              <a:custGeom>
                <a:avLst/>
                <a:gdLst/>
                <a:ahLst/>
                <a:cxnLst/>
                <a:rect l="l" t="t" r="r" b="b"/>
                <a:pathLst>
                  <a:path w="7248" h="13605" extrusionOk="0">
                    <a:moveTo>
                      <a:pt x="3244" y="0"/>
                    </a:moveTo>
                    <a:lnTo>
                      <a:pt x="0" y="7933"/>
                    </a:lnTo>
                    <a:lnTo>
                      <a:pt x="946" y="13605"/>
                    </a:lnTo>
                    <a:lnTo>
                      <a:pt x="1075" y="13586"/>
                    </a:lnTo>
                    <a:lnTo>
                      <a:pt x="1224" y="13567"/>
                    </a:lnTo>
                    <a:lnTo>
                      <a:pt x="1483" y="13512"/>
                    </a:lnTo>
                    <a:lnTo>
                      <a:pt x="1743" y="13401"/>
                    </a:lnTo>
                    <a:lnTo>
                      <a:pt x="2002" y="13252"/>
                    </a:lnTo>
                    <a:lnTo>
                      <a:pt x="2243" y="13067"/>
                    </a:lnTo>
                    <a:lnTo>
                      <a:pt x="2484" y="12845"/>
                    </a:lnTo>
                    <a:lnTo>
                      <a:pt x="2725" y="12604"/>
                    </a:lnTo>
                    <a:lnTo>
                      <a:pt x="2966" y="12307"/>
                    </a:lnTo>
                    <a:lnTo>
                      <a:pt x="3188" y="12011"/>
                    </a:lnTo>
                    <a:lnTo>
                      <a:pt x="3411" y="11658"/>
                    </a:lnTo>
                    <a:lnTo>
                      <a:pt x="3615" y="11306"/>
                    </a:lnTo>
                    <a:lnTo>
                      <a:pt x="3837" y="10917"/>
                    </a:lnTo>
                    <a:lnTo>
                      <a:pt x="4041" y="10509"/>
                    </a:lnTo>
                    <a:lnTo>
                      <a:pt x="4245" y="10083"/>
                    </a:lnTo>
                    <a:lnTo>
                      <a:pt x="4634" y="9193"/>
                    </a:lnTo>
                    <a:lnTo>
                      <a:pt x="5005" y="8248"/>
                    </a:lnTo>
                    <a:lnTo>
                      <a:pt x="5375" y="7284"/>
                    </a:lnTo>
                    <a:lnTo>
                      <a:pt x="5709" y="6302"/>
                    </a:lnTo>
                    <a:lnTo>
                      <a:pt x="6043" y="5320"/>
                    </a:lnTo>
                    <a:lnTo>
                      <a:pt x="6673" y="3429"/>
                    </a:lnTo>
                    <a:lnTo>
                      <a:pt x="6969" y="2577"/>
                    </a:lnTo>
                    <a:lnTo>
                      <a:pt x="7247" y="1780"/>
                    </a:lnTo>
                    <a:lnTo>
                      <a:pt x="32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46"/>
              <p:cNvSpPr/>
              <p:nvPr/>
            </p:nvSpPr>
            <p:spPr>
              <a:xfrm>
                <a:off x="5362925" y="4174825"/>
                <a:ext cx="54250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594" extrusionOk="0">
                    <a:moveTo>
                      <a:pt x="38" y="0"/>
                    </a:moveTo>
                    <a:lnTo>
                      <a:pt x="19" y="37"/>
                    </a:lnTo>
                    <a:lnTo>
                      <a:pt x="1" y="74"/>
                    </a:lnTo>
                    <a:lnTo>
                      <a:pt x="1" y="112"/>
                    </a:lnTo>
                    <a:lnTo>
                      <a:pt x="19" y="149"/>
                    </a:lnTo>
                    <a:lnTo>
                      <a:pt x="38" y="167"/>
                    </a:lnTo>
                    <a:lnTo>
                      <a:pt x="75" y="186"/>
                    </a:lnTo>
                    <a:lnTo>
                      <a:pt x="2058" y="593"/>
                    </a:lnTo>
                    <a:lnTo>
                      <a:pt x="2114" y="593"/>
                    </a:lnTo>
                    <a:lnTo>
                      <a:pt x="2132" y="575"/>
                    </a:lnTo>
                    <a:lnTo>
                      <a:pt x="2151" y="556"/>
                    </a:lnTo>
                    <a:lnTo>
                      <a:pt x="2169" y="519"/>
                    </a:lnTo>
                    <a:lnTo>
                      <a:pt x="2169" y="482"/>
                    </a:lnTo>
                    <a:lnTo>
                      <a:pt x="2151" y="445"/>
                    </a:lnTo>
                    <a:lnTo>
                      <a:pt x="2132" y="427"/>
                    </a:lnTo>
                    <a:lnTo>
                      <a:pt x="2095" y="408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46"/>
              <p:cNvSpPr/>
              <p:nvPr/>
            </p:nvSpPr>
            <p:spPr>
              <a:xfrm>
                <a:off x="5391650" y="4039525"/>
                <a:ext cx="26900" cy="1450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5802" extrusionOk="0">
                    <a:moveTo>
                      <a:pt x="965" y="0"/>
                    </a:moveTo>
                    <a:lnTo>
                      <a:pt x="928" y="19"/>
                    </a:lnTo>
                    <a:lnTo>
                      <a:pt x="891" y="37"/>
                    </a:lnTo>
                    <a:lnTo>
                      <a:pt x="891" y="74"/>
                    </a:lnTo>
                    <a:lnTo>
                      <a:pt x="1" y="5690"/>
                    </a:lnTo>
                    <a:lnTo>
                      <a:pt x="1" y="5727"/>
                    </a:lnTo>
                    <a:lnTo>
                      <a:pt x="1" y="5764"/>
                    </a:lnTo>
                    <a:lnTo>
                      <a:pt x="38" y="5783"/>
                    </a:lnTo>
                    <a:lnTo>
                      <a:pt x="75" y="5802"/>
                    </a:lnTo>
                    <a:lnTo>
                      <a:pt x="131" y="5802"/>
                    </a:lnTo>
                    <a:lnTo>
                      <a:pt x="149" y="5783"/>
                    </a:lnTo>
                    <a:lnTo>
                      <a:pt x="168" y="5764"/>
                    </a:lnTo>
                    <a:lnTo>
                      <a:pt x="186" y="5727"/>
                    </a:lnTo>
                    <a:lnTo>
                      <a:pt x="1076" y="111"/>
                    </a:lnTo>
                    <a:lnTo>
                      <a:pt x="1076" y="74"/>
                    </a:lnTo>
                    <a:lnTo>
                      <a:pt x="1057" y="37"/>
                    </a:lnTo>
                    <a:lnTo>
                      <a:pt x="1039" y="19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46"/>
              <p:cNvSpPr/>
              <p:nvPr/>
            </p:nvSpPr>
            <p:spPr>
              <a:xfrm>
                <a:off x="5385625" y="3898200"/>
                <a:ext cx="32925" cy="10705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4282" extrusionOk="0">
                    <a:moveTo>
                      <a:pt x="75" y="0"/>
                    </a:moveTo>
                    <a:lnTo>
                      <a:pt x="38" y="19"/>
                    </a:lnTo>
                    <a:lnTo>
                      <a:pt x="19" y="56"/>
                    </a:lnTo>
                    <a:lnTo>
                      <a:pt x="1" y="93"/>
                    </a:lnTo>
                    <a:lnTo>
                      <a:pt x="19" y="130"/>
                    </a:lnTo>
                    <a:lnTo>
                      <a:pt x="279" y="853"/>
                    </a:lnTo>
                    <a:lnTo>
                      <a:pt x="409" y="1279"/>
                    </a:lnTo>
                    <a:lnTo>
                      <a:pt x="557" y="1761"/>
                    </a:lnTo>
                    <a:lnTo>
                      <a:pt x="705" y="2299"/>
                    </a:lnTo>
                    <a:lnTo>
                      <a:pt x="854" y="2892"/>
                    </a:lnTo>
                    <a:lnTo>
                      <a:pt x="983" y="3522"/>
                    </a:lnTo>
                    <a:lnTo>
                      <a:pt x="1132" y="4208"/>
                    </a:lnTo>
                    <a:lnTo>
                      <a:pt x="1132" y="4245"/>
                    </a:lnTo>
                    <a:lnTo>
                      <a:pt x="1150" y="4263"/>
                    </a:lnTo>
                    <a:lnTo>
                      <a:pt x="1187" y="4282"/>
                    </a:lnTo>
                    <a:lnTo>
                      <a:pt x="1280" y="4282"/>
                    </a:lnTo>
                    <a:lnTo>
                      <a:pt x="1298" y="4245"/>
                    </a:lnTo>
                    <a:lnTo>
                      <a:pt x="1317" y="4208"/>
                    </a:lnTo>
                    <a:lnTo>
                      <a:pt x="1317" y="4171"/>
                    </a:lnTo>
                    <a:lnTo>
                      <a:pt x="1187" y="3485"/>
                    </a:lnTo>
                    <a:lnTo>
                      <a:pt x="1039" y="2836"/>
                    </a:lnTo>
                    <a:lnTo>
                      <a:pt x="891" y="2243"/>
                    </a:lnTo>
                    <a:lnTo>
                      <a:pt x="742" y="1705"/>
                    </a:lnTo>
                    <a:lnTo>
                      <a:pt x="594" y="1224"/>
                    </a:lnTo>
                    <a:lnTo>
                      <a:pt x="464" y="779"/>
                    </a:lnTo>
                    <a:lnTo>
                      <a:pt x="205" y="56"/>
                    </a:lnTo>
                    <a:lnTo>
                      <a:pt x="186" y="3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46"/>
              <p:cNvSpPr/>
              <p:nvPr/>
            </p:nvSpPr>
            <p:spPr>
              <a:xfrm>
                <a:off x="5372675" y="3869475"/>
                <a:ext cx="13450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538" h="872" extrusionOk="0">
                    <a:moveTo>
                      <a:pt x="56" y="0"/>
                    </a:moveTo>
                    <a:lnTo>
                      <a:pt x="19" y="37"/>
                    </a:lnTo>
                    <a:lnTo>
                      <a:pt x="19" y="74"/>
                    </a:lnTo>
                    <a:lnTo>
                      <a:pt x="0" y="111"/>
                    </a:lnTo>
                    <a:lnTo>
                      <a:pt x="19" y="148"/>
                    </a:lnTo>
                    <a:lnTo>
                      <a:pt x="111" y="297"/>
                    </a:lnTo>
                    <a:lnTo>
                      <a:pt x="334" y="816"/>
                    </a:lnTo>
                    <a:lnTo>
                      <a:pt x="371" y="853"/>
                    </a:lnTo>
                    <a:lnTo>
                      <a:pt x="426" y="871"/>
                    </a:lnTo>
                    <a:lnTo>
                      <a:pt x="463" y="871"/>
                    </a:lnTo>
                    <a:lnTo>
                      <a:pt x="500" y="853"/>
                    </a:lnTo>
                    <a:lnTo>
                      <a:pt x="519" y="816"/>
                    </a:lnTo>
                    <a:lnTo>
                      <a:pt x="537" y="779"/>
                    </a:lnTo>
                    <a:lnTo>
                      <a:pt x="519" y="742"/>
                    </a:lnTo>
                    <a:lnTo>
                      <a:pt x="278" y="204"/>
                    </a:lnTo>
                    <a:lnTo>
                      <a:pt x="185" y="37"/>
                    </a:lnTo>
                    <a:lnTo>
                      <a:pt x="167" y="19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46"/>
              <p:cNvSpPr/>
              <p:nvPr/>
            </p:nvSpPr>
            <p:spPr>
              <a:xfrm>
                <a:off x="6164550" y="3762425"/>
                <a:ext cx="83425" cy="7835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3134" extrusionOk="0">
                    <a:moveTo>
                      <a:pt x="742" y="1"/>
                    </a:moveTo>
                    <a:lnTo>
                      <a:pt x="649" y="19"/>
                    </a:lnTo>
                    <a:lnTo>
                      <a:pt x="556" y="56"/>
                    </a:lnTo>
                    <a:lnTo>
                      <a:pt x="482" y="93"/>
                    </a:lnTo>
                    <a:lnTo>
                      <a:pt x="408" y="149"/>
                    </a:lnTo>
                    <a:lnTo>
                      <a:pt x="334" y="205"/>
                    </a:lnTo>
                    <a:lnTo>
                      <a:pt x="278" y="279"/>
                    </a:lnTo>
                    <a:lnTo>
                      <a:pt x="241" y="353"/>
                    </a:lnTo>
                    <a:lnTo>
                      <a:pt x="167" y="557"/>
                    </a:lnTo>
                    <a:lnTo>
                      <a:pt x="93" y="835"/>
                    </a:lnTo>
                    <a:lnTo>
                      <a:pt x="37" y="1150"/>
                    </a:lnTo>
                    <a:lnTo>
                      <a:pt x="0" y="1483"/>
                    </a:lnTo>
                    <a:lnTo>
                      <a:pt x="0" y="1799"/>
                    </a:lnTo>
                    <a:lnTo>
                      <a:pt x="19" y="2077"/>
                    </a:lnTo>
                    <a:lnTo>
                      <a:pt x="37" y="2188"/>
                    </a:lnTo>
                    <a:lnTo>
                      <a:pt x="74" y="2280"/>
                    </a:lnTo>
                    <a:lnTo>
                      <a:pt x="111" y="2336"/>
                    </a:lnTo>
                    <a:lnTo>
                      <a:pt x="167" y="2373"/>
                    </a:lnTo>
                    <a:lnTo>
                      <a:pt x="297" y="2373"/>
                    </a:lnTo>
                    <a:lnTo>
                      <a:pt x="426" y="2336"/>
                    </a:lnTo>
                    <a:lnTo>
                      <a:pt x="556" y="2280"/>
                    </a:lnTo>
                    <a:lnTo>
                      <a:pt x="686" y="2188"/>
                    </a:lnTo>
                    <a:lnTo>
                      <a:pt x="871" y="2021"/>
                    </a:lnTo>
                    <a:lnTo>
                      <a:pt x="964" y="1947"/>
                    </a:lnTo>
                    <a:lnTo>
                      <a:pt x="945" y="2077"/>
                    </a:lnTo>
                    <a:lnTo>
                      <a:pt x="927" y="2206"/>
                    </a:lnTo>
                    <a:lnTo>
                      <a:pt x="945" y="2355"/>
                    </a:lnTo>
                    <a:lnTo>
                      <a:pt x="964" y="2521"/>
                    </a:lnTo>
                    <a:lnTo>
                      <a:pt x="1001" y="2670"/>
                    </a:lnTo>
                    <a:lnTo>
                      <a:pt x="1038" y="2744"/>
                    </a:lnTo>
                    <a:lnTo>
                      <a:pt x="1094" y="2799"/>
                    </a:lnTo>
                    <a:lnTo>
                      <a:pt x="1149" y="2855"/>
                    </a:lnTo>
                    <a:lnTo>
                      <a:pt x="1205" y="2892"/>
                    </a:lnTo>
                    <a:lnTo>
                      <a:pt x="1279" y="2929"/>
                    </a:lnTo>
                    <a:lnTo>
                      <a:pt x="1353" y="2948"/>
                    </a:lnTo>
                    <a:lnTo>
                      <a:pt x="1427" y="2948"/>
                    </a:lnTo>
                    <a:lnTo>
                      <a:pt x="1501" y="2929"/>
                    </a:lnTo>
                    <a:lnTo>
                      <a:pt x="1631" y="2874"/>
                    </a:lnTo>
                    <a:lnTo>
                      <a:pt x="1761" y="2781"/>
                    </a:lnTo>
                    <a:lnTo>
                      <a:pt x="1872" y="2688"/>
                    </a:lnTo>
                    <a:lnTo>
                      <a:pt x="1965" y="2596"/>
                    </a:lnTo>
                    <a:lnTo>
                      <a:pt x="2039" y="2521"/>
                    </a:lnTo>
                    <a:lnTo>
                      <a:pt x="2020" y="2596"/>
                    </a:lnTo>
                    <a:lnTo>
                      <a:pt x="2039" y="2762"/>
                    </a:lnTo>
                    <a:lnTo>
                      <a:pt x="2057" y="2855"/>
                    </a:lnTo>
                    <a:lnTo>
                      <a:pt x="2095" y="2948"/>
                    </a:lnTo>
                    <a:lnTo>
                      <a:pt x="2150" y="3040"/>
                    </a:lnTo>
                    <a:lnTo>
                      <a:pt x="2243" y="3114"/>
                    </a:lnTo>
                    <a:lnTo>
                      <a:pt x="2298" y="3133"/>
                    </a:lnTo>
                    <a:lnTo>
                      <a:pt x="2354" y="3133"/>
                    </a:lnTo>
                    <a:lnTo>
                      <a:pt x="2428" y="3114"/>
                    </a:lnTo>
                    <a:lnTo>
                      <a:pt x="2502" y="3096"/>
                    </a:lnTo>
                    <a:lnTo>
                      <a:pt x="2651" y="3003"/>
                    </a:lnTo>
                    <a:lnTo>
                      <a:pt x="2799" y="2855"/>
                    </a:lnTo>
                    <a:lnTo>
                      <a:pt x="2947" y="2670"/>
                    </a:lnTo>
                    <a:lnTo>
                      <a:pt x="3077" y="2447"/>
                    </a:lnTo>
                    <a:lnTo>
                      <a:pt x="3207" y="2188"/>
                    </a:lnTo>
                    <a:lnTo>
                      <a:pt x="3299" y="1910"/>
                    </a:lnTo>
                    <a:lnTo>
                      <a:pt x="3318" y="1761"/>
                    </a:lnTo>
                    <a:lnTo>
                      <a:pt x="3336" y="1632"/>
                    </a:lnTo>
                    <a:lnTo>
                      <a:pt x="3318" y="1521"/>
                    </a:lnTo>
                    <a:lnTo>
                      <a:pt x="3281" y="1428"/>
                    </a:lnTo>
                    <a:lnTo>
                      <a:pt x="3225" y="1335"/>
                    </a:lnTo>
                    <a:lnTo>
                      <a:pt x="3170" y="1261"/>
                    </a:lnTo>
                    <a:lnTo>
                      <a:pt x="3114" y="1205"/>
                    </a:lnTo>
                    <a:lnTo>
                      <a:pt x="3040" y="1150"/>
                    </a:lnTo>
                    <a:lnTo>
                      <a:pt x="2892" y="1057"/>
                    </a:lnTo>
                    <a:lnTo>
                      <a:pt x="2743" y="1002"/>
                    </a:lnTo>
                    <a:lnTo>
                      <a:pt x="2613" y="983"/>
                    </a:lnTo>
                    <a:lnTo>
                      <a:pt x="2576" y="853"/>
                    </a:lnTo>
                    <a:lnTo>
                      <a:pt x="2521" y="742"/>
                    </a:lnTo>
                    <a:lnTo>
                      <a:pt x="2447" y="649"/>
                    </a:lnTo>
                    <a:lnTo>
                      <a:pt x="2373" y="575"/>
                    </a:lnTo>
                    <a:lnTo>
                      <a:pt x="2280" y="520"/>
                    </a:lnTo>
                    <a:lnTo>
                      <a:pt x="2187" y="464"/>
                    </a:lnTo>
                    <a:lnTo>
                      <a:pt x="1983" y="408"/>
                    </a:lnTo>
                    <a:lnTo>
                      <a:pt x="1798" y="390"/>
                    </a:lnTo>
                    <a:lnTo>
                      <a:pt x="1483" y="390"/>
                    </a:lnTo>
                    <a:lnTo>
                      <a:pt x="1427" y="297"/>
                    </a:lnTo>
                    <a:lnTo>
                      <a:pt x="1353" y="205"/>
                    </a:lnTo>
                    <a:lnTo>
                      <a:pt x="1279" y="130"/>
                    </a:lnTo>
                    <a:lnTo>
                      <a:pt x="1186" y="75"/>
                    </a:lnTo>
                    <a:lnTo>
                      <a:pt x="1112" y="38"/>
                    </a:lnTo>
                    <a:lnTo>
                      <a:pt x="1020" y="19"/>
                    </a:lnTo>
                    <a:lnTo>
                      <a:pt x="92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46"/>
              <p:cNvSpPr/>
              <p:nvPr/>
            </p:nvSpPr>
            <p:spPr>
              <a:xfrm>
                <a:off x="6161750" y="3759650"/>
                <a:ext cx="8852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3541" h="3337" extrusionOk="0">
                    <a:moveTo>
                      <a:pt x="1039" y="204"/>
                    </a:moveTo>
                    <a:lnTo>
                      <a:pt x="1132" y="223"/>
                    </a:lnTo>
                    <a:lnTo>
                      <a:pt x="1206" y="260"/>
                    </a:lnTo>
                    <a:lnTo>
                      <a:pt x="1280" y="297"/>
                    </a:lnTo>
                    <a:lnTo>
                      <a:pt x="1354" y="353"/>
                    </a:lnTo>
                    <a:lnTo>
                      <a:pt x="1410" y="408"/>
                    </a:lnTo>
                    <a:lnTo>
                      <a:pt x="1465" y="482"/>
                    </a:lnTo>
                    <a:lnTo>
                      <a:pt x="1521" y="557"/>
                    </a:lnTo>
                    <a:lnTo>
                      <a:pt x="1558" y="594"/>
                    </a:lnTo>
                    <a:lnTo>
                      <a:pt x="1613" y="612"/>
                    </a:lnTo>
                    <a:lnTo>
                      <a:pt x="1762" y="594"/>
                    </a:lnTo>
                    <a:lnTo>
                      <a:pt x="1910" y="594"/>
                    </a:lnTo>
                    <a:lnTo>
                      <a:pt x="2077" y="612"/>
                    </a:lnTo>
                    <a:lnTo>
                      <a:pt x="2244" y="668"/>
                    </a:lnTo>
                    <a:lnTo>
                      <a:pt x="2336" y="705"/>
                    </a:lnTo>
                    <a:lnTo>
                      <a:pt x="2410" y="760"/>
                    </a:lnTo>
                    <a:lnTo>
                      <a:pt x="2485" y="835"/>
                    </a:lnTo>
                    <a:lnTo>
                      <a:pt x="2540" y="909"/>
                    </a:lnTo>
                    <a:lnTo>
                      <a:pt x="2596" y="1001"/>
                    </a:lnTo>
                    <a:lnTo>
                      <a:pt x="2633" y="1113"/>
                    </a:lnTo>
                    <a:lnTo>
                      <a:pt x="2651" y="1150"/>
                    </a:lnTo>
                    <a:lnTo>
                      <a:pt x="2707" y="1187"/>
                    </a:lnTo>
                    <a:lnTo>
                      <a:pt x="2763" y="1205"/>
                    </a:lnTo>
                    <a:lnTo>
                      <a:pt x="2929" y="1242"/>
                    </a:lnTo>
                    <a:lnTo>
                      <a:pt x="3022" y="1298"/>
                    </a:lnTo>
                    <a:lnTo>
                      <a:pt x="3096" y="1354"/>
                    </a:lnTo>
                    <a:lnTo>
                      <a:pt x="3189" y="1428"/>
                    </a:lnTo>
                    <a:lnTo>
                      <a:pt x="3263" y="1502"/>
                    </a:lnTo>
                    <a:lnTo>
                      <a:pt x="3319" y="1613"/>
                    </a:lnTo>
                    <a:lnTo>
                      <a:pt x="3337" y="1724"/>
                    </a:lnTo>
                    <a:lnTo>
                      <a:pt x="3337" y="1854"/>
                    </a:lnTo>
                    <a:lnTo>
                      <a:pt x="3319" y="2002"/>
                    </a:lnTo>
                    <a:lnTo>
                      <a:pt x="3244" y="2206"/>
                    </a:lnTo>
                    <a:lnTo>
                      <a:pt x="3170" y="2391"/>
                    </a:lnTo>
                    <a:lnTo>
                      <a:pt x="3078" y="2577"/>
                    </a:lnTo>
                    <a:lnTo>
                      <a:pt x="2985" y="2725"/>
                    </a:lnTo>
                    <a:lnTo>
                      <a:pt x="2874" y="2873"/>
                    </a:lnTo>
                    <a:lnTo>
                      <a:pt x="2763" y="2985"/>
                    </a:lnTo>
                    <a:lnTo>
                      <a:pt x="2670" y="3059"/>
                    </a:lnTo>
                    <a:lnTo>
                      <a:pt x="2559" y="3114"/>
                    </a:lnTo>
                    <a:lnTo>
                      <a:pt x="2485" y="3151"/>
                    </a:lnTo>
                    <a:lnTo>
                      <a:pt x="2429" y="3151"/>
                    </a:lnTo>
                    <a:lnTo>
                      <a:pt x="2392" y="3133"/>
                    </a:lnTo>
                    <a:lnTo>
                      <a:pt x="2336" y="3077"/>
                    </a:lnTo>
                    <a:lnTo>
                      <a:pt x="2281" y="3003"/>
                    </a:lnTo>
                    <a:lnTo>
                      <a:pt x="2262" y="2929"/>
                    </a:lnTo>
                    <a:lnTo>
                      <a:pt x="2244" y="2855"/>
                    </a:lnTo>
                    <a:lnTo>
                      <a:pt x="2244" y="2707"/>
                    </a:lnTo>
                    <a:lnTo>
                      <a:pt x="2244" y="2651"/>
                    </a:lnTo>
                    <a:lnTo>
                      <a:pt x="2244" y="2614"/>
                    </a:lnTo>
                    <a:lnTo>
                      <a:pt x="2244" y="2577"/>
                    </a:lnTo>
                    <a:lnTo>
                      <a:pt x="2225" y="2558"/>
                    </a:lnTo>
                    <a:lnTo>
                      <a:pt x="2188" y="2540"/>
                    </a:lnTo>
                    <a:lnTo>
                      <a:pt x="2151" y="2521"/>
                    </a:lnTo>
                    <a:lnTo>
                      <a:pt x="2114" y="2540"/>
                    </a:lnTo>
                    <a:lnTo>
                      <a:pt x="2077" y="2558"/>
                    </a:lnTo>
                    <a:lnTo>
                      <a:pt x="2003" y="2651"/>
                    </a:lnTo>
                    <a:lnTo>
                      <a:pt x="1817" y="2799"/>
                    </a:lnTo>
                    <a:lnTo>
                      <a:pt x="1725" y="2873"/>
                    </a:lnTo>
                    <a:lnTo>
                      <a:pt x="1595" y="2929"/>
                    </a:lnTo>
                    <a:lnTo>
                      <a:pt x="1484" y="2947"/>
                    </a:lnTo>
                    <a:lnTo>
                      <a:pt x="1428" y="2947"/>
                    </a:lnTo>
                    <a:lnTo>
                      <a:pt x="1372" y="2929"/>
                    </a:lnTo>
                    <a:lnTo>
                      <a:pt x="1280" y="2855"/>
                    </a:lnTo>
                    <a:lnTo>
                      <a:pt x="1224" y="2762"/>
                    </a:lnTo>
                    <a:lnTo>
                      <a:pt x="1187" y="2651"/>
                    </a:lnTo>
                    <a:lnTo>
                      <a:pt x="1150" y="2521"/>
                    </a:lnTo>
                    <a:lnTo>
                      <a:pt x="1150" y="2391"/>
                    </a:lnTo>
                    <a:lnTo>
                      <a:pt x="1150" y="2262"/>
                    </a:lnTo>
                    <a:lnTo>
                      <a:pt x="1169" y="2076"/>
                    </a:lnTo>
                    <a:lnTo>
                      <a:pt x="1150" y="2021"/>
                    </a:lnTo>
                    <a:lnTo>
                      <a:pt x="1113" y="1965"/>
                    </a:lnTo>
                    <a:lnTo>
                      <a:pt x="1057" y="1965"/>
                    </a:lnTo>
                    <a:lnTo>
                      <a:pt x="1002" y="1984"/>
                    </a:lnTo>
                    <a:lnTo>
                      <a:pt x="835" y="2132"/>
                    </a:lnTo>
                    <a:lnTo>
                      <a:pt x="650" y="2280"/>
                    </a:lnTo>
                    <a:lnTo>
                      <a:pt x="557" y="2336"/>
                    </a:lnTo>
                    <a:lnTo>
                      <a:pt x="464" y="2373"/>
                    </a:lnTo>
                    <a:lnTo>
                      <a:pt x="390" y="2391"/>
                    </a:lnTo>
                    <a:lnTo>
                      <a:pt x="298" y="2391"/>
                    </a:lnTo>
                    <a:lnTo>
                      <a:pt x="298" y="2373"/>
                    </a:lnTo>
                    <a:lnTo>
                      <a:pt x="260" y="2317"/>
                    </a:lnTo>
                    <a:lnTo>
                      <a:pt x="223" y="2169"/>
                    </a:lnTo>
                    <a:lnTo>
                      <a:pt x="205" y="1947"/>
                    </a:lnTo>
                    <a:lnTo>
                      <a:pt x="205" y="1706"/>
                    </a:lnTo>
                    <a:lnTo>
                      <a:pt x="223" y="1428"/>
                    </a:lnTo>
                    <a:lnTo>
                      <a:pt x="260" y="1150"/>
                    </a:lnTo>
                    <a:lnTo>
                      <a:pt x="316" y="890"/>
                    </a:lnTo>
                    <a:lnTo>
                      <a:pt x="372" y="668"/>
                    </a:lnTo>
                    <a:lnTo>
                      <a:pt x="446" y="501"/>
                    </a:lnTo>
                    <a:lnTo>
                      <a:pt x="483" y="445"/>
                    </a:lnTo>
                    <a:lnTo>
                      <a:pt x="520" y="371"/>
                    </a:lnTo>
                    <a:lnTo>
                      <a:pt x="650" y="279"/>
                    </a:lnTo>
                    <a:lnTo>
                      <a:pt x="779" y="223"/>
                    </a:lnTo>
                    <a:lnTo>
                      <a:pt x="946" y="204"/>
                    </a:lnTo>
                    <a:close/>
                    <a:moveTo>
                      <a:pt x="946" y="0"/>
                    </a:moveTo>
                    <a:lnTo>
                      <a:pt x="835" y="19"/>
                    </a:lnTo>
                    <a:lnTo>
                      <a:pt x="724" y="38"/>
                    </a:lnTo>
                    <a:lnTo>
                      <a:pt x="631" y="75"/>
                    </a:lnTo>
                    <a:lnTo>
                      <a:pt x="538" y="112"/>
                    </a:lnTo>
                    <a:lnTo>
                      <a:pt x="446" y="186"/>
                    </a:lnTo>
                    <a:lnTo>
                      <a:pt x="372" y="241"/>
                    </a:lnTo>
                    <a:lnTo>
                      <a:pt x="316" y="334"/>
                    </a:lnTo>
                    <a:lnTo>
                      <a:pt x="260" y="408"/>
                    </a:lnTo>
                    <a:lnTo>
                      <a:pt x="186" y="594"/>
                    </a:lnTo>
                    <a:lnTo>
                      <a:pt x="131" y="835"/>
                    </a:lnTo>
                    <a:lnTo>
                      <a:pt x="75" y="1113"/>
                    </a:lnTo>
                    <a:lnTo>
                      <a:pt x="38" y="1391"/>
                    </a:lnTo>
                    <a:lnTo>
                      <a:pt x="1" y="1687"/>
                    </a:lnTo>
                    <a:lnTo>
                      <a:pt x="1" y="1965"/>
                    </a:lnTo>
                    <a:lnTo>
                      <a:pt x="38" y="2225"/>
                    </a:lnTo>
                    <a:lnTo>
                      <a:pt x="57" y="2317"/>
                    </a:lnTo>
                    <a:lnTo>
                      <a:pt x="75" y="2410"/>
                    </a:lnTo>
                    <a:lnTo>
                      <a:pt x="112" y="2466"/>
                    </a:lnTo>
                    <a:lnTo>
                      <a:pt x="149" y="2521"/>
                    </a:lnTo>
                    <a:lnTo>
                      <a:pt x="205" y="2558"/>
                    </a:lnTo>
                    <a:lnTo>
                      <a:pt x="260" y="2577"/>
                    </a:lnTo>
                    <a:lnTo>
                      <a:pt x="335" y="2595"/>
                    </a:lnTo>
                    <a:lnTo>
                      <a:pt x="427" y="2577"/>
                    </a:lnTo>
                    <a:lnTo>
                      <a:pt x="520" y="2558"/>
                    </a:lnTo>
                    <a:lnTo>
                      <a:pt x="613" y="2521"/>
                    </a:lnTo>
                    <a:lnTo>
                      <a:pt x="798" y="2429"/>
                    </a:lnTo>
                    <a:lnTo>
                      <a:pt x="946" y="2299"/>
                    </a:lnTo>
                    <a:lnTo>
                      <a:pt x="965" y="2521"/>
                    </a:lnTo>
                    <a:lnTo>
                      <a:pt x="983" y="2632"/>
                    </a:lnTo>
                    <a:lnTo>
                      <a:pt x="1002" y="2744"/>
                    </a:lnTo>
                    <a:lnTo>
                      <a:pt x="1039" y="2855"/>
                    </a:lnTo>
                    <a:lnTo>
                      <a:pt x="1094" y="2947"/>
                    </a:lnTo>
                    <a:lnTo>
                      <a:pt x="1169" y="3040"/>
                    </a:lnTo>
                    <a:lnTo>
                      <a:pt x="1280" y="3096"/>
                    </a:lnTo>
                    <a:lnTo>
                      <a:pt x="1372" y="3133"/>
                    </a:lnTo>
                    <a:lnTo>
                      <a:pt x="1484" y="3151"/>
                    </a:lnTo>
                    <a:lnTo>
                      <a:pt x="1595" y="3133"/>
                    </a:lnTo>
                    <a:lnTo>
                      <a:pt x="1688" y="3114"/>
                    </a:lnTo>
                    <a:lnTo>
                      <a:pt x="1799" y="3059"/>
                    </a:lnTo>
                    <a:lnTo>
                      <a:pt x="1891" y="3003"/>
                    </a:lnTo>
                    <a:lnTo>
                      <a:pt x="2040" y="2873"/>
                    </a:lnTo>
                    <a:lnTo>
                      <a:pt x="2058" y="3003"/>
                    </a:lnTo>
                    <a:lnTo>
                      <a:pt x="2114" y="3114"/>
                    </a:lnTo>
                    <a:lnTo>
                      <a:pt x="2188" y="3225"/>
                    </a:lnTo>
                    <a:lnTo>
                      <a:pt x="2244" y="3263"/>
                    </a:lnTo>
                    <a:lnTo>
                      <a:pt x="2299" y="3300"/>
                    </a:lnTo>
                    <a:lnTo>
                      <a:pt x="2373" y="3337"/>
                    </a:lnTo>
                    <a:lnTo>
                      <a:pt x="2540" y="3337"/>
                    </a:lnTo>
                    <a:lnTo>
                      <a:pt x="2651" y="3300"/>
                    </a:lnTo>
                    <a:lnTo>
                      <a:pt x="2781" y="3225"/>
                    </a:lnTo>
                    <a:lnTo>
                      <a:pt x="2911" y="3114"/>
                    </a:lnTo>
                    <a:lnTo>
                      <a:pt x="3041" y="2985"/>
                    </a:lnTo>
                    <a:lnTo>
                      <a:pt x="3152" y="2836"/>
                    </a:lnTo>
                    <a:lnTo>
                      <a:pt x="3263" y="2651"/>
                    </a:lnTo>
                    <a:lnTo>
                      <a:pt x="3356" y="2466"/>
                    </a:lnTo>
                    <a:lnTo>
                      <a:pt x="3448" y="2262"/>
                    </a:lnTo>
                    <a:lnTo>
                      <a:pt x="3504" y="2039"/>
                    </a:lnTo>
                    <a:lnTo>
                      <a:pt x="3541" y="1872"/>
                    </a:lnTo>
                    <a:lnTo>
                      <a:pt x="3541" y="1706"/>
                    </a:lnTo>
                    <a:lnTo>
                      <a:pt x="3504" y="1539"/>
                    </a:lnTo>
                    <a:lnTo>
                      <a:pt x="3430" y="1391"/>
                    </a:lnTo>
                    <a:lnTo>
                      <a:pt x="3356" y="1316"/>
                    </a:lnTo>
                    <a:lnTo>
                      <a:pt x="3282" y="1224"/>
                    </a:lnTo>
                    <a:lnTo>
                      <a:pt x="3189" y="1168"/>
                    </a:lnTo>
                    <a:lnTo>
                      <a:pt x="3096" y="1113"/>
                    </a:lnTo>
                    <a:lnTo>
                      <a:pt x="2929" y="1038"/>
                    </a:lnTo>
                    <a:lnTo>
                      <a:pt x="2800" y="1001"/>
                    </a:lnTo>
                    <a:lnTo>
                      <a:pt x="2763" y="909"/>
                    </a:lnTo>
                    <a:lnTo>
                      <a:pt x="2725" y="816"/>
                    </a:lnTo>
                    <a:lnTo>
                      <a:pt x="2670" y="742"/>
                    </a:lnTo>
                    <a:lnTo>
                      <a:pt x="2596" y="668"/>
                    </a:lnTo>
                    <a:lnTo>
                      <a:pt x="2466" y="557"/>
                    </a:lnTo>
                    <a:lnTo>
                      <a:pt x="2299" y="482"/>
                    </a:lnTo>
                    <a:lnTo>
                      <a:pt x="2132" y="427"/>
                    </a:lnTo>
                    <a:lnTo>
                      <a:pt x="1966" y="408"/>
                    </a:lnTo>
                    <a:lnTo>
                      <a:pt x="1799" y="390"/>
                    </a:lnTo>
                    <a:lnTo>
                      <a:pt x="1651" y="408"/>
                    </a:lnTo>
                    <a:lnTo>
                      <a:pt x="1595" y="316"/>
                    </a:lnTo>
                    <a:lnTo>
                      <a:pt x="1521" y="223"/>
                    </a:lnTo>
                    <a:lnTo>
                      <a:pt x="1428" y="167"/>
                    </a:lnTo>
                    <a:lnTo>
                      <a:pt x="1354" y="112"/>
                    </a:lnTo>
                    <a:lnTo>
                      <a:pt x="1261" y="56"/>
                    </a:lnTo>
                    <a:lnTo>
                      <a:pt x="1150" y="19"/>
                    </a:lnTo>
                    <a:lnTo>
                      <a:pt x="105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46"/>
              <p:cNvSpPr/>
              <p:nvPr/>
            </p:nvSpPr>
            <p:spPr>
              <a:xfrm>
                <a:off x="6185850" y="3769850"/>
                <a:ext cx="185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724" extrusionOk="0">
                    <a:moveTo>
                      <a:pt x="631" y="0"/>
                    </a:moveTo>
                    <a:lnTo>
                      <a:pt x="594" y="19"/>
                    </a:lnTo>
                    <a:lnTo>
                      <a:pt x="557" y="37"/>
                    </a:lnTo>
                    <a:lnTo>
                      <a:pt x="538" y="74"/>
                    </a:lnTo>
                    <a:lnTo>
                      <a:pt x="19" y="1594"/>
                    </a:lnTo>
                    <a:lnTo>
                      <a:pt x="1" y="1650"/>
                    </a:lnTo>
                    <a:lnTo>
                      <a:pt x="19" y="1668"/>
                    </a:lnTo>
                    <a:lnTo>
                      <a:pt x="38" y="1705"/>
                    </a:lnTo>
                    <a:lnTo>
                      <a:pt x="75" y="1724"/>
                    </a:lnTo>
                    <a:lnTo>
                      <a:pt x="168" y="1724"/>
                    </a:lnTo>
                    <a:lnTo>
                      <a:pt x="205" y="1668"/>
                    </a:lnTo>
                    <a:lnTo>
                      <a:pt x="724" y="130"/>
                    </a:lnTo>
                    <a:lnTo>
                      <a:pt x="742" y="93"/>
                    </a:lnTo>
                    <a:lnTo>
                      <a:pt x="724" y="56"/>
                    </a:lnTo>
                    <a:lnTo>
                      <a:pt x="705" y="19"/>
                    </a:lnTo>
                    <a:lnTo>
                      <a:pt x="66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46"/>
              <p:cNvSpPr/>
              <p:nvPr/>
            </p:nvSpPr>
            <p:spPr>
              <a:xfrm>
                <a:off x="6213200" y="3784200"/>
                <a:ext cx="19025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1744" extrusionOk="0">
                    <a:moveTo>
                      <a:pt x="667" y="1"/>
                    </a:moveTo>
                    <a:lnTo>
                      <a:pt x="630" y="19"/>
                    </a:lnTo>
                    <a:lnTo>
                      <a:pt x="593" y="38"/>
                    </a:lnTo>
                    <a:lnTo>
                      <a:pt x="575" y="75"/>
                    </a:lnTo>
                    <a:lnTo>
                      <a:pt x="0" y="1613"/>
                    </a:lnTo>
                    <a:lnTo>
                      <a:pt x="0" y="1650"/>
                    </a:lnTo>
                    <a:lnTo>
                      <a:pt x="0" y="1687"/>
                    </a:lnTo>
                    <a:lnTo>
                      <a:pt x="19" y="1725"/>
                    </a:lnTo>
                    <a:lnTo>
                      <a:pt x="56" y="1743"/>
                    </a:lnTo>
                    <a:lnTo>
                      <a:pt x="93" y="1743"/>
                    </a:lnTo>
                    <a:lnTo>
                      <a:pt x="149" y="1725"/>
                    </a:lnTo>
                    <a:lnTo>
                      <a:pt x="186" y="1687"/>
                    </a:lnTo>
                    <a:lnTo>
                      <a:pt x="760" y="131"/>
                    </a:lnTo>
                    <a:lnTo>
                      <a:pt x="760" y="93"/>
                    </a:lnTo>
                    <a:lnTo>
                      <a:pt x="760" y="56"/>
                    </a:lnTo>
                    <a:lnTo>
                      <a:pt x="723" y="38"/>
                    </a:lnTo>
                    <a:lnTo>
                      <a:pt x="705" y="19"/>
                    </a:lnTo>
                    <a:lnTo>
                      <a:pt x="66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46"/>
              <p:cNvSpPr/>
              <p:nvPr/>
            </p:nvSpPr>
            <p:spPr>
              <a:xfrm>
                <a:off x="6132575" y="3810625"/>
                <a:ext cx="34300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2002" extrusionOk="0">
                    <a:moveTo>
                      <a:pt x="74" y="0"/>
                    </a:moveTo>
                    <a:lnTo>
                      <a:pt x="37" y="19"/>
                    </a:lnTo>
                    <a:lnTo>
                      <a:pt x="19" y="37"/>
                    </a:lnTo>
                    <a:lnTo>
                      <a:pt x="0" y="74"/>
                    </a:lnTo>
                    <a:lnTo>
                      <a:pt x="0" y="111"/>
                    </a:lnTo>
                    <a:lnTo>
                      <a:pt x="19" y="149"/>
                    </a:lnTo>
                    <a:lnTo>
                      <a:pt x="56" y="167"/>
                    </a:lnTo>
                    <a:lnTo>
                      <a:pt x="204" y="297"/>
                    </a:lnTo>
                    <a:lnTo>
                      <a:pt x="371" y="445"/>
                    </a:lnTo>
                    <a:lnTo>
                      <a:pt x="575" y="630"/>
                    </a:lnTo>
                    <a:lnTo>
                      <a:pt x="760" y="890"/>
                    </a:lnTo>
                    <a:lnTo>
                      <a:pt x="853" y="1038"/>
                    </a:lnTo>
                    <a:lnTo>
                      <a:pt x="946" y="1186"/>
                    </a:lnTo>
                    <a:lnTo>
                      <a:pt x="1020" y="1353"/>
                    </a:lnTo>
                    <a:lnTo>
                      <a:pt x="1094" y="1520"/>
                    </a:lnTo>
                    <a:lnTo>
                      <a:pt x="1131" y="1724"/>
                    </a:lnTo>
                    <a:lnTo>
                      <a:pt x="1168" y="1909"/>
                    </a:lnTo>
                    <a:lnTo>
                      <a:pt x="1186" y="1946"/>
                    </a:lnTo>
                    <a:lnTo>
                      <a:pt x="1205" y="1983"/>
                    </a:lnTo>
                    <a:lnTo>
                      <a:pt x="1242" y="2002"/>
                    </a:lnTo>
                    <a:lnTo>
                      <a:pt x="1279" y="2002"/>
                    </a:lnTo>
                    <a:lnTo>
                      <a:pt x="1316" y="1983"/>
                    </a:lnTo>
                    <a:lnTo>
                      <a:pt x="1353" y="1965"/>
                    </a:lnTo>
                    <a:lnTo>
                      <a:pt x="1372" y="1928"/>
                    </a:lnTo>
                    <a:lnTo>
                      <a:pt x="1372" y="1891"/>
                    </a:lnTo>
                    <a:lnTo>
                      <a:pt x="1335" y="1668"/>
                    </a:lnTo>
                    <a:lnTo>
                      <a:pt x="1279" y="1465"/>
                    </a:lnTo>
                    <a:lnTo>
                      <a:pt x="1205" y="1279"/>
                    </a:lnTo>
                    <a:lnTo>
                      <a:pt x="1131" y="1112"/>
                    </a:lnTo>
                    <a:lnTo>
                      <a:pt x="1038" y="946"/>
                    </a:lnTo>
                    <a:lnTo>
                      <a:pt x="946" y="779"/>
                    </a:lnTo>
                    <a:lnTo>
                      <a:pt x="723" y="519"/>
                    </a:lnTo>
                    <a:lnTo>
                      <a:pt x="519" y="297"/>
                    </a:lnTo>
                    <a:lnTo>
                      <a:pt x="352" y="149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46"/>
              <p:cNvSpPr/>
              <p:nvPr/>
            </p:nvSpPr>
            <p:spPr>
              <a:xfrm>
                <a:off x="6020900" y="4065925"/>
                <a:ext cx="790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299" extrusionOk="0">
                    <a:moveTo>
                      <a:pt x="56" y="1"/>
                    </a:moveTo>
                    <a:lnTo>
                      <a:pt x="19" y="38"/>
                    </a:lnTo>
                    <a:lnTo>
                      <a:pt x="19" y="75"/>
                    </a:lnTo>
                    <a:lnTo>
                      <a:pt x="1" y="112"/>
                    </a:lnTo>
                    <a:lnTo>
                      <a:pt x="130" y="1205"/>
                    </a:lnTo>
                    <a:lnTo>
                      <a:pt x="130" y="1243"/>
                    </a:lnTo>
                    <a:lnTo>
                      <a:pt x="149" y="1280"/>
                    </a:lnTo>
                    <a:lnTo>
                      <a:pt x="186" y="1298"/>
                    </a:lnTo>
                    <a:lnTo>
                      <a:pt x="241" y="1298"/>
                    </a:lnTo>
                    <a:lnTo>
                      <a:pt x="279" y="1280"/>
                    </a:lnTo>
                    <a:lnTo>
                      <a:pt x="297" y="1261"/>
                    </a:lnTo>
                    <a:lnTo>
                      <a:pt x="316" y="1224"/>
                    </a:lnTo>
                    <a:lnTo>
                      <a:pt x="316" y="1187"/>
                    </a:lnTo>
                    <a:lnTo>
                      <a:pt x="204" y="93"/>
                    </a:lnTo>
                    <a:lnTo>
                      <a:pt x="186" y="56"/>
                    </a:lnTo>
                    <a:lnTo>
                      <a:pt x="167" y="19"/>
                    </a:lnTo>
                    <a:lnTo>
                      <a:pt x="13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46"/>
              <p:cNvSpPr/>
              <p:nvPr/>
            </p:nvSpPr>
            <p:spPr>
              <a:xfrm>
                <a:off x="5815175" y="3969100"/>
                <a:ext cx="742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094" extrusionOk="0">
                    <a:moveTo>
                      <a:pt x="204" y="0"/>
                    </a:moveTo>
                    <a:lnTo>
                      <a:pt x="167" y="19"/>
                    </a:lnTo>
                    <a:lnTo>
                      <a:pt x="130" y="37"/>
                    </a:lnTo>
                    <a:lnTo>
                      <a:pt x="111" y="56"/>
                    </a:lnTo>
                    <a:lnTo>
                      <a:pt x="93" y="93"/>
                    </a:lnTo>
                    <a:lnTo>
                      <a:pt x="0" y="982"/>
                    </a:lnTo>
                    <a:lnTo>
                      <a:pt x="19" y="1019"/>
                    </a:lnTo>
                    <a:lnTo>
                      <a:pt x="37" y="1057"/>
                    </a:lnTo>
                    <a:lnTo>
                      <a:pt x="56" y="1075"/>
                    </a:lnTo>
                    <a:lnTo>
                      <a:pt x="93" y="1094"/>
                    </a:lnTo>
                    <a:lnTo>
                      <a:pt x="111" y="1094"/>
                    </a:lnTo>
                    <a:lnTo>
                      <a:pt x="149" y="1075"/>
                    </a:lnTo>
                    <a:lnTo>
                      <a:pt x="167" y="1057"/>
                    </a:lnTo>
                    <a:lnTo>
                      <a:pt x="204" y="1038"/>
                    </a:lnTo>
                    <a:lnTo>
                      <a:pt x="204" y="1001"/>
                    </a:lnTo>
                    <a:lnTo>
                      <a:pt x="297" y="111"/>
                    </a:lnTo>
                    <a:lnTo>
                      <a:pt x="278" y="74"/>
                    </a:lnTo>
                    <a:lnTo>
                      <a:pt x="260" y="37"/>
                    </a:lnTo>
                    <a:lnTo>
                      <a:pt x="241" y="1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46"/>
              <p:cNvSpPr/>
              <p:nvPr/>
            </p:nvSpPr>
            <p:spPr>
              <a:xfrm>
                <a:off x="5818425" y="3875500"/>
                <a:ext cx="12975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485" extrusionOk="0">
                    <a:moveTo>
                      <a:pt x="389" y="0"/>
                    </a:moveTo>
                    <a:lnTo>
                      <a:pt x="352" y="19"/>
                    </a:lnTo>
                    <a:lnTo>
                      <a:pt x="334" y="37"/>
                    </a:lnTo>
                    <a:lnTo>
                      <a:pt x="315" y="74"/>
                    </a:lnTo>
                    <a:lnTo>
                      <a:pt x="0" y="3373"/>
                    </a:lnTo>
                    <a:lnTo>
                      <a:pt x="19" y="3429"/>
                    </a:lnTo>
                    <a:lnTo>
                      <a:pt x="37" y="3447"/>
                    </a:lnTo>
                    <a:lnTo>
                      <a:pt x="56" y="3485"/>
                    </a:lnTo>
                    <a:lnTo>
                      <a:pt x="148" y="3485"/>
                    </a:lnTo>
                    <a:lnTo>
                      <a:pt x="167" y="3466"/>
                    </a:lnTo>
                    <a:lnTo>
                      <a:pt x="185" y="3429"/>
                    </a:lnTo>
                    <a:lnTo>
                      <a:pt x="204" y="3392"/>
                    </a:lnTo>
                    <a:lnTo>
                      <a:pt x="519" y="93"/>
                    </a:lnTo>
                    <a:lnTo>
                      <a:pt x="519" y="56"/>
                    </a:lnTo>
                    <a:lnTo>
                      <a:pt x="500" y="37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46"/>
              <p:cNvSpPr/>
              <p:nvPr/>
            </p:nvSpPr>
            <p:spPr>
              <a:xfrm>
                <a:off x="5815175" y="4023775"/>
                <a:ext cx="5125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205" h="1409" extrusionOk="0">
                    <a:moveTo>
                      <a:pt x="74" y="0"/>
                    </a:moveTo>
                    <a:lnTo>
                      <a:pt x="37" y="19"/>
                    </a:lnTo>
                    <a:lnTo>
                      <a:pt x="19" y="56"/>
                    </a:lnTo>
                    <a:lnTo>
                      <a:pt x="0" y="93"/>
                    </a:lnTo>
                    <a:lnTo>
                      <a:pt x="0" y="1316"/>
                    </a:lnTo>
                    <a:lnTo>
                      <a:pt x="19" y="1353"/>
                    </a:lnTo>
                    <a:lnTo>
                      <a:pt x="37" y="1390"/>
                    </a:lnTo>
                    <a:lnTo>
                      <a:pt x="74" y="1409"/>
                    </a:lnTo>
                    <a:lnTo>
                      <a:pt x="149" y="1409"/>
                    </a:lnTo>
                    <a:lnTo>
                      <a:pt x="186" y="1390"/>
                    </a:lnTo>
                    <a:lnTo>
                      <a:pt x="204" y="1353"/>
                    </a:lnTo>
                    <a:lnTo>
                      <a:pt x="204" y="1316"/>
                    </a:lnTo>
                    <a:lnTo>
                      <a:pt x="204" y="93"/>
                    </a:lnTo>
                    <a:lnTo>
                      <a:pt x="204" y="56"/>
                    </a:lnTo>
                    <a:lnTo>
                      <a:pt x="186" y="19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38" name="Google Shape;3138;p46"/>
          <p:cNvGrpSpPr/>
          <p:nvPr/>
        </p:nvGrpSpPr>
        <p:grpSpPr>
          <a:xfrm>
            <a:off x="7646700" y="190184"/>
            <a:ext cx="701095" cy="1079022"/>
            <a:chOff x="5120675" y="1937000"/>
            <a:chExt cx="925050" cy="1423700"/>
          </a:xfrm>
        </p:grpSpPr>
        <p:sp>
          <p:nvSpPr>
            <p:cNvPr id="3139" name="Google Shape;3139;p46"/>
            <p:cNvSpPr/>
            <p:nvPr/>
          </p:nvSpPr>
          <p:spPr>
            <a:xfrm>
              <a:off x="5120675" y="1937000"/>
              <a:ext cx="925050" cy="1423700"/>
            </a:xfrm>
            <a:custGeom>
              <a:avLst/>
              <a:gdLst/>
              <a:ahLst/>
              <a:cxnLst/>
              <a:rect l="l" t="t" r="r" b="b"/>
              <a:pathLst>
                <a:path w="37002" h="56948" extrusionOk="0">
                  <a:moveTo>
                    <a:pt x="4400" y="0"/>
                  </a:moveTo>
                  <a:lnTo>
                    <a:pt x="3958" y="20"/>
                  </a:lnTo>
                  <a:lnTo>
                    <a:pt x="3516" y="80"/>
                  </a:lnTo>
                  <a:lnTo>
                    <a:pt x="3094" y="181"/>
                  </a:lnTo>
                  <a:lnTo>
                    <a:pt x="2692" y="301"/>
                  </a:lnTo>
                  <a:lnTo>
                    <a:pt x="2311" y="462"/>
                  </a:lnTo>
                  <a:lnTo>
                    <a:pt x="1949" y="663"/>
                  </a:lnTo>
                  <a:lnTo>
                    <a:pt x="1608" y="884"/>
                  </a:lnTo>
                  <a:lnTo>
                    <a:pt x="1286" y="1125"/>
                  </a:lnTo>
                  <a:lnTo>
                    <a:pt x="1005" y="1406"/>
                  </a:lnTo>
                  <a:lnTo>
                    <a:pt x="764" y="1708"/>
                  </a:lnTo>
                  <a:lnTo>
                    <a:pt x="543" y="2029"/>
                  </a:lnTo>
                  <a:lnTo>
                    <a:pt x="342" y="2370"/>
                  </a:lnTo>
                  <a:lnTo>
                    <a:pt x="201" y="2712"/>
                  </a:lnTo>
                  <a:lnTo>
                    <a:pt x="101" y="3094"/>
                  </a:lnTo>
                  <a:lnTo>
                    <a:pt x="21" y="3475"/>
                  </a:lnTo>
                  <a:lnTo>
                    <a:pt x="1" y="3877"/>
                  </a:lnTo>
                  <a:lnTo>
                    <a:pt x="1" y="46241"/>
                  </a:lnTo>
                  <a:lnTo>
                    <a:pt x="21" y="46643"/>
                  </a:lnTo>
                  <a:lnTo>
                    <a:pt x="101" y="47024"/>
                  </a:lnTo>
                  <a:lnTo>
                    <a:pt x="201" y="47406"/>
                  </a:lnTo>
                  <a:lnTo>
                    <a:pt x="342" y="47747"/>
                  </a:lnTo>
                  <a:lnTo>
                    <a:pt x="543" y="48089"/>
                  </a:lnTo>
                  <a:lnTo>
                    <a:pt x="764" y="48410"/>
                  </a:lnTo>
                  <a:lnTo>
                    <a:pt x="1005" y="48712"/>
                  </a:lnTo>
                  <a:lnTo>
                    <a:pt x="1286" y="48993"/>
                  </a:lnTo>
                  <a:lnTo>
                    <a:pt x="1608" y="49234"/>
                  </a:lnTo>
                  <a:lnTo>
                    <a:pt x="1949" y="49455"/>
                  </a:lnTo>
                  <a:lnTo>
                    <a:pt x="2311" y="49656"/>
                  </a:lnTo>
                  <a:lnTo>
                    <a:pt x="2692" y="49816"/>
                  </a:lnTo>
                  <a:lnTo>
                    <a:pt x="3094" y="49937"/>
                  </a:lnTo>
                  <a:lnTo>
                    <a:pt x="3516" y="50037"/>
                  </a:lnTo>
                  <a:lnTo>
                    <a:pt x="3958" y="50098"/>
                  </a:lnTo>
                  <a:lnTo>
                    <a:pt x="4400" y="50118"/>
                  </a:lnTo>
                  <a:lnTo>
                    <a:pt x="4641" y="50118"/>
                  </a:lnTo>
                  <a:lnTo>
                    <a:pt x="4641" y="56285"/>
                  </a:lnTo>
                  <a:lnTo>
                    <a:pt x="4641" y="56405"/>
                  </a:lnTo>
                  <a:lnTo>
                    <a:pt x="4681" y="56505"/>
                  </a:lnTo>
                  <a:lnTo>
                    <a:pt x="4721" y="56606"/>
                  </a:lnTo>
                  <a:lnTo>
                    <a:pt x="4781" y="56686"/>
                  </a:lnTo>
                  <a:lnTo>
                    <a:pt x="4862" y="56767"/>
                  </a:lnTo>
                  <a:lnTo>
                    <a:pt x="4962" y="56827"/>
                  </a:lnTo>
                  <a:lnTo>
                    <a:pt x="5042" y="56887"/>
                  </a:lnTo>
                  <a:lnTo>
                    <a:pt x="5163" y="56927"/>
                  </a:lnTo>
                  <a:lnTo>
                    <a:pt x="5263" y="56947"/>
                  </a:lnTo>
                  <a:lnTo>
                    <a:pt x="5484" y="56947"/>
                  </a:lnTo>
                  <a:lnTo>
                    <a:pt x="5605" y="56927"/>
                  </a:lnTo>
                  <a:lnTo>
                    <a:pt x="5705" y="56887"/>
                  </a:lnTo>
                  <a:lnTo>
                    <a:pt x="5806" y="56847"/>
                  </a:lnTo>
                  <a:lnTo>
                    <a:pt x="5906" y="56767"/>
                  </a:lnTo>
                  <a:lnTo>
                    <a:pt x="5987" y="56686"/>
                  </a:lnTo>
                  <a:lnTo>
                    <a:pt x="11470" y="50118"/>
                  </a:lnTo>
                  <a:lnTo>
                    <a:pt x="32602" y="50118"/>
                  </a:lnTo>
                  <a:lnTo>
                    <a:pt x="33044" y="50098"/>
                  </a:lnTo>
                  <a:lnTo>
                    <a:pt x="33486" y="50037"/>
                  </a:lnTo>
                  <a:lnTo>
                    <a:pt x="33908" y="49937"/>
                  </a:lnTo>
                  <a:lnTo>
                    <a:pt x="34309" y="49816"/>
                  </a:lnTo>
                  <a:lnTo>
                    <a:pt x="34691" y="49656"/>
                  </a:lnTo>
                  <a:lnTo>
                    <a:pt x="35053" y="49455"/>
                  </a:lnTo>
                  <a:lnTo>
                    <a:pt x="35394" y="49234"/>
                  </a:lnTo>
                  <a:lnTo>
                    <a:pt x="35716" y="48993"/>
                  </a:lnTo>
                  <a:lnTo>
                    <a:pt x="35997" y="48712"/>
                  </a:lnTo>
                  <a:lnTo>
                    <a:pt x="36238" y="48410"/>
                  </a:lnTo>
                  <a:lnTo>
                    <a:pt x="36459" y="48089"/>
                  </a:lnTo>
                  <a:lnTo>
                    <a:pt x="36660" y="47747"/>
                  </a:lnTo>
                  <a:lnTo>
                    <a:pt x="36800" y="47406"/>
                  </a:lnTo>
                  <a:lnTo>
                    <a:pt x="36901" y="47024"/>
                  </a:lnTo>
                  <a:lnTo>
                    <a:pt x="36981" y="46643"/>
                  </a:lnTo>
                  <a:lnTo>
                    <a:pt x="37001" y="46241"/>
                  </a:lnTo>
                  <a:lnTo>
                    <a:pt x="37001" y="3877"/>
                  </a:lnTo>
                  <a:lnTo>
                    <a:pt x="36981" y="3475"/>
                  </a:lnTo>
                  <a:lnTo>
                    <a:pt x="36901" y="3094"/>
                  </a:lnTo>
                  <a:lnTo>
                    <a:pt x="36800" y="2712"/>
                  </a:lnTo>
                  <a:lnTo>
                    <a:pt x="36660" y="2370"/>
                  </a:lnTo>
                  <a:lnTo>
                    <a:pt x="36459" y="2029"/>
                  </a:lnTo>
                  <a:lnTo>
                    <a:pt x="36238" y="1708"/>
                  </a:lnTo>
                  <a:lnTo>
                    <a:pt x="35997" y="1406"/>
                  </a:lnTo>
                  <a:lnTo>
                    <a:pt x="35716" y="1125"/>
                  </a:lnTo>
                  <a:lnTo>
                    <a:pt x="35394" y="884"/>
                  </a:lnTo>
                  <a:lnTo>
                    <a:pt x="35053" y="663"/>
                  </a:lnTo>
                  <a:lnTo>
                    <a:pt x="34691" y="462"/>
                  </a:lnTo>
                  <a:lnTo>
                    <a:pt x="34309" y="301"/>
                  </a:lnTo>
                  <a:lnTo>
                    <a:pt x="33908" y="181"/>
                  </a:lnTo>
                  <a:lnTo>
                    <a:pt x="33486" y="80"/>
                  </a:lnTo>
                  <a:lnTo>
                    <a:pt x="33044" y="20"/>
                  </a:lnTo>
                  <a:lnTo>
                    <a:pt x="326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6"/>
            <p:cNvSpPr/>
            <p:nvPr/>
          </p:nvSpPr>
          <p:spPr>
            <a:xfrm>
              <a:off x="5236675" y="2133850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0"/>
                  </a:moveTo>
                  <a:lnTo>
                    <a:pt x="1" y="2290"/>
                  </a:lnTo>
                  <a:lnTo>
                    <a:pt x="27721" y="229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6"/>
            <p:cNvSpPr/>
            <p:nvPr/>
          </p:nvSpPr>
          <p:spPr>
            <a:xfrm>
              <a:off x="5236675" y="2293550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6"/>
            <p:cNvSpPr/>
            <p:nvPr/>
          </p:nvSpPr>
          <p:spPr>
            <a:xfrm>
              <a:off x="5236675" y="24532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6"/>
            <p:cNvSpPr/>
            <p:nvPr/>
          </p:nvSpPr>
          <p:spPr>
            <a:xfrm>
              <a:off x="5236675" y="26134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6"/>
            <p:cNvSpPr/>
            <p:nvPr/>
          </p:nvSpPr>
          <p:spPr>
            <a:xfrm>
              <a:off x="5236675" y="27731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6"/>
            <p:cNvSpPr/>
            <p:nvPr/>
          </p:nvSpPr>
          <p:spPr>
            <a:xfrm>
              <a:off x="5236675" y="2935825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1"/>
                  </a:moveTo>
                  <a:lnTo>
                    <a:pt x="1" y="2291"/>
                  </a:lnTo>
                  <a:lnTo>
                    <a:pt x="27721" y="229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5" name="Google Shape;3165;p46"/>
          <p:cNvGrpSpPr/>
          <p:nvPr/>
        </p:nvGrpSpPr>
        <p:grpSpPr>
          <a:xfrm>
            <a:off x="155175" y="3187125"/>
            <a:ext cx="1027975" cy="1851078"/>
            <a:chOff x="8046725" y="2806125"/>
            <a:chExt cx="1027975" cy="1851078"/>
          </a:xfrm>
        </p:grpSpPr>
        <p:sp>
          <p:nvSpPr>
            <p:cNvPr id="3166" name="Google Shape;3166;p46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67" name="Google Shape;3167;p46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3168" name="Google Shape;3168;p46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9" name="Google Shape;3169;p46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0" name="Google Shape;3170;p46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1" name="Google Shape;3171;p46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2" name="Google Shape;3172;p46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3" name="Google Shape;3173;p46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4" name="Google Shape;3174;p46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5" name="Google Shape;3175;p46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6" name="Google Shape;3176;p46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7" name="Google Shape;3177;p46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8" name="Google Shape;3178;p46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9" name="Google Shape;3179;p46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596B2E1-0B0A-81DC-65E2-D65E87664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49993" t="41726" r="28999" b="54394"/>
          <a:stretch/>
        </p:blipFill>
        <p:spPr bwMode="auto">
          <a:xfrm>
            <a:off x="1550639" y="3425607"/>
            <a:ext cx="4923515" cy="55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4C20EC0-549C-0E3D-39AC-ECE9B7FBD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31136" t="41811" r="49239" b="54699"/>
          <a:stretch/>
        </p:blipFill>
        <p:spPr bwMode="auto">
          <a:xfrm>
            <a:off x="930050" y="2548140"/>
            <a:ext cx="5144748" cy="546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SG Bk 2 F-SA_2020_08">
            <a:hlinkClick r:id="" action="ppaction://media"/>
            <a:extLst>
              <a:ext uri="{FF2B5EF4-FFF2-40B4-BE49-F238E27FC236}">
                <a16:creationId xmlns:a16="http://schemas.microsoft.com/office/drawing/2014/main" id="{C256DDE8-B76E-7B13-7E2E-63928666A3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1" end="80270.0625"/>
                </p14:media>
              </p:ext>
            </p:extLst>
          </p:nvPr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1001046" y="853614"/>
            <a:ext cx="1029577" cy="1029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3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nglish for Business &amp; Management Workshop by Slidesgo">
  <a:themeElements>
    <a:clrScheme name="Simple Light">
      <a:dk1>
        <a:srgbClr val="2C3045"/>
      </a:dk1>
      <a:lt1>
        <a:srgbClr val="FFFFFF"/>
      </a:lt1>
      <a:dk2>
        <a:srgbClr val="FFB462"/>
      </a:dk2>
      <a:lt2>
        <a:srgbClr val="2D8CB5"/>
      </a:lt2>
      <a:accent1>
        <a:srgbClr val="F28749"/>
      </a:accent1>
      <a:accent2>
        <a:srgbClr val="FFCD50"/>
      </a:accent2>
      <a:accent3>
        <a:srgbClr val="71BDDA"/>
      </a:accent3>
      <a:accent4>
        <a:srgbClr val="F54F4F"/>
      </a:accent4>
      <a:accent5>
        <a:srgbClr val="5EBEA7"/>
      </a:accent5>
      <a:accent6>
        <a:srgbClr val="FFFFFF"/>
      </a:accent6>
      <a:hlink>
        <a:srgbClr val="2C30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inLineVTI">
  <a:themeElements>
    <a:clrScheme name="AnalogousFromLightSeedLeftStep">
      <a:dk1>
        <a:srgbClr val="000000"/>
      </a:dk1>
      <a:lt1>
        <a:srgbClr val="FFFFFF"/>
      </a:lt1>
      <a:dk2>
        <a:srgbClr val="223A3C"/>
      </a:dk2>
      <a:lt2>
        <a:srgbClr val="E8E7E2"/>
      </a:lt2>
      <a:accent1>
        <a:srgbClr val="8B95D1"/>
      </a:accent1>
      <a:accent2>
        <a:srgbClr val="71A2C7"/>
      </a:accent2>
      <a:accent3>
        <a:srgbClr val="73ACAD"/>
      </a:accent3>
      <a:accent4>
        <a:srgbClr val="66B394"/>
      </a:accent4>
      <a:accent5>
        <a:srgbClr val="71B27D"/>
      </a:accent5>
      <a:accent6>
        <a:srgbClr val="77B265"/>
      </a:accent6>
      <a:hlink>
        <a:srgbClr val="8B8354"/>
      </a:hlink>
      <a:folHlink>
        <a:srgbClr val="7F7F7F"/>
      </a:folHlink>
    </a:clrScheme>
    <a:fontScheme name="Custom 3">
      <a:majorFont>
        <a:latin typeface="Sagona Book"/>
        <a:ea typeface=""/>
        <a:cs typeface=""/>
      </a:majorFont>
      <a:minorFont>
        <a:latin typeface="Univer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inLineVTI" id="{DA2A884B-D36C-4F63-9FE8-3C89F2B99A40}" vid="{62C1F77B-42AE-47B9-869B-5CE48C8ED844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128</Words>
  <Application>Microsoft Office PowerPoint</Application>
  <PresentationFormat>عرض على الشاشة (16:9)</PresentationFormat>
  <Paragraphs>46</Paragraphs>
  <Slides>15</Slides>
  <Notes>14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15</vt:i4>
      </vt:variant>
    </vt:vector>
  </HeadingPairs>
  <TitlesOfParts>
    <vt:vector size="31" baseType="lpstr">
      <vt:lpstr>Nunito Light</vt:lpstr>
      <vt:lpstr>Calibri Light</vt:lpstr>
      <vt:lpstr>Barlow Medium</vt:lpstr>
      <vt:lpstr>Jumble</vt:lpstr>
      <vt:lpstr>Arial</vt:lpstr>
      <vt:lpstr>Chewy</vt:lpstr>
      <vt:lpstr>Univers</vt:lpstr>
      <vt:lpstr>Comic Sans MS</vt:lpstr>
      <vt:lpstr>Wingdings</vt:lpstr>
      <vt:lpstr>Ink Free</vt:lpstr>
      <vt:lpstr>Bebas Neue</vt:lpstr>
      <vt:lpstr>Sagona Book</vt:lpstr>
      <vt:lpstr>Barlow Condensed</vt:lpstr>
      <vt:lpstr>Didact Gothic</vt:lpstr>
      <vt:lpstr>English for Business &amp; Management Workshop by Slidesgo</vt:lpstr>
      <vt:lpstr>ThinLineVTI</vt:lpstr>
      <vt:lpstr>عرض تقديمي في PowerPoint</vt:lpstr>
      <vt:lpstr>U10: What’s School Like?                                                  Listen &amp; discuss</vt:lpstr>
      <vt:lpstr>The objectives of the lesson : </vt:lpstr>
      <vt:lpstr>عرض تقديمي في PowerPoint</vt:lpstr>
      <vt:lpstr>عرض تقديمي في PowerPoint</vt:lpstr>
      <vt:lpstr>What is Carl doing? </vt:lpstr>
      <vt:lpstr>عرض تقديمي في PowerPoint</vt:lpstr>
      <vt:lpstr>عرض تقديمي في PowerPoint</vt:lpstr>
      <vt:lpstr>Adjectives</vt:lpstr>
      <vt:lpstr>Adjectives</vt:lpstr>
      <vt:lpstr>Adjectives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What’s School Like? Workshop</dc:title>
  <dc:creator>Tr.A .</dc:creator>
  <cp:lastModifiedBy>Tr.A .</cp:lastModifiedBy>
  <cp:revision>1</cp:revision>
  <dcterms:modified xsi:type="dcterms:W3CDTF">2023-01-26T06:50:49Z</dcterms:modified>
</cp:coreProperties>
</file>