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12" r:id="rId1"/>
  </p:sldMasterIdLst>
  <p:notesMasterIdLst>
    <p:notesMasterId r:id="rId16"/>
  </p:notesMasterIdLst>
  <p:sldIdLst>
    <p:sldId id="283" r:id="rId2"/>
    <p:sldId id="286" r:id="rId3"/>
    <p:sldId id="287" r:id="rId4"/>
    <p:sldId id="288" r:id="rId5"/>
    <p:sldId id="289" r:id="rId6"/>
    <p:sldId id="357" r:id="rId7"/>
    <p:sldId id="291" r:id="rId8"/>
    <p:sldId id="378" r:id="rId9"/>
    <p:sldId id="379" r:id="rId10"/>
    <p:sldId id="380" r:id="rId11"/>
    <p:sldId id="381" r:id="rId12"/>
    <p:sldId id="369" r:id="rId13"/>
    <p:sldId id="361" r:id="rId14"/>
    <p:sldId id="362" r:id="rId1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FFCCFF"/>
    <a:srgbClr val="C50B7A"/>
    <a:srgbClr val="CC00FF"/>
    <a:srgbClr val="005392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73" autoAdjust="0"/>
    <p:restoredTop sz="94660"/>
  </p:normalViewPr>
  <p:slideViewPr>
    <p:cSldViewPr>
      <p:cViewPr varScale="1">
        <p:scale>
          <a:sx n="74" d="100"/>
          <a:sy n="74" d="100"/>
        </p:scale>
        <p:origin x="116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D2B25E-1ED7-4F5F-BFBD-C07B64814D85}" type="datetimeFigureOut">
              <a:rPr lang="ar-SA"/>
              <a:pPr>
                <a:defRPr/>
              </a:pPr>
              <a:t>15/05/44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9AE228-723D-4C69-962A-9EC2950788E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0059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54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80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140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849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723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51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E36B8E-9928-4068-8239-8C5A0C3CF59D}" type="datetimeFigureOut">
              <a:rPr lang="ar-SA" smtClean="0"/>
              <a:pPr>
                <a:defRPr/>
              </a:pPr>
              <a:t>15/05/44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D9B2D-92C9-4154-B414-B4D07DED776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3945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15/05/44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726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15/05/44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043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15/05/44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95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15/05/44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488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15/05/44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27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15/05/44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648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410E1-3865-4B75-9ECA-E6CE85D3B5BE}" type="datetimeFigureOut">
              <a:rPr lang="ar-SA" smtClean="0"/>
              <a:pPr>
                <a:defRPr/>
              </a:pPr>
              <a:t>15/05/44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3EFE0-3C90-4D8E-8760-2B6E6AFB6A1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3393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5B05A-FA24-4DF2-9557-59DE1F9A01B3}" type="datetimeFigureOut">
              <a:rPr lang="ar-SA" smtClean="0"/>
              <a:pPr>
                <a:defRPr/>
              </a:pPr>
              <a:t>15/05/44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BEE65-41EF-4F3A-89F8-ACAF7058CEAD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63888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-GB" smtClean="0"/>
              <a:pPr algn="r" rt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5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EDFD2-DEE5-4878-9F48-FC0251DA11CD}" type="datetimeFigureOut">
              <a:rPr lang="ar-SA" smtClean="0"/>
              <a:pPr>
                <a:defRPr/>
              </a:pPr>
              <a:t>15/05/44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D0228-2F3E-4EE4-806D-B0752C48F1F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57825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4E8CE-C713-4F15-8D67-3C98FA6D255F}" type="datetimeFigureOut">
              <a:rPr lang="ar-SA" smtClean="0"/>
              <a:pPr>
                <a:defRPr/>
              </a:pPr>
              <a:t>15/05/44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D060A-E720-426A-BE1A-C204EFD61178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7802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95FB3-E29F-4750-83BB-B55EEB3B09C6}" type="datetimeFigureOut">
              <a:rPr lang="ar-SA" smtClean="0"/>
              <a:pPr>
                <a:defRPr/>
              </a:pPr>
              <a:t>15/05/44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4538E-551A-429E-8BF0-CCB6710DA89F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20326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A1F6E-F144-46EB-8DE8-91565F125C20}" type="datetimeFigureOut">
              <a:rPr lang="ar-SA" smtClean="0"/>
              <a:pPr>
                <a:defRPr/>
              </a:pPr>
              <a:t>15/05/44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9275F-E1FF-46E4-AA84-8CE0F13EE8B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17912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A9F7F2-BF27-41E0-9286-4FB5CE10005B}" type="datetimeFigureOut">
              <a:rPr lang="ar-SA" smtClean="0"/>
              <a:pPr>
                <a:defRPr/>
              </a:pPr>
              <a:t>15/05/44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7A0E8-FCD9-4716-8403-D6A4C79F6DA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84488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F67C2-8D37-45CE-9FAE-111622158D95}" type="datetimeFigureOut">
              <a:rPr lang="ar-SA" smtClean="0"/>
              <a:pPr>
                <a:defRPr/>
              </a:pPr>
              <a:t>15/05/44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5951C-254E-4E14-B9C1-A9E0B072086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39431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8CECE5-1E6D-4258-B902-A1DE89FD3C13}" type="datetimeFigureOut">
              <a:rPr lang="ar-SA" smtClean="0"/>
              <a:pPr>
                <a:defRPr/>
              </a:pPr>
              <a:t>15/05/44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0551C-B6EA-402D-84AD-921A9E26A3AC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17557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15/05/44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713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15/05/44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883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jpeg"/><Relationship Id="rId1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21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8.png"/><Relationship Id="rId19" Type="http://schemas.openxmlformats.org/officeDocument/2006/relationships/image" Target="../media/image3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jpeg"/><Relationship Id="rId1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21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s://wordwall.net/ar/resource/8750747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jpeg"/><Relationship Id="rId1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21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21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8.png"/><Relationship Id="rId19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96400" cy="69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463" y="785813"/>
            <a:ext cx="75834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28600"/>
            <a:ext cx="8915400" cy="64008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367083" y="2021866"/>
            <a:ext cx="8322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khbar MT" pitchFamily="2" charset="-78"/>
              </a:rPr>
              <a:t>أحد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khbar MT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67083" y="2675305"/>
            <a:ext cx="7681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khbar MT" pitchFamily="2" charset="-78"/>
              </a:rPr>
              <a:t>اثنا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khbar MT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51054" y="3243203"/>
            <a:ext cx="7681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khbar MT" pitchFamily="2" charset="-78"/>
              </a:rPr>
              <a:t>بين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khbar MT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003750" y="2057400"/>
            <a:ext cx="13708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khbar MT" pitchFamily="2" charset="-78"/>
              </a:rPr>
              <a:t>عشرون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khbar MT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308414" y="2657416"/>
            <a:ext cx="7361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khbar MT" pitchFamily="2" charset="-78"/>
              </a:rPr>
              <a:t>خط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khbar MT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019781" y="3307746"/>
            <a:ext cx="13388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khbar MT" pitchFamily="2" charset="-78"/>
              </a:rPr>
              <a:t>الأعداد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08908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06757" y="965504"/>
            <a:ext cx="5995740" cy="3741373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7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41830" y="1828800"/>
            <a:ext cx="3235170" cy="39645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34405" y="4625947"/>
            <a:ext cx="4643284" cy="60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04975" y="1432321"/>
            <a:ext cx="6059935" cy="2871771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7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15734" y="861341"/>
            <a:ext cx="3954153" cy="54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9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715000" y="255411"/>
            <a:ext cx="2908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نشاط ختامي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37" y="2063524"/>
            <a:ext cx="4498750" cy="4874628"/>
          </a:xfrm>
          <a:prstGeom prst="rect">
            <a:avLst/>
          </a:prstGeom>
        </p:spPr>
      </p:pic>
      <p:sp>
        <p:nvSpPr>
          <p:cNvPr id="3" name="مستطيل 2">
            <a:hlinkClick r:id="rId4"/>
          </p:cNvPr>
          <p:cNvSpPr/>
          <p:nvPr/>
        </p:nvSpPr>
        <p:spPr>
          <a:xfrm>
            <a:off x="1295400" y="4876264"/>
            <a:ext cx="430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https://wordwall.net/ar/resource/8750747</a:t>
            </a:r>
          </a:p>
        </p:txBody>
      </p:sp>
      <p:pic>
        <p:nvPicPr>
          <p:cNvPr id="5" name="Picture 2" descr="تحميل برنامج Wordwall تنزيل وورد وول احدث اصدار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64" y="1371600"/>
            <a:ext cx="3883025" cy="271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8893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0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10" y="2118944"/>
            <a:ext cx="4498750" cy="487462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627046" y="1025359"/>
            <a:ext cx="470192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الواجب</a:t>
            </a:r>
          </a:p>
          <a:p>
            <a:pPr algn="ctr"/>
            <a:r>
              <a:rPr lang="ar-S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استكمال حل الاختبار</a:t>
            </a:r>
          </a:p>
          <a:p>
            <a:pPr algn="ctr"/>
            <a:r>
              <a:rPr lang="ar-S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والمراجعة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2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00063"/>
            <a:ext cx="8001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7084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09182"/>
            <a:ext cx="9220200" cy="696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084442" cy="38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0137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20200" cy="696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ukar012☂️~ auf Twitter: &amp;quot;أذكارك حصنك المتين فلا تدعه..💕🍃~ #صباح_الخير… 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95" y="548680"/>
            <a:ext cx="4517410" cy="466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0608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73" y="692696"/>
            <a:ext cx="6816453" cy="445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14186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81886"/>
            <a:ext cx="9220200" cy="69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 descr="Image_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839465"/>
            <a:ext cx="5951375" cy="405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45" y="1524000"/>
            <a:ext cx="5066108" cy="54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6803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81886"/>
            <a:ext cx="9220200" cy="69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76200"/>
            <a:ext cx="6705600" cy="5791200"/>
            <a:chOff x="1417" y="1356"/>
            <a:chExt cx="2668" cy="2047"/>
          </a:xfr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2241" y="1356"/>
              <a:ext cx="1844" cy="1948"/>
            </a:xfrm>
            <a:custGeom>
              <a:avLst/>
              <a:gdLst>
                <a:gd name="T0" fmla="*/ 0 w 1844"/>
                <a:gd name="T1" fmla="*/ 932 h 1948"/>
                <a:gd name="T2" fmla="*/ 1844 w 1844"/>
                <a:gd name="T3" fmla="*/ 0 h 1948"/>
                <a:gd name="T4" fmla="*/ 1844 w 1844"/>
                <a:gd name="T5" fmla="*/ 4 h 1948"/>
                <a:gd name="T6" fmla="*/ 312 w 1844"/>
                <a:gd name="T7" fmla="*/ 1948 h 1948"/>
                <a:gd name="T8" fmla="*/ 0 w 1844"/>
                <a:gd name="T9" fmla="*/ 932 h 19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4"/>
                <a:gd name="T16" fmla="*/ 0 h 1948"/>
                <a:gd name="T17" fmla="*/ 1844 w 1844"/>
                <a:gd name="T18" fmla="*/ 1948 h 19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4" h="1948">
                  <a:moveTo>
                    <a:pt x="0" y="932"/>
                  </a:moveTo>
                  <a:lnTo>
                    <a:pt x="1844" y="0"/>
                  </a:lnTo>
                  <a:lnTo>
                    <a:pt x="1844" y="4"/>
                  </a:lnTo>
                  <a:lnTo>
                    <a:pt x="312" y="1948"/>
                  </a:lnTo>
                  <a:lnTo>
                    <a:pt x="0" y="9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354" y="1360"/>
              <a:ext cx="1731" cy="1350"/>
            </a:xfrm>
            <a:custGeom>
              <a:avLst/>
              <a:gdLst>
                <a:gd name="T0" fmla="*/ 1692 w 1692"/>
                <a:gd name="T1" fmla="*/ 0 h 1318"/>
                <a:gd name="T2" fmla="*/ 0 w 1692"/>
                <a:gd name="T3" fmla="*/ 1318 h 1318"/>
                <a:gd name="T4" fmla="*/ 398 w 1692"/>
                <a:gd name="T5" fmla="*/ 1314 h 1318"/>
                <a:gd name="T6" fmla="*/ 1692 w 1692"/>
                <a:gd name="T7" fmla="*/ 0 h 1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2"/>
                <a:gd name="T13" fmla="*/ 0 h 1318"/>
                <a:gd name="T14" fmla="*/ 1692 w 1692"/>
                <a:gd name="T15" fmla="*/ 1318 h 1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2" h="1318">
                  <a:moveTo>
                    <a:pt x="1692" y="0"/>
                  </a:moveTo>
                  <a:lnTo>
                    <a:pt x="0" y="1318"/>
                  </a:lnTo>
                  <a:lnTo>
                    <a:pt x="398" y="1314"/>
                  </a:lnTo>
                  <a:lnTo>
                    <a:pt x="1692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417" y="2247"/>
              <a:ext cx="1698" cy="1156"/>
            </a:xfrm>
            <a:custGeom>
              <a:avLst/>
              <a:gdLst>
                <a:gd name="T0" fmla="*/ 540 w 1080"/>
                <a:gd name="T1" fmla="*/ 0 h 998"/>
                <a:gd name="T2" fmla="*/ 388 w 1080"/>
                <a:gd name="T3" fmla="*/ 382 h 998"/>
                <a:gd name="T4" fmla="*/ 0 w 1080"/>
                <a:gd name="T5" fmla="*/ 382 h 998"/>
                <a:gd name="T6" fmla="*/ 310 w 1080"/>
                <a:gd name="T7" fmla="*/ 614 h 998"/>
                <a:gd name="T8" fmla="*/ 234 w 1080"/>
                <a:gd name="T9" fmla="*/ 998 h 998"/>
                <a:gd name="T10" fmla="*/ 540 w 1080"/>
                <a:gd name="T11" fmla="*/ 768 h 998"/>
                <a:gd name="T12" fmla="*/ 846 w 1080"/>
                <a:gd name="T13" fmla="*/ 998 h 998"/>
                <a:gd name="T14" fmla="*/ 770 w 1080"/>
                <a:gd name="T15" fmla="*/ 614 h 998"/>
                <a:gd name="T16" fmla="*/ 1080 w 1080"/>
                <a:gd name="T17" fmla="*/ 382 h 998"/>
                <a:gd name="T18" fmla="*/ 692 w 1080"/>
                <a:gd name="T19" fmla="*/ 382 h 998"/>
                <a:gd name="T20" fmla="*/ 540 w 1080"/>
                <a:gd name="T21" fmla="*/ 0 h 9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0"/>
                <a:gd name="T34" fmla="*/ 0 h 998"/>
                <a:gd name="T35" fmla="*/ 1080 w 1080"/>
                <a:gd name="T36" fmla="*/ 998 h 9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0" h="998">
                  <a:moveTo>
                    <a:pt x="540" y="0"/>
                  </a:moveTo>
                  <a:lnTo>
                    <a:pt x="388" y="382"/>
                  </a:lnTo>
                  <a:lnTo>
                    <a:pt x="0" y="382"/>
                  </a:lnTo>
                  <a:lnTo>
                    <a:pt x="310" y="614"/>
                  </a:lnTo>
                  <a:lnTo>
                    <a:pt x="234" y="998"/>
                  </a:lnTo>
                  <a:lnTo>
                    <a:pt x="540" y="768"/>
                  </a:lnTo>
                  <a:lnTo>
                    <a:pt x="846" y="998"/>
                  </a:lnTo>
                  <a:lnTo>
                    <a:pt x="770" y="614"/>
                  </a:lnTo>
                  <a:lnTo>
                    <a:pt x="1080" y="382"/>
                  </a:lnTo>
                  <a:lnTo>
                    <a:pt x="692" y="382"/>
                  </a:lnTo>
                  <a:lnTo>
                    <a:pt x="5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CC"/>
                </a:gs>
                <a:gs pos="20000">
                  <a:srgbClr val="002060"/>
                </a:gs>
                <a:gs pos="50000">
                  <a:srgbClr val="00B0F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6200" y="990600"/>
            <a:ext cx="3200400" cy="579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11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938" y="1752432"/>
            <a:ext cx="25066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400" b="1" dirty="0">
                <a:solidFill>
                  <a:schemeClr val="bg1"/>
                </a:solidFill>
                <a:latin typeface="Calibri" pitchFamily="34" charset="0"/>
              </a:rPr>
              <a:t>الفصل </a:t>
            </a:r>
            <a:r>
              <a:rPr lang="ar-SA" sz="4400" b="1" dirty="0" smtClean="0">
                <a:solidFill>
                  <a:schemeClr val="bg1"/>
                </a:solidFill>
                <a:latin typeface="Calibri" pitchFamily="34" charset="0"/>
              </a:rPr>
              <a:t>الخامس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5" name="Picture 9" descr="gegfg2wrbjh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191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3435025" y="3827847"/>
            <a:ext cx="2121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الأعداد حتى</a:t>
            </a:r>
          </a:p>
          <a:p>
            <a:pPr algn="ctr"/>
            <a:r>
              <a:rPr lang="ar-SA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عشرون</a:t>
            </a:r>
            <a:endParaRPr lang="ar-S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18501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78 - bl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0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3230516" y="878868"/>
            <a:ext cx="44659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اليوم : الأربعاء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 : 11 </a:t>
            </a:r>
            <a:r>
              <a:rPr lang="ar-SA" sz="24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</a:t>
            </a:r>
            <a:r>
              <a:rPr lang="ar-S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5/ 1443هـ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</a:t>
            </a:r>
            <a:r>
              <a:rPr lang="ar-SA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الخامس: الأعداد حتى عشرون</a:t>
            </a:r>
            <a:endParaRPr lang="ar-SA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</a:t>
            </a:r>
            <a:r>
              <a:rPr lang="ar-SA" sz="2400" b="1" cap="all" dirty="0" smtClean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اختبار منتصف الفصل 5 والمراجعة التراكمية</a:t>
            </a:r>
            <a:endParaRPr lang="ar-SA" sz="2400" b="1" cap="all" dirty="0">
              <a:ln w="0"/>
              <a:solidFill>
                <a:srgbClr val="0066FF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algn="ctr">
              <a:defRPr/>
            </a:pPr>
            <a:endParaRPr lang="ar-EG" sz="2400" dirty="0"/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ar-EG" sz="2400" b="1" dirty="0">
              <a:solidFill>
                <a:srgbClr val="C50B7A"/>
              </a:solidFill>
              <a:cs typeface="Akhbar MT" pitchFamily="2" charset="-78"/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8" y="1635753"/>
            <a:ext cx="5066108" cy="548939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618624" y="839756"/>
            <a:ext cx="256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صفحة 16</a:t>
            </a:r>
            <a:endParaRPr lang="ar-SA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2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65712" y="930377"/>
            <a:ext cx="6150677" cy="3724275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7">
            <a:alphaModFix/>
          </a:blip>
          <a:srcRect l="49052"/>
          <a:stretch/>
        </p:blipFill>
        <p:spPr>
          <a:xfrm>
            <a:off x="930252" y="4173242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30602" y="1205621"/>
            <a:ext cx="3836798" cy="54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7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60781" y="1111233"/>
            <a:ext cx="6304129" cy="3499950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7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38463" y="861342"/>
            <a:ext cx="4198108" cy="35818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92233" y="2531198"/>
            <a:ext cx="5426244" cy="3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9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شريحة">
  <a:themeElements>
    <a:clrScheme name="شريحة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شريح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ريح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7789</TotalTime>
  <Words>51</Words>
  <Application>Microsoft Office PowerPoint</Application>
  <PresentationFormat>عرض على الشاشة (4:3)</PresentationFormat>
  <Paragraphs>20</Paragraphs>
  <Slides>14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Akhbar MT</vt:lpstr>
      <vt:lpstr>Arial</vt:lpstr>
      <vt:lpstr>Calibri</vt:lpstr>
      <vt:lpstr>Century Gothic</vt:lpstr>
      <vt:lpstr>Tahoma</vt:lpstr>
      <vt:lpstr>Wingdings 3</vt:lpstr>
      <vt:lpstr>شريحة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1ب - الفصل الأول</dc:title>
  <dc:subject>اختبار منتصف الفصلش</dc:subject>
  <dc:creator>أ/بندر الحازمي</dc:creator>
  <cp:keywords>حقيبة إنجاز المعلم والمعلمة</cp:keywords>
  <cp:lastModifiedBy>HP</cp:lastModifiedBy>
  <cp:revision>340</cp:revision>
  <dcterms:created xsi:type="dcterms:W3CDTF">2009-07-10T10:51:31Z</dcterms:created>
  <dcterms:modified xsi:type="dcterms:W3CDTF">2022-12-07T21:25:22Z</dcterms:modified>
</cp:coreProperties>
</file>