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4"/>
  </p:notesMasterIdLst>
  <p:sldIdLst>
    <p:sldId id="256" r:id="rId2"/>
    <p:sldId id="666" r:id="rId3"/>
    <p:sldId id="650" r:id="rId4"/>
    <p:sldId id="665" r:id="rId5"/>
    <p:sldId id="657" r:id="rId6"/>
    <p:sldId id="658" r:id="rId7"/>
    <p:sldId id="660" r:id="rId8"/>
    <p:sldId id="659" r:id="rId9"/>
    <p:sldId id="661" r:id="rId10"/>
    <p:sldId id="662" r:id="rId11"/>
    <p:sldId id="663" r:id="rId12"/>
    <p:sldId id="664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 hara" initials="Jh" lastIdx="2" clrIdx="0">
    <p:extLst>
      <p:ext uri="{19B8F6BF-5375-455C-9EA6-DF929625EA0E}">
        <p15:presenceInfo xmlns:p15="http://schemas.microsoft.com/office/powerpoint/2012/main" userId="4562b5a955577e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B8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9FBCDC-31B4-4372-9494-1983424778B6}" type="datetimeFigureOut">
              <a:rPr lang="ar-SA" smtClean="0"/>
              <a:t>16 جمادى الثانية،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69ECBF-FAE1-49DD-93BB-BD144479FD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707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r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7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7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0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9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2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2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1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3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0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1/19/22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6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3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ids daily routine activities vector image on | Organização escolar para  crianças, Quadro de atividades para crianças, Rotina na educação infantil">
            <a:extLst>
              <a:ext uri="{FF2B5EF4-FFF2-40B4-BE49-F238E27FC236}">
                <a16:creationId xmlns:a16="http://schemas.microsoft.com/office/drawing/2014/main" id="{83B3FF99-AA9C-4F17-9AE5-951E3848B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r="3484" b="8991"/>
          <a:stretch/>
        </p:blipFill>
        <p:spPr bwMode="auto">
          <a:xfrm>
            <a:off x="6653873" y="3197448"/>
            <a:ext cx="4845121" cy="3192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F23950-20D6-433F-964C-C45C7C910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0" y="3197448"/>
            <a:ext cx="5201020" cy="72182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6EDAEE-3143-42B1-950E-D2F31E044297}"/>
              </a:ext>
            </a:extLst>
          </p:cNvPr>
          <p:cNvSpPr/>
          <p:nvPr/>
        </p:nvSpPr>
        <p:spPr>
          <a:xfrm>
            <a:off x="1601266" y="5827216"/>
            <a:ext cx="792088" cy="901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/>
              <a:t>70</a:t>
            </a:r>
            <a:endParaRPr lang="en-US" sz="360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53BA502-6C38-FD42-95CF-3E6997BF7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1" y="252381"/>
            <a:ext cx="10521378" cy="207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E66944C-0B34-6A45-A8E3-BE065E424FE8}"/>
              </a:ext>
            </a:extLst>
          </p:cNvPr>
          <p:cNvSpPr txBox="1"/>
          <p:nvPr/>
        </p:nvSpPr>
        <p:spPr>
          <a:xfrm>
            <a:off x="1163222" y="4559258"/>
            <a:ext cx="49327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ar-SA" sz="2400" b="1">
                <a:solidFill>
                  <a:schemeClr val="bg2">
                    <a:lumMod val="50000"/>
                  </a:schemeClr>
                </a:solidFill>
                <a:latin typeface="Berlin Sans FB Demi" panose="020E0602020502020306" pitchFamily="34" charset="0"/>
              </a:rPr>
              <a:t>Form meaning and function</a:t>
            </a:r>
          </a:p>
        </p:txBody>
      </p:sp>
    </p:spTree>
    <p:extLst>
      <p:ext uri="{BB962C8B-B14F-4D97-AF65-F5344CB8AC3E}">
        <p14:creationId xmlns:p14="http://schemas.microsoft.com/office/powerpoint/2010/main" val="1464988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04A963-B82E-214C-BE5B-8AC6B140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12" y="274637"/>
            <a:ext cx="10640402" cy="958789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pPr rtl="0"/>
            <a:r>
              <a:rPr lang="ar-SA" sz="3600">
                <a:latin typeface="Amasis MT Pro Medium" panose="02000000000000000000" pitchFamily="2" charset="0"/>
                <a:ea typeface="Amasis MT Pro Medium" panose="02000000000000000000" pitchFamily="2" charset="0"/>
              </a:rPr>
              <a:t>Make a sentence with ( I would like + to ) 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BEDAB2A-611F-9B48-BD59-600D570B0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28855"/>
            <a:ext cx="3702528" cy="2771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A78A02E9-042D-7B42-AF6B-46500F7BB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90" y="1337032"/>
            <a:ext cx="3594310" cy="2763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888403B-4582-9C4A-8025-E6BA1E340BAB}"/>
              </a:ext>
            </a:extLst>
          </p:cNvPr>
          <p:cNvSpPr txBox="1"/>
          <p:nvPr/>
        </p:nvSpPr>
        <p:spPr>
          <a:xfrm>
            <a:off x="2104734" y="5270630"/>
            <a:ext cx="3578995" cy="707886"/>
          </a:xfrm>
          <a:prstGeom prst="rect">
            <a:avLst/>
          </a:prstGeom>
          <a:noFill/>
        </p:spPr>
        <p:txBody>
          <a:bodyPr wrap="square" lIns="91440" tIns="45720" rIns="91440" bIns="45720" rtlCol="1">
            <a:spAutoFit/>
          </a:bodyPr>
          <a:lstStyle/>
          <a:p>
            <a:pPr algn="l" rtl="0"/>
            <a:r>
              <a:rPr lang="ar-SA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I’d like to make a distance between us !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4063985-D158-E244-9C65-F9AEE5876657}"/>
              </a:ext>
            </a:extLst>
          </p:cNvPr>
          <p:cNvSpPr txBox="1"/>
          <p:nvPr/>
        </p:nvSpPr>
        <p:spPr>
          <a:xfrm>
            <a:off x="6082380" y="5162909"/>
            <a:ext cx="4585620" cy="461665"/>
          </a:xfrm>
          <a:prstGeom prst="rect">
            <a:avLst/>
          </a:prstGeom>
          <a:noFill/>
        </p:spPr>
        <p:txBody>
          <a:bodyPr wrap="square" lIns="91440" tIns="45720" rIns="91440" bIns="45720" rtlCol="1">
            <a:spAutoFit/>
          </a:bodyPr>
          <a:lstStyle/>
          <a:p>
            <a:pPr algn="ctr"/>
            <a:r>
              <a:rPr lang="ar-SA" sz="2400" b="1">
                <a:solidFill>
                  <a:schemeClr val="accent2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I’d like to play outside </a:t>
            </a:r>
          </a:p>
        </p:txBody>
      </p:sp>
    </p:spTree>
    <p:extLst>
      <p:ext uri="{BB962C8B-B14F-4D97-AF65-F5344CB8AC3E}">
        <p14:creationId xmlns:p14="http://schemas.microsoft.com/office/powerpoint/2010/main" val="92492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7A182D49-B23A-304E-ADC8-BFBEACCFF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05" y="1697736"/>
            <a:ext cx="3406815" cy="3462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920C8CD-9C77-A643-9543-418D1BFC4742}"/>
              </a:ext>
            </a:extLst>
          </p:cNvPr>
          <p:cNvSpPr txBox="1"/>
          <p:nvPr/>
        </p:nvSpPr>
        <p:spPr>
          <a:xfrm>
            <a:off x="1757605" y="5440361"/>
            <a:ext cx="3238519" cy="400110"/>
          </a:xfrm>
          <a:prstGeom prst="rect">
            <a:avLst/>
          </a:prstGeom>
          <a:noFill/>
        </p:spPr>
        <p:txBody>
          <a:bodyPr wrap="square" lIns="91440" tIns="45720" rIns="91440" bIns="45720" rtlCol="1">
            <a:spAutoFit/>
          </a:bodyPr>
          <a:lstStyle/>
          <a:p>
            <a:pPr algn="r"/>
            <a:r>
              <a:rPr lang="ar-SA" sz="2000" b="1">
                <a:solidFill>
                  <a:schemeClr val="accent2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I’d like a blue jacket</a:t>
            </a: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C79A55D9-5AF3-A14C-8AEC-1EA9181CC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84" y="1607351"/>
            <a:ext cx="3183217" cy="3462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FC6A6DF-F8BC-D24A-9BCA-E96628C5AECB}"/>
              </a:ext>
            </a:extLst>
          </p:cNvPr>
          <p:cNvSpPr txBox="1"/>
          <p:nvPr/>
        </p:nvSpPr>
        <p:spPr>
          <a:xfrm>
            <a:off x="7308597" y="5440361"/>
            <a:ext cx="2621189" cy="400110"/>
          </a:xfrm>
          <a:prstGeom prst="rect">
            <a:avLst/>
          </a:prstGeom>
          <a:noFill/>
        </p:spPr>
        <p:txBody>
          <a:bodyPr wrap="square" lIns="91440" tIns="45720" rIns="91440" bIns="45720" rtlCol="1">
            <a:spAutoFit/>
          </a:bodyPr>
          <a:lstStyle/>
          <a:p>
            <a:pPr algn="r"/>
            <a:r>
              <a:rPr lang="ar-SA" sz="2000" b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I’d like a Quraan 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59D835B7-1007-F44B-8D70-9A289E0D587A}"/>
              </a:ext>
            </a:extLst>
          </p:cNvPr>
          <p:cNvSpPr txBox="1">
            <a:spLocks/>
          </p:cNvSpPr>
          <p:nvPr/>
        </p:nvSpPr>
        <p:spPr>
          <a:xfrm>
            <a:off x="1757604" y="223618"/>
            <a:ext cx="8686800" cy="1013250"/>
          </a:xfrm>
          <a:prstGeom prst="rect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ar-SA" sz="3600">
                <a:latin typeface="Amasis MT Pro Medium" panose="02000000000000000000" pitchFamily="2" charset="0"/>
                <a:ea typeface="Amasis MT Pro Medium" panose="02000000000000000000" pitchFamily="2" charset="0"/>
              </a:rPr>
              <a:t>Make a sentence with (I would  like ( </a:t>
            </a:r>
          </a:p>
        </p:txBody>
      </p:sp>
    </p:spTree>
    <p:extLst>
      <p:ext uri="{BB962C8B-B14F-4D97-AF65-F5344CB8AC3E}">
        <p14:creationId xmlns:p14="http://schemas.microsoft.com/office/powerpoint/2010/main" val="325355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4CE18402-3C24-4C4D-B0F9-49AEE032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1360493"/>
            <a:ext cx="4972511" cy="310673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7200" b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Thank you for being listening to me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11C4C3-73E1-1541-AB65-A89B1FCDA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764" y="4871300"/>
            <a:ext cx="4972512" cy="15170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 rtl="0">
              <a:buNone/>
            </a:pPr>
            <a:r>
              <a:rPr lang="en-US" sz="2200" b="1">
                <a:solidFill>
                  <a:schemeClr val="accent4">
                    <a:lumMod val="75000"/>
                  </a:schemeClr>
                </a:solidFill>
              </a:rPr>
              <a:t>See you soon my lovely girls! 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91AC4ED-0B8A-BF4E-9025-BEEE6D1330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6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C64A91B-39A4-3543-8918-F09664F8C91B}"/>
              </a:ext>
            </a:extLst>
          </p:cNvPr>
          <p:cNvSpPr txBox="1"/>
          <p:nvPr/>
        </p:nvSpPr>
        <p:spPr>
          <a:xfrm>
            <a:off x="6032108" y="5619129"/>
            <a:ext cx="5111718" cy="646331"/>
          </a:xfrm>
          <a:prstGeom prst="rect">
            <a:avLst/>
          </a:prstGeom>
          <a:noFill/>
        </p:spPr>
        <p:txBody>
          <a:bodyPr wrap="square" lIns="91440" tIns="45720" rIns="91440" bIns="45720" rtlCol="1">
            <a:spAutoFit/>
          </a:bodyPr>
          <a:lstStyle/>
          <a:p>
            <a:pPr algn="ctr" rtl="0">
              <a:spcAft>
                <a:spcPts val="600"/>
              </a:spcAft>
            </a:pPr>
            <a:r>
              <a:rPr lang="ar-SA" sz="3600" b="1"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602020502020306" pitchFamily="34" charset="0"/>
              </a:rPr>
              <a:t>T.Njoud AlFalah</a:t>
            </a:r>
          </a:p>
        </p:txBody>
      </p:sp>
    </p:spTree>
    <p:extLst>
      <p:ext uri="{BB962C8B-B14F-4D97-AF65-F5344CB8AC3E}">
        <p14:creationId xmlns:p14="http://schemas.microsoft.com/office/powerpoint/2010/main" val="269552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">
            <a:extLst>
              <a:ext uri="{FF2B5EF4-FFF2-40B4-BE49-F238E27FC236}">
                <a16:creationId xmlns:a16="http://schemas.microsoft.com/office/drawing/2014/main" id="{18D67C73-842D-D44D-AD96-A1E4B34D89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 flipH="1">
            <a:off x="3793813" y="744344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97954791-7F08-3A42-A5B0-02BBC6FC66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1" b="4"/>
          <a:stretch/>
        </p:blipFill>
        <p:spPr>
          <a:xfrm>
            <a:off x="1319706" y="1757695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9546E9A-BD59-3E4C-9700-642011EDE5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3" b="-5"/>
          <a:stretch/>
        </p:blipFill>
        <p:spPr>
          <a:xfrm flipH="1">
            <a:off x="8297994" y="1757695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61875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FB765CC-A16D-46E8-9CC1-76833895B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52" y="116633"/>
            <a:ext cx="5844785" cy="467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1E08A2-7F69-4659-B5BD-D895E334E46B}"/>
              </a:ext>
            </a:extLst>
          </p:cNvPr>
          <p:cNvSpPr txBox="1"/>
          <p:nvPr/>
        </p:nvSpPr>
        <p:spPr>
          <a:xfrm>
            <a:off x="1388944" y="4793580"/>
            <a:ext cx="5688632" cy="70788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 he watching TV?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5D50D-F125-4BA8-AD06-3B3BFD29AE15}"/>
              </a:ext>
            </a:extLst>
          </p:cNvPr>
          <p:cNvSpPr txBox="1"/>
          <p:nvPr/>
        </p:nvSpPr>
        <p:spPr>
          <a:xfrm>
            <a:off x="1018309" y="3781896"/>
            <a:ext cx="4896544" cy="70788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he doing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ED244-C6AD-4A2F-9ED7-745A3457B5F5}"/>
              </a:ext>
            </a:extLst>
          </p:cNvPr>
          <p:cNvSpPr txBox="1"/>
          <p:nvPr/>
        </p:nvSpPr>
        <p:spPr>
          <a:xfrm>
            <a:off x="2028676" y="5805264"/>
            <a:ext cx="6192688" cy="7078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Yes, he is watching TV </a:t>
            </a:r>
          </a:p>
        </p:txBody>
      </p:sp>
    </p:spTree>
    <p:extLst>
      <p:ext uri="{BB962C8B-B14F-4D97-AF65-F5344CB8AC3E}">
        <p14:creationId xmlns:p14="http://schemas.microsoft.com/office/powerpoint/2010/main" val="22864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4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15EACC-26AA-CE4B-9670-AAC0282B7DCB}"/>
              </a:ext>
            </a:extLst>
          </p:cNvPr>
          <p:cNvSpPr txBox="1"/>
          <p:nvPr/>
        </p:nvSpPr>
        <p:spPr>
          <a:xfrm>
            <a:off x="7327519" y="720071"/>
            <a:ext cx="3970877" cy="34926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l" rtl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cap="all">
                <a:solidFill>
                  <a:schemeClr val="bg2">
                    <a:lumMod val="50000"/>
                  </a:schemeClr>
                </a:solidFill>
                <a:latin typeface="Forte" panose="03060902040502070203" pitchFamily="66" charset="0"/>
                <a:ea typeface="+mj-ea"/>
                <a:cs typeface="+mj-cs"/>
              </a:rPr>
              <a:t>Video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1158236B-9C95-DB4A-B297-3DBEFF66F5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643467" y="720071"/>
            <a:ext cx="5503939" cy="5503939"/>
          </a:xfrm>
          <a:custGeom>
            <a:avLst/>
            <a:gdLst/>
            <a:ahLst/>
            <a:cxnLst/>
            <a:rect l="l" t="t" r="r" b="b"/>
            <a:pathLst>
              <a:path w="3051400" h="3051400">
                <a:moveTo>
                  <a:pt x="1525700" y="171641"/>
                </a:moveTo>
                <a:cubicBezTo>
                  <a:pt x="2273526" y="171641"/>
                  <a:pt x="2879759" y="777874"/>
                  <a:pt x="2879759" y="1525700"/>
                </a:cubicBezTo>
                <a:cubicBezTo>
                  <a:pt x="2879759" y="2273526"/>
                  <a:pt x="2273526" y="2879759"/>
                  <a:pt x="1525700" y="2879759"/>
                </a:cubicBezTo>
                <a:cubicBezTo>
                  <a:pt x="777874" y="2879759"/>
                  <a:pt x="171641" y="2273526"/>
                  <a:pt x="171641" y="1525700"/>
                </a:cubicBezTo>
                <a:cubicBezTo>
                  <a:pt x="171641" y="777874"/>
                  <a:pt x="777874" y="171641"/>
                  <a:pt x="1525700" y="171641"/>
                </a:cubicBezTo>
                <a:close/>
                <a:moveTo>
                  <a:pt x="1525700" y="133499"/>
                </a:moveTo>
                <a:cubicBezTo>
                  <a:pt x="756809" y="133499"/>
                  <a:pt x="133499" y="756809"/>
                  <a:pt x="133499" y="1525700"/>
                </a:cubicBezTo>
                <a:cubicBezTo>
                  <a:pt x="133499" y="2294591"/>
                  <a:pt x="756809" y="2917901"/>
                  <a:pt x="1525700" y="2917901"/>
                </a:cubicBezTo>
                <a:cubicBezTo>
                  <a:pt x="2294591" y="2917901"/>
                  <a:pt x="2917901" y="2294591"/>
                  <a:pt x="2917901" y="1525700"/>
                </a:cubicBezTo>
                <a:cubicBezTo>
                  <a:pt x="2917901" y="756809"/>
                  <a:pt x="2294591" y="133499"/>
                  <a:pt x="1525700" y="133499"/>
                </a:cubicBezTo>
                <a:close/>
                <a:moveTo>
                  <a:pt x="1525700" y="0"/>
                </a:moveTo>
                <a:cubicBezTo>
                  <a:pt x="2368321" y="0"/>
                  <a:pt x="3051400" y="683079"/>
                  <a:pt x="3051400" y="1525700"/>
                </a:cubicBezTo>
                <a:cubicBezTo>
                  <a:pt x="3051400" y="2368321"/>
                  <a:pt x="2368321" y="3051400"/>
                  <a:pt x="1525700" y="3051400"/>
                </a:cubicBezTo>
                <a:cubicBezTo>
                  <a:pt x="683079" y="3051400"/>
                  <a:pt x="0" y="2368321"/>
                  <a:pt x="0" y="1525700"/>
                </a:cubicBezTo>
                <a:cubicBezTo>
                  <a:pt x="0" y="683079"/>
                  <a:pt x="683079" y="0"/>
                  <a:pt x="1525700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>
        <p:nvSpPr>
          <p:cNvPr id="26" name="Freeform: Shape 19">
            <a:extLst>
              <a:ext uri="{FF2B5EF4-FFF2-40B4-BE49-F238E27FC236}">
                <a16:creationId xmlns:a16="http://schemas.microsoft.com/office/drawing/2014/main" id="{23991EB4-1F71-4BE4-B24D-277DD5EE9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720071"/>
            <a:ext cx="5503939" cy="5503939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02414" y="3431699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569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C8224-2081-4F4C-9936-602BC8DC9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5" y="116632"/>
            <a:ext cx="6979009" cy="78744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8DFD21-B2C0-4A2D-9D2C-36EAFF822107}"/>
              </a:ext>
            </a:extLst>
          </p:cNvPr>
          <p:cNvSpPr/>
          <p:nvPr/>
        </p:nvSpPr>
        <p:spPr>
          <a:xfrm>
            <a:off x="1601266" y="5827216"/>
            <a:ext cx="792088" cy="901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/>
              <a:t>71</a:t>
            </a:r>
            <a:endParaRPr lang="en-US" sz="3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41E5E-83A7-4FCC-B3D9-F8C86256DE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43" b="12684"/>
          <a:stretch/>
        </p:blipFill>
        <p:spPr>
          <a:xfrm>
            <a:off x="1997310" y="1268760"/>
            <a:ext cx="5682866" cy="787440"/>
          </a:xfrm>
          <a:prstGeom prst="rect">
            <a:avLst/>
          </a:prstGeom>
        </p:spPr>
      </p:pic>
      <p:pic>
        <p:nvPicPr>
          <p:cNvPr id="1026" name="Picture 2" descr="Fashionable girl visits restaurant, orders dishes, waiter serves customer.  — Stock Vector © ideyweb #157288448">
            <a:extLst>
              <a:ext uri="{FF2B5EF4-FFF2-40B4-BE49-F238E27FC236}">
                <a16:creationId xmlns:a16="http://schemas.microsoft.com/office/drawing/2014/main" id="{734AA456-359A-4234-8CA8-28F4A7EEF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13183" r="6747" b="20601"/>
          <a:stretch/>
        </p:blipFill>
        <p:spPr bwMode="auto">
          <a:xfrm>
            <a:off x="3935761" y="2187888"/>
            <a:ext cx="4962785" cy="454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E80201A-4B69-476E-ABE5-0F21487970EC}"/>
              </a:ext>
            </a:extLst>
          </p:cNvPr>
          <p:cNvSpPr/>
          <p:nvPr/>
        </p:nvSpPr>
        <p:spPr>
          <a:xfrm>
            <a:off x="1919537" y="2276872"/>
            <a:ext cx="2288319" cy="1656184"/>
          </a:xfrm>
          <a:prstGeom prst="wedgeRoundRectCallout">
            <a:avLst>
              <a:gd name="adj1" fmla="val 94401"/>
              <a:gd name="adj2" fmla="val 211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3200">
                <a:solidFill>
                  <a:schemeClr val="bg2">
                    <a:lumMod val="1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</a:t>
            </a:r>
            <a:r>
              <a:rPr lang="en-US" sz="320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</a:t>
            </a:r>
            <a:r>
              <a:rPr lang="en-US" sz="3200">
                <a:solidFill>
                  <a:schemeClr val="bg2">
                    <a:lumMod val="1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you </a:t>
            </a:r>
            <a:r>
              <a:rPr lang="en-US" sz="320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like</a:t>
            </a:r>
            <a:r>
              <a:rPr lang="en-US" sz="3200">
                <a:solidFill>
                  <a:schemeClr val="bg2">
                    <a:lumMod val="1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E3F8035-7E6C-47C3-A74D-3BFB06026996}"/>
              </a:ext>
            </a:extLst>
          </p:cNvPr>
          <p:cNvSpPr/>
          <p:nvPr/>
        </p:nvSpPr>
        <p:spPr>
          <a:xfrm>
            <a:off x="1919536" y="2467530"/>
            <a:ext cx="2520280" cy="1656184"/>
          </a:xfrm>
          <a:prstGeom prst="wedgeRoundRectCallout">
            <a:avLst>
              <a:gd name="adj1" fmla="val 94401"/>
              <a:gd name="adj2" fmla="val 211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320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</a:t>
            </a:r>
            <a:r>
              <a:rPr lang="en-US" sz="3200">
                <a:solidFill>
                  <a:schemeClr val="bg2">
                    <a:lumMod val="1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you </a:t>
            </a:r>
            <a:r>
              <a:rPr lang="en-US" sz="320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like</a:t>
            </a:r>
            <a:r>
              <a:rPr lang="en-US" sz="3200">
                <a:solidFill>
                  <a:schemeClr val="bg2">
                    <a:lumMod val="1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fries?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FF64645-F5FF-439E-B284-29355639742D}"/>
              </a:ext>
            </a:extLst>
          </p:cNvPr>
          <p:cNvSpPr/>
          <p:nvPr/>
        </p:nvSpPr>
        <p:spPr>
          <a:xfrm>
            <a:off x="2071936" y="2619930"/>
            <a:ext cx="2520280" cy="1656184"/>
          </a:xfrm>
          <a:prstGeom prst="wedgeRoundRectCallout">
            <a:avLst>
              <a:gd name="adj1" fmla="val 94401"/>
              <a:gd name="adj2" fmla="val 211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320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</a:t>
            </a:r>
            <a:r>
              <a:rPr lang="en-US" sz="320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would</a:t>
            </a:r>
            <a:r>
              <a:rPr lang="en-US" sz="3200">
                <a:solidFill>
                  <a:schemeClr val="bg2">
                    <a:lumMod val="1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she </a:t>
            </a:r>
            <a:r>
              <a:rPr lang="en-US" sz="320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like</a:t>
            </a:r>
            <a:r>
              <a:rPr lang="en-US" sz="3200">
                <a:solidFill>
                  <a:schemeClr val="bg2">
                    <a:lumMod val="1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2005E2D-9737-4CB5-A9B3-B43DE3E8E8F2}"/>
              </a:ext>
            </a:extLst>
          </p:cNvPr>
          <p:cNvSpPr/>
          <p:nvPr/>
        </p:nvSpPr>
        <p:spPr>
          <a:xfrm>
            <a:off x="7984147" y="1791838"/>
            <a:ext cx="2520280" cy="1656184"/>
          </a:xfrm>
          <a:prstGeom prst="wedgeRoundRectCallout">
            <a:avLst>
              <a:gd name="adj1" fmla="val -42789"/>
              <a:gd name="adj2" fmla="val 78042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320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I’</a:t>
            </a:r>
            <a:r>
              <a:rPr lang="en-US" sz="320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 like </a:t>
            </a:r>
            <a:r>
              <a:rPr lang="en-US" sz="320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sandwich.</a:t>
            </a:r>
            <a:endParaRPr lang="en-US" sz="3200">
              <a:solidFill>
                <a:schemeClr val="bg2">
                  <a:lumMod val="1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CB114F1-FE1A-4A22-9311-322C82BA399A}"/>
              </a:ext>
            </a:extLst>
          </p:cNvPr>
          <p:cNvSpPr/>
          <p:nvPr/>
        </p:nvSpPr>
        <p:spPr>
          <a:xfrm>
            <a:off x="7984147" y="1950901"/>
            <a:ext cx="2520280" cy="1656184"/>
          </a:xfrm>
          <a:prstGeom prst="wedgeRoundRectCallout">
            <a:avLst>
              <a:gd name="adj1" fmla="val -42789"/>
              <a:gd name="adj2" fmla="val 78042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320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No, I’</a:t>
            </a:r>
            <a:r>
              <a:rPr lang="en-US" sz="320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 like </a:t>
            </a:r>
            <a:r>
              <a:rPr lang="en-US" sz="320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salad.</a:t>
            </a:r>
            <a:endParaRPr lang="en-US" sz="3200">
              <a:solidFill>
                <a:schemeClr val="bg2">
                  <a:lumMod val="1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0140A32-36DE-4E7C-A444-365A29CFFFBE}"/>
              </a:ext>
            </a:extLst>
          </p:cNvPr>
          <p:cNvSpPr/>
          <p:nvPr/>
        </p:nvSpPr>
        <p:spPr>
          <a:xfrm>
            <a:off x="7984147" y="2109964"/>
            <a:ext cx="2520280" cy="1656184"/>
          </a:xfrm>
          <a:prstGeom prst="wedgeRoundRectCallout">
            <a:avLst>
              <a:gd name="adj1" fmla="val -42789"/>
              <a:gd name="adj2" fmla="val 78042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320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she’</a:t>
            </a:r>
            <a:r>
              <a:rPr lang="en-US" sz="320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 like</a:t>
            </a:r>
          </a:p>
          <a:p>
            <a:pPr algn="l" rtl="0"/>
            <a:r>
              <a:rPr lang="en-US" sz="320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Coffee </a:t>
            </a:r>
            <a:endParaRPr lang="en-US" sz="3200">
              <a:solidFill>
                <a:schemeClr val="bg2">
                  <a:lumMod val="1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2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7E6498-31C0-42E6-B4EE-3335C87DB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443" b="12684"/>
          <a:stretch/>
        </p:blipFill>
        <p:spPr>
          <a:xfrm>
            <a:off x="2612718" y="764704"/>
            <a:ext cx="6404763" cy="936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3C5353-0744-4CE0-9D6D-6FD11DCBD265}"/>
              </a:ext>
            </a:extLst>
          </p:cNvPr>
          <p:cNvSpPr txBox="1"/>
          <p:nvPr/>
        </p:nvSpPr>
        <p:spPr>
          <a:xfrm>
            <a:off x="2633849" y="2361127"/>
            <a:ext cx="676466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like a new </a:t>
            </a:r>
            <a:r>
              <a:rPr lang="en-US" sz="3200" kern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cell phone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📱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FB87C-E4DD-4C86-ABD3-3A04ED9610F7}"/>
              </a:ext>
            </a:extLst>
          </p:cNvPr>
          <p:cNvSpPr txBox="1"/>
          <p:nvPr/>
        </p:nvSpPr>
        <p:spPr>
          <a:xfrm>
            <a:off x="2633850" y="3116298"/>
            <a:ext cx="67646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like a </a:t>
            </a:r>
            <a:r>
              <a:rPr lang="en-US" sz="3200" kern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cup of coffee 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☕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B1A7E-F74A-4D6E-B501-CF5B5BCD83E4}"/>
              </a:ext>
            </a:extLst>
          </p:cNvPr>
          <p:cNvSpPr txBox="1"/>
          <p:nvPr/>
        </p:nvSpPr>
        <p:spPr>
          <a:xfrm>
            <a:off x="2612716" y="4005065"/>
            <a:ext cx="678579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like a piece of cake 🎂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5F1DC-E8E4-4C4E-9401-8DD6330600AA}"/>
              </a:ext>
            </a:extLst>
          </p:cNvPr>
          <p:cNvSpPr txBox="1"/>
          <p:nvPr/>
        </p:nvSpPr>
        <p:spPr>
          <a:xfrm>
            <a:off x="2612717" y="4760236"/>
            <a:ext cx="678579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like the </a:t>
            </a:r>
            <a:r>
              <a:rPr lang="en-US" sz="3200" kern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pink shirt 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👚 </a:t>
            </a:r>
          </a:p>
        </p:txBody>
      </p:sp>
    </p:spTree>
    <p:extLst>
      <p:ext uri="{BB962C8B-B14F-4D97-AF65-F5344CB8AC3E}">
        <p14:creationId xmlns:p14="http://schemas.microsoft.com/office/powerpoint/2010/main" val="418052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enage Friends With Clipping Path Royalty Free Cliparts, Vectors, And  Stock Illustration. Image 4127753.">
            <a:extLst>
              <a:ext uri="{FF2B5EF4-FFF2-40B4-BE49-F238E27FC236}">
                <a16:creationId xmlns:a16="http://schemas.microsoft.com/office/drawing/2014/main" id="{6926397E-5CED-4574-A527-8219630D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71" y="2492897"/>
            <a:ext cx="4859659" cy="386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EC8224-2081-4F4C-9936-602BC8DC9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5" y="116632"/>
            <a:ext cx="6979009" cy="78744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8DFD21-B2C0-4A2D-9D2C-36EAFF822107}"/>
              </a:ext>
            </a:extLst>
          </p:cNvPr>
          <p:cNvSpPr/>
          <p:nvPr/>
        </p:nvSpPr>
        <p:spPr>
          <a:xfrm>
            <a:off x="1601266" y="5827216"/>
            <a:ext cx="792088" cy="901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/>
              <a:t>71</a:t>
            </a:r>
            <a:endParaRPr lang="en-US" sz="360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E80201A-4B69-476E-ABE5-0F21487970EC}"/>
              </a:ext>
            </a:extLst>
          </p:cNvPr>
          <p:cNvSpPr/>
          <p:nvPr/>
        </p:nvSpPr>
        <p:spPr>
          <a:xfrm>
            <a:off x="1618136" y="1956904"/>
            <a:ext cx="2288319" cy="2264184"/>
          </a:xfrm>
          <a:prstGeom prst="wedgeRoundRectCallout">
            <a:avLst>
              <a:gd name="adj1" fmla="val 68490"/>
              <a:gd name="adj2" fmla="val -1106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320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</a:t>
            </a:r>
            <a:r>
              <a:rPr lang="en-US" sz="3200">
                <a:solidFill>
                  <a:schemeClr val="bg2">
                    <a:lumMod val="1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you </a:t>
            </a:r>
            <a:r>
              <a:rPr lang="en-US" sz="320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Like </a:t>
            </a:r>
            <a:r>
              <a:rPr lang="en-US" sz="320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</a:t>
            </a:r>
            <a:r>
              <a:rPr lang="en-US" sz="320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watch</a:t>
            </a:r>
            <a:r>
              <a:rPr lang="en-US" sz="320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TV</a:t>
            </a:r>
            <a:r>
              <a:rPr lang="en-US" sz="320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            </a:t>
            </a:r>
            <a:endParaRPr lang="en-US" sz="3200">
              <a:solidFill>
                <a:schemeClr val="bg2">
                  <a:lumMod val="1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2005E2D-9737-4CB5-A9B3-B43DE3E8E8F2}"/>
              </a:ext>
            </a:extLst>
          </p:cNvPr>
          <p:cNvSpPr/>
          <p:nvPr/>
        </p:nvSpPr>
        <p:spPr>
          <a:xfrm>
            <a:off x="8521216" y="2348880"/>
            <a:ext cx="2146785" cy="2376264"/>
          </a:xfrm>
          <a:prstGeom prst="wedgeRoundRectCallout">
            <a:avLst>
              <a:gd name="adj1" fmla="val -67891"/>
              <a:gd name="adj2" fmla="val 1175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320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No, I’</a:t>
            </a:r>
            <a:r>
              <a:rPr lang="en-US" sz="320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 like </a:t>
            </a:r>
            <a:r>
              <a:rPr lang="en-US" sz="320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</a:t>
            </a:r>
            <a:r>
              <a:rPr lang="en-US" sz="320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</a:t>
            </a:r>
            <a:r>
              <a:rPr lang="en-US" sz="320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 magazine </a:t>
            </a:r>
            <a:endParaRPr lang="en-US" sz="3200">
              <a:solidFill>
                <a:schemeClr val="bg2">
                  <a:lumMod val="1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03E40F-01CE-404D-AFB9-372675541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02" y="1143268"/>
            <a:ext cx="7822840" cy="7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8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3C5353-0744-4CE0-9D6D-6FD11DCBD265}"/>
              </a:ext>
            </a:extLst>
          </p:cNvPr>
          <p:cNvSpPr txBox="1"/>
          <p:nvPr/>
        </p:nvSpPr>
        <p:spPr>
          <a:xfrm>
            <a:off x="2633850" y="2316655"/>
            <a:ext cx="581151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like </a:t>
            </a:r>
            <a:r>
              <a:rPr lang="en-US" sz="3200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sleep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FB87C-E4DD-4C86-ABD3-3A04ED9610F7}"/>
              </a:ext>
            </a:extLst>
          </p:cNvPr>
          <p:cNvSpPr txBox="1"/>
          <p:nvPr/>
        </p:nvSpPr>
        <p:spPr>
          <a:xfrm>
            <a:off x="2633850" y="3116298"/>
            <a:ext cx="583264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like </a:t>
            </a:r>
            <a:r>
              <a:rPr lang="en-US" sz="3200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have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break.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B1A7E-F74A-4D6E-B501-CF5B5BCD83E4}"/>
              </a:ext>
            </a:extLst>
          </p:cNvPr>
          <p:cNvSpPr txBox="1"/>
          <p:nvPr/>
        </p:nvSpPr>
        <p:spPr>
          <a:xfrm>
            <a:off x="2612716" y="4005065"/>
            <a:ext cx="583264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like </a:t>
            </a:r>
            <a:r>
              <a:rPr lang="en-US" sz="3200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learn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English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5F1DC-E8E4-4C4E-9401-8DD6330600AA}"/>
              </a:ext>
            </a:extLst>
          </p:cNvPr>
          <p:cNvSpPr txBox="1"/>
          <p:nvPr/>
        </p:nvSpPr>
        <p:spPr>
          <a:xfrm>
            <a:off x="2669569" y="5131202"/>
            <a:ext cx="583264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like </a:t>
            </a:r>
            <a:r>
              <a:rPr lang="en-US" sz="3200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watch</a:t>
            </a:r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TV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9FEB5-0497-46B5-8D45-92C5F80CF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580" y="793251"/>
            <a:ext cx="7822840" cy="7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9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959E09B-2AA6-4AAC-9049-45E4A232B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32" y="28303"/>
            <a:ext cx="7972809" cy="328878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EED46-A28D-4A4D-946C-3CD21C158C90}"/>
              </a:ext>
            </a:extLst>
          </p:cNvPr>
          <p:cNvSpPr txBox="1"/>
          <p:nvPr/>
        </p:nvSpPr>
        <p:spPr>
          <a:xfrm>
            <a:off x="1919536" y="3442097"/>
            <a:ext cx="3960440" cy="26237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800" kern="120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you like to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800">
                <a:latin typeface="MV Boli" panose="02000500030200090000" pitchFamily="2" charset="0"/>
                <a:cs typeface="MV Boli" panose="02000500030200090000" pitchFamily="2" charset="0"/>
              </a:rPr>
              <a:t>I’d like to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800">
                <a:latin typeface="MV Boli" panose="02000500030200090000" pitchFamily="2" charset="0"/>
                <a:cs typeface="MV Boli" panose="02000500030200090000" pitchFamily="2" charset="0"/>
              </a:rPr>
              <a:t>I’d like to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800">
                <a:latin typeface="MV Boli" panose="02000500030200090000" pitchFamily="2" charset="0"/>
                <a:cs typeface="MV Boli" panose="02000500030200090000" pitchFamily="2" charset="0"/>
              </a:rPr>
              <a:t>Would you like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341BD-7EAD-4E38-99D9-DC17FC32CD57}"/>
              </a:ext>
            </a:extLst>
          </p:cNvPr>
          <p:cNvSpPr txBox="1"/>
          <p:nvPr/>
        </p:nvSpPr>
        <p:spPr>
          <a:xfrm>
            <a:off x="6240016" y="3440411"/>
            <a:ext cx="3960440" cy="26237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>
                <a:latin typeface="MV Boli" panose="02000500030200090000" pitchFamily="2" charset="0"/>
                <a:cs typeface="MV Boli" panose="02000500030200090000" pitchFamily="2" charset="0"/>
              </a:rPr>
              <a:t>5. I’d like to</a:t>
            </a:r>
          </a:p>
          <a:p>
            <a:pPr algn="l" rtl="0">
              <a:lnSpc>
                <a:spcPct val="150000"/>
              </a:lnSpc>
            </a:pPr>
            <a:r>
              <a:rPr lang="en-US" sz="2800">
                <a:latin typeface="MV Boli" panose="02000500030200090000" pitchFamily="2" charset="0"/>
                <a:cs typeface="MV Boli" panose="02000500030200090000" pitchFamily="2" charset="0"/>
              </a:rPr>
              <a:t>6. Would you like to</a:t>
            </a:r>
          </a:p>
          <a:p>
            <a:pPr algn="l" rtl="0">
              <a:lnSpc>
                <a:spcPct val="150000"/>
              </a:lnSpc>
            </a:pPr>
            <a:r>
              <a:rPr lang="en-US" sz="2800">
                <a:latin typeface="MV Boli" panose="02000500030200090000" pitchFamily="2" charset="0"/>
                <a:cs typeface="MV Boli" panose="02000500030200090000" pitchFamily="2" charset="0"/>
              </a:rPr>
              <a:t>7. I’d like</a:t>
            </a:r>
          </a:p>
          <a:p>
            <a:pPr algn="l" rtl="0">
              <a:lnSpc>
                <a:spcPct val="150000"/>
              </a:lnSpc>
            </a:pPr>
            <a:r>
              <a:rPr lang="en-US" sz="2800">
                <a:latin typeface="MV Boli" panose="02000500030200090000" pitchFamily="2" charset="0"/>
                <a:cs typeface="MV Boli" panose="02000500030200090000" pitchFamily="2" charset="0"/>
              </a:rPr>
              <a:t>8. I’d like a </a:t>
            </a:r>
          </a:p>
        </p:txBody>
      </p:sp>
    </p:spTree>
    <p:extLst>
      <p:ext uri="{BB962C8B-B14F-4D97-AF65-F5344CB8AC3E}">
        <p14:creationId xmlns:p14="http://schemas.microsoft.com/office/powerpoint/2010/main" val="26532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نوع الخشب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Make a sentence with ( I would like + to ) </vt:lpstr>
      <vt:lpstr>PowerPoint Presentation</vt:lpstr>
      <vt:lpstr>Thank you for being listening to 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 hara</dc:creator>
  <cp:lastModifiedBy>njd Muhammed</cp:lastModifiedBy>
  <cp:revision>2</cp:revision>
  <dcterms:created xsi:type="dcterms:W3CDTF">2020-11-29T18:41:14Z</dcterms:created>
  <dcterms:modified xsi:type="dcterms:W3CDTF">2022-01-19T16:57:23Z</dcterms:modified>
</cp:coreProperties>
</file>