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5"/>
  </p:notesMasterIdLst>
  <p:sldIdLst>
    <p:sldId id="256" r:id="rId2"/>
    <p:sldId id="667" r:id="rId3"/>
    <p:sldId id="673" r:id="rId4"/>
    <p:sldId id="262" r:id="rId5"/>
    <p:sldId id="264" r:id="rId6"/>
    <p:sldId id="260" r:id="rId7"/>
    <p:sldId id="668" r:id="rId8"/>
    <p:sldId id="669" r:id="rId9"/>
    <p:sldId id="670" r:id="rId10"/>
    <p:sldId id="671" r:id="rId11"/>
    <p:sldId id="672" r:id="rId12"/>
    <p:sldId id="675" r:id="rId13"/>
    <p:sldId id="257" r:id="rId14"/>
  </p:sldIdLst>
  <p:sldSz cx="12192000" cy="6858000"/>
  <p:notesSz cx="6858000" cy="9144000"/>
  <p:embeddedFontLst>
    <p:embeddedFont>
      <p:font typeface="Abril Fatface" panose="020B0604020202020204" charset="0"/>
      <p:regular r:id="rId16"/>
    </p:embeddedFont>
    <p:embeddedFont>
      <p:font typeface="Aldrich" panose="02000000000000000000" pitchFamily="2" charset="0"/>
      <p:regular r:id="rId17"/>
    </p:embeddedFont>
    <p:embeddedFont>
      <p:font typeface="Arabic Typesetting" panose="03020402040406030203" pitchFamily="66" charset="-78"/>
      <p:regular r:id="rId18"/>
    </p:embeddedFont>
    <p:embeddedFont>
      <p:font typeface="Barlow Condensed" panose="00000506000000000000" pitchFamily="2" charset="0"/>
      <p:regular r:id="rId19"/>
      <p:bold r:id="rId20"/>
      <p:italic r:id="rId21"/>
      <p:boldItalic r:id="rId22"/>
    </p:embeddedFont>
    <p:embeddedFont>
      <p:font typeface="Bodoni MT" panose="02070603080606020203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</p:embeddedFont>
    <p:embeddedFont>
      <p:font typeface="Forte" panose="03060902040502070203" pitchFamily="66" charset="0"/>
      <p:regular r:id="rId29"/>
    </p:embeddedFont>
    <p:embeddedFont>
      <p:font typeface="Indie Flower" panose="020B0604020202020204" charset="0"/>
      <p:regular r:id="rId30"/>
    </p:embeddedFont>
    <p:embeddedFont>
      <p:font typeface="Just Another Hand" panose="020B0604020202020204" charset="0"/>
      <p:regular r:id="rId31"/>
    </p:embeddedFont>
    <p:embeddedFont>
      <p:font typeface="Maven Pro" panose="020B0604020202020204" charset="0"/>
      <p:regular r:id="rId32"/>
      <p:bold r:id="rId33"/>
    </p:embeddedFont>
    <p:embeddedFont>
      <p:font typeface="MV Boli" panose="02000500030200090000" pitchFamily="2" charset="0"/>
      <p:regular r:id="rId34"/>
    </p:embeddedFont>
    <p:embeddedFont>
      <p:font typeface="Segoe Print" panose="02000600000000000000" pitchFamily="2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B16"/>
    <a:srgbClr val="EE7432"/>
    <a:srgbClr val="30A3CE"/>
    <a:srgbClr val="9BA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4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heme" Target="theme/them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6FC563-6301-486C-9E06-D92E5AACF86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45E56475-BB6C-401C-9F63-7AE6E86C625A}">
      <dgm:prSet phldrT="[Text]"/>
      <dgm:spPr/>
      <dgm:t>
        <a:bodyPr/>
        <a:lstStyle/>
        <a:p>
          <a:r>
            <a:rPr lang="en-US" dirty="0"/>
            <a:t>Makkah</a:t>
          </a:r>
        </a:p>
      </dgm:t>
    </dgm:pt>
    <dgm:pt modelId="{B87ADD98-19C7-4942-8460-49F7497F908F}" type="parTrans" cxnId="{B914674A-8E32-4070-B84C-A227C16E545A}">
      <dgm:prSet/>
      <dgm:spPr/>
      <dgm:t>
        <a:bodyPr/>
        <a:lstStyle/>
        <a:p>
          <a:endParaRPr lang="en-US"/>
        </a:p>
      </dgm:t>
    </dgm:pt>
    <dgm:pt modelId="{A80BA820-78AB-433A-BDEA-05D9E48F49FF}" type="sibTrans" cxnId="{B914674A-8E32-4070-B84C-A227C16E545A}">
      <dgm:prSet/>
      <dgm:spPr/>
      <dgm:t>
        <a:bodyPr/>
        <a:lstStyle/>
        <a:p>
          <a:endParaRPr lang="en-US"/>
        </a:p>
      </dgm:t>
    </dgm:pt>
    <dgm:pt modelId="{14F0B741-4F00-4357-BABA-E6412ECFA405}">
      <dgm:prSet phldrT="[Text]"/>
      <dgm:spPr/>
      <dgm:t>
        <a:bodyPr/>
        <a:lstStyle/>
        <a:p>
          <a:r>
            <a:rPr lang="en-US" dirty="0" err="1"/>
            <a:t>Abha</a:t>
          </a:r>
          <a:endParaRPr lang="en-US" dirty="0"/>
        </a:p>
      </dgm:t>
    </dgm:pt>
    <dgm:pt modelId="{3B7A436D-EDC3-46B6-AB9C-EFDD6D1798D0}" type="parTrans" cxnId="{C5DA2D9A-0B43-4FE1-A423-AB1BC5319BF8}">
      <dgm:prSet/>
      <dgm:spPr/>
      <dgm:t>
        <a:bodyPr/>
        <a:lstStyle/>
        <a:p>
          <a:endParaRPr lang="en-US"/>
        </a:p>
      </dgm:t>
    </dgm:pt>
    <dgm:pt modelId="{C4E9AF87-7BBD-425D-B3BF-4641ADDA5BC3}" type="sibTrans" cxnId="{C5DA2D9A-0B43-4FE1-A423-AB1BC5319BF8}">
      <dgm:prSet/>
      <dgm:spPr/>
      <dgm:t>
        <a:bodyPr/>
        <a:lstStyle/>
        <a:p>
          <a:endParaRPr lang="en-US"/>
        </a:p>
      </dgm:t>
    </dgm:pt>
    <dgm:pt modelId="{8AF074E3-872D-4643-BFB8-75FD3547B4C0}">
      <dgm:prSet phldrT="[Text]"/>
      <dgm:spPr/>
      <dgm:t>
        <a:bodyPr/>
        <a:lstStyle/>
        <a:p>
          <a:r>
            <a:rPr lang="en-US" dirty="0"/>
            <a:t>Dubai</a:t>
          </a:r>
        </a:p>
      </dgm:t>
    </dgm:pt>
    <dgm:pt modelId="{2EB55129-C57A-490B-B8AD-822CD7037C94}" type="parTrans" cxnId="{16DCB1D1-5C82-4847-89F1-85363F720E04}">
      <dgm:prSet/>
      <dgm:spPr/>
      <dgm:t>
        <a:bodyPr/>
        <a:lstStyle/>
        <a:p>
          <a:endParaRPr lang="en-US"/>
        </a:p>
      </dgm:t>
    </dgm:pt>
    <dgm:pt modelId="{C190397B-10CC-4EDE-8481-81D16D5684F7}" type="sibTrans" cxnId="{16DCB1D1-5C82-4847-89F1-85363F720E04}">
      <dgm:prSet/>
      <dgm:spPr/>
      <dgm:t>
        <a:bodyPr/>
        <a:lstStyle/>
        <a:p>
          <a:endParaRPr lang="en-US"/>
        </a:p>
      </dgm:t>
    </dgm:pt>
    <dgm:pt modelId="{15B1E730-C922-4BBA-92EA-F3B187790975}" type="pres">
      <dgm:prSet presAssocID="{356FC563-6301-486C-9E06-D92E5AACF86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F19CCE5-0CF6-4404-AFCB-86855510D69C}" type="pres">
      <dgm:prSet presAssocID="{45E56475-BB6C-401C-9F63-7AE6E86C625A}" presName="Accent1" presStyleCnt="0"/>
      <dgm:spPr/>
    </dgm:pt>
    <dgm:pt modelId="{EC23C83F-F9C7-4D3E-AA48-334515F01324}" type="pres">
      <dgm:prSet presAssocID="{45E56475-BB6C-401C-9F63-7AE6E86C625A}" presName="Accent" presStyleLbl="node1" presStyleIdx="0" presStyleCnt="3"/>
      <dgm:spPr/>
    </dgm:pt>
    <dgm:pt modelId="{48A3C29A-8271-4D30-8683-547407D16E09}" type="pres">
      <dgm:prSet presAssocID="{45E56475-BB6C-401C-9F63-7AE6E86C625A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2CF2A9AC-F120-41F5-9C29-2E4DFE2508B9}" type="pres">
      <dgm:prSet presAssocID="{14F0B741-4F00-4357-BABA-E6412ECFA405}" presName="Accent2" presStyleCnt="0"/>
      <dgm:spPr/>
    </dgm:pt>
    <dgm:pt modelId="{803E27FF-EDC2-4FE5-BF2B-D4D8DB6FAB49}" type="pres">
      <dgm:prSet presAssocID="{14F0B741-4F00-4357-BABA-E6412ECFA405}" presName="Accent" presStyleLbl="node1" presStyleIdx="1" presStyleCnt="3"/>
      <dgm:spPr/>
    </dgm:pt>
    <dgm:pt modelId="{E281C353-B12C-471E-96B0-052163CCBF3B}" type="pres">
      <dgm:prSet presAssocID="{14F0B741-4F00-4357-BABA-E6412ECFA40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E9894B66-672F-4CAC-BA2F-B91975F91AC0}" type="pres">
      <dgm:prSet presAssocID="{8AF074E3-872D-4643-BFB8-75FD3547B4C0}" presName="Accent3" presStyleCnt="0"/>
      <dgm:spPr/>
    </dgm:pt>
    <dgm:pt modelId="{7B7E0C21-CD68-4A50-8A05-0E6134D43E79}" type="pres">
      <dgm:prSet presAssocID="{8AF074E3-872D-4643-BFB8-75FD3547B4C0}" presName="Accent" presStyleLbl="node1" presStyleIdx="2" presStyleCnt="3"/>
      <dgm:spPr/>
    </dgm:pt>
    <dgm:pt modelId="{C5385608-DFCC-44AB-BA08-88C1FCE40200}" type="pres">
      <dgm:prSet presAssocID="{8AF074E3-872D-4643-BFB8-75FD3547B4C0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861B2619-56A5-4B79-BB39-74B9A1DBE742}" type="presOf" srcId="{14F0B741-4F00-4357-BABA-E6412ECFA405}" destId="{E281C353-B12C-471E-96B0-052163CCBF3B}" srcOrd="0" destOrd="0" presId="urn:microsoft.com/office/officeart/2009/layout/CircleArrowProcess"/>
    <dgm:cxn modelId="{C2730A34-81E6-48EE-AD72-DB93739F1C79}" type="presOf" srcId="{356FC563-6301-486C-9E06-D92E5AACF866}" destId="{15B1E730-C922-4BBA-92EA-F3B187790975}" srcOrd="0" destOrd="0" presId="urn:microsoft.com/office/officeart/2009/layout/CircleArrowProcess"/>
    <dgm:cxn modelId="{B914674A-8E32-4070-B84C-A227C16E545A}" srcId="{356FC563-6301-486C-9E06-D92E5AACF866}" destId="{45E56475-BB6C-401C-9F63-7AE6E86C625A}" srcOrd="0" destOrd="0" parTransId="{B87ADD98-19C7-4942-8460-49F7497F908F}" sibTransId="{A80BA820-78AB-433A-BDEA-05D9E48F49FF}"/>
    <dgm:cxn modelId="{C5DA2D9A-0B43-4FE1-A423-AB1BC5319BF8}" srcId="{356FC563-6301-486C-9E06-D92E5AACF866}" destId="{14F0B741-4F00-4357-BABA-E6412ECFA405}" srcOrd="1" destOrd="0" parTransId="{3B7A436D-EDC3-46B6-AB9C-EFDD6D1798D0}" sibTransId="{C4E9AF87-7BBD-425D-B3BF-4641ADDA5BC3}"/>
    <dgm:cxn modelId="{16DCB1D1-5C82-4847-89F1-85363F720E04}" srcId="{356FC563-6301-486C-9E06-D92E5AACF866}" destId="{8AF074E3-872D-4643-BFB8-75FD3547B4C0}" srcOrd="2" destOrd="0" parTransId="{2EB55129-C57A-490B-B8AD-822CD7037C94}" sibTransId="{C190397B-10CC-4EDE-8481-81D16D5684F7}"/>
    <dgm:cxn modelId="{6B5220D3-CF7C-4D80-A559-FDCCB2349159}" type="presOf" srcId="{8AF074E3-872D-4643-BFB8-75FD3547B4C0}" destId="{C5385608-DFCC-44AB-BA08-88C1FCE40200}" srcOrd="0" destOrd="0" presId="urn:microsoft.com/office/officeart/2009/layout/CircleArrowProcess"/>
    <dgm:cxn modelId="{ACEC7BE5-EF31-4D0B-B7D8-1618D1C1534F}" type="presOf" srcId="{45E56475-BB6C-401C-9F63-7AE6E86C625A}" destId="{48A3C29A-8271-4D30-8683-547407D16E09}" srcOrd="0" destOrd="0" presId="urn:microsoft.com/office/officeart/2009/layout/CircleArrowProcess"/>
    <dgm:cxn modelId="{F722B4AF-76CC-40DC-B454-0161B4153E25}" type="presParOf" srcId="{15B1E730-C922-4BBA-92EA-F3B187790975}" destId="{1F19CCE5-0CF6-4404-AFCB-86855510D69C}" srcOrd="0" destOrd="0" presId="urn:microsoft.com/office/officeart/2009/layout/CircleArrowProcess"/>
    <dgm:cxn modelId="{78AE2C74-E959-4264-B444-636FF7ADB7C7}" type="presParOf" srcId="{1F19CCE5-0CF6-4404-AFCB-86855510D69C}" destId="{EC23C83F-F9C7-4D3E-AA48-334515F01324}" srcOrd="0" destOrd="0" presId="urn:microsoft.com/office/officeart/2009/layout/CircleArrowProcess"/>
    <dgm:cxn modelId="{13BB9065-1010-4129-A942-9035563D24EC}" type="presParOf" srcId="{15B1E730-C922-4BBA-92EA-F3B187790975}" destId="{48A3C29A-8271-4D30-8683-547407D16E09}" srcOrd="1" destOrd="0" presId="urn:microsoft.com/office/officeart/2009/layout/CircleArrowProcess"/>
    <dgm:cxn modelId="{91D13F68-3CC6-4EA4-A5B1-D218179174E4}" type="presParOf" srcId="{15B1E730-C922-4BBA-92EA-F3B187790975}" destId="{2CF2A9AC-F120-41F5-9C29-2E4DFE2508B9}" srcOrd="2" destOrd="0" presId="urn:microsoft.com/office/officeart/2009/layout/CircleArrowProcess"/>
    <dgm:cxn modelId="{4F7A892A-A62B-40CF-9234-00DFDA3FA310}" type="presParOf" srcId="{2CF2A9AC-F120-41F5-9C29-2E4DFE2508B9}" destId="{803E27FF-EDC2-4FE5-BF2B-D4D8DB6FAB49}" srcOrd="0" destOrd="0" presId="urn:microsoft.com/office/officeart/2009/layout/CircleArrowProcess"/>
    <dgm:cxn modelId="{635A8067-D615-4BD1-A14F-0F1EB1110AFB}" type="presParOf" srcId="{15B1E730-C922-4BBA-92EA-F3B187790975}" destId="{E281C353-B12C-471E-96B0-052163CCBF3B}" srcOrd="3" destOrd="0" presId="urn:microsoft.com/office/officeart/2009/layout/CircleArrowProcess"/>
    <dgm:cxn modelId="{EA58EED6-B390-4B3D-99E6-4F71540D3297}" type="presParOf" srcId="{15B1E730-C922-4BBA-92EA-F3B187790975}" destId="{E9894B66-672F-4CAC-BA2F-B91975F91AC0}" srcOrd="4" destOrd="0" presId="urn:microsoft.com/office/officeart/2009/layout/CircleArrowProcess"/>
    <dgm:cxn modelId="{4FFA5658-5C9F-4D3A-8D19-3B55A7456F99}" type="presParOf" srcId="{E9894B66-672F-4CAC-BA2F-B91975F91AC0}" destId="{7B7E0C21-CD68-4A50-8A05-0E6134D43E79}" srcOrd="0" destOrd="0" presId="urn:microsoft.com/office/officeart/2009/layout/CircleArrowProcess"/>
    <dgm:cxn modelId="{62582F03-0FC9-49EF-9DD0-51F6260FE79F}" type="presParOf" srcId="{15B1E730-C922-4BBA-92EA-F3B187790975}" destId="{C5385608-DFCC-44AB-BA08-88C1FCE40200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3C83F-F9C7-4D3E-AA48-334515F01324}">
      <dsp:nvSpPr>
        <dsp:cNvPr id="0" name=""/>
        <dsp:cNvSpPr/>
      </dsp:nvSpPr>
      <dsp:spPr>
        <a:xfrm>
          <a:off x="1366871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3C29A-8271-4D30-8683-547407D16E09}">
      <dsp:nvSpPr>
        <dsp:cNvPr id="0" name=""/>
        <dsp:cNvSpPr/>
      </dsp:nvSpPr>
      <dsp:spPr>
        <a:xfrm>
          <a:off x="1799236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Makkah</a:t>
          </a:r>
        </a:p>
      </dsp:txBody>
      <dsp:txXfrm>
        <a:off x="1799236" y="706323"/>
        <a:ext cx="1086973" cy="543356"/>
      </dsp:txXfrm>
    </dsp:sp>
    <dsp:sp modelId="{803E27FF-EDC2-4FE5-BF2B-D4D8DB6FAB49}">
      <dsp:nvSpPr>
        <dsp:cNvPr id="0" name=""/>
        <dsp:cNvSpPr/>
      </dsp:nvSpPr>
      <dsp:spPr>
        <a:xfrm>
          <a:off x="823568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1C353-B12C-471E-96B0-052163CCBF3B}">
      <dsp:nvSpPr>
        <dsp:cNvPr id="0" name=""/>
        <dsp:cNvSpPr/>
      </dsp:nvSpPr>
      <dsp:spPr>
        <a:xfrm>
          <a:off x="1258137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Abha</a:t>
          </a:r>
          <a:endParaRPr lang="en-US" sz="2300" kern="1200" dirty="0"/>
        </a:p>
      </dsp:txBody>
      <dsp:txXfrm>
        <a:off x="1258137" y="1836927"/>
        <a:ext cx="1086973" cy="543356"/>
      </dsp:txXfrm>
    </dsp:sp>
    <dsp:sp modelId="{7B7E0C21-CD68-4A50-8A05-0E6134D43E79}">
      <dsp:nvSpPr>
        <dsp:cNvPr id="0" name=""/>
        <dsp:cNvSpPr/>
      </dsp:nvSpPr>
      <dsp:spPr>
        <a:xfrm>
          <a:off x="1506095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85608-DFCC-44AB-BA08-88C1FCE40200}">
      <dsp:nvSpPr>
        <dsp:cNvPr id="0" name=""/>
        <dsp:cNvSpPr/>
      </dsp:nvSpPr>
      <dsp:spPr>
        <a:xfrm>
          <a:off x="1801808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Dubai</a:t>
          </a:r>
        </a:p>
      </dsp:txBody>
      <dsp:txXfrm>
        <a:off x="1801808" y="2969158"/>
        <a:ext cx="1086973" cy="543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729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5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574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377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595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3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rot="-493640">
            <a:off x="1918890" y="348393"/>
            <a:ext cx="5272398" cy="5604919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1692155">
            <a:off x="1188180" y="2373239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0917222" y="322853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1341854">
            <a:off x="9570400" y="2373248"/>
            <a:ext cx="957510" cy="4380680"/>
            <a:chOff x="8286350" y="2240498"/>
            <a:chExt cx="957493" cy="4380603"/>
          </a:xfrm>
        </p:grpSpPr>
        <p:sp>
          <p:nvSpPr>
            <p:cNvPr id="4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428804" y="941124"/>
            <a:ext cx="5272441" cy="560496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 1">
  <p:cSld name="CUSTOM_4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/>
          <p:nvPr/>
        </p:nvSpPr>
        <p:spPr>
          <a:xfrm rot="-6455144">
            <a:off x="1080942" y="-18077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9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80" name="Google Shape;280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9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89" name="Google Shape;289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9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98" name="Google Shape;298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4284750" y="3225700"/>
            <a:ext cx="3218700" cy="1546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307" name="Google Shape;307;p9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308" name="Google Shape;308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2123795" y="-614369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8E15D3B-AE06-4F26-950E-F93C1F76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25/05/1443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E9E59FE-FA48-40E2-B880-BBDFE726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B1A39A9-00B1-41DB-BACC-37162CFC1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8531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F29BEB-A3A6-4424-A81C-CB7D458CE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7BD2D0-D9D9-4610-937C-152FD532E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3F1F55-13F1-4AB2-BFC5-91B3DB43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25/05/1443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E3CC97-1B7E-4956-9146-D68A0CE0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79E50E-94CD-4117-BE1A-9ECAAB8E5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443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6" r:id="rId5"/>
    <p:sldLayoutId id="2147483659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1.xml"/><Relationship Id="rId12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1.jpg"/><Relationship Id="rId4" Type="http://schemas.openxmlformats.org/officeDocument/2006/relationships/diagramData" Target="../diagrams/data1.xml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jpeg"/><Relationship Id="rId12" Type="http://schemas.openxmlformats.org/officeDocument/2006/relationships/hyperlink" Target="http://edcabellon.com/tech/socialmediaplan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19">
            <a:extLst>
              <a:ext uri="{FF2B5EF4-FFF2-40B4-BE49-F238E27FC236}">
                <a16:creationId xmlns:a16="http://schemas.microsoft.com/office/drawing/2014/main" id="{0432AC49-90FA-40A5-B0FD-9642B5943DE0}"/>
              </a:ext>
            </a:extLst>
          </p:cNvPr>
          <p:cNvSpPr/>
          <p:nvPr/>
        </p:nvSpPr>
        <p:spPr>
          <a:xfrm>
            <a:off x="2874605" y="5294101"/>
            <a:ext cx="6442789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ar-SA" sz="3200" b="1" dirty="0">
                <a:cs typeface="DecoType Naskh" panose="02010400000000000000" pitchFamily="2" charset="-78"/>
              </a:rPr>
              <a:t>قال </a:t>
            </a:r>
            <a:r>
              <a:rPr lang="ar-SA" sz="3200" b="1" dirty="0">
                <a:cs typeface="DecoType Naskh" panose="02010400000000000000" pitchFamily="2" charset="-78"/>
                <a:sym typeface="AGA Arabesque" panose="05010101010101010101" pitchFamily="2" charset="2"/>
              </a:rPr>
              <a:t></a:t>
            </a:r>
            <a:r>
              <a:rPr lang="ar-SA" sz="3200" b="1" dirty="0">
                <a:cs typeface="DecoType Naskh" panose="02010400000000000000" pitchFamily="2" charset="-78"/>
              </a:rPr>
              <a:t>:(نِعمَتانِ مغبونٌ فيهما كثيرٌ من الناسِ: الصَّحَّةُ والفَّراغُ)</a:t>
            </a:r>
            <a:endParaRPr lang="ar-SA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abic Typesetting" panose="03020402040406030203" pitchFamily="66" charset="-78"/>
              <a:cs typeface="DecoType Naskh" panose="02010400000000000000" pitchFamily="2" charset="-78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45D00BE-1E9D-41A0-864F-FCDD60052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71"/>
          <a:stretch/>
        </p:blipFill>
        <p:spPr>
          <a:xfrm>
            <a:off x="3003734" y="1327806"/>
            <a:ext cx="5624646" cy="6110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 descr="مشاهدة صورة المصدر">
            <a:extLst>
              <a:ext uri="{FF2B5EF4-FFF2-40B4-BE49-F238E27FC236}">
                <a16:creationId xmlns:a16="http://schemas.microsoft.com/office/drawing/2014/main" id="{F0310960-0789-445A-86C5-30580004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55" y="2255521"/>
            <a:ext cx="5153025" cy="2663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00ADB5-DB93-4DDD-96B2-1C4A88EC8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65" y="754257"/>
            <a:ext cx="5711354" cy="25642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D76D68-9E2A-4C3D-A5B2-366A7AC3FD95}"/>
              </a:ext>
            </a:extLst>
          </p:cNvPr>
          <p:cNvSpPr txBox="1"/>
          <p:nvPr/>
        </p:nvSpPr>
        <p:spPr>
          <a:xfrm>
            <a:off x="299721" y="4057233"/>
            <a:ext cx="8797980" cy="2554545"/>
          </a:xfrm>
          <a:prstGeom prst="rect">
            <a:avLst/>
          </a:prstGeom>
          <a:solidFill>
            <a:schemeClr val="accent6"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42950" indent="-742950" algn="l" rtl="0"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He’s at the train station.</a:t>
            </a:r>
          </a:p>
          <a:p>
            <a:pPr marL="742950" indent="-742950" algn="l" rtl="0"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He’s checking out the train schedule.</a:t>
            </a:r>
          </a:p>
          <a:p>
            <a:pPr marL="742950" indent="-742950" algn="l" rtl="0">
              <a:buFont typeface="+mj-lt"/>
              <a:buAutoNum type="arabicPeriod"/>
            </a:pPr>
            <a:r>
              <a:rPr lang="en-US" sz="40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He’s planning to go to Seattle.</a:t>
            </a:r>
          </a:p>
        </p:txBody>
      </p:sp>
      <p:sp>
        <p:nvSpPr>
          <p:cNvPr id="4" name="مستطيل 8">
            <a:extLst>
              <a:ext uri="{FF2B5EF4-FFF2-40B4-BE49-F238E27FC236}">
                <a16:creationId xmlns:a16="http://schemas.microsoft.com/office/drawing/2014/main" id="{D07D2A5B-715C-4EFA-8833-0595E80001AF}"/>
              </a:ext>
            </a:extLst>
          </p:cNvPr>
          <p:cNvSpPr/>
          <p:nvPr/>
        </p:nvSpPr>
        <p:spPr>
          <a:xfrm>
            <a:off x="10799009" y="422493"/>
            <a:ext cx="1178361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68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7CC05A1-1BC2-4ADD-BD4A-93D42A3A7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" t="7733" r="57404" b="57232"/>
          <a:stretch/>
        </p:blipFill>
        <p:spPr bwMode="auto">
          <a:xfrm>
            <a:off x="6551527" y="325216"/>
            <a:ext cx="4114712" cy="34455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2minutes">
            <a:hlinkClick r:id="" action="ppaction://media"/>
            <a:extLst>
              <a:ext uri="{FF2B5EF4-FFF2-40B4-BE49-F238E27FC236}">
                <a16:creationId xmlns:a16="http://schemas.microsoft.com/office/drawing/2014/main" id="{BAB81820-83D7-47B3-BEA0-07EC348F6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6047" y="4352079"/>
            <a:ext cx="2839728" cy="15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3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20BAB-7D20-4817-AED1-997B7563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00" t="54202" r="41093" b="32516"/>
          <a:stretch/>
        </p:blipFill>
        <p:spPr>
          <a:xfrm>
            <a:off x="4281297" y="415581"/>
            <a:ext cx="4032448" cy="1980222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E8B908C-4BB3-41CC-A59E-30BBDFD1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3163970"/>
              </p:ext>
            </p:extLst>
          </p:nvPr>
        </p:nvGraphicFramePr>
        <p:xfrm>
          <a:off x="7146264" y="2214691"/>
          <a:ext cx="41465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1F7B72B5-DDE0-4152-A012-AC468EACB699}"/>
              </a:ext>
            </a:extLst>
          </p:cNvPr>
          <p:cNvCxnSpPr>
            <a:cxnSpLocks/>
          </p:cNvCxnSpPr>
          <p:nvPr/>
        </p:nvCxnSpPr>
        <p:spPr>
          <a:xfrm>
            <a:off x="4941729" y="2884982"/>
            <a:ext cx="3056377" cy="956707"/>
          </a:xfrm>
          <a:prstGeom prst="bentConnector3">
            <a:avLst>
              <a:gd name="adj1" fmla="val 46213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CE2F906-5924-484E-8259-AD648C8AD9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13250" r="34250" b="29001"/>
          <a:stretch/>
        </p:blipFill>
        <p:spPr>
          <a:xfrm>
            <a:off x="4067257" y="4448915"/>
            <a:ext cx="2277680" cy="2409085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8783DDC-9CD9-4CD5-816F-58640E9466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18041" r="34250" b="15350"/>
          <a:stretch/>
        </p:blipFill>
        <p:spPr>
          <a:xfrm>
            <a:off x="6457626" y="4476350"/>
            <a:ext cx="1440160" cy="2354217"/>
          </a:xfrm>
          <a:prstGeom prst="rect">
            <a:avLst/>
          </a:prstGeom>
        </p:spPr>
      </p:pic>
      <p:sp>
        <p:nvSpPr>
          <p:cNvPr id="7" name="مستطيل 12">
            <a:extLst>
              <a:ext uri="{FF2B5EF4-FFF2-40B4-BE49-F238E27FC236}">
                <a16:creationId xmlns:a16="http://schemas.microsoft.com/office/drawing/2014/main" id="{D0FF0662-89A6-4DDC-838D-C8E8CE226AD9}"/>
              </a:ext>
            </a:extLst>
          </p:cNvPr>
          <p:cNvSpPr/>
          <p:nvPr/>
        </p:nvSpPr>
        <p:spPr>
          <a:xfrm>
            <a:off x="10799009" y="373688"/>
            <a:ext cx="1178361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68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0BD7BDD-9354-4CA7-849B-B38865DDE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" t="7733" r="57404" b="57232"/>
          <a:stretch/>
        </p:blipFill>
        <p:spPr bwMode="auto">
          <a:xfrm>
            <a:off x="383483" y="743020"/>
            <a:ext cx="4114712" cy="34455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F8E656-577D-472D-A55F-E44430275081}"/>
              </a:ext>
            </a:extLst>
          </p:cNvPr>
          <p:cNvSpPr/>
          <p:nvPr/>
        </p:nvSpPr>
        <p:spPr>
          <a:xfrm>
            <a:off x="1651000" y="876300"/>
            <a:ext cx="6477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4FA6284-AD04-469D-93F1-6275975E6C88}"/>
              </a:ext>
            </a:extLst>
          </p:cNvPr>
          <p:cNvSpPr/>
          <p:nvPr/>
        </p:nvSpPr>
        <p:spPr>
          <a:xfrm>
            <a:off x="2975034" y="863600"/>
            <a:ext cx="6477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42B4E87-F944-4580-A115-7E62D762BA24}"/>
              </a:ext>
            </a:extLst>
          </p:cNvPr>
          <p:cNvSpPr/>
          <p:nvPr/>
        </p:nvSpPr>
        <p:spPr>
          <a:xfrm>
            <a:off x="1684690" y="1253292"/>
            <a:ext cx="6477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53C829-6989-4996-BE29-9A866A6F1B73}"/>
              </a:ext>
            </a:extLst>
          </p:cNvPr>
          <p:cNvSpPr/>
          <p:nvPr/>
        </p:nvSpPr>
        <p:spPr>
          <a:xfrm>
            <a:off x="1821432" y="1595703"/>
            <a:ext cx="1569467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AF88987-0CEA-46E2-AE5D-70A8C2BC4BFF}"/>
              </a:ext>
            </a:extLst>
          </p:cNvPr>
          <p:cNvSpPr/>
          <p:nvPr/>
        </p:nvSpPr>
        <p:spPr>
          <a:xfrm>
            <a:off x="1360840" y="2701810"/>
            <a:ext cx="1614194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250311D-CBF3-496B-BD9E-993BB8941847}"/>
              </a:ext>
            </a:extLst>
          </p:cNvPr>
          <p:cNvSpPr/>
          <p:nvPr/>
        </p:nvSpPr>
        <p:spPr>
          <a:xfrm>
            <a:off x="2428139" y="3071235"/>
            <a:ext cx="6477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F6C0DE-0E0D-4ED7-8765-E9D4CD56B089}"/>
              </a:ext>
            </a:extLst>
          </p:cNvPr>
          <p:cNvSpPr/>
          <p:nvPr/>
        </p:nvSpPr>
        <p:spPr>
          <a:xfrm>
            <a:off x="1869487" y="3440660"/>
            <a:ext cx="6477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1905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C42EFFBD-E3B2-45E4-AE0C-41EF1A2608D9}"/>
              </a:ext>
            </a:extLst>
          </p:cNvPr>
          <p:cNvSpPr/>
          <p:nvPr/>
        </p:nvSpPr>
        <p:spPr>
          <a:xfrm>
            <a:off x="10880289" y="97752"/>
            <a:ext cx="1178361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68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C3A855A-FB3E-4A4B-842D-E4C16102B15E}"/>
              </a:ext>
            </a:extLst>
          </p:cNvPr>
          <p:cNvGrpSpPr/>
          <p:nvPr/>
        </p:nvGrpSpPr>
        <p:grpSpPr>
          <a:xfrm>
            <a:off x="356540" y="312528"/>
            <a:ext cx="9858375" cy="5653088"/>
            <a:chOff x="342900" y="538162"/>
            <a:chExt cx="9858375" cy="5653088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139B41BE-8075-4B5D-9560-593992CF8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51"/>
            <a:stretch/>
          </p:blipFill>
          <p:spPr>
            <a:xfrm>
              <a:off x="342900" y="538162"/>
              <a:ext cx="9858375" cy="565308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52797A44-ADDC-428A-99EE-CBEB740DBC8A}"/>
                </a:ext>
              </a:extLst>
            </p:cNvPr>
            <p:cNvSpPr/>
            <p:nvPr/>
          </p:nvSpPr>
          <p:spPr>
            <a:xfrm>
              <a:off x="790575" y="543284"/>
              <a:ext cx="6353175" cy="485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0" name="Picture 2" descr="Moston Lane - W.B. 04.05.20">
            <a:extLst>
              <a:ext uri="{FF2B5EF4-FFF2-40B4-BE49-F238E27FC236}">
                <a16:creationId xmlns:a16="http://schemas.microsoft.com/office/drawing/2014/main" id="{EBBA56B3-AAEA-4F34-A260-DE7B081EC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179" y="1371599"/>
            <a:ext cx="1798005" cy="186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"/>
          <p:cNvSpPr txBox="1">
            <a:spLocks noGrp="1"/>
          </p:cNvSpPr>
          <p:nvPr>
            <p:ph type="title"/>
          </p:nvPr>
        </p:nvSpPr>
        <p:spPr>
          <a:xfrm>
            <a:off x="925584" y="2292085"/>
            <a:ext cx="4851511" cy="13451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Homework</a:t>
            </a:r>
            <a:endParaRPr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6" name="صورة 2">
            <a:extLst>
              <a:ext uri="{FF2B5EF4-FFF2-40B4-BE49-F238E27FC236}">
                <a16:creationId xmlns:a16="http://schemas.microsoft.com/office/drawing/2014/main" id="{5DC6339A-5447-4C17-81FA-E34BA9A60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456" y="2292085"/>
            <a:ext cx="3097335" cy="1746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FB765CC-A16D-46E8-9CC1-76833895B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17" y="3973346"/>
            <a:ext cx="2783662" cy="22693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260E8CE-47F6-455C-B3D9-A16A0AF4BBF3}"/>
              </a:ext>
            </a:extLst>
          </p:cNvPr>
          <p:cNvSpPr/>
          <p:nvPr/>
        </p:nvSpPr>
        <p:spPr>
          <a:xfrm>
            <a:off x="2472588" y="237874"/>
            <a:ext cx="7413873" cy="400110"/>
          </a:xfrm>
          <a:prstGeom prst="rect">
            <a:avLst/>
          </a:prstGeom>
          <a:solidFill>
            <a:srgbClr val="FFF2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Write a sentence using the present progressive tense:</a:t>
            </a:r>
          </a:p>
        </p:txBody>
      </p:sp>
      <p:pic>
        <p:nvPicPr>
          <p:cNvPr id="8" name="Picture 2" descr="Man Working On A Laptop Computer Surfing In The Internet And Chatting With  Friends Shopping Online And Making Payment Isolated Flat Vector  Illustration Stock Illustration - Download Image Now - iStock">
            <a:extLst>
              <a:ext uri="{FF2B5EF4-FFF2-40B4-BE49-F238E27FC236}">
                <a16:creationId xmlns:a16="http://schemas.microsoft.com/office/drawing/2014/main" id="{0470AC0F-4EF6-4EB8-9992-47FA79AFE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43" y="1024807"/>
            <a:ext cx="2754023" cy="22613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usinessman talking on mobile phone cartoon flat Vector Image">
            <a:extLst>
              <a:ext uri="{FF2B5EF4-FFF2-40B4-BE49-F238E27FC236}">
                <a16:creationId xmlns:a16="http://schemas.microsoft.com/office/drawing/2014/main" id="{622979EA-D3C8-4CCC-B10C-D5F617A82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-1450" r="20840" b="6951"/>
          <a:stretch/>
        </p:blipFill>
        <p:spPr bwMode="auto">
          <a:xfrm>
            <a:off x="7032170" y="1000032"/>
            <a:ext cx="2764909" cy="2261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le friends eating — Stock Vector © nordfox #140425992">
            <a:extLst>
              <a:ext uri="{FF2B5EF4-FFF2-40B4-BE49-F238E27FC236}">
                <a16:creationId xmlns:a16="http://schemas.microsoft.com/office/drawing/2014/main" id="{AE0FD515-6ED5-4A6F-9D49-B00D2171E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6" t="4850" r="16389" b="15350"/>
          <a:stretch/>
        </p:blipFill>
        <p:spPr bwMode="auto">
          <a:xfrm>
            <a:off x="3707204" y="3981392"/>
            <a:ext cx="2783662" cy="2261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ll Center Customer Support Service Outsourcing">
            <a:extLst>
              <a:ext uri="{FF2B5EF4-FFF2-40B4-BE49-F238E27FC236}">
                <a16:creationId xmlns:a16="http://schemas.microsoft.com/office/drawing/2014/main" id="{56DB3E9C-517F-432B-BD12-506785849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8" y="3973346"/>
            <a:ext cx="2764909" cy="2261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wo friends Royalty Free Vector Image - VectorStock">
            <a:extLst>
              <a:ext uri="{FF2B5EF4-FFF2-40B4-BE49-F238E27FC236}">
                <a16:creationId xmlns:a16="http://schemas.microsoft.com/office/drawing/2014/main" id="{26A407C1-312A-411C-B9D5-5F33172F6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" b="8000"/>
          <a:stretch/>
        </p:blipFill>
        <p:spPr bwMode="auto">
          <a:xfrm>
            <a:off x="267868" y="1024806"/>
            <a:ext cx="2754024" cy="2261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23A7B2E-6B14-4712-B17D-02E314F2AF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4100" y="559254"/>
            <a:ext cx="2094820" cy="73924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44FC9F6-16D6-4ADF-8567-BF5C4C5B80F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345680" y="1839191"/>
            <a:ext cx="1721815" cy="1589809"/>
          </a:xfrm>
          <a:prstGeom prst="rect">
            <a:avLst/>
          </a:prstGeom>
        </p:spPr>
      </p:pic>
      <p:pic>
        <p:nvPicPr>
          <p:cNvPr id="13" name="y2mate.com - 2 Minutes countdown Timer - Beep at the end _ Simple Timer (two min)_1080p">
            <a:hlinkClick r:id="" action="ppaction://media"/>
            <a:extLst>
              <a:ext uri="{FF2B5EF4-FFF2-40B4-BE49-F238E27FC236}">
                <a16:creationId xmlns:a16="http://schemas.microsoft.com/office/drawing/2014/main" id="{59E607E4-5CF4-4421-80F4-28ED62D68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86757" y="4353879"/>
            <a:ext cx="2238375" cy="1604734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39BFB390-C65F-4B3A-BBCA-8F1F38F0AD74}"/>
              </a:ext>
            </a:extLst>
          </p:cNvPr>
          <p:cNvSpPr/>
          <p:nvPr/>
        </p:nvSpPr>
        <p:spPr>
          <a:xfrm>
            <a:off x="224073" y="-15955"/>
            <a:ext cx="2248515" cy="79900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Revision</a:t>
            </a:r>
            <a:endParaRPr lang="ar-SA" sz="4673" dirty="0">
              <a:ln w="0"/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A71C894-A7DF-4E3D-9D54-FF1121454BB4}"/>
              </a:ext>
            </a:extLst>
          </p:cNvPr>
          <p:cNvSpPr/>
          <p:nvPr/>
        </p:nvSpPr>
        <p:spPr>
          <a:xfrm>
            <a:off x="1285932" y="3235122"/>
            <a:ext cx="73244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1                        2                         3</a:t>
            </a:r>
            <a:endParaRPr lang="ar-SA" sz="4400" b="0" cap="none" spc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614DB79-42A4-4F27-A4F7-B5AE0CC40644}"/>
              </a:ext>
            </a:extLst>
          </p:cNvPr>
          <p:cNvSpPr/>
          <p:nvPr/>
        </p:nvSpPr>
        <p:spPr>
          <a:xfrm>
            <a:off x="1125670" y="6203449"/>
            <a:ext cx="73244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4                        5                         6</a:t>
            </a:r>
            <a:endParaRPr lang="ar-SA" sz="4400" b="0" cap="none" spc="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4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3">
            <a:extLst>
              <a:ext uri="{FF2B5EF4-FFF2-40B4-BE49-F238E27FC236}">
                <a16:creationId xmlns:a16="http://schemas.microsoft.com/office/drawing/2014/main" id="{B946159D-57E2-4DBB-AFA2-A97AACEB3161}"/>
              </a:ext>
            </a:extLst>
          </p:cNvPr>
          <p:cNvSpPr/>
          <p:nvPr/>
        </p:nvSpPr>
        <p:spPr>
          <a:xfrm>
            <a:off x="2374812" y="1154039"/>
            <a:ext cx="2439273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Warm up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3" name="Picture 6" descr="Elephants graphics">
            <a:extLst>
              <a:ext uri="{FF2B5EF4-FFF2-40B4-BE49-F238E27FC236}">
                <a16:creationId xmlns:a16="http://schemas.microsoft.com/office/drawing/2014/main" id="{6473E7BD-6CAA-4E09-A8A3-E51D363190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9442" y="5524500"/>
            <a:ext cx="1143000" cy="1333500"/>
          </a:xfrm>
          <a:prstGeom prst="rect">
            <a:avLst/>
          </a:prstGeom>
          <a:noFill/>
        </p:spPr>
      </p:pic>
      <p:sp>
        <p:nvSpPr>
          <p:cNvPr id="4" name="شكل بيضاوي 5">
            <a:extLst>
              <a:ext uri="{FF2B5EF4-FFF2-40B4-BE49-F238E27FC236}">
                <a16:creationId xmlns:a16="http://schemas.microsoft.com/office/drawing/2014/main" id="{5C139B39-1969-4BCC-BFFA-84B3E73C86E1}"/>
              </a:ext>
            </a:extLst>
          </p:cNvPr>
          <p:cNvSpPr/>
          <p:nvPr/>
        </p:nvSpPr>
        <p:spPr>
          <a:xfrm>
            <a:off x="9349442" y="2672916"/>
            <a:ext cx="1512168" cy="151216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F69DDE0-37AF-4402-BC05-6F1E4438E4A2}"/>
              </a:ext>
            </a:extLst>
          </p:cNvPr>
          <p:cNvSpPr/>
          <p:nvPr/>
        </p:nvSpPr>
        <p:spPr>
          <a:xfrm>
            <a:off x="9349442" y="2685726"/>
            <a:ext cx="1512168" cy="151216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نتيجة بحث الصور عن Find the hidden words:">
            <a:extLst>
              <a:ext uri="{FF2B5EF4-FFF2-40B4-BE49-F238E27FC236}">
                <a16:creationId xmlns:a16="http://schemas.microsoft.com/office/drawing/2014/main" id="{899B5613-0A92-4573-AA99-E4091B6CD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12" y="1953047"/>
            <a:ext cx="6570848" cy="4743660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507DC7D-4B19-443C-ADC1-903C093E3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891" y="1357885"/>
            <a:ext cx="5832648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u="sng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Calibri" pitchFamily="34" charset="0"/>
                <a:cs typeface="Segoe UI" pitchFamily="34" charset="0"/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4217141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2">
            <a:extLst>
              <a:ext uri="{FF2B5EF4-FFF2-40B4-BE49-F238E27FC236}">
                <a16:creationId xmlns:a16="http://schemas.microsoft.com/office/drawing/2014/main" id="{B03B9285-1955-4319-B742-1153E0A81EBF}"/>
              </a:ext>
            </a:extLst>
          </p:cNvPr>
          <p:cNvSpPr/>
          <p:nvPr/>
        </p:nvSpPr>
        <p:spPr>
          <a:xfrm>
            <a:off x="10332601" y="375557"/>
            <a:ext cx="117836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Pages</a:t>
            </a:r>
          </a:p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67-68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5FC0564-9B0F-4407-810E-62CD9170E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1" t="19137" r="3543" b="15419"/>
          <a:stretch/>
        </p:blipFill>
        <p:spPr>
          <a:xfrm rot="21018682">
            <a:off x="3882376" y="4581005"/>
            <a:ext cx="4427247" cy="853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 descr="Table&#10;&#10;Description automatically generated">
            <a:extLst>
              <a:ext uri="{FF2B5EF4-FFF2-40B4-BE49-F238E27FC236}">
                <a16:creationId xmlns:a16="http://schemas.microsoft.com/office/drawing/2014/main" id="{C28196D8-DB70-4662-90C5-63F97E5775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523" b="83437"/>
          <a:stretch/>
        </p:blipFill>
        <p:spPr>
          <a:xfrm rot="21051390">
            <a:off x="3286312" y="1338011"/>
            <a:ext cx="4333875" cy="8587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C074BDB-8815-4F56-AF0C-EA450E2D1C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774" b="64075"/>
          <a:stretch/>
        </p:blipFill>
        <p:spPr>
          <a:xfrm rot="21018682">
            <a:off x="3661366" y="3002168"/>
            <a:ext cx="4335405" cy="853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0"/>
          <p:cNvSpPr/>
          <p:nvPr/>
        </p:nvSpPr>
        <p:spPr>
          <a:xfrm>
            <a:off x="4085600" y="3252863"/>
            <a:ext cx="3519000" cy="1282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0"/>
          <p:cNvSpPr/>
          <p:nvPr/>
        </p:nvSpPr>
        <p:spPr>
          <a:xfrm>
            <a:off x="4085609" y="3122772"/>
            <a:ext cx="3519000" cy="12822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title"/>
          </p:nvPr>
        </p:nvSpPr>
        <p:spPr>
          <a:xfrm>
            <a:off x="4284750" y="2997100"/>
            <a:ext cx="3218700" cy="1546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000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Objectives:</a:t>
            </a:r>
            <a:endParaRPr lang="ar-SA" sz="4000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499" name="Google Shape;499;p20"/>
          <p:cNvSpPr txBox="1"/>
          <p:nvPr/>
        </p:nvSpPr>
        <p:spPr>
          <a:xfrm rot="21363363">
            <a:off x="6274443" y="1511823"/>
            <a:ext cx="3763964" cy="2304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dirty="0">
                <a:solidFill>
                  <a:srgbClr val="EE7432"/>
                </a:solidFill>
                <a:latin typeface="Bodoni MT" panose="02070603080606020203" pitchFamily="18" charset="0"/>
                <a:cs typeface="Angsana New" panose="02020603050405020304" pitchFamily="18" charset="-34"/>
                <a:sym typeface="Wingdings" panose="05000000000000000000" pitchFamily="2" charset="2"/>
              </a:rPr>
              <a:t></a:t>
            </a:r>
            <a:r>
              <a:rPr lang="en-US" sz="2400" dirty="0">
                <a:solidFill>
                  <a:srgbClr val="EE7432"/>
                </a:solidFill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A</a:t>
            </a:r>
            <a:r>
              <a:rPr lang="en-US" sz="2400" dirty="0">
                <a:solidFill>
                  <a:srgbClr val="EE743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nswer questions about the conversation </a:t>
            </a:r>
          </a:p>
        </p:txBody>
      </p:sp>
      <p:sp>
        <p:nvSpPr>
          <p:cNvPr id="501" name="Google Shape;501;p20"/>
          <p:cNvSpPr/>
          <p:nvPr/>
        </p:nvSpPr>
        <p:spPr>
          <a:xfrm rot="277466">
            <a:off x="1274029" y="3950426"/>
            <a:ext cx="2648902" cy="419774"/>
          </a:xfrm>
          <a:custGeom>
            <a:avLst/>
            <a:gdLst/>
            <a:ahLst/>
            <a:cxnLst/>
            <a:rect l="l" t="t" r="r" b="b"/>
            <a:pathLst>
              <a:path w="88068" h="29173" extrusionOk="0">
                <a:moveTo>
                  <a:pt x="0" y="29173"/>
                </a:moveTo>
                <a:cubicBezTo>
                  <a:pt x="29338" y="19394"/>
                  <a:pt x="58728" y="9774"/>
                  <a:pt x="88068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2" name="Google Shape;502;p20"/>
          <p:cNvSpPr/>
          <p:nvPr/>
        </p:nvSpPr>
        <p:spPr>
          <a:xfrm rot="277520">
            <a:off x="7862131" y="3521967"/>
            <a:ext cx="2348054" cy="326852"/>
          </a:xfrm>
          <a:custGeom>
            <a:avLst/>
            <a:gdLst/>
            <a:ahLst/>
            <a:cxnLst/>
            <a:rect l="l" t="t" r="r" b="b"/>
            <a:pathLst>
              <a:path w="88068" h="29173" extrusionOk="0">
                <a:moveTo>
                  <a:pt x="0" y="29173"/>
                </a:moveTo>
                <a:cubicBezTo>
                  <a:pt x="29338" y="19394"/>
                  <a:pt x="58728" y="9774"/>
                  <a:pt x="88068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3" name="Google Shape;503;p20"/>
          <p:cNvSpPr/>
          <p:nvPr/>
        </p:nvSpPr>
        <p:spPr>
          <a:xfrm rot="-3700795">
            <a:off x="4970576" y="1475513"/>
            <a:ext cx="1591417" cy="1077903"/>
          </a:xfrm>
          <a:custGeom>
            <a:avLst/>
            <a:gdLst/>
            <a:ahLst/>
            <a:cxnLst/>
            <a:rect l="l" t="t" r="r" b="b"/>
            <a:pathLst>
              <a:path w="88068" h="29173" extrusionOk="0">
                <a:moveTo>
                  <a:pt x="0" y="29173"/>
                </a:moveTo>
                <a:cubicBezTo>
                  <a:pt x="29338" y="19394"/>
                  <a:pt x="58728" y="9774"/>
                  <a:pt x="88068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4" name="Google Shape;504;p20"/>
          <p:cNvSpPr/>
          <p:nvPr/>
        </p:nvSpPr>
        <p:spPr>
          <a:xfrm rot="-4954987">
            <a:off x="5161757" y="5442770"/>
            <a:ext cx="2171209" cy="587901"/>
          </a:xfrm>
          <a:custGeom>
            <a:avLst/>
            <a:gdLst/>
            <a:ahLst/>
            <a:cxnLst/>
            <a:rect l="l" t="t" r="r" b="b"/>
            <a:pathLst>
              <a:path w="88068" h="29173" extrusionOk="0">
                <a:moveTo>
                  <a:pt x="0" y="29173"/>
                </a:moveTo>
                <a:cubicBezTo>
                  <a:pt x="29338" y="19394"/>
                  <a:pt x="58728" y="9774"/>
                  <a:pt x="88068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694911-E8CB-4D9F-8BE9-68032CA35547}"/>
              </a:ext>
            </a:extLst>
          </p:cNvPr>
          <p:cNvSpPr txBox="1"/>
          <p:nvPr/>
        </p:nvSpPr>
        <p:spPr>
          <a:xfrm rot="21302960">
            <a:off x="1811996" y="1968322"/>
            <a:ext cx="401765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dirty="0">
                <a:solidFill>
                  <a:srgbClr val="D44B16"/>
                </a:solidFill>
                <a:latin typeface="Bodoni MT" panose="02070603080606020203" pitchFamily="18" charset="0"/>
                <a:cs typeface="Angsana New" panose="02020603050405020304" pitchFamily="18" charset="-34"/>
                <a:sym typeface="Wingdings" panose="05000000000000000000" pitchFamily="2" charset="2"/>
              </a:rPr>
              <a:t></a:t>
            </a:r>
            <a:r>
              <a:rPr lang="en-US" sz="2400" dirty="0">
                <a:solidFill>
                  <a:srgbClr val="EE7432"/>
                </a:solidFill>
                <a:latin typeface="Bodoni MT" panose="02070603080606020203" pitchFamily="18" charset="0"/>
                <a:cs typeface="Angsana New" panose="02020603050405020304" pitchFamily="18" charset="-34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D44B16"/>
                </a:solidFill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A</a:t>
            </a:r>
            <a:r>
              <a:rPr lang="en-US" sz="2400" dirty="0">
                <a:solidFill>
                  <a:srgbClr val="D44B1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nswer some personal questions.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5BD630-FA0B-4CF1-BD2B-610B02A5A388}"/>
              </a:ext>
            </a:extLst>
          </p:cNvPr>
          <p:cNvSpPr txBox="1"/>
          <p:nvPr/>
        </p:nvSpPr>
        <p:spPr>
          <a:xfrm rot="21385529">
            <a:off x="1812398" y="5032815"/>
            <a:ext cx="3519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dirty="0">
                <a:solidFill>
                  <a:srgbClr val="30A3CE"/>
                </a:solidFill>
                <a:latin typeface="Bodoni MT" panose="02070603080606020203" pitchFamily="18" charset="0"/>
                <a:cs typeface="Angsana New" panose="02020603050405020304" pitchFamily="18" charset="-34"/>
                <a:sym typeface="Wingdings" panose="05000000000000000000" pitchFamily="2" charset="2"/>
              </a:rPr>
              <a:t></a:t>
            </a:r>
            <a:r>
              <a:rPr lang="en-US" sz="2400" dirty="0">
                <a:solidFill>
                  <a:srgbClr val="30A3CE"/>
                </a:solidFill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A</a:t>
            </a:r>
            <a:r>
              <a:rPr lang="en-US" sz="2400" dirty="0">
                <a:solidFill>
                  <a:srgbClr val="30A3C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nswer questions after listening.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D568D7-AF55-4727-A53D-FD8C7F3ABDC8}"/>
              </a:ext>
            </a:extLst>
          </p:cNvPr>
          <p:cNvSpPr txBox="1"/>
          <p:nvPr/>
        </p:nvSpPr>
        <p:spPr>
          <a:xfrm rot="21366544">
            <a:off x="6594216" y="4821626"/>
            <a:ext cx="429465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dirty="0">
                <a:solidFill>
                  <a:srgbClr val="9BAC22"/>
                </a:solidFill>
                <a:latin typeface="Bodoni MT" panose="02070603080606020203" pitchFamily="18" charset="0"/>
                <a:cs typeface="Angsana New" panose="02020603050405020304" pitchFamily="18" charset="-34"/>
                <a:sym typeface="Wingdings" panose="05000000000000000000" pitchFamily="2" charset="2"/>
              </a:rPr>
              <a:t> </a:t>
            </a:r>
            <a:r>
              <a:rPr lang="en-US" sz="2400" dirty="0">
                <a:solidFill>
                  <a:srgbClr val="9BAC22"/>
                </a:solidFill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Pronounce the- </a:t>
            </a:r>
            <a:r>
              <a:rPr lang="en-US" sz="2400" dirty="0" err="1">
                <a:solidFill>
                  <a:srgbClr val="9BAC22"/>
                </a:solidFill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ing</a:t>
            </a:r>
            <a:r>
              <a:rPr lang="en-US" sz="2400" dirty="0">
                <a:solidFill>
                  <a:srgbClr val="9BAC22"/>
                </a:solidFill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 ending correctly</a:t>
            </a:r>
            <a:r>
              <a:rPr lang="en-US" sz="2400" dirty="0">
                <a:solidFill>
                  <a:srgbClr val="9BAC2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559527A3-BD6E-4A47-B33A-EB5ED5EA7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25" y="1324392"/>
            <a:ext cx="8940131" cy="5184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CCB744-76E7-420F-B2CA-94C6AB6F5D62}"/>
              </a:ext>
            </a:extLst>
          </p:cNvPr>
          <p:cNvSpPr txBox="1"/>
          <p:nvPr/>
        </p:nvSpPr>
        <p:spPr>
          <a:xfrm>
            <a:off x="5022354" y="4028287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He’s working in a bank.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8F2BB7-A2DE-409C-815E-BDF6B1A19B88}"/>
              </a:ext>
            </a:extLst>
          </p:cNvPr>
          <p:cNvSpPr txBox="1"/>
          <p:nvPr/>
        </p:nvSpPr>
        <p:spPr>
          <a:xfrm>
            <a:off x="5022354" y="4569473"/>
            <a:ext cx="568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She’s watching Carol’s baby.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D39CBD-6CE7-4ACE-84E3-A2B7FE8F37CA}"/>
              </a:ext>
            </a:extLst>
          </p:cNvPr>
          <p:cNvSpPr txBox="1"/>
          <p:nvPr/>
        </p:nvSpPr>
        <p:spPr>
          <a:xfrm>
            <a:off x="5048274" y="5169106"/>
            <a:ext cx="519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She’s working at a hospital.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A0018B-B795-4B79-8179-9880C22B73C1}"/>
              </a:ext>
            </a:extLst>
          </p:cNvPr>
          <p:cNvSpPr txBox="1"/>
          <p:nvPr/>
        </p:nvSpPr>
        <p:spPr>
          <a:xfrm>
            <a:off x="4125107" y="5786705"/>
            <a:ext cx="625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He’s studying computers at college.</a:t>
            </a:r>
          </a:p>
        </p:txBody>
      </p:sp>
      <p:sp>
        <p:nvSpPr>
          <p:cNvPr id="18" name="مستطيل 10">
            <a:extLst>
              <a:ext uri="{FF2B5EF4-FFF2-40B4-BE49-F238E27FC236}">
                <a16:creationId xmlns:a16="http://schemas.microsoft.com/office/drawing/2014/main" id="{4ACC4FF9-3E5F-43E9-BC9D-1A6F14F9B5C1}"/>
              </a:ext>
            </a:extLst>
          </p:cNvPr>
          <p:cNvSpPr/>
          <p:nvPr/>
        </p:nvSpPr>
        <p:spPr>
          <a:xfrm>
            <a:off x="10477846" y="526780"/>
            <a:ext cx="1178361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67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sp>
        <p:nvSpPr>
          <p:cNvPr id="19" name="مستطيل 12">
            <a:extLst>
              <a:ext uri="{FF2B5EF4-FFF2-40B4-BE49-F238E27FC236}">
                <a16:creationId xmlns:a16="http://schemas.microsoft.com/office/drawing/2014/main" id="{A46651DA-CB5F-46C6-8855-81E735D9901F}"/>
              </a:ext>
            </a:extLst>
          </p:cNvPr>
          <p:cNvSpPr/>
          <p:nvPr/>
        </p:nvSpPr>
        <p:spPr>
          <a:xfrm>
            <a:off x="6209347" y="1599629"/>
            <a:ext cx="3479250" cy="461665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What is he doing?</a:t>
            </a:r>
          </a:p>
        </p:txBody>
      </p:sp>
      <p:pic>
        <p:nvPicPr>
          <p:cNvPr id="20" name="SG Bk 1 F-SA_'18_48">
            <a:hlinkClick r:id="" action="ppaction://media"/>
            <a:extLst>
              <a:ext uri="{FF2B5EF4-FFF2-40B4-BE49-F238E27FC236}">
                <a16:creationId xmlns:a16="http://schemas.microsoft.com/office/drawing/2014/main" id="{1917C97A-D8FE-451B-9998-58D908454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5943" y="3030027"/>
            <a:ext cx="406400" cy="40640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FDB46FF-072C-4107-8072-7B852478A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028" y="2717954"/>
            <a:ext cx="2232694" cy="2252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90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3806219-1E90-4A2D-AEE3-F4C48CA6D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104" y="1613517"/>
            <a:ext cx="10156546" cy="36309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SG Bk 1 F-SA_'18_49">
            <a:hlinkClick r:id="" action="ppaction://media"/>
            <a:extLst>
              <a:ext uri="{FF2B5EF4-FFF2-40B4-BE49-F238E27FC236}">
                <a16:creationId xmlns:a16="http://schemas.microsoft.com/office/drawing/2014/main" id="{1CE9A8F1-8636-4C2A-AB21-11769F367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3533" y="2921915"/>
            <a:ext cx="406400" cy="406400"/>
          </a:xfrm>
          <a:prstGeom prst="rect">
            <a:avLst/>
          </a:prstGeom>
        </p:spPr>
      </p:pic>
      <p:sp>
        <p:nvSpPr>
          <p:cNvPr id="4" name="مستطيل 9">
            <a:extLst>
              <a:ext uri="{FF2B5EF4-FFF2-40B4-BE49-F238E27FC236}">
                <a16:creationId xmlns:a16="http://schemas.microsoft.com/office/drawing/2014/main" id="{4AB4F5C1-8084-46BF-910D-9D4C36F8A547}"/>
              </a:ext>
            </a:extLst>
          </p:cNvPr>
          <p:cNvSpPr/>
          <p:nvPr/>
        </p:nvSpPr>
        <p:spPr>
          <a:xfrm>
            <a:off x="10819329" y="315942"/>
            <a:ext cx="1178361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67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6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4">
            <a:extLst>
              <a:ext uri="{FF2B5EF4-FFF2-40B4-BE49-F238E27FC236}">
                <a16:creationId xmlns:a16="http://schemas.microsoft.com/office/drawing/2014/main" id="{47FD6065-69A2-40CA-B04C-D76C6C52C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06" r="3343"/>
          <a:stretch/>
        </p:blipFill>
        <p:spPr>
          <a:xfrm>
            <a:off x="288403" y="295275"/>
            <a:ext cx="9911371" cy="6562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7">
            <a:extLst>
              <a:ext uri="{FF2B5EF4-FFF2-40B4-BE49-F238E27FC236}">
                <a16:creationId xmlns:a16="http://schemas.microsoft.com/office/drawing/2014/main" id="{2100E423-3335-4842-813C-ADEB22A20B3E}"/>
              </a:ext>
            </a:extLst>
          </p:cNvPr>
          <p:cNvSpPr/>
          <p:nvPr/>
        </p:nvSpPr>
        <p:spPr>
          <a:xfrm>
            <a:off x="8153999" y="2371353"/>
            <a:ext cx="4018122" cy="132343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What is the boy doing? </a:t>
            </a:r>
          </a:p>
          <a:p>
            <a:pPr algn="l" rtl="0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(He’s talking on the phone.) </a:t>
            </a:r>
          </a:p>
          <a:p>
            <a:pPr algn="l" rtl="0"/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What is the name of the city? </a:t>
            </a:r>
          </a:p>
          <a:p>
            <a:pPr algn="l" rtl="0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(Seattle)</a:t>
            </a:r>
            <a:endParaRPr lang="ar-SA" sz="2000" b="1" dirty="0">
              <a:solidFill>
                <a:schemeClr val="accent6">
                  <a:lumMod val="50000"/>
                </a:schemeClr>
              </a:solidFill>
              <a:latin typeface="MV Boli" panose="02000500030200090000" pitchFamily="2" charset="0"/>
            </a:endParaRPr>
          </a:p>
        </p:txBody>
      </p:sp>
      <p:sp>
        <p:nvSpPr>
          <p:cNvPr id="3" name="مستطيل 8">
            <a:extLst>
              <a:ext uri="{FF2B5EF4-FFF2-40B4-BE49-F238E27FC236}">
                <a16:creationId xmlns:a16="http://schemas.microsoft.com/office/drawing/2014/main" id="{121B2564-4335-445B-BB45-E9B4B857557F}"/>
              </a:ext>
            </a:extLst>
          </p:cNvPr>
          <p:cNvSpPr/>
          <p:nvPr/>
        </p:nvSpPr>
        <p:spPr>
          <a:xfrm>
            <a:off x="8173878" y="3865871"/>
            <a:ext cx="4018122" cy="1323439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Where is Logan going? </a:t>
            </a:r>
          </a:p>
          <a:p>
            <a:pPr algn="l" rtl="0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(Seattle) </a:t>
            </a:r>
          </a:p>
          <a:p>
            <a:pPr algn="l" rtl="0"/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Does Danny like Seattle? </a:t>
            </a:r>
          </a:p>
          <a:p>
            <a:pPr algn="l" rtl="0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(Yes, he does.)</a:t>
            </a:r>
            <a:endParaRPr lang="ar-SA" sz="2000" b="1" dirty="0">
              <a:solidFill>
                <a:schemeClr val="accent6">
                  <a:lumMod val="50000"/>
                </a:schemeClr>
              </a:solidFill>
              <a:latin typeface="MV Boli" panose="02000500030200090000" pitchFamily="2" charset="0"/>
            </a:endParaRPr>
          </a:p>
        </p:txBody>
      </p:sp>
      <p:pic>
        <p:nvPicPr>
          <p:cNvPr id="5" name="SG Bk 1 F-SA_'18_50">
            <a:hlinkClick r:id="" action="ppaction://media"/>
            <a:extLst>
              <a:ext uri="{FF2B5EF4-FFF2-40B4-BE49-F238E27FC236}">
                <a16:creationId xmlns:a16="http://schemas.microsoft.com/office/drawing/2014/main" id="{AFC07C48-78A7-45AF-8D67-4835BCE43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7555" y="3963988"/>
            <a:ext cx="406400" cy="406400"/>
          </a:xfrm>
          <a:prstGeom prst="rect">
            <a:avLst/>
          </a:prstGeom>
        </p:spPr>
      </p:pic>
      <p:sp>
        <p:nvSpPr>
          <p:cNvPr id="6" name="مستطيل 19">
            <a:extLst>
              <a:ext uri="{FF2B5EF4-FFF2-40B4-BE49-F238E27FC236}">
                <a16:creationId xmlns:a16="http://schemas.microsoft.com/office/drawing/2014/main" id="{F2A40214-52AE-4D16-B232-F6C20A4823C9}"/>
              </a:ext>
            </a:extLst>
          </p:cNvPr>
          <p:cNvSpPr/>
          <p:nvPr/>
        </p:nvSpPr>
        <p:spPr>
          <a:xfrm>
            <a:off x="10882942" y="253675"/>
            <a:ext cx="1178361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68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  <p:pic>
        <p:nvPicPr>
          <p:cNvPr id="7" name="Picture 2" descr="Brother helping father clipart 6 » Clipart Station">
            <a:extLst>
              <a:ext uri="{FF2B5EF4-FFF2-40B4-BE49-F238E27FC236}">
                <a16:creationId xmlns:a16="http://schemas.microsoft.com/office/drawing/2014/main" id="{1DE82ECE-0B77-40B4-89D8-82ED8FC3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66" y="382667"/>
            <a:ext cx="1971536" cy="195928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Boy Studying Cliparts, Download Free Clip Art, Free Clip Art on Clipart  Library">
            <a:extLst>
              <a:ext uri="{FF2B5EF4-FFF2-40B4-BE49-F238E27FC236}">
                <a16:creationId xmlns:a16="http://schemas.microsoft.com/office/drawing/2014/main" id="{86724EC7-6F83-4482-8893-63BDC5FCD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54" y="2555174"/>
            <a:ext cx="1971535" cy="195928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acking Bags Clipart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2D425B64-B2EB-48CC-9510-EA71979ED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66" y="4740538"/>
            <a:ext cx="1971535" cy="1945452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3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build="allAtOnce" animBg="1"/>
      <p:bldP spid="3" grpId="0" animBg="1"/>
      <p:bldP spid="3" grpI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C9472F3-15EA-4C36-B8E1-908A48938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15" y="665543"/>
            <a:ext cx="5150597" cy="1679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4">
            <a:extLst>
              <a:ext uri="{FF2B5EF4-FFF2-40B4-BE49-F238E27FC236}">
                <a16:creationId xmlns:a16="http://schemas.microsoft.com/office/drawing/2014/main" id="{D1D6776D-8C85-4196-B8AD-8AC223E52E51}"/>
              </a:ext>
            </a:extLst>
          </p:cNvPr>
          <p:cNvSpPr/>
          <p:nvPr/>
        </p:nvSpPr>
        <p:spPr>
          <a:xfrm>
            <a:off x="2192620" y="2384699"/>
            <a:ext cx="2690399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 rtl="0"/>
            <a:r>
              <a:rPr lang="en-US" sz="3200" dirty="0">
                <a:ln w="0"/>
              </a:rPr>
              <a:t>Who said </a:t>
            </a:r>
          </a:p>
          <a:p>
            <a:pPr algn="ctr" rtl="0"/>
            <a:r>
              <a:rPr lang="en-US" sz="3200" dirty="0">
                <a:ln w="0"/>
              </a:rPr>
              <a:t>“ </a:t>
            </a:r>
            <a:r>
              <a:rPr lang="en-US" sz="3200" dirty="0">
                <a:ln w="0"/>
                <a:solidFill>
                  <a:srgbClr val="FF0000"/>
                </a:solidFill>
              </a:rPr>
              <a:t>what’s up </a:t>
            </a:r>
            <a:r>
              <a:rPr lang="en-US" sz="3200" dirty="0">
                <a:ln w="0"/>
              </a:rPr>
              <a:t>”? </a:t>
            </a:r>
          </a:p>
        </p:txBody>
      </p:sp>
      <p:sp>
        <p:nvSpPr>
          <p:cNvPr id="4" name="مستطيل 4">
            <a:extLst>
              <a:ext uri="{FF2B5EF4-FFF2-40B4-BE49-F238E27FC236}">
                <a16:creationId xmlns:a16="http://schemas.microsoft.com/office/drawing/2014/main" id="{AA6C5D8B-CF9F-4FC6-8BD3-C5B62C6D9276}"/>
              </a:ext>
            </a:extLst>
          </p:cNvPr>
          <p:cNvSpPr/>
          <p:nvPr/>
        </p:nvSpPr>
        <p:spPr>
          <a:xfrm>
            <a:off x="2710290" y="3503594"/>
            <a:ext cx="1670539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 rtl="0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Danny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F539471-27CD-4347-A8EA-BD6FD1A15C56}"/>
              </a:ext>
            </a:extLst>
          </p:cNvPr>
          <p:cNvSpPr/>
          <p:nvPr/>
        </p:nvSpPr>
        <p:spPr>
          <a:xfrm>
            <a:off x="6595439" y="2407173"/>
            <a:ext cx="3403941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 rtl="0"/>
            <a:r>
              <a:rPr lang="en-US" sz="3200" dirty="0">
                <a:ln w="0"/>
              </a:rPr>
              <a:t>Who said </a:t>
            </a:r>
          </a:p>
          <a:p>
            <a:pPr algn="ctr" rtl="0"/>
            <a:r>
              <a:rPr lang="en-US" sz="3200" dirty="0">
                <a:ln w="0"/>
              </a:rPr>
              <a:t>“ </a:t>
            </a:r>
            <a:r>
              <a:rPr lang="en-US" sz="3200" dirty="0">
                <a:ln w="0"/>
                <a:solidFill>
                  <a:srgbClr val="FF0000"/>
                </a:solidFill>
              </a:rPr>
              <a:t>checking out</a:t>
            </a:r>
            <a:r>
              <a:rPr lang="en-US" sz="3200" dirty="0">
                <a:ln w="0"/>
              </a:rPr>
              <a:t>”? </a:t>
            </a:r>
          </a:p>
        </p:txBody>
      </p:sp>
      <p:sp>
        <p:nvSpPr>
          <p:cNvPr id="6" name="مستطيل 4">
            <a:extLst>
              <a:ext uri="{FF2B5EF4-FFF2-40B4-BE49-F238E27FC236}">
                <a16:creationId xmlns:a16="http://schemas.microsoft.com/office/drawing/2014/main" id="{09E728F2-91D2-4BA2-9E89-C9D87D363242}"/>
              </a:ext>
            </a:extLst>
          </p:cNvPr>
          <p:cNvSpPr/>
          <p:nvPr/>
        </p:nvSpPr>
        <p:spPr>
          <a:xfrm>
            <a:off x="7551750" y="3503595"/>
            <a:ext cx="1517381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 rtl="0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Logan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" descr="GIFs – I Would Rather Be Reading">
            <a:extLst>
              <a:ext uri="{FF2B5EF4-FFF2-40B4-BE49-F238E27FC236}">
                <a16:creationId xmlns:a16="http://schemas.microsoft.com/office/drawing/2014/main" id="{BB4AFA97-C741-4A98-B118-C3369B9D4D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924" y="4138921"/>
            <a:ext cx="3541034" cy="25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y gif gif LOL funny film vintage bugs bunny animation cartoons looney  tunes Chuck Jones 1946 Bugs Bunny gif Hair-raising hare looney tunes gif  What's Up Doc gameraboy •">
            <a:extLst>
              <a:ext uri="{FF2B5EF4-FFF2-40B4-BE49-F238E27FC236}">
                <a16:creationId xmlns:a16="http://schemas.microsoft.com/office/drawing/2014/main" id="{CFA1EE69-CABF-43A9-A441-4B3F229713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26" y="4141621"/>
            <a:ext cx="3655846" cy="25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25">
            <a:extLst>
              <a:ext uri="{FF2B5EF4-FFF2-40B4-BE49-F238E27FC236}">
                <a16:creationId xmlns:a16="http://schemas.microsoft.com/office/drawing/2014/main" id="{7F50C625-BDB2-4428-812C-C84F525B19AA}"/>
              </a:ext>
            </a:extLst>
          </p:cNvPr>
          <p:cNvSpPr/>
          <p:nvPr/>
        </p:nvSpPr>
        <p:spPr>
          <a:xfrm>
            <a:off x="10839649" y="443192"/>
            <a:ext cx="1178361" cy="369332"/>
          </a:xfrm>
          <a:prstGeom prst="rect">
            <a:avLst/>
          </a:prstGeom>
          <a:solidFill>
            <a:srgbClr val="CC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Page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68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9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Microsoft Office PowerPoint</Application>
  <PresentationFormat>Widescreen</PresentationFormat>
  <Paragraphs>47</Paragraphs>
  <Slides>13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Arabic Typesetting</vt:lpstr>
      <vt:lpstr>Maven Pro</vt:lpstr>
      <vt:lpstr>Aldrich</vt:lpstr>
      <vt:lpstr>Calibri</vt:lpstr>
      <vt:lpstr>MV Boli</vt:lpstr>
      <vt:lpstr>Segoe Print</vt:lpstr>
      <vt:lpstr>Just Another Hand</vt:lpstr>
      <vt:lpstr>Barlow Condensed</vt:lpstr>
      <vt:lpstr>Forte</vt:lpstr>
      <vt:lpstr>Bodoni MT</vt:lpstr>
      <vt:lpstr>Indie Flower</vt:lpstr>
      <vt:lpstr>Abril Fatface</vt:lpstr>
      <vt:lpstr>Arial</vt:lpstr>
      <vt:lpstr>SlidesMania</vt:lpstr>
      <vt:lpstr>PowerPoint Presentation</vt:lpstr>
      <vt:lpstr>PowerPoint Presentation</vt:lpstr>
      <vt:lpstr>PowerPoint Presentation</vt:lpstr>
      <vt:lpstr>PowerPoint Presentation</vt:lpstr>
      <vt:lpstr>Objectives: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Haleema Alhassan</dc:title>
  <cp:lastModifiedBy>حليمة المحمودي</cp:lastModifiedBy>
  <cp:revision>2</cp:revision>
  <dcterms:modified xsi:type="dcterms:W3CDTF">2021-12-29T19:15:59Z</dcterms:modified>
</cp:coreProperties>
</file>