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4"/>
  </p:notesMasterIdLst>
  <p:sldIdLst>
    <p:sldId id="307" r:id="rId3"/>
    <p:sldId id="308" r:id="rId4"/>
    <p:sldId id="285" r:id="rId5"/>
    <p:sldId id="309" r:id="rId6"/>
    <p:sldId id="283" r:id="rId7"/>
    <p:sldId id="297" r:id="rId8"/>
    <p:sldId id="301" r:id="rId9"/>
    <p:sldId id="302" r:id="rId10"/>
    <p:sldId id="303" r:id="rId11"/>
    <p:sldId id="300" r:id="rId12"/>
    <p:sldId id="284" r:id="rId13"/>
    <p:sldId id="304" r:id="rId14"/>
    <p:sldId id="305" r:id="rId15"/>
    <p:sldId id="306" r:id="rId16"/>
    <p:sldId id="310" r:id="rId17"/>
    <p:sldId id="311" r:id="rId18"/>
    <p:sldId id="299" r:id="rId19"/>
    <p:sldId id="260" r:id="rId20"/>
    <p:sldId id="263" r:id="rId21"/>
    <p:sldId id="293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2460-6800-4BA0-91FF-DA42B7E9BB5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081CE-BFBB-4029-AACC-A066465F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8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30F3-3765-43B1-BB94-645F3BAF2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217"/>
            <a:ext cx="12191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2"/>
            <a:ext cx="12192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400" y="609601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400" y="2012524"/>
            <a:ext cx="103632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251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304800"/>
            <a:ext cx="69087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2512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2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724400"/>
            <a:ext cx="6807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291138"/>
            <a:ext cx="6807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83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1"/>
            <a:ext cx="1320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63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29/05/1443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664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60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217"/>
            <a:ext cx="12191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2"/>
            <a:ext cx="12192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400" y="609601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400" y="2012524"/>
            <a:ext cx="103632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54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268"/>
            <a:ext cx="12205668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3"/>
            <a:ext cx="12205669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000" y="838201"/>
            <a:ext cx="103632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8000" y="2249750"/>
            <a:ext cx="103632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268"/>
            <a:ext cx="12205668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3"/>
            <a:ext cx="12205669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000" y="838201"/>
            <a:ext cx="103632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8000" y="2249750"/>
            <a:ext cx="103632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46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6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8595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67188"/>
            <a:ext cx="9448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667001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2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93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2811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281125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19200"/>
            <a:ext cx="5283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8801"/>
            <a:ext cx="52832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50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117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251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304800"/>
            <a:ext cx="69087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2512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724400"/>
            <a:ext cx="6807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291138"/>
            <a:ext cx="6807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8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120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94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1"/>
            <a:ext cx="1320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4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0" y="15240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0" y="23622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32004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72000" y="40386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12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009"/>
            <a:ext cx="49784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59944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800707"/>
            <a:ext cx="49784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800707"/>
            <a:ext cx="61976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61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688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1280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4" y="1219200"/>
            <a:ext cx="34544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68802" y="1219200"/>
            <a:ext cx="34544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128005" y="1219200"/>
            <a:ext cx="34544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2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86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67188"/>
            <a:ext cx="9448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667001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60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2811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281125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19200"/>
            <a:ext cx="5283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8801"/>
            <a:ext cx="52832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48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1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6">
                <a:lumMod val="18000"/>
                <a:lumOff val="8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5" r:id="rId15"/>
    <p:sldLayoutId id="2147483716" r:id="rId16"/>
    <p:sldLayoutId id="214748371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6">
                <a:lumMod val="18000"/>
                <a:lumOff val="8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veworksheets.com/kz1204979j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60D517C-969B-4BDE-9216-609E1F7DE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1528199" y="664874"/>
            <a:ext cx="3111103" cy="4277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C3230-18EF-44F0-8868-B80DF9CB9CA5}"/>
              </a:ext>
            </a:extLst>
          </p:cNvPr>
          <p:cNvSpPr txBox="1"/>
          <p:nvPr/>
        </p:nvSpPr>
        <p:spPr>
          <a:xfrm>
            <a:off x="9646445" y="3657600"/>
            <a:ext cx="326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</a:t>
            </a:r>
            <a:r>
              <a:rPr lang="ar-SA" sz="72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8</a:t>
            </a:r>
            <a:endParaRPr lang="en-US" sz="72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7086600" y="4591734"/>
            <a:ext cx="73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What are you doing?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AE0F4-AAEC-43B9-9F42-E094F2A94AEA}"/>
              </a:ext>
            </a:extLst>
          </p:cNvPr>
          <p:cNvSpPr txBox="1"/>
          <p:nvPr/>
        </p:nvSpPr>
        <p:spPr>
          <a:xfrm>
            <a:off x="8686800" y="5524371"/>
            <a:ext cx="240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61163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DA5D88B1-2461-4B3F-A679-E06D9B7C8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66800"/>
            <a:ext cx="3509963" cy="35099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2EE7FA-AF76-4371-8BD3-A27F6AD2CED2}"/>
              </a:ext>
            </a:extLst>
          </p:cNvPr>
          <p:cNvSpPr txBox="1">
            <a:spLocks/>
          </p:cNvSpPr>
          <p:nvPr/>
        </p:nvSpPr>
        <p:spPr>
          <a:xfrm>
            <a:off x="720701" y="4704855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945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B0AFBA-0243-4155-B21F-185041A5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57" y="1295400"/>
            <a:ext cx="10011286" cy="228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2778F-093C-4D54-977C-83FE9DD51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79" y="3276600"/>
            <a:ext cx="4088349" cy="3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533400" y="1447800"/>
            <a:ext cx="6264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975EA-0F09-4247-A311-CB50ACA668FB}"/>
              </a:ext>
            </a:extLst>
          </p:cNvPr>
          <p:cNvSpPr/>
          <p:nvPr/>
        </p:nvSpPr>
        <p:spPr>
          <a:xfrm>
            <a:off x="533400" y="457200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oing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DD3435-81A7-4888-B7B6-2B1AE20D2DF4}"/>
              </a:ext>
            </a:extLst>
          </p:cNvPr>
          <p:cNvSpPr txBox="1">
            <a:spLocks/>
          </p:cNvSpPr>
          <p:nvPr/>
        </p:nvSpPr>
        <p:spPr>
          <a:xfrm>
            <a:off x="720701" y="4704855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ACB45-7E54-41B2-BFAC-9E9BBF0C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7" l="0" r="100000">
                        <a14:foregroundMark x1="14286" y1="9375" x2="14286" y2="9375"/>
                        <a14:foregroundMark x1="17347" y1="7031" x2="17347" y2="7031"/>
                        <a14:foregroundMark x1="23980" y1="3906" x2="23980" y2="3906"/>
                        <a14:foregroundMark x1="30612" y1="3516" x2="30612" y2="3516"/>
                        <a14:foregroundMark x1="42347" y1="2734" x2="42347" y2="2734"/>
                        <a14:foregroundMark x1="50510" y1="5078" x2="50510" y2="5078"/>
                        <a14:foregroundMark x1="51020" y1="8984" x2="51020" y2="8984"/>
                        <a14:foregroundMark x1="48469" y1="19531" x2="48469" y2="19531"/>
                        <a14:foregroundMark x1="52041" y1="24219" x2="52041" y2="24219"/>
                        <a14:foregroundMark x1="52551" y1="29688" x2="52551" y2="30078"/>
                        <a14:foregroundMark x1="58673" y1="36719" x2="58673" y2="36719"/>
                        <a14:foregroundMark x1="61735" y1="34375" x2="61735" y2="34375"/>
                        <a14:foregroundMark x1="64286" y1="32031" x2="64286" y2="32031"/>
                        <a14:foregroundMark x1="77041" y1="32422" x2="77041" y2="32422"/>
                        <a14:foregroundMark x1="71939" y1="30859" x2="71939" y2="30859"/>
                        <a14:foregroundMark x1="83673" y1="38281" x2="83673" y2="38281"/>
                        <a14:foregroundMark x1="88776" y1="39453" x2="88776" y2="39453"/>
                        <a14:foregroundMark x1="93367" y1="44922" x2="93367" y2="44922"/>
                        <a14:foregroundMark x1="93367" y1="49219" x2="93367" y2="49219"/>
                        <a14:foregroundMark x1="93878" y1="52734" x2="93878" y2="52734"/>
                        <a14:foregroundMark x1="90816" y1="56641" x2="90816" y2="56641"/>
                        <a14:foregroundMark x1="91327" y1="64453" x2="91327" y2="64453"/>
                        <a14:foregroundMark x1="13776" y1="73438" x2="13776" y2="73438"/>
                        <a14:foregroundMark x1="18367" y1="77734" x2="18367" y2="77734"/>
                        <a14:foregroundMark x1="10204" y1="82031" x2="10204" y2="82031"/>
                        <a14:foregroundMark x1="10714" y1="85547" x2="10714" y2="85547"/>
                        <a14:foregroundMark x1="17347" y1="89453" x2="17347" y2="89453"/>
                        <a14:foregroundMark x1="23469" y1="91406" x2="23469" y2="91406"/>
                        <a14:foregroundMark x1="31122" y1="93750" x2="31122" y2="93750"/>
                        <a14:foregroundMark x1="40816" y1="96484" x2="40816" y2="96484"/>
                        <a14:foregroundMark x1="54082" y1="95703" x2="54082" y2="95703"/>
                        <a14:foregroundMark x1="64796" y1="91406" x2="64796" y2="91406"/>
                        <a14:foregroundMark x1="76020" y1="90234" x2="76020" y2="90234"/>
                        <a14:foregroundMark x1="81633" y1="91406" x2="81633" y2="91406"/>
                        <a14:foregroundMark x1="95408" y1="89063" x2="95408" y2="89063"/>
                        <a14:foregroundMark x1="95918" y1="79297" x2="95918" y2="79297"/>
                        <a14:foregroundMark x1="93367" y1="73438" x2="93367" y2="73438"/>
                        <a14:foregroundMark x1="92857" y1="68750" x2="92857" y2="68750"/>
                        <a14:foregroundMark x1="10714" y1="41016" x2="10714" y2="41016"/>
                        <a14:foregroundMark x1="10204" y1="31641" x2="10204" y2="31641"/>
                        <a14:foregroundMark x1="7143" y1="26172" x2="7143" y2="26172"/>
                        <a14:foregroundMark x1="9694" y1="12500" x2="9694" y2="12500"/>
                        <a14:foregroundMark x1="9184" y1="16016" x2="9184" y2="16016"/>
                        <a14:foregroundMark x1="8163" y1="19141" x2="8163" y2="19141"/>
                        <a14:foregroundMark x1="7143" y1="24609" x2="7143" y2="24609"/>
                        <a14:foregroundMark x1="14796" y1="33203" x2="14796" y2="33203"/>
                        <a14:foregroundMark x1="9184" y1="46875" x2="9184" y2="46875"/>
                        <a14:foregroundMark x1="10204" y1="54297" x2="10204" y2="54297"/>
                        <a14:foregroundMark x1="10204" y1="60938" x2="10204" y2="60938"/>
                        <a14:foregroundMark x1="5612" y1="66016" x2="5612" y2="66016"/>
                        <a14:foregroundMark x1="46939" y1="12500" x2="4744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9" y="762000"/>
            <a:ext cx="3600449" cy="41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7772400" y="5181600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4572000" y="676870"/>
            <a:ext cx="631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oing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A7DFF-A619-4209-9EF4-B31052A7A9A7}"/>
              </a:ext>
            </a:extLst>
          </p:cNvPr>
          <p:cNvSpPr/>
          <p:nvPr/>
        </p:nvSpPr>
        <p:spPr>
          <a:xfrm>
            <a:off x="4648200" y="1600200"/>
            <a:ext cx="7332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study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646CA-4241-481A-99D6-DAD873FC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41451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6B0799-63F5-4FE1-B641-6F753952BC0E}"/>
              </a:ext>
            </a:extLst>
          </p:cNvPr>
          <p:cNvSpPr/>
          <p:nvPr/>
        </p:nvSpPr>
        <p:spPr>
          <a:xfrm>
            <a:off x="533400" y="775250"/>
            <a:ext cx="719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are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oing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CCA8E2-45B4-4079-95C6-83009C22487D}"/>
              </a:ext>
            </a:extLst>
          </p:cNvPr>
          <p:cNvSpPr txBox="1">
            <a:spLocks/>
          </p:cNvSpPr>
          <p:nvPr/>
        </p:nvSpPr>
        <p:spPr>
          <a:xfrm>
            <a:off x="720701" y="4704855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C89F6-7FF1-45CD-B977-19DF3C71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14400"/>
            <a:ext cx="4203947" cy="39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7772400" y="5181600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8BD6E-C4BF-4C5B-B438-FE7F3CC181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219200"/>
            <a:ext cx="7810500" cy="4143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2D28B5-93CB-426B-AE9A-2A2FF829E240}"/>
              </a:ext>
            </a:extLst>
          </p:cNvPr>
          <p:cNvSpPr/>
          <p:nvPr/>
        </p:nvSpPr>
        <p:spPr>
          <a:xfrm>
            <a:off x="4364255" y="685800"/>
            <a:ext cx="6816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are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oing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63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EA76A5F-9E8B-4BB7-AAF7-2FE1EF6FC8C3}"/>
              </a:ext>
            </a:extLst>
          </p:cNvPr>
          <p:cNvSpPr txBox="1"/>
          <p:nvPr/>
        </p:nvSpPr>
        <p:spPr>
          <a:xfrm>
            <a:off x="675534" y="297141"/>
            <a:ext cx="77836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9A00"/>
                </a:solidFill>
                <a:latin typeface="ProximaNova-Bold"/>
              </a:rPr>
              <a:t>A.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Complete the conversations. You can use contractions.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1.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you studying now?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No, ______. I'm playing video games.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you studying?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Yes. I’m ______ for the English test.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2.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the children playing?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No, they ______. They ______ TV.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Are you watching TV, too?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No, I ______. It’s a kids’ film.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3.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Who ______ Ali calling?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He ______ his brother.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______ he coming here?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Yes, he ______.</a:t>
            </a:r>
            <a:endParaRPr lang="en-US" sz="24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A262E7-B553-4517-A95D-F1942B8AB8DC}"/>
              </a:ext>
            </a:extLst>
          </p:cNvPr>
          <p:cNvSpPr txBox="1"/>
          <p:nvPr/>
        </p:nvSpPr>
        <p:spPr>
          <a:xfrm>
            <a:off x="1431886" y="722999"/>
            <a:ext cx="900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Are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77656A-536F-42A6-814C-0A5817A50001}"/>
              </a:ext>
            </a:extLst>
          </p:cNvPr>
          <p:cNvSpPr txBox="1"/>
          <p:nvPr/>
        </p:nvSpPr>
        <p:spPr>
          <a:xfrm>
            <a:off x="1497536" y="1127051"/>
            <a:ext cx="16491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I’m not</a:t>
            </a:r>
            <a:endParaRPr lang="ar-SA" sz="2000" b="1" dirty="0">
              <a:solidFill>
                <a:srgbClr val="000099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472CCAC-ADC6-4ED5-AB66-F991B051BA38}"/>
              </a:ext>
            </a:extLst>
          </p:cNvPr>
          <p:cNvSpPr txBox="1"/>
          <p:nvPr/>
        </p:nvSpPr>
        <p:spPr>
          <a:xfrm>
            <a:off x="2041641" y="1789439"/>
            <a:ext cx="1444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studying </a:t>
            </a:r>
            <a:endParaRPr lang="ar-SA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9257C55-D73D-40CA-AD42-54901B654027}"/>
              </a:ext>
            </a:extLst>
          </p:cNvPr>
          <p:cNvSpPr txBox="1"/>
          <p:nvPr/>
        </p:nvSpPr>
        <p:spPr>
          <a:xfrm>
            <a:off x="1536902" y="2159005"/>
            <a:ext cx="900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Are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5DBD244-F281-4052-94E8-9FDD8A9D5B39}"/>
              </a:ext>
            </a:extLst>
          </p:cNvPr>
          <p:cNvSpPr txBox="1"/>
          <p:nvPr/>
        </p:nvSpPr>
        <p:spPr>
          <a:xfrm>
            <a:off x="2145144" y="2559298"/>
            <a:ext cx="1132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aren’t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267038A-7E11-4E75-AE1F-8B76B24F62EC}"/>
              </a:ext>
            </a:extLst>
          </p:cNvPr>
          <p:cNvSpPr txBox="1"/>
          <p:nvPr/>
        </p:nvSpPr>
        <p:spPr>
          <a:xfrm>
            <a:off x="3739930" y="2598459"/>
            <a:ext cx="1580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cs typeface="Arial" panose="020B0604020202020204" pitchFamily="34" charset="0"/>
              </a:rPr>
              <a:t>‘re watching</a:t>
            </a:r>
            <a:endParaRPr lang="ar-SA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5E953-77CC-4894-BC56-53638521BA7C}"/>
              </a:ext>
            </a:extLst>
          </p:cNvPr>
          <p:cNvSpPr txBox="1"/>
          <p:nvPr/>
        </p:nvSpPr>
        <p:spPr>
          <a:xfrm>
            <a:off x="1639302" y="3274809"/>
            <a:ext cx="13235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‘m not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8E2F84D-0599-40FE-8A8F-93553307B063}"/>
              </a:ext>
            </a:extLst>
          </p:cNvPr>
          <p:cNvSpPr txBox="1"/>
          <p:nvPr/>
        </p:nvSpPr>
        <p:spPr>
          <a:xfrm>
            <a:off x="2198821" y="3622023"/>
            <a:ext cx="4776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is</a:t>
            </a:r>
            <a:endParaRPr lang="ar-SA" sz="2400" b="1" dirty="0">
              <a:solidFill>
                <a:srgbClr val="000099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B96662F-9B19-434A-AA85-9A6881ACEA7C}"/>
              </a:ext>
            </a:extLst>
          </p:cNvPr>
          <p:cNvSpPr txBox="1"/>
          <p:nvPr/>
        </p:nvSpPr>
        <p:spPr>
          <a:xfrm>
            <a:off x="1306923" y="3944316"/>
            <a:ext cx="1560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‘s calling</a:t>
            </a:r>
            <a:endParaRPr lang="ar-SA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CDFEF9E-BA87-438E-ACD3-5270E67B269A}"/>
              </a:ext>
            </a:extLst>
          </p:cNvPr>
          <p:cNvSpPr txBox="1"/>
          <p:nvPr/>
        </p:nvSpPr>
        <p:spPr>
          <a:xfrm>
            <a:off x="1250887" y="4361927"/>
            <a:ext cx="477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BA86EF9-A2D5-4E88-B33F-644879D4B5E3}"/>
              </a:ext>
            </a:extLst>
          </p:cNvPr>
          <p:cNvSpPr txBox="1"/>
          <p:nvPr/>
        </p:nvSpPr>
        <p:spPr>
          <a:xfrm>
            <a:off x="2198821" y="4696934"/>
            <a:ext cx="5299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6FCFC2-2D27-45F0-9533-FD7A3EFFD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79" y="3276600"/>
            <a:ext cx="4088349" cy="3284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F63588-9BED-4E98-9400-A0DADA79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071" y="410919"/>
            <a:ext cx="2714043" cy="34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مربع نص 2">
            <a:extLst>
              <a:ext uri="{FF2B5EF4-FFF2-40B4-BE49-F238E27FC236}">
                <a16:creationId xmlns:a16="http://schemas.microsoft.com/office/drawing/2014/main" id="{29D58220-B301-4BD9-AD43-EABCEC282393}"/>
              </a:ext>
            </a:extLst>
          </p:cNvPr>
          <p:cNvSpPr txBox="1"/>
          <p:nvPr/>
        </p:nvSpPr>
        <p:spPr>
          <a:xfrm>
            <a:off x="888520" y="1442973"/>
            <a:ext cx="900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Are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1FB9487-92E9-4ECC-96B6-1438ACAC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2987"/>
            <a:ext cx="7751722" cy="490434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F33F1F6-A890-40A1-A111-0C33EBA31597}"/>
              </a:ext>
            </a:extLst>
          </p:cNvPr>
          <p:cNvSpPr txBox="1"/>
          <p:nvPr/>
        </p:nvSpPr>
        <p:spPr>
          <a:xfrm>
            <a:off x="6373194" y="3962400"/>
            <a:ext cx="519545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7964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answers: </a:t>
            </a:r>
            <a:endParaRPr lang="en-US" sz="240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A: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Mr. Taylor doing?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He’s waiting in the reception area.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A: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Ron doing?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He’s listening to his cell phone. 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007374-20A6-465E-BF9E-9FD973C7E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27419"/>
            <a:ext cx="10744200" cy="4679162"/>
          </a:xfrm>
          <a:prstGeom prst="rect">
            <a:avLst/>
          </a:prstGeom>
        </p:spPr>
      </p:pic>
      <p:pic>
        <p:nvPicPr>
          <p:cNvPr id="6" name="SG Bk 1 F-SA_2020_48">
            <a:hlinkClick r:id="" action="ppaction://media"/>
            <a:extLst>
              <a:ext uri="{FF2B5EF4-FFF2-40B4-BE49-F238E27FC236}">
                <a16:creationId xmlns:a16="http://schemas.microsoft.com/office/drawing/2014/main" id="{BA105502-3856-4FE1-9A5E-1D6D3105D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0137" y="0"/>
            <a:ext cx="1141863" cy="113327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EB4D4F8-4348-4F4C-B6F2-2F8E2236685B}"/>
              </a:ext>
            </a:extLst>
          </p:cNvPr>
          <p:cNvSpPr txBox="1"/>
          <p:nvPr/>
        </p:nvSpPr>
        <p:spPr>
          <a:xfrm>
            <a:off x="3352800" y="2488005"/>
            <a:ext cx="4503761" cy="1881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working in a bank.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watching Carol’s baby.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working at a hospital.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studying computers at college. </a:t>
            </a:r>
            <a:endParaRPr lang="ar-SA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505DD8-D700-46FB-A395-65088F46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14400"/>
            <a:ext cx="9417595" cy="3657600"/>
          </a:xfrm>
          <a:prstGeom prst="rect">
            <a:avLst/>
          </a:prstGeom>
        </p:spPr>
      </p:pic>
      <p:pic>
        <p:nvPicPr>
          <p:cNvPr id="5" name="SG Bk 1 F-SA_2020_49">
            <a:hlinkClick r:id="" action="ppaction://media"/>
            <a:extLst>
              <a:ext uri="{FF2B5EF4-FFF2-40B4-BE49-F238E27FC236}">
                <a16:creationId xmlns:a16="http://schemas.microsoft.com/office/drawing/2014/main" id="{D6321ADC-9808-483E-A719-61310B618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9488" y="76200"/>
            <a:ext cx="1124803" cy="11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73" y="224445"/>
            <a:ext cx="2204450" cy="913429"/>
            <a:chOff x="6854382" y="965509"/>
            <a:chExt cx="2204450" cy="913429"/>
          </a:xfrm>
        </p:grpSpPr>
        <p:sp>
          <p:nvSpPr>
            <p:cNvPr id="17" name="TextBox 16"/>
            <p:cNvSpPr txBox="1"/>
            <p:nvPr/>
          </p:nvSpPr>
          <p:spPr>
            <a:xfrm>
              <a:off x="6854382" y="1247996"/>
              <a:ext cx="220445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bg2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ight Triangle 1"/>
          <p:cNvSpPr/>
          <p:nvPr/>
        </p:nvSpPr>
        <p:spPr>
          <a:xfrm rot="10800000">
            <a:off x="10270256" y="-1"/>
            <a:ext cx="1921744" cy="1857375"/>
          </a:xfrm>
          <a:custGeom>
            <a:avLst/>
            <a:gdLst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857375 w 1857375"/>
              <a:gd name="connsiteY2" fmla="*/ 1857375 h 1857375"/>
              <a:gd name="connsiteX3" fmla="*/ 0 w 1857375"/>
              <a:gd name="connsiteY3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371601 w 1857375"/>
              <a:gd name="connsiteY2" fmla="*/ 1371599 h 1857375"/>
              <a:gd name="connsiteX3" fmla="*/ 1857375 w 1857375"/>
              <a:gd name="connsiteY3" fmla="*/ 1857375 h 1857375"/>
              <a:gd name="connsiteX4" fmla="*/ 0 w 1857375"/>
              <a:gd name="connsiteY4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971551 w 1857375"/>
              <a:gd name="connsiteY2" fmla="*/ 985836 h 1857375"/>
              <a:gd name="connsiteX3" fmla="*/ 1371601 w 1857375"/>
              <a:gd name="connsiteY3" fmla="*/ 1371599 h 1857375"/>
              <a:gd name="connsiteX4" fmla="*/ 1857375 w 1857375"/>
              <a:gd name="connsiteY4" fmla="*/ 1857375 h 1857375"/>
              <a:gd name="connsiteX5" fmla="*/ 0 w 1857375"/>
              <a:gd name="connsiteY5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414339 w 1857375"/>
              <a:gd name="connsiteY2" fmla="*/ 471486 h 1857375"/>
              <a:gd name="connsiteX3" fmla="*/ 971551 w 1857375"/>
              <a:gd name="connsiteY3" fmla="*/ 985836 h 1857375"/>
              <a:gd name="connsiteX4" fmla="*/ 1371601 w 1857375"/>
              <a:gd name="connsiteY4" fmla="*/ 1371599 h 1857375"/>
              <a:gd name="connsiteX5" fmla="*/ 1857375 w 1857375"/>
              <a:gd name="connsiteY5" fmla="*/ 1857375 h 1857375"/>
              <a:gd name="connsiteX6" fmla="*/ 0 w 1857375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914114 h 1914114"/>
              <a:gd name="connsiteX1" fmla="*/ 0 w 1911029"/>
              <a:gd name="connsiteY1" fmla="*/ 56739 h 1914114"/>
              <a:gd name="connsiteX2" fmla="*/ 414339 w 1911029"/>
              <a:gd name="connsiteY2" fmla="*/ 528225 h 1914114"/>
              <a:gd name="connsiteX3" fmla="*/ 971551 w 1911029"/>
              <a:gd name="connsiteY3" fmla="*/ 1042575 h 1914114"/>
              <a:gd name="connsiteX4" fmla="*/ 1371601 w 1911029"/>
              <a:gd name="connsiteY4" fmla="*/ 1428338 h 1914114"/>
              <a:gd name="connsiteX5" fmla="*/ 1857375 w 1911029"/>
              <a:gd name="connsiteY5" fmla="*/ 1914114 h 1914114"/>
              <a:gd name="connsiteX6" fmla="*/ 0 w 1911029"/>
              <a:gd name="connsiteY6" fmla="*/ 1914114 h 1914114"/>
              <a:gd name="connsiteX0" fmla="*/ 0 w 1911029"/>
              <a:gd name="connsiteY0" fmla="*/ 1906325 h 1906325"/>
              <a:gd name="connsiteX1" fmla="*/ 0 w 1911029"/>
              <a:gd name="connsiteY1" fmla="*/ 48950 h 1906325"/>
              <a:gd name="connsiteX2" fmla="*/ 385764 w 1911029"/>
              <a:gd name="connsiteY2" fmla="*/ 634736 h 1906325"/>
              <a:gd name="connsiteX3" fmla="*/ 971551 w 1911029"/>
              <a:gd name="connsiteY3" fmla="*/ 1034786 h 1906325"/>
              <a:gd name="connsiteX4" fmla="*/ 1371601 w 1911029"/>
              <a:gd name="connsiteY4" fmla="*/ 1420549 h 1906325"/>
              <a:gd name="connsiteX5" fmla="*/ 1857375 w 1911029"/>
              <a:gd name="connsiteY5" fmla="*/ 1906325 h 1906325"/>
              <a:gd name="connsiteX6" fmla="*/ 0 w 1911029"/>
              <a:gd name="connsiteY6" fmla="*/ 1906325 h 1906325"/>
              <a:gd name="connsiteX0" fmla="*/ 0 w 1908557"/>
              <a:gd name="connsiteY0" fmla="*/ 1904530 h 1904530"/>
              <a:gd name="connsiteX1" fmla="*/ 0 w 1908557"/>
              <a:gd name="connsiteY1" fmla="*/ 47155 h 1904530"/>
              <a:gd name="connsiteX2" fmla="*/ 385764 w 1908557"/>
              <a:gd name="connsiteY2" fmla="*/ 632941 h 1904530"/>
              <a:gd name="connsiteX3" fmla="*/ 1200151 w 1908557"/>
              <a:gd name="connsiteY3" fmla="*/ 832966 h 1904530"/>
              <a:gd name="connsiteX4" fmla="*/ 1371601 w 1908557"/>
              <a:gd name="connsiteY4" fmla="*/ 1418754 h 1904530"/>
              <a:gd name="connsiteX5" fmla="*/ 1857375 w 1908557"/>
              <a:gd name="connsiteY5" fmla="*/ 1904530 h 1904530"/>
              <a:gd name="connsiteX6" fmla="*/ 0 w 1908557"/>
              <a:gd name="connsiteY6" fmla="*/ 1904530 h 1904530"/>
              <a:gd name="connsiteX0" fmla="*/ 0 w 1901266"/>
              <a:gd name="connsiteY0" fmla="*/ 1904530 h 1904530"/>
              <a:gd name="connsiteX1" fmla="*/ 0 w 1901266"/>
              <a:gd name="connsiteY1" fmla="*/ 47155 h 1904530"/>
              <a:gd name="connsiteX2" fmla="*/ 385764 w 1901266"/>
              <a:gd name="connsiteY2" fmla="*/ 632941 h 1904530"/>
              <a:gd name="connsiteX3" fmla="*/ 1200151 w 1901266"/>
              <a:gd name="connsiteY3" fmla="*/ 832966 h 1904530"/>
              <a:gd name="connsiteX4" fmla="*/ 1243017 w 1901266"/>
              <a:gd name="connsiteY4" fmla="*/ 1475904 h 1904530"/>
              <a:gd name="connsiteX5" fmla="*/ 1857375 w 1901266"/>
              <a:gd name="connsiteY5" fmla="*/ 1904530 h 1904530"/>
              <a:gd name="connsiteX6" fmla="*/ 0 w 1901266"/>
              <a:gd name="connsiteY6" fmla="*/ 1904530 h 1904530"/>
              <a:gd name="connsiteX0" fmla="*/ 0 w 1901266"/>
              <a:gd name="connsiteY0" fmla="*/ 1907887 h 1907887"/>
              <a:gd name="connsiteX1" fmla="*/ 0 w 1901266"/>
              <a:gd name="connsiteY1" fmla="*/ 50512 h 1907887"/>
              <a:gd name="connsiteX2" fmla="*/ 428627 w 1901266"/>
              <a:gd name="connsiteY2" fmla="*/ 579148 h 1907887"/>
              <a:gd name="connsiteX3" fmla="*/ 1200151 w 1901266"/>
              <a:gd name="connsiteY3" fmla="*/ 836323 h 1907887"/>
              <a:gd name="connsiteX4" fmla="*/ 1243017 w 1901266"/>
              <a:gd name="connsiteY4" fmla="*/ 1479261 h 1907887"/>
              <a:gd name="connsiteX5" fmla="*/ 1857375 w 1901266"/>
              <a:gd name="connsiteY5" fmla="*/ 1907887 h 1907887"/>
              <a:gd name="connsiteX6" fmla="*/ 0 w 1901266"/>
              <a:gd name="connsiteY6" fmla="*/ 1907887 h 1907887"/>
              <a:gd name="connsiteX0" fmla="*/ 0 w 1901266"/>
              <a:gd name="connsiteY0" fmla="*/ 1857375 h 1857375"/>
              <a:gd name="connsiteX1" fmla="*/ 0 w 1901266"/>
              <a:gd name="connsiteY1" fmla="*/ 0 h 1857375"/>
              <a:gd name="connsiteX2" fmla="*/ 428627 w 1901266"/>
              <a:gd name="connsiteY2" fmla="*/ 528636 h 1857375"/>
              <a:gd name="connsiteX3" fmla="*/ 1200151 w 1901266"/>
              <a:gd name="connsiteY3" fmla="*/ 785811 h 1857375"/>
              <a:gd name="connsiteX4" fmla="*/ 1243017 w 1901266"/>
              <a:gd name="connsiteY4" fmla="*/ 1428749 h 1857375"/>
              <a:gd name="connsiteX5" fmla="*/ 1857375 w 1901266"/>
              <a:gd name="connsiteY5" fmla="*/ 1857375 h 1857375"/>
              <a:gd name="connsiteX6" fmla="*/ 0 w 1901266"/>
              <a:gd name="connsiteY6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266" h="1857375">
                <a:moveTo>
                  <a:pt x="0" y="1857375"/>
                </a:moveTo>
                <a:lnTo>
                  <a:pt x="0" y="0"/>
                </a:lnTo>
                <a:cubicBezTo>
                  <a:pt x="411957" y="54769"/>
                  <a:pt x="228602" y="397668"/>
                  <a:pt x="428627" y="528636"/>
                </a:cubicBezTo>
                <a:cubicBezTo>
                  <a:pt x="628652" y="659605"/>
                  <a:pt x="1064419" y="635792"/>
                  <a:pt x="1200151" y="785811"/>
                </a:cubicBezTo>
                <a:cubicBezTo>
                  <a:pt x="1335883" y="935830"/>
                  <a:pt x="1133480" y="1250155"/>
                  <a:pt x="1243017" y="1428749"/>
                </a:cubicBezTo>
                <a:cubicBezTo>
                  <a:pt x="1352554" y="1607343"/>
                  <a:pt x="2085975" y="1776412"/>
                  <a:pt x="1857375" y="1857375"/>
                </a:cubicBezTo>
                <a:lnTo>
                  <a:pt x="0" y="1857375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8514430" y="1220335"/>
            <a:ext cx="2198623" cy="212914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384396" y="1220334"/>
            <a:ext cx="2198623" cy="212914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761074" y="1220334"/>
            <a:ext cx="2198623" cy="212914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137752" y="1220335"/>
            <a:ext cx="2198623" cy="212914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534" y="3646909"/>
            <a:ext cx="3741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534" y="4724293"/>
            <a:ext cx="8812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433" y="5247513"/>
            <a:ext cx="995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135" y="4184788"/>
            <a:ext cx="64977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433" y="5756013"/>
            <a:ext cx="5640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17" y="5854105"/>
            <a:ext cx="907355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E1F5B94-F208-4430-80A5-720DF9062E44}"/>
              </a:ext>
            </a:extLst>
          </p:cNvPr>
          <p:cNvSpPr txBox="1"/>
          <p:nvPr/>
        </p:nvSpPr>
        <p:spPr>
          <a:xfrm>
            <a:off x="1981200" y="2743200"/>
            <a:ext cx="3429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type" pitchFamily="2" charset="0"/>
              </a:rPr>
              <a:t>Page 120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55EE-74F4-44C2-8E27-C1217C4F9E9B}"/>
              </a:ext>
            </a:extLst>
          </p:cNvPr>
          <p:cNvSpPr txBox="1">
            <a:spLocks/>
          </p:cNvSpPr>
          <p:nvPr/>
        </p:nvSpPr>
        <p:spPr>
          <a:xfrm>
            <a:off x="315852" y="359995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6600">
                  <a:noFill/>
                  <a:prstDash val="solid"/>
                </a:ln>
                <a:solidFill>
                  <a:srgbClr val="F79646"/>
                </a:solidFill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E1944-862E-48AE-BFF9-393CCDCFC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43000"/>
            <a:ext cx="3994796" cy="36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18" y="23478"/>
            <a:ext cx="6224656" cy="67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518011" y="1850570"/>
            <a:ext cx="147832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 is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297123" y="4228553"/>
            <a:ext cx="174079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He’s watching 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457142" y="6330323"/>
            <a:ext cx="147832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He’s talking 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1748" y="995442"/>
            <a:ext cx="736422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87592" y="6066566"/>
            <a:ext cx="739165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501383" y="2110217"/>
            <a:ext cx="147832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He’s reading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94677" y="4220270"/>
            <a:ext cx="221555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 surfing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77038" y="3935226"/>
            <a:ext cx="100017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022837" y="3935226"/>
            <a:ext cx="468675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820334" y="6066566"/>
            <a:ext cx="58762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253663" y="6361378"/>
            <a:ext cx="2532655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 playing 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AE0ED-5180-46D0-986B-70539C50055E}"/>
              </a:ext>
            </a:extLst>
          </p:cNvPr>
          <p:cNvSpPr/>
          <p:nvPr/>
        </p:nvSpPr>
        <p:spPr>
          <a:xfrm>
            <a:off x="2425097" y="381000"/>
            <a:ext cx="7341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72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cs typeface="DecoType Thuluth" panose="0201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023AB-1609-4605-8194-183F522752C8}"/>
              </a:ext>
            </a:extLst>
          </p:cNvPr>
          <p:cNvSpPr/>
          <p:nvPr/>
        </p:nvSpPr>
        <p:spPr>
          <a:xfrm>
            <a:off x="1060621" y="2133600"/>
            <a:ext cx="122020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+mj-ea"/>
                <a:cs typeface="Krub" panose="00000500000000000000" pitchFamily="2" charset="-34"/>
              </a:rPr>
              <a:t>Day:</a:t>
            </a:r>
            <a:endParaRPr lang="en-US" sz="4400" dirty="0">
              <a:ln w="0">
                <a:solidFill>
                  <a:schemeClr val="accent6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A3BFA-9017-4A54-81FB-FDB3FD5ECD24}"/>
              </a:ext>
            </a:extLst>
          </p:cNvPr>
          <p:cNvSpPr/>
          <p:nvPr/>
        </p:nvSpPr>
        <p:spPr>
          <a:xfrm>
            <a:off x="1060621" y="3012757"/>
            <a:ext cx="13644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+mj-ea"/>
                <a:cs typeface="Krub" panose="00000500000000000000" pitchFamily="2" charset="-34"/>
              </a:rPr>
              <a:t>Date: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F275E-2B0A-490F-9364-B6284E3B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33785"/>
            <a:ext cx="6659820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5F6DCC5-F4D8-457A-8AAA-73D7A33876DE}"/>
              </a:ext>
            </a:extLst>
          </p:cNvPr>
          <p:cNvSpPr txBox="1">
            <a:spLocks/>
          </p:cNvSpPr>
          <p:nvPr/>
        </p:nvSpPr>
        <p:spPr>
          <a:xfrm>
            <a:off x="315852" y="359995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6600">
                  <a:noFill/>
                  <a:prstDash val="solid"/>
                </a:ln>
                <a:solidFill>
                  <a:srgbClr val="F79646"/>
                </a:solidFill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F5B94-F208-4430-80A5-720DF9062E44}"/>
              </a:ext>
            </a:extLst>
          </p:cNvPr>
          <p:cNvSpPr txBox="1"/>
          <p:nvPr/>
        </p:nvSpPr>
        <p:spPr>
          <a:xfrm>
            <a:off x="457200" y="1487657"/>
            <a:ext cx="9525000" cy="3247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1.  Use present progressive correctly.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2. Make negative sentences in the present progressive tense.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3. Ask questions in the present progressive correctly.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4. Complete a chart after listening.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5. Practice pronunciation.</a:t>
            </a:r>
          </a:p>
        </p:txBody>
      </p:sp>
      <p:sp>
        <p:nvSpPr>
          <p:cNvPr id="8" name="Freeform 167">
            <a:extLst>
              <a:ext uri="{FF2B5EF4-FFF2-40B4-BE49-F238E27FC236}">
                <a16:creationId xmlns:a16="http://schemas.microsoft.com/office/drawing/2014/main" id="{0C058A2E-304C-4316-BC97-4A9A83403316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7">
            <a:extLst>
              <a:ext uri="{FF2B5EF4-FFF2-40B4-BE49-F238E27FC236}">
                <a16:creationId xmlns:a16="http://schemas.microsoft.com/office/drawing/2014/main" id="{29742D35-FBCE-4672-92BF-003477356B79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rgbClr val="F79646"/>
          </a:soli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E5150-1C94-4344-9AAB-935D14CE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590800"/>
            <a:ext cx="413619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7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35F955DC-FF82-4483-911C-4876F520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8001000" cy="514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4C285-50FE-4803-B199-16AA3B8A9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79" y="3276600"/>
            <a:ext cx="4088349" cy="3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1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720701" y="4704855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A332A-6029-45AB-84D7-91004F1A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7" l="0" r="100000">
                        <a14:foregroundMark x1="14286" y1="9375" x2="14286" y2="9375"/>
                        <a14:foregroundMark x1="17347" y1="7031" x2="17347" y2="7031"/>
                        <a14:foregroundMark x1="23980" y1="3906" x2="23980" y2="3906"/>
                        <a14:foregroundMark x1="30612" y1="3516" x2="30612" y2="3516"/>
                        <a14:foregroundMark x1="42347" y1="2734" x2="42347" y2="2734"/>
                        <a14:foregroundMark x1="50510" y1="5078" x2="50510" y2="5078"/>
                        <a14:foregroundMark x1="51020" y1="8984" x2="51020" y2="8984"/>
                        <a14:foregroundMark x1="48469" y1="19531" x2="48469" y2="19531"/>
                        <a14:foregroundMark x1="52041" y1="24219" x2="52041" y2="24219"/>
                        <a14:foregroundMark x1="52551" y1="29688" x2="52551" y2="30078"/>
                        <a14:foregroundMark x1="58673" y1="36719" x2="58673" y2="36719"/>
                        <a14:foregroundMark x1="61735" y1="34375" x2="61735" y2="34375"/>
                        <a14:foregroundMark x1="64286" y1="32031" x2="64286" y2="32031"/>
                        <a14:foregroundMark x1="77041" y1="32422" x2="77041" y2="32422"/>
                        <a14:foregroundMark x1="71939" y1="30859" x2="71939" y2="30859"/>
                        <a14:foregroundMark x1="83673" y1="38281" x2="83673" y2="38281"/>
                        <a14:foregroundMark x1="88776" y1="39453" x2="88776" y2="39453"/>
                        <a14:foregroundMark x1="93367" y1="44922" x2="93367" y2="44922"/>
                        <a14:foregroundMark x1="93367" y1="49219" x2="93367" y2="49219"/>
                        <a14:foregroundMark x1="93878" y1="52734" x2="93878" y2="52734"/>
                        <a14:foregroundMark x1="90816" y1="56641" x2="90816" y2="56641"/>
                        <a14:foregroundMark x1="91327" y1="64453" x2="91327" y2="64453"/>
                        <a14:foregroundMark x1="13776" y1="73438" x2="13776" y2="73438"/>
                        <a14:foregroundMark x1="18367" y1="77734" x2="18367" y2="77734"/>
                        <a14:foregroundMark x1="10204" y1="82031" x2="10204" y2="82031"/>
                        <a14:foregroundMark x1="10714" y1="85547" x2="10714" y2="85547"/>
                        <a14:foregroundMark x1="17347" y1="89453" x2="17347" y2="89453"/>
                        <a14:foregroundMark x1="23469" y1="91406" x2="23469" y2="91406"/>
                        <a14:foregroundMark x1="31122" y1="93750" x2="31122" y2="93750"/>
                        <a14:foregroundMark x1="40816" y1="96484" x2="40816" y2="96484"/>
                        <a14:foregroundMark x1="54082" y1="95703" x2="54082" y2="95703"/>
                        <a14:foregroundMark x1="64796" y1="91406" x2="64796" y2="91406"/>
                        <a14:foregroundMark x1="76020" y1="90234" x2="76020" y2="90234"/>
                        <a14:foregroundMark x1="81633" y1="91406" x2="81633" y2="91406"/>
                        <a14:foregroundMark x1="95408" y1="89063" x2="95408" y2="89063"/>
                        <a14:foregroundMark x1="95918" y1="79297" x2="95918" y2="79297"/>
                        <a14:foregroundMark x1="93367" y1="73438" x2="93367" y2="73438"/>
                        <a14:foregroundMark x1="92857" y1="68750" x2="92857" y2="68750"/>
                        <a14:foregroundMark x1="10714" y1="41016" x2="10714" y2="41016"/>
                        <a14:foregroundMark x1="10204" y1="31641" x2="10204" y2="31641"/>
                        <a14:foregroundMark x1="7143" y1="26172" x2="7143" y2="26172"/>
                        <a14:foregroundMark x1="9694" y1="12500" x2="9694" y2="12500"/>
                        <a14:foregroundMark x1="9184" y1="16016" x2="9184" y2="16016"/>
                        <a14:foregroundMark x1="8163" y1="19141" x2="8163" y2="19141"/>
                        <a14:foregroundMark x1="7143" y1="24609" x2="7143" y2="24609"/>
                        <a14:foregroundMark x1="14796" y1="33203" x2="14796" y2="33203"/>
                        <a14:foregroundMark x1="9184" y1="46875" x2="9184" y2="46875"/>
                        <a14:foregroundMark x1="10204" y1="54297" x2="10204" y2="54297"/>
                        <a14:foregroundMark x1="10204" y1="60938" x2="10204" y2="60938"/>
                        <a14:foregroundMark x1="5612" y1="66016" x2="5612" y2="66016"/>
                        <a14:foregroundMark x1="46939" y1="12500" x2="4744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9" y="762000"/>
            <a:ext cx="3600449" cy="41044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762000" y="904072"/>
            <a:ext cx="55338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1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7848600" y="4876800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5029200" y="914400"/>
            <a:ext cx="69717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study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4C9BD-F4EB-49E6-85F3-7FD52761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41451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228600" y="541005"/>
            <a:ext cx="74333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are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B2CF0-26C1-42E0-B1B5-889990AC6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14400"/>
            <a:ext cx="4203947" cy="39247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CD9F73-7D19-4194-B4AF-9AB3C2C0DDE1}"/>
              </a:ext>
            </a:extLst>
          </p:cNvPr>
          <p:cNvSpPr txBox="1">
            <a:spLocks/>
          </p:cNvSpPr>
          <p:nvPr/>
        </p:nvSpPr>
        <p:spPr>
          <a:xfrm>
            <a:off x="720701" y="4704855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423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7772400" y="5181600"/>
            <a:ext cx="54102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5464416" y="914400"/>
            <a:ext cx="6101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am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F16F5-2DFB-4866-A14A-BB4417C8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219200"/>
            <a:ext cx="7810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PresenterMedia.com Anim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7658</TotalTime>
  <Words>370</Words>
  <Application>Microsoft Office PowerPoint</Application>
  <PresentationFormat>Widescreen</PresentationFormat>
  <Paragraphs>85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Archtype</vt:lpstr>
      <vt:lpstr>Arial</vt:lpstr>
      <vt:lpstr>Calibri</vt:lpstr>
      <vt:lpstr>Calisto MT</vt:lpstr>
      <vt:lpstr>Century Gothic</vt:lpstr>
      <vt:lpstr>Comic Sans MS</vt:lpstr>
      <vt:lpstr>Franklin Gothic Heavy</vt:lpstr>
      <vt:lpstr>Krub</vt:lpstr>
      <vt:lpstr>Oregano</vt:lpstr>
      <vt:lpstr>Poppins</vt:lpstr>
      <vt:lpstr>ProximaNova-Bold</vt:lpstr>
      <vt:lpstr>ProximaNova-Light</vt:lpstr>
      <vt:lpstr>StagSans-Light</vt:lpstr>
      <vt:lpstr>PresenterMedia.com Animated Theme</vt:lpstr>
      <vt:lpstr>PresenterMedia.com Static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نادية بنت الغامدي</cp:lastModifiedBy>
  <cp:revision>52</cp:revision>
  <dcterms:created xsi:type="dcterms:W3CDTF">2011-04-14T19:54:06Z</dcterms:created>
  <dcterms:modified xsi:type="dcterms:W3CDTF">2022-01-02T06:20:09Z</dcterms:modified>
</cp:coreProperties>
</file>