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4"/>
  </p:notesMasterIdLst>
  <p:sldIdLst>
    <p:sldId id="287" r:id="rId2"/>
    <p:sldId id="306" r:id="rId3"/>
    <p:sldId id="288" r:id="rId4"/>
    <p:sldId id="289" r:id="rId5"/>
    <p:sldId id="290" r:id="rId6"/>
    <p:sldId id="256" r:id="rId7"/>
    <p:sldId id="282" r:id="rId8"/>
    <p:sldId id="291" r:id="rId9"/>
    <p:sldId id="286" r:id="rId10"/>
    <p:sldId id="285" r:id="rId11"/>
    <p:sldId id="305" r:id="rId12"/>
    <p:sldId id="296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59" autoAdjust="0"/>
    <p:restoredTop sz="94599" autoAdjust="0"/>
  </p:normalViewPr>
  <p:slideViewPr>
    <p:cSldViewPr>
      <p:cViewPr varScale="1">
        <p:scale>
          <a:sx n="69" d="100"/>
          <a:sy n="69" d="100"/>
        </p:scale>
        <p:origin x="14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7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8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4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35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5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trips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hyperlink" Target="https://www.liveworksheets.com/fy2714205o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dax.com/apps/unifix/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2464" y="921338"/>
            <a:ext cx="4631323" cy="32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6400800" cy="6553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86" y="2264733"/>
            <a:ext cx="3991502" cy="487462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463843" y="4953000"/>
            <a:ext cx="444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7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62316" y="4975746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10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07384" y="4988256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13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41972" y="4952999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16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11" name="وسيلة شرح بيضاوية 10"/>
          <p:cNvSpPr/>
          <p:nvPr/>
        </p:nvSpPr>
        <p:spPr>
          <a:xfrm>
            <a:off x="6400799" y="381000"/>
            <a:ext cx="2272213" cy="2105388"/>
          </a:xfrm>
          <a:prstGeom prst="wedgeEllipseCallout">
            <a:avLst>
              <a:gd name="adj1" fmla="val 23317"/>
              <a:gd name="adj2" fmla="val 88813"/>
            </a:avLst>
          </a:prstGeom>
          <a:solidFill>
            <a:srgbClr val="FFFF00"/>
          </a:solidFill>
          <a:ln w="38100">
            <a:solidFill>
              <a:srgbClr val="00206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هل </a:t>
            </a:r>
            <a:r>
              <a:rPr lang="ar-SA" sz="24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ت</a:t>
            </a: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لاحظ</a:t>
            </a:r>
            <a:r>
              <a:rPr lang="ar-SA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ين</a:t>
            </a: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</a:t>
            </a:r>
            <a:r>
              <a:rPr lang="ar-SA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على الأعداد </a:t>
            </a: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نمطا؟ </a:t>
            </a:r>
            <a:endParaRPr lang="ar-SA" sz="2400" b="1" dirty="0" smtClean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err="1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ماهو</a:t>
            </a:r>
            <a:r>
              <a:rPr lang="ar-SA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هذا النمط ؟</a:t>
            </a:r>
            <a:endParaRPr lang="ar-SA" sz="24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019625" y="4675999"/>
            <a:ext cx="19912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النمط في كل</a:t>
            </a:r>
          </a:p>
          <a:p>
            <a:pPr algn="ctr"/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مرة نزيد 3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357451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5" y="67177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5709884" y="1097423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نشاط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hlinkClick r:id="rId18"/>
          </p:cNvPr>
          <p:cNvSpPr/>
          <p:nvPr/>
        </p:nvSpPr>
        <p:spPr>
          <a:xfrm>
            <a:off x="1577768" y="3815965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https://www.liveworksheets.com/fy2714205or</a:t>
            </a:r>
          </a:p>
        </p:txBody>
      </p:sp>
      <p:pic>
        <p:nvPicPr>
          <p:cNvPr id="1026" name="Picture 2" descr="المحاضره الرابعه اختيار من متعدد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91" y="1336235"/>
            <a:ext cx="3652316" cy="20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6344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932762" y="1576370"/>
            <a:ext cx="4344458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</a:t>
            </a:r>
          </a:p>
          <a:p>
            <a:pPr algn="ctr"/>
            <a:endParaRPr lang="ar-SA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حل ورقة العمل التفاعلية </a:t>
            </a:r>
            <a:endParaRPr lang="ar-SA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+النشاط المنزلي</a:t>
            </a:r>
          </a:p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6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0" y="965505"/>
            <a:ext cx="4940019" cy="32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810" y="1036542"/>
            <a:ext cx="4611390" cy="31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912040"/>
            <a:ext cx="5378655" cy="38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49052"/>
          <a:stretch/>
        </p:blipFill>
        <p:spPr>
          <a:xfrm>
            <a:off x="96581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2090738"/>
            <a:ext cx="250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الفصل </a:t>
            </a:r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الخامس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705271" y="3829148"/>
            <a:ext cx="145584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الأعداد </a:t>
            </a:r>
          </a:p>
          <a:p>
            <a:pPr algn="ctr"/>
            <a:r>
              <a:rPr lang="ar-S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حتى 20</a:t>
            </a:r>
          </a:p>
          <a:p>
            <a:pPr algn="ctr"/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iscuss,student,Learn,classroom,books,pupils vector,discuss vector,learning  vector,Pupils clipart,discuss… | Student cartoon, Education technology  learning, 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133600"/>
            <a:ext cx="2514600" cy="3054274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04800" y="1295400"/>
            <a:ext cx="59154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نشاط</a:t>
            </a:r>
          </a:p>
          <a:p>
            <a:pPr algn="ctr"/>
            <a:r>
              <a:rPr lang="ar-SA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لتعرف على موضوع درسنا باستخدام </a:t>
            </a:r>
          </a:p>
          <a:p>
            <a:pPr algn="ctr"/>
            <a:r>
              <a:rPr lang="ar-S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وسيلة تعليمية ( العداد )</a:t>
            </a:r>
            <a:endParaRPr lang="ar-SA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مستطيل 1">
            <a:hlinkClick r:id="rId5"/>
          </p:cNvPr>
          <p:cNvSpPr/>
          <p:nvPr/>
        </p:nvSpPr>
        <p:spPr>
          <a:xfrm>
            <a:off x="895879" y="4174109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https://www.didax.com/apps/unifix/</a:t>
            </a: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47" y="2225251"/>
            <a:ext cx="3991502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768521" y="680034"/>
            <a:ext cx="486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الثلاثاء</a:t>
            </a:r>
            <a:endParaRPr lang="ar-SA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</a:t>
            </a:r>
            <a:r>
              <a:rPr lang="ar-SA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 </a:t>
            </a:r>
            <a:r>
              <a:rPr lang="ar-SA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19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5 / 1444 هـ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الخامس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الأعداد حتى 20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</a:t>
            </a:r>
            <a:r>
              <a:rPr lang="ar-SA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أحل المسألة ( أبحث عن نمط 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</a:t>
            </a:r>
          </a:p>
          <a:p>
            <a:pPr>
              <a:defRPr/>
            </a:pPr>
            <a:r>
              <a:rPr lang="ar-EG" sz="2800" dirty="0">
                <a:cs typeface="Akhbar MT" pitchFamily="2" charset="-78"/>
              </a:rPr>
              <a:t>أحل مسائل على الأعداد من 11 إلى 17 بالبحث عن نمط.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32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35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88931"/>
            <a:ext cx="6400800" cy="67055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54" y="2211971"/>
            <a:ext cx="3991502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517952" y="5181600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11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381780" y="5191946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13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97919" y="5191946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15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61747" y="5191946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j-cs"/>
              </a:rPr>
              <a:t>17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j-cs"/>
            </a:endParaRPr>
          </a:p>
        </p:txBody>
      </p:sp>
      <p:sp>
        <p:nvSpPr>
          <p:cNvPr id="10" name="وسيلة شرح بيضاوية 9"/>
          <p:cNvSpPr/>
          <p:nvPr/>
        </p:nvSpPr>
        <p:spPr>
          <a:xfrm>
            <a:off x="6400799" y="381000"/>
            <a:ext cx="2272213" cy="2105388"/>
          </a:xfrm>
          <a:prstGeom prst="wedgeEllipseCallout">
            <a:avLst>
              <a:gd name="adj1" fmla="val 23317"/>
              <a:gd name="adj2" fmla="val 88813"/>
            </a:avLst>
          </a:prstGeom>
          <a:solidFill>
            <a:srgbClr val="FFFF00"/>
          </a:solidFill>
          <a:ln w="38100">
            <a:solidFill>
              <a:srgbClr val="00206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هل </a:t>
            </a:r>
            <a:r>
              <a:rPr lang="ar-SA" sz="24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ت</a:t>
            </a: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لاحظ</a:t>
            </a:r>
            <a:r>
              <a:rPr lang="ar-SA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ين</a:t>
            </a: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</a:t>
            </a:r>
            <a:r>
              <a:rPr lang="ar-SA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على الأعداد </a:t>
            </a:r>
            <a:r>
              <a:rPr lang="ar-EG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نمطا؟ </a:t>
            </a:r>
            <a:endParaRPr lang="ar-SA" sz="2400" b="1" dirty="0" smtClean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err="1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ماهو</a:t>
            </a:r>
            <a:r>
              <a:rPr lang="ar-SA" sz="2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هذا النمط ؟</a:t>
            </a:r>
            <a:endParaRPr lang="ar-SA" sz="24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742360" y="4581435"/>
            <a:ext cx="19912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النمط في كل</a:t>
            </a:r>
          </a:p>
          <a:p>
            <a:pPr algn="ctr"/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مرة نزيد 2</a:t>
            </a:r>
            <a:endParaRPr lang="ar-S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126</Words>
  <Application>Microsoft Office PowerPoint</Application>
  <PresentationFormat>عرض على الشاشة (4:3)</PresentationFormat>
  <Paragraphs>37</Paragraphs>
  <Slides>12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294</cp:revision>
  <dcterms:created xsi:type="dcterms:W3CDTF">2006-08-16T00:00:00Z</dcterms:created>
  <dcterms:modified xsi:type="dcterms:W3CDTF">2022-12-12T18:24:28Z</dcterms:modified>
</cp:coreProperties>
</file>