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17"/>
  </p:notesMasterIdLst>
  <p:sldIdLst>
    <p:sldId id="286" r:id="rId3"/>
    <p:sldId id="263" r:id="rId4"/>
    <p:sldId id="285" r:id="rId5"/>
    <p:sldId id="282" r:id="rId6"/>
    <p:sldId id="296" r:id="rId7"/>
    <p:sldId id="259" r:id="rId8"/>
    <p:sldId id="278" r:id="rId9"/>
    <p:sldId id="290" r:id="rId10"/>
    <p:sldId id="291" r:id="rId11"/>
    <p:sldId id="283" r:id="rId12"/>
    <p:sldId id="280" r:id="rId13"/>
    <p:sldId id="289" r:id="rId14"/>
    <p:sldId id="293" r:id="rId15"/>
    <p:sldId id="29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795" autoAdjust="0"/>
  </p:normalViewPr>
  <p:slideViewPr>
    <p:cSldViewPr>
      <p:cViewPr varScale="1">
        <p:scale>
          <a:sx n="67" d="100"/>
          <a:sy n="67" d="100"/>
        </p:scale>
        <p:origin x="1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41BD4-24A7-4340-97AA-8995EB3B1602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830F3-3765-43B1-BB94-645F3BAF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6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830F3-3765-43B1-BB94-645F3BAF23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31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flipH="1">
            <a:off x="2" y="2895217"/>
            <a:ext cx="12191999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Freeform 14"/>
          <p:cNvSpPr/>
          <p:nvPr userDrawn="1"/>
        </p:nvSpPr>
        <p:spPr>
          <a:xfrm flipH="1">
            <a:off x="0" y="3466672"/>
            <a:ext cx="12192000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22400" y="609601"/>
            <a:ext cx="10363200" cy="1470025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422400" y="2012524"/>
            <a:ext cx="10363200" cy="81004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22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5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5750"/>
            <a:ext cx="325120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1" y="304800"/>
            <a:ext cx="6908799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1447800"/>
            <a:ext cx="3251200" cy="45681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22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4724400"/>
            <a:ext cx="6807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457200"/>
            <a:ext cx="73152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0" y="5291138"/>
            <a:ext cx="6807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6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832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1"/>
            <a:ext cx="1320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9550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58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63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6642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503" y="1137196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3503" y="3591655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9503" y="3591655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3503" y="1137196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832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flipH="1">
            <a:off x="2" y="2895217"/>
            <a:ext cx="12191999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Freeform 14"/>
          <p:cNvSpPr/>
          <p:nvPr userDrawn="1"/>
        </p:nvSpPr>
        <p:spPr>
          <a:xfrm flipH="1">
            <a:off x="0" y="3466672"/>
            <a:ext cx="12192000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22400" y="609601"/>
            <a:ext cx="10363200" cy="1470025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422400" y="2012524"/>
            <a:ext cx="10363200" cy="81004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5542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2" y="2914268"/>
            <a:ext cx="12205668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3485723"/>
            <a:ext cx="12205669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08000" y="838201"/>
            <a:ext cx="10363200" cy="1470025"/>
          </a:xfrm>
        </p:spPr>
        <p:txBody>
          <a:bodyPr anchor="b" anchorCtr="0">
            <a:normAutofit/>
          </a:bodyPr>
          <a:lstStyle>
            <a:lvl1pPr algn="r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08000" y="2249750"/>
            <a:ext cx="10363200" cy="81004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127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2" y="2914268"/>
            <a:ext cx="12205668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3485723"/>
            <a:ext cx="12205669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08000" y="838201"/>
            <a:ext cx="10363200" cy="1470025"/>
          </a:xfrm>
        </p:spPr>
        <p:txBody>
          <a:bodyPr anchor="b" anchorCtr="0">
            <a:normAutofit/>
          </a:bodyPr>
          <a:lstStyle>
            <a:lvl1pPr algn="r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08000" y="2249750"/>
            <a:ext cx="10363200" cy="81004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674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10972800" cy="487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464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63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reeform 8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58595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167188"/>
            <a:ext cx="94488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2667001"/>
            <a:ext cx="9448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24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95400"/>
            <a:ext cx="52832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93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28112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28801"/>
            <a:ext cx="5281125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219200"/>
            <a:ext cx="52832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1828801"/>
            <a:ext cx="52832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501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117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01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5750"/>
            <a:ext cx="325120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1" y="304800"/>
            <a:ext cx="6908799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1447800"/>
            <a:ext cx="3251200" cy="45681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9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4724400"/>
            <a:ext cx="6807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457200"/>
            <a:ext cx="73152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0" y="5291138"/>
            <a:ext cx="6807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8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10972800" cy="487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120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5944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1"/>
            <a:ext cx="1320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9550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46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572000" y="15240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572000" y="23622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572000" y="32004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572000" y="40386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7120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009"/>
            <a:ext cx="4978400" cy="25898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219200"/>
            <a:ext cx="5994400" cy="25908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3800707"/>
            <a:ext cx="4978400" cy="244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800707"/>
            <a:ext cx="6197600" cy="2447694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1610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505201"/>
            <a:ext cx="34544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368800" y="3505201"/>
            <a:ext cx="34544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128000" y="3505201"/>
            <a:ext cx="34544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09604" y="1219200"/>
            <a:ext cx="34544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368802" y="1219200"/>
            <a:ext cx="3454404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8128005" y="1219200"/>
            <a:ext cx="3454404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24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186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reeform 8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86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167188"/>
            <a:ext cx="94488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2667001"/>
            <a:ext cx="9448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95400"/>
            <a:ext cx="52832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860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28112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28801"/>
            <a:ext cx="5281125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219200"/>
            <a:ext cx="52832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1828801"/>
            <a:ext cx="52832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048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616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6">
                <a:lumMod val="18000"/>
                <a:lumOff val="82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Freeform 13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983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6" r:id="rId2"/>
    <p:sldLayoutId id="2147483662" r:id="rId3"/>
    <p:sldLayoutId id="2147483663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15" r:id="rId15"/>
    <p:sldLayoutId id="2147483716" r:id="rId16"/>
    <p:sldLayoutId id="2147483717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6">
                <a:lumMod val="18000"/>
                <a:lumOff val="82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Freeform 13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385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19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9.jp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960D517C-969B-4BDE-9216-609E1F7DE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" r="1975"/>
          <a:stretch>
            <a:fillRect/>
          </a:stretch>
        </p:blipFill>
        <p:spPr>
          <a:xfrm rot="21340946">
            <a:off x="1528199" y="664874"/>
            <a:ext cx="3111103" cy="4277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C3230-18EF-44F0-8868-B80DF9CB9CA5}"/>
              </a:ext>
            </a:extLst>
          </p:cNvPr>
          <p:cNvSpPr txBox="1"/>
          <p:nvPr/>
        </p:nvSpPr>
        <p:spPr>
          <a:xfrm>
            <a:off x="9646445" y="3657600"/>
            <a:ext cx="3262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Unit </a:t>
            </a:r>
            <a:r>
              <a:rPr lang="ar-SA" sz="7200" b="1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8</a:t>
            </a:r>
            <a:endParaRPr lang="en-US" sz="7200" b="1" dirty="0">
              <a:ln w="6600">
                <a:solidFill>
                  <a:schemeClr val="accent6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Oregano" panose="03060702040602030A04" pitchFamily="66" charset="0"/>
              <a:ea typeface="Inter Light" panose="020B0502030000000004" pitchFamily="34" charset="0"/>
              <a:cs typeface="Krub" panose="00000500000000000000" pitchFamily="2" charset="-34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05AED2D-B920-41A1-8BB6-723589784640}"/>
              </a:ext>
            </a:extLst>
          </p:cNvPr>
          <p:cNvSpPr txBox="1"/>
          <p:nvPr/>
        </p:nvSpPr>
        <p:spPr>
          <a:xfrm>
            <a:off x="7086600" y="4591734"/>
            <a:ext cx="732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What are you doing?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CAE0F4-AAEC-43B9-9F42-E094F2A94AEA}"/>
              </a:ext>
            </a:extLst>
          </p:cNvPr>
          <p:cNvSpPr txBox="1"/>
          <p:nvPr/>
        </p:nvSpPr>
        <p:spPr>
          <a:xfrm>
            <a:off x="8077200" y="5530769"/>
            <a:ext cx="4458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rub" panose="00000500000000000000" pitchFamily="2" charset="-34"/>
                <a:ea typeface="Inter Light" panose="020B0502030000000004" pitchFamily="34" charset="0"/>
                <a:cs typeface="Krub" panose="00000500000000000000" pitchFamily="2" charset="-34"/>
              </a:rPr>
              <a:t>Listen &amp; Discuss</a:t>
            </a:r>
          </a:p>
        </p:txBody>
      </p:sp>
    </p:spTree>
    <p:extLst>
      <p:ext uri="{BB962C8B-B14F-4D97-AF65-F5344CB8AC3E}">
        <p14:creationId xmlns:p14="http://schemas.microsoft.com/office/powerpoint/2010/main" val="4233556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D16D547-1CFB-49D3-A516-6C4C2133A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5800"/>
            <a:ext cx="7957647" cy="159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7FF8A0B-8546-45B9-BAD2-63DD7E8BD015}"/>
              </a:ext>
            </a:extLst>
          </p:cNvPr>
          <p:cNvSpPr txBox="1"/>
          <p:nvPr/>
        </p:nvSpPr>
        <p:spPr>
          <a:xfrm>
            <a:off x="512618" y="3505200"/>
            <a:ext cx="11166764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Calisto MT" panose="02040603050505030304" pitchFamily="18" charset="0"/>
                <a:cs typeface="Arial" panose="020B0604020202020204" pitchFamily="34" charset="0"/>
              </a:rPr>
              <a:t>computers, food, drinks, lights/lamps, headphones, tables, chairs, a TV, magazines, a plant, a headset, cell phone, etc. </a:t>
            </a:r>
            <a:endParaRPr lang="ar-SA" sz="2800" dirty="0"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A086A-D959-4DDB-AD02-8C4473A87608}"/>
              </a:ext>
            </a:extLst>
          </p:cNvPr>
          <p:cNvSpPr txBox="1"/>
          <p:nvPr/>
        </p:nvSpPr>
        <p:spPr>
          <a:xfrm>
            <a:off x="512618" y="2667000"/>
            <a:ext cx="2271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79646"/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Answers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4FA65-5851-40DA-B33B-350C438CB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267200"/>
            <a:ext cx="4343400" cy="25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5E22FE3-7231-4DB9-8183-266A4C3AA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1"/>
            <a:ext cx="7391400" cy="396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03BF5E2-BFB2-4F1A-8669-2DE72CF9E939}"/>
              </a:ext>
            </a:extLst>
          </p:cNvPr>
          <p:cNvSpPr txBox="1"/>
          <p:nvPr/>
        </p:nvSpPr>
        <p:spPr>
          <a:xfrm>
            <a:off x="1447800" y="1634181"/>
            <a:ext cx="2328953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Sylfaen" panose="010A0502050306030303" pitchFamily="18" charset="0"/>
                <a:cs typeface="Simple Bold Jut Out" panose="02010401010101010101" pitchFamily="2" charset="-78"/>
              </a:rPr>
              <a:t>yes</a:t>
            </a:r>
          </a:p>
          <a:p>
            <a:r>
              <a:rPr lang="en-US" sz="3600" b="1" dirty="0">
                <a:solidFill>
                  <a:srgbClr val="FF0000"/>
                </a:solidFill>
                <a:latin typeface="Sylfaen" panose="010A0502050306030303" pitchFamily="18" charset="0"/>
                <a:cs typeface="Simple Bold Jut Out" panose="02010401010101010101" pitchFamily="2" charset="-78"/>
              </a:rPr>
              <a:t>no</a:t>
            </a:r>
          </a:p>
          <a:p>
            <a:r>
              <a:rPr lang="en-US" sz="3600" b="1" dirty="0">
                <a:solidFill>
                  <a:srgbClr val="FF0000"/>
                </a:solidFill>
                <a:latin typeface="Sylfaen" panose="010A0502050306030303" pitchFamily="18" charset="0"/>
                <a:cs typeface="Simple Bold Jut Out" panose="02010401010101010101" pitchFamily="2" charset="-78"/>
              </a:rPr>
              <a:t>no</a:t>
            </a:r>
          </a:p>
          <a:p>
            <a:r>
              <a:rPr lang="en-US" sz="3600" b="1" dirty="0">
                <a:solidFill>
                  <a:srgbClr val="000099"/>
                </a:solidFill>
                <a:latin typeface="Sylfaen" panose="010A0502050306030303" pitchFamily="18" charset="0"/>
                <a:cs typeface="Simple Bold Jut Out" panose="02010401010101010101" pitchFamily="2" charset="-78"/>
              </a:rPr>
              <a:t>yes </a:t>
            </a:r>
          </a:p>
          <a:p>
            <a:r>
              <a:rPr lang="en-US" sz="3600" b="1" dirty="0">
                <a:solidFill>
                  <a:srgbClr val="FF0000"/>
                </a:solidFill>
                <a:latin typeface="Sylfaen" panose="010A0502050306030303" pitchFamily="18" charset="0"/>
                <a:cs typeface="Simple Bold Jut Out" panose="02010401010101010101" pitchFamily="2" charset="-78"/>
              </a:rPr>
              <a:t>no</a:t>
            </a:r>
            <a:endParaRPr lang="ar-SA" sz="3600" b="1" dirty="0">
              <a:solidFill>
                <a:srgbClr val="FF0000"/>
              </a:solidFill>
              <a:latin typeface="Sylfaen" panose="010A0502050306030303" pitchFamily="18" charset="0"/>
              <a:cs typeface="Simple Bold Jut Out" panose="02010401010101010101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1FD66-34BD-4FC5-9423-6F1C8A6A75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267200"/>
            <a:ext cx="4343400" cy="25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8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242B4E3-F3C2-4CD3-A6A8-AB612630D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2400"/>
            <a:ext cx="6096000" cy="4959811"/>
          </a:xfrm>
          <a:prstGeom prst="rect">
            <a:avLst/>
          </a:prstGeom>
        </p:spPr>
      </p:pic>
      <p:pic>
        <p:nvPicPr>
          <p:cNvPr id="5" name="SG Bk 1 F-SA_2020_47">
            <a:hlinkClick r:id="" action="ppaction://media"/>
            <a:extLst>
              <a:ext uri="{FF2B5EF4-FFF2-40B4-BE49-F238E27FC236}">
                <a16:creationId xmlns:a16="http://schemas.microsoft.com/office/drawing/2014/main" id="{B5328383-3F34-4DDF-BAC0-BC14B75EC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5511" y="0"/>
            <a:ext cx="1219200" cy="121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518A7B-58C4-46F2-A292-BB023EDB7B3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362200"/>
            <a:ext cx="577737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20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E1F5B94-F208-4430-80A5-720DF9062E44}"/>
              </a:ext>
            </a:extLst>
          </p:cNvPr>
          <p:cNvSpPr txBox="1"/>
          <p:nvPr/>
        </p:nvSpPr>
        <p:spPr>
          <a:xfrm>
            <a:off x="1981200" y="2743200"/>
            <a:ext cx="3429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type" pitchFamily="2" charset="0"/>
              </a:rPr>
              <a:t>Page 119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F555EE-74F4-44C2-8E27-C1217C4F9E9B}"/>
              </a:ext>
            </a:extLst>
          </p:cNvPr>
          <p:cNvSpPr txBox="1">
            <a:spLocks/>
          </p:cNvSpPr>
          <p:nvPr/>
        </p:nvSpPr>
        <p:spPr>
          <a:xfrm>
            <a:off x="315852" y="359995"/>
            <a:ext cx="458115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6600">
                  <a:noFill/>
                  <a:prstDash val="solid"/>
                </a:ln>
                <a:solidFill>
                  <a:srgbClr val="F79646"/>
                </a:solidFill>
                <a:latin typeface="Oregano" panose="03060702040602030A04" pitchFamily="66" charset="0"/>
                <a:cs typeface="Krub" panose="00000500000000000000" pitchFamily="2" charset="-34"/>
              </a:rPr>
              <a:t>Homework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E1944-862E-48AE-BFF9-393CCDCFC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143000"/>
            <a:ext cx="3994796" cy="367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38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90" y="68627"/>
            <a:ext cx="6549299" cy="674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421417" y="3104485"/>
            <a:ext cx="3017478" cy="695191"/>
          </a:xfrm>
          <a:prstGeom prst="rect">
            <a:avLst/>
          </a:prstGeom>
        </p:spPr>
        <p:txBody>
          <a:bodyPr wrap="square" lIns="69978" tIns="34989" rIns="69978" bIns="34989">
            <a:spAutoFit/>
          </a:bodyPr>
          <a:lstStyle/>
          <a:p>
            <a:pPr algn="l" rtl="0">
              <a:lnSpc>
                <a:spcPct val="110000"/>
              </a:lnSpc>
            </a:pPr>
            <a:r>
              <a:rPr lang="en-US" sz="1905" b="1" dirty="0">
                <a:solidFill>
                  <a:srgbClr val="0000FF"/>
                </a:solidFill>
                <a:latin typeface="Comic Sans MS" panose="030F0702030302020204" pitchFamily="66" charset="0"/>
              </a:rPr>
              <a:t>is surfing </a:t>
            </a:r>
          </a:p>
          <a:p>
            <a:pPr algn="l" rtl="0">
              <a:lnSpc>
                <a:spcPct val="110000"/>
              </a:lnSpc>
            </a:pPr>
            <a:r>
              <a:rPr lang="en-US" sz="1905" b="1" dirty="0">
                <a:solidFill>
                  <a:srgbClr val="0000FF"/>
                </a:solidFill>
                <a:latin typeface="Comic Sans MS" panose="030F0702030302020204" pitchFamily="66" charset="0"/>
              </a:rPr>
              <a:t>             is studying  </a:t>
            </a:r>
            <a:endParaRPr lang="ar-SA" sz="1905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198869" y="3120395"/>
            <a:ext cx="3017478" cy="372732"/>
          </a:xfrm>
          <a:prstGeom prst="rect">
            <a:avLst/>
          </a:prstGeom>
        </p:spPr>
        <p:txBody>
          <a:bodyPr wrap="square" lIns="69978" tIns="34989" rIns="69978" bIns="34989">
            <a:spAutoFit/>
          </a:bodyPr>
          <a:lstStyle/>
          <a:p>
            <a:pPr algn="l" rtl="0">
              <a:lnSpc>
                <a:spcPct val="110000"/>
              </a:lnSpc>
            </a:pPr>
            <a:r>
              <a:rPr lang="en-US" sz="1905" b="1" dirty="0">
                <a:solidFill>
                  <a:srgbClr val="0000FF"/>
                </a:solidFill>
                <a:latin typeface="Comic Sans MS" panose="030F0702030302020204" pitchFamily="66" charset="0"/>
              </a:rPr>
              <a:t>   listening</a:t>
            </a:r>
            <a:endParaRPr lang="ar-SA" sz="1905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278655" y="6211000"/>
            <a:ext cx="1508739" cy="372732"/>
          </a:xfrm>
          <a:prstGeom prst="rect">
            <a:avLst/>
          </a:prstGeom>
        </p:spPr>
        <p:txBody>
          <a:bodyPr wrap="square" lIns="69978" tIns="34989" rIns="69978" bIns="34989">
            <a:spAutoFit/>
          </a:bodyPr>
          <a:lstStyle/>
          <a:p>
            <a:pPr algn="l" rtl="0">
              <a:lnSpc>
                <a:spcPct val="110000"/>
              </a:lnSpc>
            </a:pPr>
            <a:r>
              <a:rPr lang="en-US" sz="1905" b="1" dirty="0">
                <a:solidFill>
                  <a:srgbClr val="0000FF"/>
                </a:solidFill>
                <a:latin typeface="Comic Sans MS" panose="030F0702030302020204" pitchFamily="66" charset="0"/>
              </a:rPr>
              <a:t>are eating</a:t>
            </a:r>
            <a:endParaRPr lang="ar-SA" sz="1905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507474" y="6240741"/>
            <a:ext cx="1508739" cy="372732"/>
          </a:xfrm>
          <a:prstGeom prst="rect">
            <a:avLst/>
          </a:prstGeom>
        </p:spPr>
        <p:txBody>
          <a:bodyPr wrap="square" lIns="69978" tIns="34989" rIns="69978" bIns="34989">
            <a:spAutoFit/>
          </a:bodyPr>
          <a:lstStyle/>
          <a:p>
            <a:pPr algn="l" rtl="0">
              <a:lnSpc>
                <a:spcPct val="110000"/>
              </a:lnSpc>
            </a:pPr>
            <a:r>
              <a:rPr lang="en-US" sz="1905" b="1" dirty="0">
                <a:solidFill>
                  <a:srgbClr val="0000FF"/>
                </a:solidFill>
                <a:latin typeface="Comic Sans MS" panose="030F0702030302020204" pitchFamily="66" charset="0"/>
              </a:rPr>
              <a:t>isn’t riding</a:t>
            </a:r>
            <a:endParaRPr lang="ar-SA" sz="1905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9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41173" y="224445"/>
            <a:ext cx="2204450" cy="913429"/>
            <a:chOff x="6854382" y="965509"/>
            <a:chExt cx="2204450" cy="913429"/>
          </a:xfrm>
        </p:grpSpPr>
        <p:sp>
          <p:nvSpPr>
            <p:cNvPr id="17" name="TextBox 16"/>
            <p:cNvSpPr txBox="1"/>
            <p:nvPr/>
          </p:nvSpPr>
          <p:spPr>
            <a:xfrm>
              <a:off x="6854382" y="1247996"/>
              <a:ext cx="220445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chemeClr val="bg2"/>
                  </a:solidFill>
                  <a:latin typeface="Poppins" charset="0"/>
                  <a:ea typeface="Poppins" charset="0"/>
                  <a:cs typeface="Poppins" charset="0"/>
                </a:rPr>
                <a:t>COVID 19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029449" y="965511"/>
              <a:ext cx="200025" cy="20002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357216" y="965510"/>
              <a:ext cx="200025" cy="20002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697580" y="965509"/>
              <a:ext cx="200025" cy="200025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ight Triangle 1"/>
          <p:cNvSpPr/>
          <p:nvPr/>
        </p:nvSpPr>
        <p:spPr>
          <a:xfrm rot="10800000">
            <a:off x="10270256" y="-1"/>
            <a:ext cx="1921744" cy="1857375"/>
          </a:xfrm>
          <a:custGeom>
            <a:avLst/>
            <a:gdLst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1857375 w 1857375"/>
              <a:gd name="connsiteY2" fmla="*/ 1857375 h 1857375"/>
              <a:gd name="connsiteX3" fmla="*/ 0 w 1857375"/>
              <a:gd name="connsiteY3" fmla="*/ 1857375 h 1857375"/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1371601 w 1857375"/>
              <a:gd name="connsiteY2" fmla="*/ 1371599 h 1857375"/>
              <a:gd name="connsiteX3" fmla="*/ 1857375 w 1857375"/>
              <a:gd name="connsiteY3" fmla="*/ 1857375 h 1857375"/>
              <a:gd name="connsiteX4" fmla="*/ 0 w 1857375"/>
              <a:gd name="connsiteY4" fmla="*/ 1857375 h 1857375"/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971551 w 1857375"/>
              <a:gd name="connsiteY2" fmla="*/ 985836 h 1857375"/>
              <a:gd name="connsiteX3" fmla="*/ 1371601 w 1857375"/>
              <a:gd name="connsiteY3" fmla="*/ 1371599 h 1857375"/>
              <a:gd name="connsiteX4" fmla="*/ 1857375 w 1857375"/>
              <a:gd name="connsiteY4" fmla="*/ 1857375 h 1857375"/>
              <a:gd name="connsiteX5" fmla="*/ 0 w 1857375"/>
              <a:gd name="connsiteY5" fmla="*/ 1857375 h 1857375"/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414339 w 1857375"/>
              <a:gd name="connsiteY2" fmla="*/ 471486 h 1857375"/>
              <a:gd name="connsiteX3" fmla="*/ 971551 w 1857375"/>
              <a:gd name="connsiteY3" fmla="*/ 985836 h 1857375"/>
              <a:gd name="connsiteX4" fmla="*/ 1371601 w 1857375"/>
              <a:gd name="connsiteY4" fmla="*/ 1371599 h 1857375"/>
              <a:gd name="connsiteX5" fmla="*/ 1857375 w 1857375"/>
              <a:gd name="connsiteY5" fmla="*/ 1857375 h 1857375"/>
              <a:gd name="connsiteX6" fmla="*/ 0 w 1857375"/>
              <a:gd name="connsiteY6" fmla="*/ 1857375 h 1857375"/>
              <a:gd name="connsiteX0" fmla="*/ 0 w 1911029"/>
              <a:gd name="connsiteY0" fmla="*/ 1857375 h 1857375"/>
              <a:gd name="connsiteX1" fmla="*/ 0 w 1911029"/>
              <a:gd name="connsiteY1" fmla="*/ 0 h 1857375"/>
              <a:gd name="connsiteX2" fmla="*/ 414339 w 1911029"/>
              <a:gd name="connsiteY2" fmla="*/ 471486 h 1857375"/>
              <a:gd name="connsiteX3" fmla="*/ 971551 w 1911029"/>
              <a:gd name="connsiteY3" fmla="*/ 985836 h 1857375"/>
              <a:gd name="connsiteX4" fmla="*/ 1371601 w 1911029"/>
              <a:gd name="connsiteY4" fmla="*/ 1371599 h 1857375"/>
              <a:gd name="connsiteX5" fmla="*/ 1857375 w 1911029"/>
              <a:gd name="connsiteY5" fmla="*/ 1857375 h 1857375"/>
              <a:gd name="connsiteX6" fmla="*/ 0 w 1911029"/>
              <a:gd name="connsiteY6" fmla="*/ 1857375 h 1857375"/>
              <a:gd name="connsiteX0" fmla="*/ 0 w 1911029"/>
              <a:gd name="connsiteY0" fmla="*/ 1857375 h 1857375"/>
              <a:gd name="connsiteX1" fmla="*/ 0 w 1911029"/>
              <a:gd name="connsiteY1" fmla="*/ 0 h 1857375"/>
              <a:gd name="connsiteX2" fmla="*/ 414339 w 1911029"/>
              <a:gd name="connsiteY2" fmla="*/ 471486 h 1857375"/>
              <a:gd name="connsiteX3" fmla="*/ 971551 w 1911029"/>
              <a:gd name="connsiteY3" fmla="*/ 985836 h 1857375"/>
              <a:gd name="connsiteX4" fmla="*/ 1371601 w 1911029"/>
              <a:gd name="connsiteY4" fmla="*/ 1371599 h 1857375"/>
              <a:gd name="connsiteX5" fmla="*/ 1857375 w 1911029"/>
              <a:gd name="connsiteY5" fmla="*/ 1857375 h 1857375"/>
              <a:gd name="connsiteX6" fmla="*/ 0 w 1911029"/>
              <a:gd name="connsiteY6" fmla="*/ 1857375 h 1857375"/>
              <a:gd name="connsiteX0" fmla="*/ 0 w 1911029"/>
              <a:gd name="connsiteY0" fmla="*/ 1914114 h 1914114"/>
              <a:gd name="connsiteX1" fmla="*/ 0 w 1911029"/>
              <a:gd name="connsiteY1" fmla="*/ 56739 h 1914114"/>
              <a:gd name="connsiteX2" fmla="*/ 414339 w 1911029"/>
              <a:gd name="connsiteY2" fmla="*/ 528225 h 1914114"/>
              <a:gd name="connsiteX3" fmla="*/ 971551 w 1911029"/>
              <a:gd name="connsiteY3" fmla="*/ 1042575 h 1914114"/>
              <a:gd name="connsiteX4" fmla="*/ 1371601 w 1911029"/>
              <a:gd name="connsiteY4" fmla="*/ 1428338 h 1914114"/>
              <a:gd name="connsiteX5" fmla="*/ 1857375 w 1911029"/>
              <a:gd name="connsiteY5" fmla="*/ 1914114 h 1914114"/>
              <a:gd name="connsiteX6" fmla="*/ 0 w 1911029"/>
              <a:gd name="connsiteY6" fmla="*/ 1914114 h 1914114"/>
              <a:gd name="connsiteX0" fmla="*/ 0 w 1911029"/>
              <a:gd name="connsiteY0" fmla="*/ 1906325 h 1906325"/>
              <a:gd name="connsiteX1" fmla="*/ 0 w 1911029"/>
              <a:gd name="connsiteY1" fmla="*/ 48950 h 1906325"/>
              <a:gd name="connsiteX2" fmla="*/ 385764 w 1911029"/>
              <a:gd name="connsiteY2" fmla="*/ 634736 h 1906325"/>
              <a:gd name="connsiteX3" fmla="*/ 971551 w 1911029"/>
              <a:gd name="connsiteY3" fmla="*/ 1034786 h 1906325"/>
              <a:gd name="connsiteX4" fmla="*/ 1371601 w 1911029"/>
              <a:gd name="connsiteY4" fmla="*/ 1420549 h 1906325"/>
              <a:gd name="connsiteX5" fmla="*/ 1857375 w 1911029"/>
              <a:gd name="connsiteY5" fmla="*/ 1906325 h 1906325"/>
              <a:gd name="connsiteX6" fmla="*/ 0 w 1911029"/>
              <a:gd name="connsiteY6" fmla="*/ 1906325 h 1906325"/>
              <a:gd name="connsiteX0" fmla="*/ 0 w 1908557"/>
              <a:gd name="connsiteY0" fmla="*/ 1904530 h 1904530"/>
              <a:gd name="connsiteX1" fmla="*/ 0 w 1908557"/>
              <a:gd name="connsiteY1" fmla="*/ 47155 h 1904530"/>
              <a:gd name="connsiteX2" fmla="*/ 385764 w 1908557"/>
              <a:gd name="connsiteY2" fmla="*/ 632941 h 1904530"/>
              <a:gd name="connsiteX3" fmla="*/ 1200151 w 1908557"/>
              <a:gd name="connsiteY3" fmla="*/ 832966 h 1904530"/>
              <a:gd name="connsiteX4" fmla="*/ 1371601 w 1908557"/>
              <a:gd name="connsiteY4" fmla="*/ 1418754 h 1904530"/>
              <a:gd name="connsiteX5" fmla="*/ 1857375 w 1908557"/>
              <a:gd name="connsiteY5" fmla="*/ 1904530 h 1904530"/>
              <a:gd name="connsiteX6" fmla="*/ 0 w 1908557"/>
              <a:gd name="connsiteY6" fmla="*/ 1904530 h 1904530"/>
              <a:gd name="connsiteX0" fmla="*/ 0 w 1901266"/>
              <a:gd name="connsiteY0" fmla="*/ 1904530 h 1904530"/>
              <a:gd name="connsiteX1" fmla="*/ 0 w 1901266"/>
              <a:gd name="connsiteY1" fmla="*/ 47155 h 1904530"/>
              <a:gd name="connsiteX2" fmla="*/ 385764 w 1901266"/>
              <a:gd name="connsiteY2" fmla="*/ 632941 h 1904530"/>
              <a:gd name="connsiteX3" fmla="*/ 1200151 w 1901266"/>
              <a:gd name="connsiteY3" fmla="*/ 832966 h 1904530"/>
              <a:gd name="connsiteX4" fmla="*/ 1243017 w 1901266"/>
              <a:gd name="connsiteY4" fmla="*/ 1475904 h 1904530"/>
              <a:gd name="connsiteX5" fmla="*/ 1857375 w 1901266"/>
              <a:gd name="connsiteY5" fmla="*/ 1904530 h 1904530"/>
              <a:gd name="connsiteX6" fmla="*/ 0 w 1901266"/>
              <a:gd name="connsiteY6" fmla="*/ 1904530 h 1904530"/>
              <a:gd name="connsiteX0" fmla="*/ 0 w 1901266"/>
              <a:gd name="connsiteY0" fmla="*/ 1907887 h 1907887"/>
              <a:gd name="connsiteX1" fmla="*/ 0 w 1901266"/>
              <a:gd name="connsiteY1" fmla="*/ 50512 h 1907887"/>
              <a:gd name="connsiteX2" fmla="*/ 428627 w 1901266"/>
              <a:gd name="connsiteY2" fmla="*/ 579148 h 1907887"/>
              <a:gd name="connsiteX3" fmla="*/ 1200151 w 1901266"/>
              <a:gd name="connsiteY3" fmla="*/ 836323 h 1907887"/>
              <a:gd name="connsiteX4" fmla="*/ 1243017 w 1901266"/>
              <a:gd name="connsiteY4" fmla="*/ 1479261 h 1907887"/>
              <a:gd name="connsiteX5" fmla="*/ 1857375 w 1901266"/>
              <a:gd name="connsiteY5" fmla="*/ 1907887 h 1907887"/>
              <a:gd name="connsiteX6" fmla="*/ 0 w 1901266"/>
              <a:gd name="connsiteY6" fmla="*/ 1907887 h 1907887"/>
              <a:gd name="connsiteX0" fmla="*/ 0 w 1901266"/>
              <a:gd name="connsiteY0" fmla="*/ 1857375 h 1857375"/>
              <a:gd name="connsiteX1" fmla="*/ 0 w 1901266"/>
              <a:gd name="connsiteY1" fmla="*/ 0 h 1857375"/>
              <a:gd name="connsiteX2" fmla="*/ 428627 w 1901266"/>
              <a:gd name="connsiteY2" fmla="*/ 528636 h 1857375"/>
              <a:gd name="connsiteX3" fmla="*/ 1200151 w 1901266"/>
              <a:gd name="connsiteY3" fmla="*/ 785811 h 1857375"/>
              <a:gd name="connsiteX4" fmla="*/ 1243017 w 1901266"/>
              <a:gd name="connsiteY4" fmla="*/ 1428749 h 1857375"/>
              <a:gd name="connsiteX5" fmla="*/ 1857375 w 1901266"/>
              <a:gd name="connsiteY5" fmla="*/ 1857375 h 1857375"/>
              <a:gd name="connsiteX6" fmla="*/ 0 w 1901266"/>
              <a:gd name="connsiteY6" fmla="*/ 1857375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1266" h="1857375">
                <a:moveTo>
                  <a:pt x="0" y="1857375"/>
                </a:moveTo>
                <a:lnTo>
                  <a:pt x="0" y="0"/>
                </a:lnTo>
                <a:cubicBezTo>
                  <a:pt x="411957" y="54769"/>
                  <a:pt x="228602" y="397668"/>
                  <a:pt x="428627" y="528636"/>
                </a:cubicBezTo>
                <a:cubicBezTo>
                  <a:pt x="628652" y="659605"/>
                  <a:pt x="1064419" y="635792"/>
                  <a:pt x="1200151" y="785811"/>
                </a:cubicBezTo>
                <a:cubicBezTo>
                  <a:pt x="1335883" y="935830"/>
                  <a:pt x="1133480" y="1250155"/>
                  <a:pt x="1243017" y="1428749"/>
                </a:cubicBezTo>
                <a:cubicBezTo>
                  <a:pt x="1352554" y="1607343"/>
                  <a:pt x="2085975" y="1776412"/>
                  <a:pt x="1857375" y="1857375"/>
                </a:cubicBezTo>
                <a:lnTo>
                  <a:pt x="0" y="1857375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E78CAD57-027E-48B7-8CCD-60E5EF6DAC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471"/>
          <a:stretch>
            <a:fillRect/>
          </a:stretch>
        </p:blipFill>
        <p:spPr>
          <a:xfrm>
            <a:off x="8514430" y="1220335"/>
            <a:ext cx="2198623" cy="2129147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A4E03654-B50B-4B1D-BF1B-961EA2A9521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" b="5686"/>
          <a:stretch>
            <a:fillRect/>
          </a:stretch>
        </p:blipFill>
        <p:spPr>
          <a:xfrm>
            <a:off x="1384396" y="1220334"/>
            <a:ext cx="2198623" cy="2129147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FE70C694-11E8-403F-906E-D2D49C65D77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" b="767"/>
          <a:stretch>
            <a:fillRect/>
          </a:stretch>
        </p:blipFill>
        <p:spPr>
          <a:xfrm>
            <a:off x="3761074" y="1220334"/>
            <a:ext cx="2198623" cy="2129147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B7706C1D-4577-4968-983F-B6E63EA37A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b="277"/>
          <a:stretch>
            <a:fillRect/>
          </a:stretch>
        </p:blipFill>
        <p:spPr>
          <a:xfrm>
            <a:off x="6137752" y="1220335"/>
            <a:ext cx="2198623" cy="2129147"/>
          </a:xfrm>
        </p:spPr>
      </p:pic>
      <p:sp>
        <p:nvSpPr>
          <p:cNvPr id="31" name="مستطيل 5">
            <a:extLst>
              <a:ext uri="{FF2B5EF4-FFF2-40B4-BE49-F238E27FC236}">
                <a16:creationId xmlns:a16="http://schemas.microsoft.com/office/drawing/2014/main" id="{32EEDBB7-9716-48CF-A395-396F85437EFB}"/>
              </a:ext>
            </a:extLst>
          </p:cNvPr>
          <p:cNvSpPr/>
          <p:nvPr/>
        </p:nvSpPr>
        <p:spPr>
          <a:xfrm>
            <a:off x="325534" y="3646909"/>
            <a:ext cx="37414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Avoid gathering !</a:t>
            </a:r>
            <a:endParaRPr lang="ar-SA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2" name="مستطيل 6">
            <a:extLst>
              <a:ext uri="{FF2B5EF4-FFF2-40B4-BE49-F238E27FC236}">
                <a16:creationId xmlns:a16="http://schemas.microsoft.com/office/drawing/2014/main" id="{652BF0CE-537B-4F9F-B875-64EA83E7703E}"/>
              </a:ext>
            </a:extLst>
          </p:cNvPr>
          <p:cNvSpPr/>
          <p:nvPr/>
        </p:nvSpPr>
        <p:spPr>
          <a:xfrm>
            <a:off x="325534" y="4724293"/>
            <a:ext cx="88123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99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Social distancing is not a choice, it is a must! </a:t>
            </a:r>
            <a:endParaRPr lang="ar-SA" sz="2800" b="1" dirty="0">
              <a:ln w="0"/>
              <a:solidFill>
                <a:srgbClr val="FF99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3" name="مستطيل 8">
            <a:extLst>
              <a:ext uri="{FF2B5EF4-FFF2-40B4-BE49-F238E27FC236}">
                <a16:creationId xmlns:a16="http://schemas.microsoft.com/office/drawing/2014/main" id="{09C827F8-ABE3-415F-BAF1-C3B5489D46C0}"/>
              </a:ext>
            </a:extLst>
          </p:cNvPr>
          <p:cNvSpPr/>
          <p:nvPr/>
        </p:nvSpPr>
        <p:spPr>
          <a:xfrm>
            <a:off x="319433" y="5247513"/>
            <a:ext cx="99508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CC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Keep a distance of 2 meters to avoid accountability</a:t>
            </a:r>
            <a:endParaRPr lang="ar-SA" sz="2800" b="1" dirty="0">
              <a:ln w="0"/>
              <a:solidFill>
                <a:srgbClr val="FFCC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4" name="مستطيل 9">
            <a:extLst>
              <a:ext uri="{FF2B5EF4-FFF2-40B4-BE49-F238E27FC236}">
                <a16:creationId xmlns:a16="http://schemas.microsoft.com/office/drawing/2014/main" id="{4BF67510-20E7-46EB-AC03-7EF6B906288B}"/>
              </a:ext>
            </a:extLst>
          </p:cNvPr>
          <p:cNvSpPr/>
          <p:nvPr/>
        </p:nvSpPr>
        <p:spPr>
          <a:xfrm>
            <a:off x="334135" y="4184788"/>
            <a:ext cx="64977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wear a mask before going out</a:t>
            </a:r>
            <a:endParaRPr lang="ar-SA" sz="28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5" name="مستطيل 10">
            <a:extLst>
              <a:ext uri="{FF2B5EF4-FFF2-40B4-BE49-F238E27FC236}">
                <a16:creationId xmlns:a16="http://schemas.microsoft.com/office/drawing/2014/main" id="{2C09D864-5D43-4B33-9BDE-4AC3DEA35169}"/>
              </a:ext>
            </a:extLst>
          </p:cNvPr>
          <p:cNvSpPr/>
          <p:nvPr/>
        </p:nvSpPr>
        <p:spPr>
          <a:xfrm>
            <a:off x="319433" y="5756013"/>
            <a:ext cx="56402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Wash hands constantly</a:t>
            </a:r>
            <a:endParaRPr lang="ar-SA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321A59A-E4E9-4EE6-9C71-AF21A7C213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917" y="5854105"/>
            <a:ext cx="907355" cy="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1AE0ED-5180-46D0-986B-70539C50055E}"/>
              </a:ext>
            </a:extLst>
          </p:cNvPr>
          <p:cNvSpPr/>
          <p:nvPr/>
        </p:nvSpPr>
        <p:spPr>
          <a:xfrm>
            <a:off x="2425097" y="381000"/>
            <a:ext cx="734180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cs typeface="DecoType Thuluth" panose="02010000000000000000" pitchFamily="2" charset="-78"/>
              </a:rPr>
              <a:t>بسم الله الرحمن الرحيم</a:t>
            </a:r>
            <a:endParaRPr lang="en-US" sz="7200" b="1" dirty="0">
              <a:ln w="22225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cs typeface="DecoType Thuluth" panose="0201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5023AB-1609-4605-8194-183F522752C8}"/>
              </a:ext>
            </a:extLst>
          </p:cNvPr>
          <p:cNvSpPr/>
          <p:nvPr/>
        </p:nvSpPr>
        <p:spPr>
          <a:xfrm>
            <a:off x="1060621" y="2133600"/>
            <a:ext cx="122020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ea typeface="+mj-ea"/>
                <a:cs typeface="Krub" panose="00000500000000000000" pitchFamily="2" charset="-34"/>
              </a:rPr>
              <a:t>Day:</a:t>
            </a:r>
            <a:endParaRPr lang="en-US" sz="4400" dirty="0">
              <a:ln w="0">
                <a:solidFill>
                  <a:schemeClr val="accent6"/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BA3BFA-9017-4A54-81FB-FDB3FD5ECD24}"/>
              </a:ext>
            </a:extLst>
          </p:cNvPr>
          <p:cNvSpPr/>
          <p:nvPr/>
        </p:nvSpPr>
        <p:spPr>
          <a:xfrm>
            <a:off x="1060621" y="3012757"/>
            <a:ext cx="136447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ea typeface="+mj-ea"/>
                <a:cs typeface="Krub" panose="00000500000000000000" pitchFamily="2" charset="-34"/>
              </a:rPr>
              <a:t>Date: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F275E-2B0A-490F-9364-B6284E3B5C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733785"/>
            <a:ext cx="6659820" cy="520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3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5F6DCC5-F4D8-457A-8AAA-73D7A33876DE}"/>
              </a:ext>
            </a:extLst>
          </p:cNvPr>
          <p:cNvSpPr txBox="1">
            <a:spLocks/>
          </p:cNvSpPr>
          <p:nvPr/>
        </p:nvSpPr>
        <p:spPr>
          <a:xfrm>
            <a:off x="315852" y="359995"/>
            <a:ext cx="458115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6600">
                  <a:noFill/>
                  <a:prstDash val="solid"/>
                </a:ln>
                <a:solidFill>
                  <a:srgbClr val="F79646"/>
                </a:solidFill>
                <a:latin typeface="Oregano" panose="03060702040602030A04" pitchFamily="66" charset="0"/>
                <a:cs typeface="Krub" panose="00000500000000000000" pitchFamily="2" charset="-34"/>
              </a:rPr>
              <a:t>Learning Objectives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1F5B94-F208-4430-80A5-720DF9062E44}"/>
              </a:ext>
            </a:extLst>
          </p:cNvPr>
          <p:cNvSpPr txBox="1"/>
          <p:nvPr/>
        </p:nvSpPr>
        <p:spPr>
          <a:xfrm>
            <a:off x="457200" y="1487657"/>
            <a:ext cx="8911328" cy="260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1. Describe activities correctly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2. Name things correctly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3.  Ask questions about activities correctly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4.  Answer questions about activities correctly  </a:t>
            </a:r>
          </a:p>
        </p:txBody>
      </p:sp>
      <p:sp>
        <p:nvSpPr>
          <p:cNvPr id="8" name="Freeform 167">
            <a:extLst>
              <a:ext uri="{FF2B5EF4-FFF2-40B4-BE49-F238E27FC236}">
                <a16:creationId xmlns:a16="http://schemas.microsoft.com/office/drawing/2014/main" id="{0C058A2E-304C-4316-BC97-4A9A83403316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Freeform 167">
            <a:extLst>
              <a:ext uri="{FF2B5EF4-FFF2-40B4-BE49-F238E27FC236}">
                <a16:creationId xmlns:a16="http://schemas.microsoft.com/office/drawing/2014/main" id="{29742D35-FBCE-4672-92BF-003477356B79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rgbClr val="F79646"/>
          </a:soli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7E5150-1C94-4344-9AAB-935D14CE81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816477"/>
            <a:ext cx="413619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3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Present progressive] What are you doing- I'm writing. - Easy Dialogue for Kids">
            <a:hlinkClick r:id="" action="ppaction://media"/>
            <a:extLst>
              <a:ext uri="{FF2B5EF4-FFF2-40B4-BE49-F238E27FC236}">
                <a16:creationId xmlns:a16="http://schemas.microsoft.com/office/drawing/2014/main" id="{9ED7C36E-C4D5-4183-A9B1-7F1CA9733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1066800"/>
            <a:ext cx="5283200" cy="2971800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E985D6-D136-4356-B860-D19CC87C77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72345"/>
            <a:ext cx="459117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44066C-CEDC-4D9D-8579-6BAB5EE34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48"/>
            <a:ext cx="6096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EE1E1-3F65-4945-9BED-855C36114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311" y="14748"/>
            <a:ext cx="6452471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EA5BFCA-2F58-4AEE-B1C6-BC603756CEBE}"/>
              </a:ext>
            </a:extLst>
          </p:cNvPr>
          <p:cNvSpPr txBox="1"/>
          <p:nvPr/>
        </p:nvSpPr>
        <p:spPr>
          <a:xfrm>
            <a:off x="6875602" y="5181600"/>
            <a:ext cx="4953000" cy="830997"/>
          </a:xfrm>
          <a:prstGeom prst="rect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people in the picture, what are they doing ?</a:t>
            </a:r>
            <a:endParaRPr lang="ar-SA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99DEAB-CA91-407A-8BB3-92D9637AE6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50" t="45555" r="53750" b="43333"/>
          <a:stretch/>
        </p:blipFill>
        <p:spPr>
          <a:xfrm>
            <a:off x="76200" y="609600"/>
            <a:ext cx="3442855" cy="62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017E013-4C4D-46C9-BB51-0C4F6E857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7" b="3290"/>
          <a:stretch/>
        </p:blipFill>
        <p:spPr>
          <a:xfrm>
            <a:off x="609600" y="1371600"/>
            <a:ext cx="6096000" cy="144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4094B-1A10-4189-BA3F-C1C515C1D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45555" r="53750" b="43333"/>
          <a:stretch/>
        </p:blipFill>
        <p:spPr>
          <a:xfrm>
            <a:off x="381000" y="381000"/>
            <a:ext cx="4191000" cy="76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753233-DD30-4EB4-A23A-E56AA004F2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38400"/>
            <a:ext cx="7943598" cy="425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D3FAD-F4D2-49E2-A739-2592B14D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0" t="3409" b="5682"/>
          <a:stretch/>
        </p:blipFill>
        <p:spPr>
          <a:xfrm>
            <a:off x="233024" y="130501"/>
            <a:ext cx="4786313" cy="5105400"/>
          </a:xfrm>
          <a:prstGeom prst="rect">
            <a:avLst/>
          </a:prstGeom>
        </p:spPr>
      </p:pic>
      <p:pic>
        <p:nvPicPr>
          <p:cNvPr id="9" name="صورة 2">
            <a:extLst>
              <a:ext uri="{FF2B5EF4-FFF2-40B4-BE49-F238E27FC236}">
                <a16:creationId xmlns:a16="http://schemas.microsoft.com/office/drawing/2014/main" id="{B6F0939B-F777-4BBA-A38A-1E957A68AE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024"/>
          <a:stretch/>
        </p:blipFill>
        <p:spPr>
          <a:xfrm>
            <a:off x="152400" y="203652"/>
            <a:ext cx="4687613" cy="3225348"/>
          </a:xfrm>
          <a:prstGeom prst="rect">
            <a:avLst/>
          </a:prstGeom>
        </p:spPr>
      </p:pic>
      <p:pic>
        <p:nvPicPr>
          <p:cNvPr id="10" name="صورة 3">
            <a:extLst>
              <a:ext uri="{FF2B5EF4-FFF2-40B4-BE49-F238E27FC236}">
                <a16:creationId xmlns:a16="http://schemas.microsoft.com/office/drawing/2014/main" id="{8A3246A1-86C1-488F-9DB6-197E5F220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013" y="-6592"/>
            <a:ext cx="4059923" cy="3773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C85711-1D97-47F2-A5E2-EF2C0545E4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249" t="18889" r="41876" b="25556"/>
          <a:stretch/>
        </p:blipFill>
        <p:spPr>
          <a:xfrm>
            <a:off x="4987262" y="3218221"/>
            <a:ext cx="4370805" cy="2477730"/>
          </a:xfrm>
          <a:prstGeom prst="rect">
            <a:avLst/>
          </a:prstGeom>
        </p:spPr>
      </p:pic>
      <p:pic>
        <p:nvPicPr>
          <p:cNvPr id="11" name="SG Bk 1 F-SA_2020_46">
            <a:hlinkClick r:id="" action="ppaction://media"/>
            <a:extLst>
              <a:ext uri="{FF2B5EF4-FFF2-40B4-BE49-F238E27FC236}">
                <a16:creationId xmlns:a16="http://schemas.microsoft.com/office/drawing/2014/main" id="{7C275D67-E879-4BEC-837E-07518DE8AC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134.875"/>
                </p14:media>
              </p:ext>
            </p:extLst>
          </p:nvPr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5740" y="5194"/>
            <a:ext cx="1236260" cy="1226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A1DCCD-366E-446A-8B5F-6244687099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125" t="68412" r="23749" b="13972"/>
          <a:stretch/>
        </p:blipFill>
        <p:spPr>
          <a:xfrm>
            <a:off x="8018061" y="2200078"/>
            <a:ext cx="3428999" cy="1208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8CA8A6-D4DD-4151-B195-B06A886702F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00075"/>
            <a:ext cx="5715000" cy="229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7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5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B4F926-CDDD-41B5-923B-10B2CC083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311" y="14748"/>
            <a:ext cx="6452471" cy="6858000"/>
          </a:xfrm>
          <a:prstGeom prst="rect">
            <a:avLst/>
          </a:prstGeom>
        </p:spPr>
      </p:pic>
      <p:pic>
        <p:nvPicPr>
          <p:cNvPr id="8" name="SG Bk 1 F-SA_2020_46">
            <a:hlinkClick r:id="" action="ppaction://media"/>
            <a:extLst>
              <a:ext uri="{FF2B5EF4-FFF2-40B4-BE49-F238E27FC236}">
                <a16:creationId xmlns:a16="http://schemas.microsoft.com/office/drawing/2014/main" id="{BB62DC31-B4AB-42CE-BCCA-E4E821C05B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53"/>
                </p14:media>
              </p:ext>
            </p:ext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5740" y="5652711"/>
            <a:ext cx="1236260" cy="122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EB0D1A-1FC2-45E8-A33B-4E1A41C89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748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erMedia.com Animated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Static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7578</TotalTime>
  <Words>150</Words>
  <Application>Microsoft Office PowerPoint</Application>
  <PresentationFormat>Widescreen</PresentationFormat>
  <Paragraphs>33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Archtype</vt:lpstr>
      <vt:lpstr>Arial</vt:lpstr>
      <vt:lpstr>Calibri</vt:lpstr>
      <vt:lpstr>Calisto MT</vt:lpstr>
      <vt:lpstr>Century Gothic</vt:lpstr>
      <vt:lpstr>Comic Sans MS</vt:lpstr>
      <vt:lpstr>Franklin Gothic Heavy</vt:lpstr>
      <vt:lpstr>Krub</vt:lpstr>
      <vt:lpstr>Oregano</vt:lpstr>
      <vt:lpstr>Poppins</vt:lpstr>
      <vt:lpstr>StagSans-Light</vt:lpstr>
      <vt:lpstr>Sylfaen</vt:lpstr>
      <vt:lpstr>PresenterMedia.com Animated Theme</vt:lpstr>
      <vt:lpstr>PresenterMedia.com Static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نادية بنت الغامدي</cp:lastModifiedBy>
  <cp:revision>52</cp:revision>
  <dcterms:created xsi:type="dcterms:W3CDTF">2011-04-14T19:54:06Z</dcterms:created>
  <dcterms:modified xsi:type="dcterms:W3CDTF">2021-12-28T16:47:47Z</dcterms:modified>
</cp:coreProperties>
</file>