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20"/>
  </p:notesMasterIdLst>
  <p:sldIdLst>
    <p:sldId id="287" r:id="rId2"/>
    <p:sldId id="306" r:id="rId3"/>
    <p:sldId id="288" r:id="rId4"/>
    <p:sldId id="289" r:id="rId5"/>
    <p:sldId id="290" r:id="rId6"/>
    <p:sldId id="256" r:id="rId7"/>
    <p:sldId id="307" r:id="rId8"/>
    <p:sldId id="308" r:id="rId9"/>
    <p:sldId id="309" r:id="rId10"/>
    <p:sldId id="310" r:id="rId11"/>
    <p:sldId id="311" r:id="rId12"/>
    <p:sldId id="312" r:id="rId13"/>
    <p:sldId id="282" r:id="rId14"/>
    <p:sldId id="291" r:id="rId15"/>
    <p:sldId id="285" r:id="rId16"/>
    <p:sldId id="286" r:id="rId17"/>
    <p:sldId id="305" r:id="rId18"/>
    <p:sldId id="296" r:id="rId19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59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28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5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13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1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0FC53F-6150-489B-B5EC-8F2BF908B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" y="6480016"/>
            <a:ext cx="90076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06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BBCA23-DDE2-486B-A50A-39133CAC4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" y="6480016"/>
            <a:ext cx="90076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2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3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6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0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7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>
    <p:strips/>
    <p:sndAc>
      <p:stSnd>
        <p:snd r:embed="rId16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5.png"/><Relationship Id="rId18" Type="http://schemas.openxmlformats.org/officeDocument/2006/relationships/image" Target="../media/image48.png"/><Relationship Id="rId3" Type="http://schemas.openxmlformats.org/officeDocument/2006/relationships/image" Target="../media/image24.png"/><Relationship Id="rId21" Type="http://schemas.openxmlformats.org/officeDocument/2006/relationships/image" Target="../media/image50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microsoft.com/office/2007/relationships/hdphoto" Target="../media/hdphoto2.wdp"/><Relationship Id="rId2" Type="http://schemas.openxmlformats.org/officeDocument/2006/relationships/audio" Target="../media/audio3.wav"/><Relationship Id="rId16" Type="http://schemas.openxmlformats.org/officeDocument/2006/relationships/image" Target="../media/image3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microsoft.com/office/2007/relationships/hdphoto" Target="../media/hdphoto1.wdp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47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microsoft.com/office/2007/relationships/hdphoto" Target="../media/hdphoto2.wdp"/><Relationship Id="rId3" Type="http://schemas.openxmlformats.org/officeDocument/2006/relationships/image" Target="../media/image24.png"/><Relationship Id="rId21" Type="http://schemas.openxmlformats.org/officeDocument/2006/relationships/image" Target="../media/image49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audio3.wav"/><Relationship Id="rId16" Type="http://schemas.openxmlformats.org/officeDocument/2006/relationships/image" Target="../media/image51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microsoft.com/office/2007/relationships/hdphoto" Target="../media/hdphoto1.wdp"/><Relationship Id="rId10" Type="http://schemas.openxmlformats.org/officeDocument/2006/relationships/image" Target="../media/image32.png"/><Relationship Id="rId19" Type="http://schemas.openxmlformats.org/officeDocument/2006/relationships/image" Target="../media/image52.png"/><Relationship Id="rId4" Type="http://schemas.openxmlformats.org/officeDocument/2006/relationships/image" Target="../media/image26.png"/><Relationship Id="rId9" Type="http://schemas.openxmlformats.org/officeDocument/2006/relationships/image" Target="../media/image42.png"/><Relationship Id="rId14" Type="http://schemas.openxmlformats.org/officeDocument/2006/relationships/image" Target="../media/image36.png"/><Relationship Id="rId22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5.png"/><Relationship Id="rId18" Type="http://schemas.openxmlformats.org/officeDocument/2006/relationships/image" Target="../media/image48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microsoft.com/office/2007/relationships/hdphoto" Target="../media/hdphoto2.wdp"/><Relationship Id="rId2" Type="http://schemas.openxmlformats.org/officeDocument/2006/relationships/audio" Target="../media/audio3.wav"/><Relationship Id="rId16" Type="http://schemas.openxmlformats.org/officeDocument/2006/relationships/image" Target="../media/image3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microsoft.com/office/2007/relationships/hdphoto" Target="../media/hdphoto1.wdp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47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oytheater.com/abacus/" TargetMode="Externa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hyperlink" Target="https://wordwall.net/ar/resource/26201701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21" Type="http://schemas.openxmlformats.org/officeDocument/2006/relationships/image" Target="../media/image41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microsoft.com/office/2007/relationships/hdphoto" Target="../media/hdphoto2.wdp"/><Relationship Id="rId2" Type="http://schemas.openxmlformats.org/officeDocument/2006/relationships/audio" Target="../media/audio3.wav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microsoft.com/office/2007/relationships/hdphoto" Target="../media/hdphoto1.wdp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3.png"/><Relationship Id="rId3" Type="http://schemas.openxmlformats.org/officeDocument/2006/relationships/image" Target="../media/image24.png"/><Relationship Id="rId21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microsoft.com/office/2007/relationships/hdphoto" Target="../media/hdphoto2.wdp"/><Relationship Id="rId2" Type="http://schemas.openxmlformats.org/officeDocument/2006/relationships/audio" Target="../media/audio3.wav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microsoft.com/office/2007/relationships/hdphoto" Target="../media/hdphoto1.wdp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42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7617A-A77E-4150-9CAE-4FC57602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09" y="1242094"/>
            <a:ext cx="3488738" cy="437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A391-E281-4A39-A2C6-DFF38AFE6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26492" y="2927622"/>
            <a:ext cx="641291" cy="1116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7B379-7BC8-48EE-B7B8-ACB96E7F8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752" y="2116862"/>
            <a:ext cx="784439" cy="1316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BA46-0BB6-42FF-B50B-5DD642BB1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" y="2481124"/>
            <a:ext cx="755404" cy="1327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7545A-B197-4D27-84BB-4F421BA9A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717" y="2901684"/>
            <a:ext cx="629636" cy="1163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6341-AC67-4FC2-8BCA-10DD1F640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3161" y="3035206"/>
            <a:ext cx="568772" cy="910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F474-57CD-42CB-B707-F4D85812F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1941632" y="2565477"/>
            <a:ext cx="720920" cy="120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29941-C2A6-4969-BE10-FEF694553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2944">
            <a:off x="1269581" y="3234618"/>
            <a:ext cx="546528" cy="6581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69415-9144-4AB6-88A5-2B942F865307}"/>
              </a:ext>
            </a:extLst>
          </p:cNvPr>
          <p:cNvGrpSpPr/>
          <p:nvPr/>
        </p:nvGrpSpPr>
        <p:grpSpPr>
          <a:xfrm>
            <a:off x="1729830" y="1682494"/>
            <a:ext cx="798894" cy="1190045"/>
            <a:chOff x="6557655" y="372117"/>
            <a:chExt cx="1287262" cy="2779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C38B-B01D-46A4-8C18-18BB3220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14BDD-96E1-48F1-BE41-1D59E56D5C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77333A-267D-4795-9F96-8F3637F4EB14}"/>
              </a:ext>
            </a:extLst>
          </p:cNvPr>
          <p:cNvGrpSpPr/>
          <p:nvPr/>
        </p:nvGrpSpPr>
        <p:grpSpPr>
          <a:xfrm>
            <a:off x="2688722" y="1571535"/>
            <a:ext cx="813416" cy="1554077"/>
            <a:chOff x="7026207" y="1493185"/>
            <a:chExt cx="1065192" cy="23546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1C3088-0A23-4DAD-B0A3-B2D317D354BF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BAB5019-323D-440D-916B-92D3AE13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4F9831-0228-4EC6-9087-C1E9006EF06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3FF6BE-2490-4761-9456-1AE344F2DA52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EE09BF-C1BE-4E9B-BED3-35D35E63413C}"/>
              </a:ext>
            </a:extLst>
          </p:cNvPr>
          <p:cNvGrpSpPr/>
          <p:nvPr/>
        </p:nvGrpSpPr>
        <p:grpSpPr>
          <a:xfrm>
            <a:off x="2689727" y="1649834"/>
            <a:ext cx="798894" cy="1451471"/>
            <a:chOff x="7018863" y="1677503"/>
            <a:chExt cx="1065192" cy="234338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D4964-4F98-490F-8FB0-E69A633D68A9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8761519-D99A-4308-80ED-8E5452498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C40FF2-15A9-43BA-8CB4-BDC1E398B463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21BE89-A4AC-4B8B-B44E-541898256D83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FFFFC0-2440-4910-8A10-CF8487372803}"/>
              </a:ext>
            </a:extLst>
          </p:cNvPr>
          <p:cNvGrpSpPr/>
          <p:nvPr/>
        </p:nvGrpSpPr>
        <p:grpSpPr>
          <a:xfrm>
            <a:off x="675271" y="1054762"/>
            <a:ext cx="798894" cy="2067386"/>
            <a:chOff x="3738703" y="1149358"/>
            <a:chExt cx="1065192" cy="272273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0DD093-3C56-473D-A1BB-D84BE27C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673578"/>
              <a:ext cx="758364" cy="1198512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A3AFE2-3C1C-464B-8AC0-FD66895F2C6A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52C9CB-4E4A-4C25-A551-7A63CE2D62A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447422A-A56B-4111-A307-664302EC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4"/>
                  <a:ext cx="1287262" cy="1677878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7F0A82-3492-4875-987A-5A1E8E16C3AC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EC88B3-EBA9-40DF-BDBF-2F13D62093C7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FE897A6-E045-4667-9D67-C6A39CD56E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72" y="3436380"/>
            <a:ext cx="546755" cy="87480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3B05046-CAC2-4E83-A8BF-A64905085328}"/>
              </a:ext>
            </a:extLst>
          </p:cNvPr>
          <p:cNvGrpSpPr/>
          <p:nvPr/>
        </p:nvGrpSpPr>
        <p:grpSpPr>
          <a:xfrm>
            <a:off x="687690" y="1431179"/>
            <a:ext cx="798894" cy="2250494"/>
            <a:chOff x="6673770" y="1189079"/>
            <a:chExt cx="1065192" cy="30006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F5C53F-44AF-4B8E-9A03-C188B8A7E5C0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EA0C1A2-C023-45FF-9E2E-ADACAE05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E177B3-9BC8-4932-9796-CA935789E52E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F76F88-BC59-466E-A341-954225BBC1B7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A127-9041-4986-99EE-17A02A26BF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2834548" y="2750513"/>
            <a:ext cx="568772" cy="910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6436-764B-45FE-BC9E-CEF0959659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924" y="2919355"/>
            <a:ext cx="721888" cy="115502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A5D89-8EB3-48F4-A643-035FE2B7BEE9}"/>
              </a:ext>
            </a:extLst>
          </p:cNvPr>
          <p:cNvGrpSpPr/>
          <p:nvPr/>
        </p:nvGrpSpPr>
        <p:grpSpPr>
          <a:xfrm>
            <a:off x="2702074" y="1134054"/>
            <a:ext cx="798894" cy="2007965"/>
            <a:chOff x="3738703" y="1209179"/>
            <a:chExt cx="1065192" cy="267728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60D6C5-9FFD-4E3D-98A1-1A3657CD6AB7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0B1D78-1415-4F5B-BE6B-27B25656146F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4096662-6335-4009-980A-4554F2ACA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BCE49EA-66D1-4C4D-B954-917707555802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CCAA05-C09E-4098-8DD3-581E8623C81E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15A189D-5D42-41D8-B9F1-A0D06063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673084"/>
              <a:ext cx="758363" cy="1213381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CCB32B7-2AE1-4C10-B3B6-40FE264702BA}"/>
              </a:ext>
            </a:extLst>
          </p:cNvPr>
          <p:cNvSpPr/>
          <p:nvPr/>
        </p:nvSpPr>
        <p:spPr>
          <a:xfrm>
            <a:off x="190765" y="1045358"/>
            <a:ext cx="3816416" cy="808031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622417-CFD1-4DD3-B23D-BC382533A7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647" y="2883217"/>
            <a:ext cx="689477" cy="1274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014AC2-3F57-4E5E-8F20-9B5422006E81}"/>
              </a:ext>
            </a:extLst>
          </p:cNvPr>
          <p:cNvSpPr/>
          <p:nvPr/>
        </p:nvSpPr>
        <p:spPr>
          <a:xfrm>
            <a:off x="4007181" y="448229"/>
            <a:ext cx="493628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كم أضيف على 10 لكي تعطيني العدد 15 ؟</a:t>
            </a:r>
            <a:endParaRPr lang="en-US" sz="27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26922DE-7733-4233-A057-56B92E1EE7A3}"/>
              </a:ext>
            </a:extLst>
          </p:cNvPr>
          <p:cNvSpPr/>
          <p:nvPr/>
        </p:nvSpPr>
        <p:spPr>
          <a:xfrm>
            <a:off x="5066540" y="3129861"/>
            <a:ext cx="2954930" cy="530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4AA91-C2F2-4E73-AB43-CCCB153C82A2}"/>
              </a:ext>
            </a:extLst>
          </p:cNvPr>
          <p:cNvSpPr/>
          <p:nvPr/>
        </p:nvSpPr>
        <p:spPr>
          <a:xfrm>
            <a:off x="5066540" y="2341624"/>
            <a:ext cx="2954930" cy="53091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65755" y="1129098"/>
            <a:ext cx="2876551" cy="98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7617A-A77E-4150-9CAE-4FC57602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09" y="1242094"/>
            <a:ext cx="3488738" cy="437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A391-E281-4A39-A2C6-DFF38AFE6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26492" y="2927622"/>
            <a:ext cx="641291" cy="1116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7B379-7BC8-48EE-B7B8-ACB96E7F8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52" y="2050176"/>
            <a:ext cx="784439" cy="1449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BA46-0BB6-42FF-B50B-5DD642BB1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" y="2481124"/>
            <a:ext cx="755404" cy="1327979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87545A-B197-4D27-84BB-4F421BA9A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19" y="2901684"/>
            <a:ext cx="727235" cy="1163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6341-AC67-4FC2-8BCA-10DD1F640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3161" y="2990282"/>
            <a:ext cx="568772" cy="999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F474-57CD-42CB-B707-F4D85812F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1941632" y="2565477"/>
            <a:ext cx="720920" cy="120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29941-C2A6-4969-BE10-FEF694553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2944">
            <a:off x="1269581" y="3234618"/>
            <a:ext cx="546528" cy="6581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69415-9144-4AB6-88A5-2B942F865307}"/>
              </a:ext>
            </a:extLst>
          </p:cNvPr>
          <p:cNvGrpSpPr/>
          <p:nvPr/>
        </p:nvGrpSpPr>
        <p:grpSpPr>
          <a:xfrm>
            <a:off x="1729830" y="1682494"/>
            <a:ext cx="798894" cy="1190045"/>
            <a:chOff x="6557655" y="372117"/>
            <a:chExt cx="1287262" cy="2779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C38B-B01D-46A4-8C18-18BB3220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14BDD-96E1-48F1-BE41-1D59E56D5C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77333A-267D-4795-9F96-8F3637F4EB14}"/>
              </a:ext>
            </a:extLst>
          </p:cNvPr>
          <p:cNvGrpSpPr/>
          <p:nvPr/>
        </p:nvGrpSpPr>
        <p:grpSpPr>
          <a:xfrm>
            <a:off x="2688722" y="1571535"/>
            <a:ext cx="813416" cy="1554077"/>
            <a:chOff x="7026207" y="1493185"/>
            <a:chExt cx="1065192" cy="23546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1C3088-0A23-4DAD-B0A3-B2D317D354BF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BAB5019-323D-440D-916B-92D3AE13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4F9831-0228-4EC6-9087-C1E9006EF06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3FF6BE-2490-4761-9456-1AE344F2DA52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EE09BF-C1BE-4E9B-BED3-35D35E63413C}"/>
              </a:ext>
            </a:extLst>
          </p:cNvPr>
          <p:cNvGrpSpPr/>
          <p:nvPr/>
        </p:nvGrpSpPr>
        <p:grpSpPr>
          <a:xfrm>
            <a:off x="2689727" y="1649834"/>
            <a:ext cx="798894" cy="1451471"/>
            <a:chOff x="7018863" y="1677503"/>
            <a:chExt cx="1065192" cy="234338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D4964-4F98-490F-8FB0-E69A633D68A9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8761519-D99A-4308-80ED-8E5452498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C40FF2-15A9-43BA-8CB4-BDC1E398B463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21BE89-A4AC-4B8B-B44E-541898256D83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FFFFC0-2440-4910-8A10-CF8487372803}"/>
              </a:ext>
            </a:extLst>
          </p:cNvPr>
          <p:cNvGrpSpPr/>
          <p:nvPr/>
        </p:nvGrpSpPr>
        <p:grpSpPr>
          <a:xfrm>
            <a:off x="675271" y="1054762"/>
            <a:ext cx="798894" cy="2089565"/>
            <a:chOff x="3738703" y="1149358"/>
            <a:chExt cx="1065192" cy="275194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0DD093-3C56-473D-A1BB-D84BE27C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644368"/>
              <a:ext cx="758364" cy="1256932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A3AFE2-3C1C-464B-8AC0-FD66895F2C6A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52C9CB-4E4A-4C25-A551-7A63CE2D62A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447422A-A56B-4111-A307-664302EC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4"/>
                  <a:ext cx="1287262" cy="1677878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7F0A82-3492-4875-987A-5A1E8E16C3AC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EC88B3-EBA9-40DF-BDBF-2F13D62093C7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FE897A6-E045-4667-9D67-C6A39CD56EE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72" y="3415059"/>
            <a:ext cx="546755" cy="91745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3B05046-CAC2-4E83-A8BF-A64905085328}"/>
              </a:ext>
            </a:extLst>
          </p:cNvPr>
          <p:cNvGrpSpPr/>
          <p:nvPr/>
        </p:nvGrpSpPr>
        <p:grpSpPr>
          <a:xfrm>
            <a:off x="687690" y="1431179"/>
            <a:ext cx="798894" cy="2250494"/>
            <a:chOff x="6673770" y="1189079"/>
            <a:chExt cx="1065192" cy="30006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F5C53F-44AF-4B8E-9A03-C188B8A7E5C0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EA0C1A2-C023-45FF-9E2E-ADACAE05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E177B3-9BC8-4932-9796-CA935789E52E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F76F88-BC59-466E-A341-954225BBC1B7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A127-9041-4986-99EE-17A02A26BF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2834548" y="2728333"/>
            <a:ext cx="568772" cy="95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6436-764B-45FE-BC9E-CEF0959659F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924" y="2919354"/>
            <a:ext cx="721888" cy="11550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A5D89-8EB3-48F4-A643-035FE2B7BEE9}"/>
              </a:ext>
            </a:extLst>
          </p:cNvPr>
          <p:cNvGrpSpPr/>
          <p:nvPr/>
        </p:nvGrpSpPr>
        <p:grpSpPr>
          <a:xfrm>
            <a:off x="2702074" y="1134055"/>
            <a:ext cx="798894" cy="2030144"/>
            <a:chOff x="3738703" y="1209179"/>
            <a:chExt cx="1065192" cy="270685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60D6C5-9FFD-4E3D-98A1-1A3657CD6AB7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0B1D78-1415-4F5B-BE6B-27B25656146F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4096662-6335-4009-980A-4554F2ACA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BCE49EA-66D1-4C4D-B954-917707555802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CCAA05-C09E-4098-8DD3-581E8623C81E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15A189D-5D42-41D8-B9F1-A0D06063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643512"/>
              <a:ext cx="758363" cy="1272526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CCB32B7-2AE1-4C10-B3B6-40FE264702BA}"/>
              </a:ext>
            </a:extLst>
          </p:cNvPr>
          <p:cNvSpPr/>
          <p:nvPr/>
        </p:nvSpPr>
        <p:spPr>
          <a:xfrm>
            <a:off x="190765" y="1045358"/>
            <a:ext cx="3816416" cy="808031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622417-CFD1-4DD3-B23D-BC382533A72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647" y="2883217"/>
            <a:ext cx="689477" cy="12741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26922DE-7733-4233-A057-56B92E1EE7A3}"/>
              </a:ext>
            </a:extLst>
          </p:cNvPr>
          <p:cNvSpPr/>
          <p:nvPr/>
        </p:nvSpPr>
        <p:spPr>
          <a:xfrm>
            <a:off x="4968329" y="2569666"/>
            <a:ext cx="2954930" cy="530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4AA91-C2F2-4E73-AB43-CCCB153C82A2}"/>
              </a:ext>
            </a:extLst>
          </p:cNvPr>
          <p:cNvSpPr/>
          <p:nvPr/>
        </p:nvSpPr>
        <p:spPr>
          <a:xfrm>
            <a:off x="4968329" y="3328611"/>
            <a:ext cx="2954930" cy="53091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22028" y="1134054"/>
            <a:ext cx="2343150" cy="892969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442989" y="1078295"/>
            <a:ext cx="25173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العدد الذي يقع بين </a:t>
            </a:r>
          </a:p>
          <a:p>
            <a:pPr algn="ctr"/>
            <a:r>
              <a:rPr lang="ar-SA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العددين 12 و14 </a:t>
            </a:r>
          </a:p>
        </p:txBody>
      </p:sp>
    </p:spTree>
    <p:extLst>
      <p:ext uri="{BB962C8B-B14F-4D97-AF65-F5344CB8AC3E}">
        <p14:creationId xmlns:p14="http://schemas.microsoft.com/office/powerpoint/2010/main" val="163818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7617A-A77E-4150-9CAE-4FC57602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09" y="1242094"/>
            <a:ext cx="3488738" cy="437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A391-E281-4A39-A2C6-DFF38AFE6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26492" y="2927622"/>
            <a:ext cx="641291" cy="1116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7B379-7BC8-48EE-B7B8-ACB96E7F8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752" y="2116862"/>
            <a:ext cx="784439" cy="1316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BA46-0BB6-42FF-B50B-5DD642BB1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" y="2481124"/>
            <a:ext cx="755404" cy="1327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7545A-B197-4D27-84BB-4F421BA9A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717" y="2901684"/>
            <a:ext cx="629636" cy="1163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6341-AC67-4FC2-8BCA-10DD1F640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3161" y="3035206"/>
            <a:ext cx="568772" cy="910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F474-57CD-42CB-B707-F4D85812F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1941632" y="2565477"/>
            <a:ext cx="720920" cy="120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29941-C2A6-4969-BE10-FEF694553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2944">
            <a:off x="1269581" y="3234618"/>
            <a:ext cx="546528" cy="6581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69415-9144-4AB6-88A5-2B942F865307}"/>
              </a:ext>
            </a:extLst>
          </p:cNvPr>
          <p:cNvGrpSpPr/>
          <p:nvPr/>
        </p:nvGrpSpPr>
        <p:grpSpPr>
          <a:xfrm>
            <a:off x="1729830" y="1682494"/>
            <a:ext cx="798894" cy="1190045"/>
            <a:chOff x="6557655" y="372117"/>
            <a:chExt cx="1287262" cy="2779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C38B-B01D-46A4-8C18-18BB3220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14BDD-96E1-48F1-BE41-1D59E56D5C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77333A-267D-4795-9F96-8F3637F4EB14}"/>
              </a:ext>
            </a:extLst>
          </p:cNvPr>
          <p:cNvGrpSpPr/>
          <p:nvPr/>
        </p:nvGrpSpPr>
        <p:grpSpPr>
          <a:xfrm>
            <a:off x="2688722" y="1571535"/>
            <a:ext cx="813416" cy="1554077"/>
            <a:chOff x="7026207" y="1493185"/>
            <a:chExt cx="1065192" cy="23546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1C3088-0A23-4DAD-B0A3-B2D317D354BF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BAB5019-323D-440D-916B-92D3AE13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4F9831-0228-4EC6-9087-C1E9006EF06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3FF6BE-2490-4761-9456-1AE344F2DA52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EE09BF-C1BE-4E9B-BED3-35D35E63413C}"/>
              </a:ext>
            </a:extLst>
          </p:cNvPr>
          <p:cNvGrpSpPr/>
          <p:nvPr/>
        </p:nvGrpSpPr>
        <p:grpSpPr>
          <a:xfrm>
            <a:off x="2689727" y="1649834"/>
            <a:ext cx="798894" cy="1451471"/>
            <a:chOff x="7018863" y="1677503"/>
            <a:chExt cx="1065192" cy="234338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D4964-4F98-490F-8FB0-E69A633D68A9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8761519-D99A-4308-80ED-8E5452498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C40FF2-15A9-43BA-8CB4-BDC1E398B463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21BE89-A4AC-4B8B-B44E-541898256D83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FFFFC0-2440-4910-8A10-CF8487372803}"/>
              </a:ext>
            </a:extLst>
          </p:cNvPr>
          <p:cNvGrpSpPr/>
          <p:nvPr/>
        </p:nvGrpSpPr>
        <p:grpSpPr>
          <a:xfrm>
            <a:off x="675271" y="1054762"/>
            <a:ext cx="798894" cy="2067386"/>
            <a:chOff x="3738703" y="1149358"/>
            <a:chExt cx="1065192" cy="272273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0DD093-3C56-473D-A1BB-D84BE27C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673578"/>
              <a:ext cx="758364" cy="1198512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A3AFE2-3C1C-464B-8AC0-FD66895F2C6A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52C9CB-4E4A-4C25-A551-7A63CE2D62A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447422A-A56B-4111-A307-664302EC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4"/>
                  <a:ext cx="1287262" cy="1677878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7F0A82-3492-4875-987A-5A1E8E16C3AC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EC88B3-EBA9-40DF-BDBF-2F13D62093C7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FE897A6-E045-4667-9D67-C6A39CD56E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72" y="3436380"/>
            <a:ext cx="546755" cy="87480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3B05046-CAC2-4E83-A8BF-A64905085328}"/>
              </a:ext>
            </a:extLst>
          </p:cNvPr>
          <p:cNvGrpSpPr/>
          <p:nvPr/>
        </p:nvGrpSpPr>
        <p:grpSpPr>
          <a:xfrm>
            <a:off x="687690" y="1431179"/>
            <a:ext cx="798894" cy="2250494"/>
            <a:chOff x="6673770" y="1189079"/>
            <a:chExt cx="1065192" cy="30006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F5C53F-44AF-4B8E-9A03-C188B8A7E5C0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EA0C1A2-C023-45FF-9E2E-ADACAE05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E177B3-9BC8-4932-9796-CA935789E52E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F76F88-BC59-466E-A341-954225BBC1B7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A127-9041-4986-99EE-17A02A26BF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2834548" y="2750513"/>
            <a:ext cx="568772" cy="910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6436-764B-45FE-BC9E-CEF0959659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924" y="2919355"/>
            <a:ext cx="721888" cy="115502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A5D89-8EB3-48F4-A643-035FE2B7BEE9}"/>
              </a:ext>
            </a:extLst>
          </p:cNvPr>
          <p:cNvGrpSpPr/>
          <p:nvPr/>
        </p:nvGrpSpPr>
        <p:grpSpPr>
          <a:xfrm>
            <a:off x="2702074" y="1134054"/>
            <a:ext cx="798894" cy="2007965"/>
            <a:chOff x="3738703" y="1209179"/>
            <a:chExt cx="1065192" cy="267728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60D6C5-9FFD-4E3D-98A1-1A3657CD6AB7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0B1D78-1415-4F5B-BE6B-27B25656146F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4096662-6335-4009-980A-4554F2ACA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BCE49EA-66D1-4C4D-B954-917707555802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CCAA05-C09E-4098-8DD3-581E8623C81E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15A189D-5D42-41D8-B9F1-A0D06063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673084"/>
              <a:ext cx="758363" cy="1213381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CCB32B7-2AE1-4C10-B3B6-40FE264702BA}"/>
              </a:ext>
            </a:extLst>
          </p:cNvPr>
          <p:cNvSpPr/>
          <p:nvPr/>
        </p:nvSpPr>
        <p:spPr>
          <a:xfrm>
            <a:off x="190765" y="1045358"/>
            <a:ext cx="3816416" cy="808031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622417-CFD1-4DD3-B23D-BC382533A7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647" y="2883217"/>
            <a:ext cx="689477" cy="1274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014AC2-3F57-4E5E-8F20-9B5422006E81}"/>
              </a:ext>
            </a:extLst>
          </p:cNvPr>
          <p:cNvSpPr/>
          <p:nvPr/>
        </p:nvSpPr>
        <p:spPr>
          <a:xfrm>
            <a:off x="4576424" y="1232371"/>
            <a:ext cx="389593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العدد الذي يأتي بعد العدد 11 ؟</a:t>
            </a:r>
            <a:endParaRPr lang="en-US" sz="27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26922DE-7733-4233-A057-56B92E1EE7A3}"/>
              </a:ext>
            </a:extLst>
          </p:cNvPr>
          <p:cNvSpPr/>
          <p:nvPr/>
        </p:nvSpPr>
        <p:spPr>
          <a:xfrm>
            <a:off x="5066540" y="3129861"/>
            <a:ext cx="2954930" cy="530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4AA91-C2F2-4E73-AB43-CCCB153C82A2}"/>
              </a:ext>
            </a:extLst>
          </p:cNvPr>
          <p:cNvSpPr/>
          <p:nvPr/>
        </p:nvSpPr>
        <p:spPr>
          <a:xfrm>
            <a:off x="5066540" y="2341624"/>
            <a:ext cx="2954930" cy="53091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336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iscuss,student,Learn,classroom,books,pupils vector,discuss vector,learning  vector,Pupils clipart,discuss… | Student cartoon, Education technology  learning, Carto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2133600"/>
            <a:ext cx="2514600" cy="3054274"/>
          </a:xfrm>
          <a:prstGeom prst="rect">
            <a:avLst/>
          </a:prstGeom>
          <a:noFill/>
        </p:spPr>
      </p:pic>
      <p:sp>
        <p:nvSpPr>
          <p:cNvPr id="7" name="مستطيل 6"/>
          <p:cNvSpPr/>
          <p:nvPr/>
        </p:nvSpPr>
        <p:spPr>
          <a:xfrm>
            <a:off x="242283" y="1295400"/>
            <a:ext cx="60404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نشاط</a:t>
            </a:r>
          </a:p>
          <a:p>
            <a:pPr algn="ctr"/>
            <a:r>
              <a:rPr lang="ar-SA" sz="36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ar-SA" sz="3600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لتعرف </a:t>
            </a:r>
            <a:r>
              <a:rPr lang="ar-SA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على موضوع درسنا باستخدام </a:t>
            </a:r>
          </a:p>
          <a:p>
            <a:pPr algn="ctr"/>
            <a:r>
              <a:rPr lang="ar-SA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وسيلة تعليمية ( العداد )</a:t>
            </a:r>
            <a:endParaRPr lang="ar-SA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مستطيل 7">
            <a:hlinkClick r:id="rId5"/>
          </p:cNvPr>
          <p:cNvSpPr/>
          <p:nvPr/>
        </p:nvSpPr>
        <p:spPr>
          <a:xfrm>
            <a:off x="1447800" y="4267200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https://toytheater.com/abacus/</a:t>
            </a:r>
          </a:p>
        </p:txBody>
      </p:sp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47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768521" y="680034"/>
            <a:ext cx="4866784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الاثنين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: 18 / 5 / 1444 هـ</a:t>
            </a:r>
            <a:endParaRPr lang="ar-SA" sz="24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رياضيات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الخامس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الأعداد حتى 20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: العددان 16 و17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</a:t>
            </a:r>
          </a:p>
          <a:p>
            <a:pPr>
              <a:defRPr/>
            </a:pPr>
            <a:r>
              <a:rPr lang="ar-EG" sz="2400" dirty="0">
                <a:solidFill>
                  <a:srgbClr val="F3219E"/>
                </a:solidFill>
              </a:rPr>
              <a:t>أسمي العددين 16، 17، وأميزهما، وأعدهما، وأكتبهما باستعمال أشياء ملموسة، ورسوم توضيحية.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32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88931"/>
            <a:ext cx="73152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41331"/>
            <a:ext cx="731520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5709884" y="1097423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" name="Picture 2" descr="WORDWALL — Teach A Class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94481" y="1296504"/>
            <a:ext cx="2465370" cy="1896431"/>
          </a:xfrm>
          <a:prstGeom prst="rect">
            <a:avLst/>
          </a:prstGeom>
          <a:noFill/>
        </p:spPr>
      </p:pic>
      <p:sp>
        <p:nvSpPr>
          <p:cNvPr id="23" name="مستطيل 22">
            <a:hlinkClick r:id="rId19"/>
          </p:cNvPr>
          <p:cNvSpPr/>
          <p:nvPr/>
        </p:nvSpPr>
        <p:spPr>
          <a:xfrm>
            <a:off x="1681973" y="3826044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https://wordwall.net/ar/resource/26201701</a:t>
            </a:r>
          </a:p>
        </p:txBody>
      </p:sp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0" y="56344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060054" y="1460205"/>
            <a:ext cx="406713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فقرة</a:t>
            </a:r>
          </a:p>
          <a:p>
            <a:pPr algn="ctr"/>
            <a:r>
              <a:rPr lang="ar-S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5 , 6</a:t>
            </a:r>
          </a:p>
          <a:p>
            <a:pPr algn="ctr"/>
            <a:r>
              <a:rPr lang="ar-S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+ النشاط المنزلي</a:t>
            </a:r>
          </a:p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80" y="965505"/>
            <a:ext cx="4940019" cy="32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الخامس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>
            <a:off x="3705271" y="3829148"/>
            <a:ext cx="1455848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الأعداد </a:t>
            </a:r>
          </a:p>
          <a:p>
            <a:pPr algn="ctr"/>
            <a:r>
              <a:rPr lang="ar-SA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حتى 20</a:t>
            </a:r>
          </a:p>
          <a:p>
            <a:pPr algn="ctr"/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F3DACD0-7758-4138-BAB3-DE055DBE4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7" y="1155383"/>
            <a:ext cx="3488738" cy="43757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B83DB3-F798-4F42-A15A-0A1AB0BD85D8}"/>
              </a:ext>
            </a:extLst>
          </p:cNvPr>
          <p:cNvSpPr/>
          <p:nvPr/>
        </p:nvSpPr>
        <p:spPr>
          <a:xfrm>
            <a:off x="4589883" y="1974756"/>
            <a:ext cx="3669915" cy="17312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plified Arabic" panose="02020603050405020304" pitchFamily="18" charset="-78"/>
                <a:cs typeface="Simplified Arabic" panose="02020603050405020304" pitchFamily="18" charset="-78"/>
              </a:rPr>
              <a:t>نشاط باستخدام </a:t>
            </a:r>
          </a:p>
          <a:p>
            <a:pPr algn="ctr"/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plified Arabic" panose="02020603050405020304" pitchFamily="18" charset="-78"/>
                <a:cs typeface="Simplified Arabic" panose="02020603050405020304" pitchFamily="18" charset="-78"/>
              </a:rPr>
              <a:t>مكينة الألعاب </a:t>
            </a:r>
          </a:p>
        </p:txBody>
      </p:sp>
    </p:spTree>
    <p:extLst>
      <p:ext uri="{BB962C8B-B14F-4D97-AF65-F5344CB8AC3E}">
        <p14:creationId xmlns:p14="http://schemas.microsoft.com/office/powerpoint/2010/main" val="27754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7617A-A77E-4150-9CAE-4FC57602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09" y="1242094"/>
            <a:ext cx="3488738" cy="437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A391-E281-4A39-A2C6-DFF38AFE6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26492" y="2927622"/>
            <a:ext cx="641291" cy="1116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7B379-7BC8-48EE-B7B8-ACB96E7F8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52" y="2050176"/>
            <a:ext cx="784439" cy="1449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BA46-0BB6-42FF-B50B-5DD642BB1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" y="2481124"/>
            <a:ext cx="755404" cy="1327979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87545A-B197-4D27-84BB-4F421BA9A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19" y="2901684"/>
            <a:ext cx="727235" cy="1163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6341-AC67-4FC2-8BCA-10DD1F640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3161" y="2964674"/>
            <a:ext cx="568772" cy="105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F474-57CD-42CB-B707-F4D85812F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1941632" y="2565477"/>
            <a:ext cx="720920" cy="120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29941-C2A6-4969-BE10-FEF694553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2944">
            <a:off x="1269581" y="3234618"/>
            <a:ext cx="546528" cy="6581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69415-9144-4AB6-88A5-2B942F865307}"/>
              </a:ext>
            </a:extLst>
          </p:cNvPr>
          <p:cNvGrpSpPr/>
          <p:nvPr/>
        </p:nvGrpSpPr>
        <p:grpSpPr>
          <a:xfrm>
            <a:off x="1729830" y="1682494"/>
            <a:ext cx="798894" cy="1190045"/>
            <a:chOff x="6557655" y="372117"/>
            <a:chExt cx="1287262" cy="2779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C38B-B01D-46A4-8C18-18BB3220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14BDD-96E1-48F1-BE41-1D59E56D5C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77333A-267D-4795-9F96-8F3637F4EB14}"/>
              </a:ext>
            </a:extLst>
          </p:cNvPr>
          <p:cNvGrpSpPr/>
          <p:nvPr/>
        </p:nvGrpSpPr>
        <p:grpSpPr>
          <a:xfrm>
            <a:off x="2688722" y="1571535"/>
            <a:ext cx="813416" cy="1554077"/>
            <a:chOff x="7026207" y="1493185"/>
            <a:chExt cx="1065192" cy="23546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1C3088-0A23-4DAD-B0A3-B2D317D354BF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BAB5019-323D-440D-916B-92D3AE13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4F9831-0228-4EC6-9087-C1E9006EF06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3FF6BE-2490-4761-9456-1AE344F2DA52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EE09BF-C1BE-4E9B-BED3-35D35E63413C}"/>
              </a:ext>
            </a:extLst>
          </p:cNvPr>
          <p:cNvGrpSpPr/>
          <p:nvPr/>
        </p:nvGrpSpPr>
        <p:grpSpPr>
          <a:xfrm>
            <a:off x="2689727" y="1649834"/>
            <a:ext cx="798894" cy="1451471"/>
            <a:chOff x="7018863" y="1677503"/>
            <a:chExt cx="1065192" cy="234338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D4964-4F98-490F-8FB0-E69A633D68A9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8761519-D99A-4308-80ED-8E5452498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C40FF2-15A9-43BA-8CB4-BDC1E398B463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21BE89-A4AC-4B8B-B44E-541898256D83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FFFFC0-2440-4910-8A10-CF8487372803}"/>
              </a:ext>
            </a:extLst>
          </p:cNvPr>
          <p:cNvGrpSpPr/>
          <p:nvPr/>
        </p:nvGrpSpPr>
        <p:grpSpPr>
          <a:xfrm>
            <a:off x="675271" y="1054762"/>
            <a:ext cx="798894" cy="2284404"/>
            <a:chOff x="3738703" y="1149358"/>
            <a:chExt cx="1065192" cy="300854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0DD093-3C56-473D-A1BB-D84BE27C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773608"/>
              <a:ext cx="758364" cy="1384290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A3AFE2-3C1C-464B-8AC0-FD66895F2C6A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52C9CB-4E4A-4C25-A551-7A63CE2D62A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447422A-A56B-4111-A307-664302EC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7F0A82-3492-4875-987A-5A1E8E16C3AC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EC88B3-EBA9-40DF-BDBF-2F13D62093C7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FE897A6-E045-4667-9D67-C6A39CD56E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72" y="3368578"/>
            <a:ext cx="546755" cy="101041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3B05046-CAC2-4E83-A8BF-A64905085328}"/>
              </a:ext>
            </a:extLst>
          </p:cNvPr>
          <p:cNvGrpSpPr/>
          <p:nvPr/>
        </p:nvGrpSpPr>
        <p:grpSpPr>
          <a:xfrm>
            <a:off x="687690" y="1431179"/>
            <a:ext cx="798894" cy="2250494"/>
            <a:chOff x="6673770" y="1189079"/>
            <a:chExt cx="1065192" cy="30006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F5C53F-44AF-4B8E-9A03-C188B8A7E5C0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EA0C1A2-C023-45FF-9E2E-ADACAE05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E177B3-9BC8-4932-9796-CA935789E52E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F76F88-BC59-466E-A341-954225BBC1B7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A127-9041-4986-99EE-17A02A26BF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2827890" y="2759883"/>
            <a:ext cx="568772" cy="105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6436-764B-45FE-BC9E-CEF0959659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924" y="2919354"/>
            <a:ext cx="721888" cy="11550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A5D89-8EB3-48F4-A643-035FE2B7BEE9}"/>
              </a:ext>
            </a:extLst>
          </p:cNvPr>
          <p:cNvGrpSpPr/>
          <p:nvPr/>
        </p:nvGrpSpPr>
        <p:grpSpPr>
          <a:xfrm>
            <a:off x="2702074" y="1134055"/>
            <a:ext cx="798894" cy="2198348"/>
            <a:chOff x="3738703" y="1209179"/>
            <a:chExt cx="1065192" cy="293113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60D6C5-9FFD-4E3D-98A1-1A3657CD6AB7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0B1D78-1415-4F5B-BE6B-27B25656146F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4096662-6335-4009-980A-4554F2ACA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BCE49EA-66D1-4C4D-B954-917707555802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CCAA05-C09E-4098-8DD3-581E8623C81E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15A189D-5D42-41D8-B9F1-A0D06063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738844"/>
              <a:ext cx="758363" cy="1401466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CCB32B7-2AE1-4C10-B3B6-40FE264702BA}"/>
              </a:ext>
            </a:extLst>
          </p:cNvPr>
          <p:cNvSpPr/>
          <p:nvPr/>
        </p:nvSpPr>
        <p:spPr>
          <a:xfrm>
            <a:off x="190765" y="1045358"/>
            <a:ext cx="3816416" cy="808031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622417-CFD1-4DD3-B23D-BC382533A7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16" y="2883217"/>
            <a:ext cx="759339" cy="12741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26922DE-7733-4233-A057-56B92E1EE7A3}"/>
              </a:ext>
            </a:extLst>
          </p:cNvPr>
          <p:cNvSpPr/>
          <p:nvPr/>
        </p:nvSpPr>
        <p:spPr>
          <a:xfrm>
            <a:off x="4993811" y="2569666"/>
            <a:ext cx="2929448" cy="530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4AA91-C2F2-4E73-AB43-CCCB153C82A2}"/>
              </a:ext>
            </a:extLst>
          </p:cNvPr>
          <p:cNvSpPr/>
          <p:nvPr/>
        </p:nvSpPr>
        <p:spPr>
          <a:xfrm>
            <a:off x="4968329" y="3328611"/>
            <a:ext cx="2954930" cy="53091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88822" y="1251199"/>
            <a:ext cx="2305512" cy="940047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706637" y="1449374"/>
            <a:ext cx="2134239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كم عدد الضفادع ؟</a:t>
            </a:r>
          </a:p>
        </p:txBody>
      </p:sp>
    </p:spTree>
    <p:extLst>
      <p:ext uri="{BB962C8B-B14F-4D97-AF65-F5344CB8AC3E}">
        <p14:creationId xmlns:p14="http://schemas.microsoft.com/office/powerpoint/2010/main" val="153950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7617A-A77E-4150-9CAE-4FC57602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09" y="1242094"/>
            <a:ext cx="3488738" cy="437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A391-E281-4A39-A2C6-DFF38AFE6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26492" y="2927622"/>
            <a:ext cx="641291" cy="1116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7B379-7BC8-48EE-B7B8-ACB96E7F8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52" y="2050176"/>
            <a:ext cx="784439" cy="1449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BA46-0BB6-42FF-B50B-5DD642BB1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" y="2481124"/>
            <a:ext cx="755404" cy="1327979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87545A-B197-4D27-84BB-4F421BA9A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19" y="2901684"/>
            <a:ext cx="727235" cy="1163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6341-AC67-4FC2-8BCA-10DD1F640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3161" y="2990282"/>
            <a:ext cx="568772" cy="999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F474-57CD-42CB-B707-F4D85812F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1941632" y="2565477"/>
            <a:ext cx="720920" cy="120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29941-C2A6-4969-BE10-FEF694553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2944">
            <a:off x="1269581" y="3234618"/>
            <a:ext cx="546528" cy="6581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69415-9144-4AB6-88A5-2B942F865307}"/>
              </a:ext>
            </a:extLst>
          </p:cNvPr>
          <p:cNvGrpSpPr/>
          <p:nvPr/>
        </p:nvGrpSpPr>
        <p:grpSpPr>
          <a:xfrm>
            <a:off x="1729830" y="1682494"/>
            <a:ext cx="798894" cy="1190045"/>
            <a:chOff x="6557655" y="372117"/>
            <a:chExt cx="1287262" cy="2779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C38B-B01D-46A4-8C18-18BB3220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14BDD-96E1-48F1-BE41-1D59E56D5C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77333A-267D-4795-9F96-8F3637F4EB14}"/>
              </a:ext>
            </a:extLst>
          </p:cNvPr>
          <p:cNvGrpSpPr/>
          <p:nvPr/>
        </p:nvGrpSpPr>
        <p:grpSpPr>
          <a:xfrm>
            <a:off x="2688722" y="1571535"/>
            <a:ext cx="813416" cy="1554077"/>
            <a:chOff x="7026207" y="1493185"/>
            <a:chExt cx="1065192" cy="23546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1C3088-0A23-4DAD-B0A3-B2D317D354BF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BAB5019-323D-440D-916B-92D3AE13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4F9831-0228-4EC6-9087-C1E9006EF06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3FF6BE-2490-4761-9456-1AE344F2DA52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EE09BF-C1BE-4E9B-BED3-35D35E63413C}"/>
              </a:ext>
            </a:extLst>
          </p:cNvPr>
          <p:cNvGrpSpPr/>
          <p:nvPr/>
        </p:nvGrpSpPr>
        <p:grpSpPr>
          <a:xfrm>
            <a:off x="2689727" y="1649834"/>
            <a:ext cx="798894" cy="1451471"/>
            <a:chOff x="7018863" y="1677503"/>
            <a:chExt cx="1065192" cy="234338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D4964-4F98-490F-8FB0-E69A633D68A9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8761519-D99A-4308-80ED-8E5452498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C40FF2-15A9-43BA-8CB4-BDC1E398B463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21BE89-A4AC-4B8B-B44E-541898256D83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FFFFC0-2440-4910-8A10-CF8487372803}"/>
              </a:ext>
            </a:extLst>
          </p:cNvPr>
          <p:cNvGrpSpPr/>
          <p:nvPr/>
        </p:nvGrpSpPr>
        <p:grpSpPr>
          <a:xfrm>
            <a:off x="675271" y="1054762"/>
            <a:ext cx="798894" cy="2198871"/>
            <a:chOff x="3738703" y="1149358"/>
            <a:chExt cx="1065192" cy="289589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0DD093-3C56-473D-A1BB-D84BE27C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728411"/>
              <a:ext cx="758364" cy="1316842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A3AFE2-3C1C-464B-8AC0-FD66895F2C6A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52C9CB-4E4A-4C25-A551-7A63CE2D62A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447422A-A56B-4111-A307-664302EC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4"/>
                  <a:ext cx="1287262" cy="1677878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7F0A82-3492-4875-987A-5A1E8E16C3AC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EC88B3-EBA9-40DF-BDBF-2F13D62093C7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FE897A6-E045-4667-9D67-C6A39CD56E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72" y="3393194"/>
            <a:ext cx="546755" cy="96118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3B05046-CAC2-4E83-A8BF-A64905085328}"/>
              </a:ext>
            </a:extLst>
          </p:cNvPr>
          <p:cNvGrpSpPr/>
          <p:nvPr/>
        </p:nvGrpSpPr>
        <p:grpSpPr>
          <a:xfrm>
            <a:off x="687690" y="1431179"/>
            <a:ext cx="798894" cy="2250494"/>
            <a:chOff x="6673770" y="1189079"/>
            <a:chExt cx="1065192" cy="30006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F5C53F-44AF-4B8E-9A03-C188B8A7E5C0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EA0C1A2-C023-45FF-9E2E-ADACAE05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E177B3-9BC8-4932-9796-CA935789E52E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F76F88-BC59-466E-A341-954225BBC1B7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A127-9041-4986-99EE-17A02A26BF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2827890" y="2752198"/>
            <a:ext cx="568772" cy="999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6436-764B-45FE-BC9E-CEF0959659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924" y="2919354"/>
            <a:ext cx="721888" cy="11550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A5D89-8EB3-48F4-A643-035FE2B7BEE9}"/>
              </a:ext>
            </a:extLst>
          </p:cNvPr>
          <p:cNvGrpSpPr/>
          <p:nvPr/>
        </p:nvGrpSpPr>
        <p:grpSpPr>
          <a:xfrm>
            <a:off x="2702074" y="1134054"/>
            <a:ext cx="798894" cy="2126132"/>
            <a:chOff x="3738703" y="1209179"/>
            <a:chExt cx="1065192" cy="283484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60D6C5-9FFD-4E3D-98A1-1A3657CD6AB7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0B1D78-1415-4F5B-BE6B-27B25656146F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4096662-6335-4009-980A-4554F2ACA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BCE49EA-66D1-4C4D-B954-917707555802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CCAA05-C09E-4098-8DD3-581E8623C81E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15A189D-5D42-41D8-B9F1-A0D06063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710841"/>
              <a:ext cx="758363" cy="1333180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CCB32B7-2AE1-4C10-B3B6-40FE264702BA}"/>
              </a:ext>
            </a:extLst>
          </p:cNvPr>
          <p:cNvSpPr/>
          <p:nvPr/>
        </p:nvSpPr>
        <p:spPr>
          <a:xfrm>
            <a:off x="190765" y="1045358"/>
            <a:ext cx="3816416" cy="808031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622417-CFD1-4DD3-B23D-BC382533A7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16" y="2883217"/>
            <a:ext cx="759339" cy="12741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26922DE-7733-4233-A057-56B92E1EE7A3}"/>
              </a:ext>
            </a:extLst>
          </p:cNvPr>
          <p:cNvSpPr/>
          <p:nvPr/>
        </p:nvSpPr>
        <p:spPr>
          <a:xfrm>
            <a:off x="4905223" y="3194330"/>
            <a:ext cx="2954930" cy="530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خطأ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4AA91-C2F2-4E73-AB43-CCCB153C82A2}"/>
              </a:ext>
            </a:extLst>
          </p:cNvPr>
          <p:cNvSpPr/>
          <p:nvPr/>
        </p:nvSpPr>
        <p:spPr>
          <a:xfrm>
            <a:off x="4905223" y="2432362"/>
            <a:ext cx="2954930" cy="53091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صح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03586" y="1073357"/>
            <a:ext cx="2631256" cy="1108784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712081" y="953595"/>
            <a:ext cx="2296142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عدد الأرانب </a:t>
            </a:r>
          </a:p>
          <a:p>
            <a:pPr algn="ctr"/>
            <a:r>
              <a:rPr lang="ar-SA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يساوي 15</a:t>
            </a:r>
          </a:p>
        </p:txBody>
      </p:sp>
    </p:spTree>
    <p:extLst>
      <p:ext uri="{BB962C8B-B14F-4D97-AF65-F5344CB8AC3E}">
        <p14:creationId xmlns:p14="http://schemas.microsoft.com/office/powerpoint/2010/main" val="1259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</TotalTime>
  <Words>129</Words>
  <Application>Microsoft Office PowerPoint</Application>
  <PresentationFormat>عرض على الشاشة (4:3)</PresentationFormat>
  <Paragraphs>39</Paragraphs>
  <Slides>18</Slides>
  <Notes>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Akhbar MT</vt:lpstr>
      <vt:lpstr>Arial</vt:lpstr>
      <vt:lpstr>Calibri</vt:lpstr>
      <vt:lpstr>Calibri Light</vt:lpstr>
      <vt:lpstr>Simplified Arabic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289</cp:revision>
  <dcterms:created xsi:type="dcterms:W3CDTF">2006-08-16T00:00:00Z</dcterms:created>
  <dcterms:modified xsi:type="dcterms:W3CDTF">2022-12-12T06:08:19Z</dcterms:modified>
</cp:coreProperties>
</file>