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he2698129eu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slide" Target="slide12.xml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5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slide" Target="slide20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2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7.png"/><Relationship Id="rId4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4.xml"/><Relationship Id="rId3" Type="http://schemas.openxmlformats.org/officeDocument/2006/relationships/image" Target="../media/image9.png"/><Relationship Id="rId4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7.png"/><Relationship Id="rId4" Type="http://schemas.openxmlformats.org/officeDocument/2006/relationships/image" Target="../media/image3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6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3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3010752"/>
            <a:ext cx="10371318" cy="43594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الرابع</a:t>
            </a:r>
            <a:endParaRPr b="1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16716919" y="-187971"/>
            <a:ext cx="7667081" cy="2599039"/>
            <a:chOff x="0" y="0"/>
            <a:chExt cx="7667080" cy="2599038"/>
          </a:xfrm>
        </p:grpSpPr>
        <p:grpSp>
          <p:nvGrpSpPr>
            <p:cNvPr id="104" name="تجميع"/>
            <p:cNvGrpSpPr/>
            <p:nvPr/>
          </p:nvGrpSpPr>
          <p:grpSpPr>
            <a:xfrm>
              <a:off x="-1" y="0"/>
              <a:ext cx="7667082" cy="2599039"/>
              <a:chOff x="0" y="0"/>
              <a:chExt cx="7667080" cy="2599038"/>
            </a:xfrm>
          </p:grpSpPr>
          <p:sp>
            <p:nvSpPr>
              <p:cNvPr id="100" name="دائرة"/>
              <p:cNvSpPr/>
              <p:nvPr/>
            </p:nvSpPr>
            <p:spPr>
              <a:xfrm>
                <a:off x="5626689" y="1196323"/>
                <a:ext cx="830385" cy="830385"/>
              </a:xfrm>
              <a:prstGeom prst="ellipse">
                <a:avLst/>
              </a:prstGeom>
              <a:solidFill>
                <a:srgbClr val="A8C9D1"/>
              </a:solidFill>
              <a:ln w="12700" cap="flat">
                <a:solidFill>
                  <a:srgbClr val="5C5C5C"/>
                </a:solidFill>
                <a:prstDash val="solid"/>
                <a:miter lim="8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r" defTabSz="4876800" rtl="0">
                  <a:defRPr sz="96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103" name="تجميع"/>
              <p:cNvGrpSpPr/>
              <p:nvPr/>
            </p:nvGrpSpPr>
            <p:grpSpPr>
              <a:xfrm>
                <a:off x="-1" y="0"/>
                <a:ext cx="7667082" cy="2599039"/>
                <a:chOff x="0" y="0"/>
                <a:chExt cx="7667080" cy="2599038"/>
              </a:xfrm>
            </p:grpSpPr>
            <p:sp>
              <p:nvSpPr>
                <p:cNvPr id="101" name="الفصل"/>
                <p:cNvSpPr txBox="1"/>
                <p:nvPr/>
              </p:nvSpPr>
              <p:spPr>
                <a:xfrm>
                  <a:off x="4525961" y="0"/>
                  <a:ext cx="3141120" cy="151050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837" tIns="243837" rIns="243837" bIns="243837" numCol="1" anchor="ctr">
                  <a:noAutofit/>
                </a:bodyPr>
                <a:lstStyle>
                  <a:lvl1pPr algn="ctr" defTabSz="4876800">
                    <a:lnSpc>
                      <a:spcPct val="90000"/>
                    </a:lnSpc>
                    <a:spcBef>
                      <a:spcPts val="5300"/>
                    </a:spcBef>
                    <a:defRPr b="1" sz="3400">
                      <a:solidFill>
                        <a:schemeClr val="accent1">
                          <a:satOff val="-4409"/>
                          <a:lumOff val="-10509"/>
                        </a:schemeClr>
                      </a:solidFill>
                      <a:latin typeface="Noto Nastaliq Urdu"/>
                      <a:ea typeface="Noto Nastaliq Urdu"/>
                      <a:cs typeface="Noto Nastaliq Urdu"/>
                      <a:sym typeface="Noto Nastaliq Urdu"/>
                    </a:defRPr>
                  </a:lvl1pPr>
                </a:lstStyle>
                <a:p>
                  <a:pPr rtl="0">
                    <a:defRPr/>
                  </a:pPr>
                  <a:r>
                    <a:t>الفصل</a:t>
                  </a:r>
                </a:p>
              </p:txBody>
            </p:sp>
            <p:sp>
              <p:nvSpPr>
                <p:cNvPr id="102" name="الأنماط العددية والدوال"/>
                <p:cNvSpPr txBox="1"/>
                <p:nvPr/>
              </p:nvSpPr>
              <p:spPr>
                <a:xfrm>
                  <a:off x="0" y="856852"/>
                  <a:ext cx="5596892" cy="17421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837" tIns="243837" rIns="243837" bIns="243837" numCol="1" anchor="ctr">
                  <a:normAutofit fontScale="100000" lnSpcReduction="0"/>
                </a:bodyPr>
                <a:lstStyle>
                  <a:lvl1pPr algn="ctr" defTabSz="3169919">
                    <a:lnSpc>
                      <a:spcPct val="90000"/>
                    </a:lnSpc>
                    <a:spcBef>
                      <a:spcPts val="3400"/>
                    </a:spcBef>
                    <a:defRPr b="1" sz="3380">
                      <a:solidFill>
                        <a:schemeClr val="accent1">
                          <a:satOff val="-4409"/>
                          <a:lumOff val="-10509"/>
                        </a:schemeClr>
                      </a:solidFill>
                      <a:latin typeface="Noto Nastaliq Urdu"/>
                      <a:ea typeface="Noto Nastaliq Urdu"/>
                      <a:cs typeface="Noto Nastaliq Urdu"/>
                      <a:sym typeface="Noto Nastaliq Urdu"/>
                    </a:defRPr>
                  </a:lvl1pPr>
                </a:lstStyle>
                <a:p>
                  <a:pPr rtl="0">
                    <a:defRPr/>
                  </a:pPr>
                  <a:r>
                    <a:t>الكسور الاعتيادية والكسور العشرية</a:t>
                  </a:r>
                </a:p>
              </p:txBody>
            </p:sp>
          </p:grpSp>
        </p:grpSp>
        <p:sp>
          <p:nvSpPr>
            <p:cNvPr id="105" name="٤"/>
            <p:cNvSpPr txBox="1"/>
            <p:nvPr/>
          </p:nvSpPr>
          <p:spPr>
            <a:xfrm>
              <a:off x="5768238" y="153939"/>
              <a:ext cx="622549" cy="22809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6800">
                  <a:latin typeface="Noto Nastaliq Urdu"/>
                  <a:ea typeface="Noto Nastaliq Urdu"/>
                  <a:cs typeface="Noto Nastaliq Urdu"/>
                  <a:sym typeface="Noto Nastaliq Urdu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07" name="IMG_5070.jpeg" descr="IMG_5070.jpeg"/>
          <p:cNvPicPr>
            <a:picLocks noChangeAspect="1"/>
          </p:cNvPicPr>
          <p:nvPr/>
        </p:nvPicPr>
        <p:blipFill>
          <a:blip r:embed="rId3">
            <a:extLst/>
          </a:blip>
          <a:srcRect l="0" t="150" r="0" b="150"/>
          <a:stretch>
            <a:fillRect/>
          </a:stretch>
        </p:blipFill>
        <p:spPr>
          <a:xfrm>
            <a:off x="16053672" y="5047855"/>
            <a:ext cx="1619360" cy="162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823187" y="11289643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5035.png" descr="IMG_5035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55467"/>
          <a:stretch>
            <a:fillRect/>
          </a:stretch>
        </p:blipFill>
        <p:spPr>
          <a:xfrm>
            <a:off x="5193802" y="775496"/>
            <a:ext cx="18344037" cy="4132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208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09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11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5035.png" descr="IMG_5035.png"/>
          <p:cNvPicPr>
            <a:picLocks noChangeAspect="1"/>
          </p:cNvPicPr>
          <p:nvPr/>
        </p:nvPicPr>
        <p:blipFill>
          <a:blip r:embed="rId4">
            <a:extLst/>
          </a:blip>
          <a:srcRect l="77593" t="20728" r="1638" b="58317"/>
          <a:stretch>
            <a:fillRect/>
          </a:stretch>
        </p:blipFill>
        <p:spPr>
          <a:xfrm>
            <a:off x="17905333" y="775496"/>
            <a:ext cx="4218453" cy="215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5035.png" descr="IMG_5035.png"/>
          <p:cNvPicPr>
            <a:picLocks noChangeAspect="1"/>
          </p:cNvPicPr>
          <p:nvPr/>
        </p:nvPicPr>
        <p:blipFill>
          <a:blip r:embed="rId4">
            <a:extLst/>
          </a:blip>
          <a:srcRect l="36637" t="21196" r="42594" b="57849"/>
          <a:stretch>
            <a:fillRect/>
          </a:stretch>
        </p:blipFill>
        <p:spPr>
          <a:xfrm>
            <a:off x="7755320" y="775496"/>
            <a:ext cx="4218453" cy="215304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خط"/>
          <p:cNvSpPr/>
          <p:nvPr/>
        </p:nvSpPr>
        <p:spPr>
          <a:xfrm flipV="1">
            <a:off x="13180368" y="984567"/>
            <a:ext cx="1" cy="11492365"/>
          </a:xfrm>
          <a:prstGeom prst="line">
            <a:avLst/>
          </a:prstGeom>
          <a:ln w="63500" cap="rnd">
            <a:solidFill>
              <a:schemeClr val="accent6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29" name="تجميع"/>
          <p:cNvGrpSpPr/>
          <p:nvPr/>
        </p:nvGrpSpPr>
        <p:grpSpPr>
          <a:xfrm>
            <a:off x="14312077" y="3783862"/>
            <a:ext cx="7963556" cy="2916879"/>
            <a:chOff x="0" y="0"/>
            <a:chExt cx="7963554" cy="2916878"/>
          </a:xfrm>
        </p:grpSpPr>
        <p:sp>
          <p:nvSpPr>
            <p:cNvPr id="215" name="Google Shape;532;p34"/>
            <p:cNvSpPr txBox="1"/>
            <p:nvPr/>
          </p:nvSpPr>
          <p:spPr>
            <a:xfrm>
              <a:off x="4981974" y="822301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220" name="تجميع"/>
            <p:cNvGrpSpPr/>
            <p:nvPr/>
          </p:nvGrpSpPr>
          <p:grpSpPr>
            <a:xfrm>
              <a:off x="5267071" y="158160"/>
              <a:ext cx="2696484" cy="2734675"/>
              <a:chOff x="0" y="0"/>
              <a:chExt cx="2696482" cy="2734673"/>
            </a:xfrm>
          </p:grpSpPr>
          <p:sp>
            <p:nvSpPr>
              <p:cNvPr id="216" name="Google Shape;532;p34"/>
              <p:cNvSpPr txBox="1"/>
              <p:nvPr/>
            </p:nvSpPr>
            <p:spPr>
              <a:xfrm>
                <a:off x="879687" y="1077163"/>
                <a:ext cx="1816796" cy="16575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217" name="خط"/>
              <p:cNvSpPr/>
              <p:nvPr/>
            </p:nvSpPr>
            <p:spPr>
              <a:xfrm>
                <a:off x="1065914" y="1299081"/>
                <a:ext cx="150427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8" name="Google Shape;532;p34"/>
              <p:cNvSpPr txBox="1"/>
              <p:nvPr/>
            </p:nvSpPr>
            <p:spPr>
              <a:xfrm>
                <a:off x="1002746" y="0"/>
                <a:ext cx="1570679" cy="163016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219" name="Google Shape;532;p34"/>
              <p:cNvSpPr txBox="1"/>
              <p:nvPr/>
            </p:nvSpPr>
            <p:spPr>
              <a:xfrm>
                <a:off x="0" y="386129"/>
                <a:ext cx="1570678" cy="17624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</p:grpSp>
        <p:sp>
          <p:nvSpPr>
            <p:cNvPr id="221" name="Google Shape;532;p34"/>
            <p:cNvSpPr txBox="1"/>
            <p:nvPr/>
          </p:nvSpPr>
          <p:spPr>
            <a:xfrm>
              <a:off x="1928960" y="72706"/>
              <a:ext cx="3550630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(٧×٢)+٥</a:t>
              </a:r>
              <a:r>
                <a:rPr>
                  <a:solidFill>
                    <a:srgbClr val="F94344"/>
                  </a:solidFill>
                </a:rPr>
                <a:t>  </a:t>
              </a:r>
            </a:p>
          </p:txBody>
        </p:sp>
        <p:sp>
          <p:nvSpPr>
            <p:cNvPr id="222" name="خط"/>
            <p:cNvSpPr/>
            <p:nvPr/>
          </p:nvSpPr>
          <p:spPr>
            <a:xfrm flipH="1" flipV="1">
              <a:off x="2302923" y="1511025"/>
              <a:ext cx="288803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3" name="Google Shape;532;p34"/>
            <p:cNvSpPr txBox="1"/>
            <p:nvPr/>
          </p:nvSpPr>
          <p:spPr>
            <a:xfrm>
              <a:off x="1416686" y="822301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227" name="تجميع"/>
            <p:cNvGrpSpPr/>
            <p:nvPr/>
          </p:nvGrpSpPr>
          <p:grpSpPr>
            <a:xfrm>
              <a:off x="-1" y="-1"/>
              <a:ext cx="1757903" cy="2916880"/>
              <a:chOff x="0" y="0"/>
              <a:chExt cx="1757901" cy="2916878"/>
            </a:xfrm>
          </p:grpSpPr>
          <p:sp>
            <p:nvSpPr>
              <p:cNvPr id="224" name="Google Shape;532;p34"/>
              <p:cNvSpPr txBox="1"/>
              <p:nvPr/>
            </p:nvSpPr>
            <p:spPr>
              <a:xfrm>
                <a:off x="87885" y="1250264"/>
                <a:ext cx="1670017" cy="166661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225" name="خط"/>
              <p:cNvSpPr/>
              <p:nvPr/>
            </p:nvSpPr>
            <p:spPr>
              <a:xfrm>
                <a:off x="154110" y="1470369"/>
                <a:ext cx="136179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532;p34"/>
              <p:cNvSpPr txBox="1"/>
              <p:nvPr/>
            </p:nvSpPr>
            <p:spPr>
              <a:xfrm>
                <a:off x="0" y="0"/>
                <a:ext cx="1670016" cy="16666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١٩</a:t>
                </a:r>
              </a:p>
            </p:txBody>
          </p:sp>
        </p:grpSp>
        <p:sp>
          <p:nvSpPr>
            <p:cNvPr id="228" name="Google Shape;532;p34"/>
            <p:cNvSpPr txBox="1"/>
            <p:nvPr/>
          </p:nvSpPr>
          <p:spPr>
            <a:xfrm>
              <a:off x="1991964" y="1273276"/>
              <a:ext cx="3550629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٧</a:t>
              </a:r>
            </a:p>
          </p:txBody>
        </p:sp>
      </p:grpSp>
      <p:grpSp>
        <p:nvGrpSpPr>
          <p:cNvPr id="244" name="تجميع"/>
          <p:cNvGrpSpPr/>
          <p:nvPr/>
        </p:nvGrpSpPr>
        <p:grpSpPr>
          <a:xfrm>
            <a:off x="4442933" y="3454035"/>
            <a:ext cx="7963556" cy="2916879"/>
            <a:chOff x="0" y="0"/>
            <a:chExt cx="7963554" cy="2916878"/>
          </a:xfrm>
        </p:grpSpPr>
        <p:sp>
          <p:nvSpPr>
            <p:cNvPr id="230" name="Google Shape;532;p34"/>
            <p:cNvSpPr txBox="1"/>
            <p:nvPr/>
          </p:nvSpPr>
          <p:spPr>
            <a:xfrm>
              <a:off x="4981974" y="822301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235" name="تجميع"/>
            <p:cNvGrpSpPr/>
            <p:nvPr/>
          </p:nvGrpSpPr>
          <p:grpSpPr>
            <a:xfrm>
              <a:off x="5267071" y="158160"/>
              <a:ext cx="2696484" cy="2734675"/>
              <a:chOff x="0" y="0"/>
              <a:chExt cx="2696482" cy="2734673"/>
            </a:xfrm>
          </p:grpSpPr>
          <p:sp>
            <p:nvSpPr>
              <p:cNvPr id="231" name="Google Shape;532;p34"/>
              <p:cNvSpPr txBox="1"/>
              <p:nvPr/>
            </p:nvSpPr>
            <p:spPr>
              <a:xfrm>
                <a:off x="879687" y="1077163"/>
                <a:ext cx="1816796" cy="16575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232" name="خط"/>
              <p:cNvSpPr/>
              <p:nvPr/>
            </p:nvSpPr>
            <p:spPr>
              <a:xfrm>
                <a:off x="1065914" y="1299081"/>
                <a:ext cx="150427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532;p34"/>
              <p:cNvSpPr txBox="1"/>
              <p:nvPr/>
            </p:nvSpPr>
            <p:spPr>
              <a:xfrm>
                <a:off x="1002746" y="0"/>
                <a:ext cx="1570679" cy="163016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234" name="Google Shape;532;p34"/>
              <p:cNvSpPr txBox="1"/>
              <p:nvPr/>
            </p:nvSpPr>
            <p:spPr>
              <a:xfrm>
                <a:off x="0" y="386129"/>
                <a:ext cx="1570678" cy="17624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  <p:sp>
          <p:nvSpPr>
            <p:cNvPr id="236" name="Google Shape;532;p34"/>
            <p:cNvSpPr txBox="1"/>
            <p:nvPr/>
          </p:nvSpPr>
          <p:spPr>
            <a:xfrm>
              <a:off x="1928960" y="72706"/>
              <a:ext cx="3550630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(٧×١)+٤</a:t>
              </a:r>
              <a:r>
                <a:rPr>
                  <a:solidFill>
                    <a:srgbClr val="F94344"/>
                  </a:solidFill>
                </a:rPr>
                <a:t>  </a:t>
              </a:r>
            </a:p>
          </p:txBody>
        </p:sp>
        <p:sp>
          <p:nvSpPr>
            <p:cNvPr id="237" name="خط"/>
            <p:cNvSpPr/>
            <p:nvPr/>
          </p:nvSpPr>
          <p:spPr>
            <a:xfrm flipH="1" flipV="1">
              <a:off x="2302923" y="1511025"/>
              <a:ext cx="288803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Google Shape;532;p34"/>
            <p:cNvSpPr txBox="1"/>
            <p:nvPr/>
          </p:nvSpPr>
          <p:spPr>
            <a:xfrm>
              <a:off x="1416686" y="822301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242" name="تجميع"/>
            <p:cNvGrpSpPr/>
            <p:nvPr/>
          </p:nvGrpSpPr>
          <p:grpSpPr>
            <a:xfrm>
              <a:off x="-1" y="-1"/>
              <a:ext cx="1757903" cy="2916880"/>
              <a:chOff x="0" y="0"/>
              <a:chExt cx="1757901" cy="2916878"/>
            </a:xfrm>
          </p:grpSpPr>
          <p:sp>
            <p:nvSpPr>
              <p:cNvPr id="239" name="Google Shape;532;p34"/>
              <p:cNvSpPr txBox="1"/>
              <p:nvPr/>
            </p:nvSpPr>
            <p:spPr>
              <a:xfrm>
                <a:off x="87885" y="1250264"/>
                <a:ext cx="1670017" cy="166661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240" name="خط"/>
              <p:cNvSpPr/>
              <p:nvPr/>
            </p:nvSpPr>
            <p:spPr>
              <a:xfrm>
                <a:off x="154110" y="1470369"/>
                <a:ext cx="136179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532;p34"/>
              <p:cNvSpPr txBox="1"/>
              <p:nvPr/>
            </p:nvSpPr>
            <p:spPr>
              <a:xfrm>
                <a:off x="0" y="0"/>
                <a:ext cx="1670016" cy="16666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١١</a:t>
                </a:r>
              </a:p>
            </p:txBody>
          </p:sp>
        </p:grpSp>
        <p:sp>
          <p:nvSpPr>
            <p:cNvPr id="243" name="Google Shape;532;p34"/>
            <p:cNvSpPr txBox="1"/>
            <p:nvPr/>
          </p:nvSpPr>
          <p:spPr>
            <a:xfrm>
              <a:off x="1991964" y="1273276"/>
              <a:ext cx="3550629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٧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65200" y="2814089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5035.png" descr="IMG_5035.png"/>
          <p:cNvPicPr>
            <a:picLocks noChangeAspect="1"/>
          </p:cNvPicPr>
          <p:nvPr/>
        </p:nvPicPr>
        <p:blipFill>
          <a:blip r:embed="rId4">
            <a:extLst/>
          </a:blip>
          <a:srcRect l="0" t="44565" r="3080" b="0"/>
          <a:stretch>
            <a:fillRect/>
          </a:stretch>
        </p:blipFill>
        <p:spPr>
          <a:xfrm>
            <a:off x="5452272" y="775496"/>
            <a:ext cx="17779012" cy="5144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7283" y="8342941"/>
            <a:ext cx="5661418" cy="566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51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52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54" name="IMG_5035.png" descr="IMG_5035.png"/>
          <p:cNvPicPr>
            <a:picLocks noChangeAspect="1"/>
          </p:cNvPicPr>
          <p:nvPr/>
        </p:nvPicPr>
        <p:blipFill>
          <a:blip r:embed="rId4">
            <a:extLst/>
          </a:blip>
          <a:srcRect l="0" t="44565" r="3080" b="0"/>
          <a:stretch>
            <a:fillRect/>
          </a:stretch>
        </p:blipFill>
        <p:spPr>
          <a:xfrm>
            <a:off x="5452272" y="775496"/>
            <a:ext cx="17779012" cy="51440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" name="IMG_5052.png"/>
          <p:cNvGrpSpPr/>
          <p:nvPr/>
        </p:nvGrpSpPr>
        <p:grpSpPr>
          <a:xfrm>
            <a:off x="10491213" y="5944793"/>
            <a:ext cx="4402139" cy="3218261"/>
            <a:chOff x="0" y="0"/>
            <a:chExt cx="4402137" cy="3218259"/>
          </a:xfrm>
        </p:grpSpPr>
        <p:pic>
          <p:nvPicPr>
            <p:cNvPr id="256" name="IMG_5052.png" descr="IMG_505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0936" t="11242" r="1256" b="50000"/>
            <a:stretch>
              <a:fillRect/>
            </a:stretch>
          </p:blipFill>
          <p:spPr>
            <a:xfrm>
              <a:off x="38100" y="38100"/>
              <a:ext cx="4325774" cy="31419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G_5052.png" descr="IMG_5052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02138" cy="3218260"/>
            </a:xfrm>
            <a:prstGeom prst="rect">
              <a:avLst/>
            </a:prstGeom>
            <a:effectLst/>
          </p:spPr>
        </p:pic>
      </p:grpSp>
      <p:grpSp>
        <p:nvGrpSpPr>
          <p:cNvPr id="262" name="تجميع"/>
          <p:cNvGrpSpPr/>
          <p:nvPr/>
        </p:nvGrpSpPr>
        <p:grpSpPr>
          <a:xfrm>
            <a:off x="6181805" y="4543070"/>
            <a:ext cx="4398169" cy="7724379"/>
            <a:chOff x="-38100" y="134143"/>
            <a:chExt cx="4398168" cy="7724378"/>
          </a:xfrm>
        </p:grpSpPr>
        <p:grpSp>
          <p:nvGrpSpPr>
            <p:cNvPr id="260" name="IMG_5052.png"/>
            <p:cNvGrpSpPr/>
            <p:nvPr/>
          </p:nvGrpSpPr>
          <p:grpSpPr>
            <a:xfrm>
              <a:off x="-38100" y="134143"/>
              <a:ext cx="4398169" cy="7724379"/>
              <a:chOff x="0" y="0"/>
              <a:chExt cx="4398168" cy="7724378"/>
            </a:xfrm>
          </p:grpSpPr>
          <p:pic>
            <p:nvPicPr>
              <p:cNvPr id="259" name="IMG_5052.png" descr="IMG_5052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4797" t="0" r="45752" b="0"/>
              <a:stretch>
                <a:fillRect/>
              </a:stretch>
            </p:blipFill>
            <p:spPr>
              <a:xfrm>
                <a:off x="38100" y="38082"/>
                <a:ext cx="4322109" cy="764809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58" name="IMG_5052.png" descr="IMG_5052.pn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4398169" cy="7724379"/>
              </a:xfrm>
              <a:prstGeom prst="rect">
                <a:avLst/>
              </a:prstGeom>
              <a:effectLst/>
            </p:spPr>
          </p:pic>
        </p:grpSp>
        <p:pic>
          <p:nvPicPr>
            <p:cNvPr id="261" name="IMG_5052.png" descr="IMG_505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3027" t="25373" r="4879" b="67494"/>
            <a:stretch>
              <a:fillRect/>
            </a:stretch>
          </p:blipFill>
          <p:spPr>
            <a:xfrm>
              <a:off x="2609928" y="6041641"/>
              <a:ext cx="393640" cy="69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511" y="6858000"/>
            <a:ext cx="7290367" cy="729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50980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5036.png" descr="IMG_50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59915" y="775496"/>
            <a:ext cx="14246115" cy="10285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2373948" cy="1015412"/>
            <a:chOff x="-2" y="-2"/>
            <a:chExt cx="2373946" cy="1015410"/>
          </a:xfrm>
        </p:grpSpPr>
        <p:sp>
          <p:nvSpPr>
            <p:cNvPr id="268" name="Freeform 13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69" name="Freeform 15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71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18428223" y="9404714"/>
            <a:ext cx="6340595" cy="434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G_5036.png" descr="IMG_50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5633" y="607191"/>
            <a:ext cx="11952482" cy="862922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مستطيل"/>
          <p:cNvSpPr/>
          <p:nvPr/>
        </p:nvSpPr>
        <p:spPr>
          <a:xfrm>
            <a:off x="11075595" y="6473977"/>
            <a:ext cx="3864529" cy="1396267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grpSp>
        <p:nvGrpSpPr>
          <p:cNvPr id="276" name="IMG_5056.png"/>
          <p:cNvGrpSpPr/>
          <p:nvPr/>
        </p:nvGrpSpPr>
        <p:grpSpPr>
          <a:xfrm>
            <a:off x="2223606" y="6214516"/>
            <a:ext cx="7958799" cy="5146793"/>
            <a:chOff x="0" y="0"/>
            <a:chExt cx="7958798" cy="5146792"/>
          </a:xfrm>
        </p:grpSpPr>
        <p:pic>
          <p:nvPicPr>
            <p:cNvPr id="275" name="IMG_5056.png" descr="IMG_505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572" t="12495" r="5111" b="32562"/>
            <a:stretch>
              <a:fillRect/>
            </a:stretch>
          </p:blipFill>
          <p:spPr>
            <a:xfrm>
              <a:off x="101600" y="63500"/>
              <a:ext cx="7755599" cy="48800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IMG_5056.png" descr="IMG_5056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958799" cy="51467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242" y="6873544"/>
            <a:ext cx="5231215" cy="581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436240" y="2608582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5037.png" descr="IMG_5037.png"/>
          <p:cNvPicPr>
            <a:picLocks noChangeAspect="1"/>
          </p:cNvPicPr>
          <p:nvPr/>
        </p:nvPicPr>
        <p:blipFill>
          <a:blip r:embed="rId4">
            <a:extLst/>
          </a:blip>
          <a:srcRect l="0" t="6499" r="10913" b="59749"/>
          <a:stretch>
            <a:fillRect/>
          </a:stretch>
        </p:blipFill>
        <p:spPr>
          <a:xfrm>
            <a:off x="5940706" y="903551"/>
            <a:ext cx="17490573" cy="4628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82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83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85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1940" y="9100711"/>
            <a:ext cx="4682061" cy="468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5037.png" descr="IMG_5037.png"/>
          <p:cNvPicPr>
            <a:picLocks noChangeAspect="1"/>
          </p:cNvPicPr>
          <p:nvPr/>
        </p:nvPicPr>
        <p:blipFill>
          <a:blip r:embed="rId4">
            <a:extLst/>
          </a:blip>
          <a:srcRect l="0" t="6499" r="10913" b="59749"/>
          <a:stretch>
            <a:fillRect/>
          </a:stretch>
        </p:blipFill>
        <p:spPr>
          <a:xfrm>
            <a:off x="5940706" y="903551"/>
            <a:ext cx="17490573" cy="462843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oogle Shape;532;p34"/>
          <p:cNvSpPr txBox="1"/>
          <p:nvPr/>
        </p:nvSpPr>
        <p:spPr>
          <a:xfrm>
            <a:off x="9082009" y="4299872"/>
            <a:ext cx="8876260" cy="25581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487424" rtl="0">
              <a:defRPr sz="4026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باستعمال خطة إنشاء قائمة </a:t>
            </a:r>
          </a:p>
          <a:p>
            <a:pPr algn="ctr" defTabSz="1487424" rtl="0">
              <a:defRPr sz="4026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نجد أنه يمكنهم الجلوس ب </a:t>
            </a:r>
            <a:r>
              <a:rPr>
                <a:solidFill>
                  <a:srgbClr val="B92D5D"/>
                </a:solidFill>
              </a:rPr>
              <a:t>٢٤ طريقة</a:t>
            </a:r>
          </a:p>
          <a:p>
            <a:pPr algn="ctr" defTabSz="1487424" rtl="0">
              <a:defRPr sz="4026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  </a:t>
            </a:r>
          </a:p>
        </p:txBody>
      </p:sp>
      <p:grpSp>
        <p:nvGrpSpPr>
          <p:cNvPr id="292" name="تجميع"/>
          <p:cNvGrpSpPr/>
          <p:nvPr/>
        </p:nvGrpSpPr>
        <p:grpSpPr>
          <a:xfrm>
            <a:off x="4902953" y="6211254"/>
            <a:ext cx="14578094" cy="6067044"/>
            <a:chOff x="0" y="8510"/>
            <a:chExt cx="14578092" cy="6067043"/>
          </a:xfrm>
        </p:grpSpPr>
        <p:pic>
          <p:nvPicPr>
            <p:cNvPr id="288" name="IMG_5058.jpeg" descr="IMG_505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769" r="0" b="74496"/>
            <a:stretch>
              <a:fillRect/>
            </a:stretch>
          </p:blipFill>
          <p:spPr>
            <a:xfrm>
              <a:off x="7307130" y="12700"/>
              <a:ext cx="7270964" cy="2961828"/>
            </a:xfrm>
            <a:prstGeom prst="rect">
              <a:avLst/>
            </a:prstGeom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</p:pic>
        <p:pic>
          <p:nvPicPr>
            <p:cNvPr id="289" name="IMG_5058.jpeg" descr="IMG_505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4838" r="0" b="49658"/>
            <a:stretch>
              <a:fillRect/>
            </a:stretch>
          </p:blipFill>
          <p:spPr>
            <a:xfrm>
              <a:off x="7307130" y="3023603"/>
              <a:ext cx="7266282" cy="3051951"/>
            </a:xfrm>
            <a:prstGeom prst="rect">
              <a:avLst/>
            </a:prstGeom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</p:pic>
        <p:pic>
          <p:nvPicPr>
            <p:cNvPr id="290" name="IMG_5058.jpeg" descr="IMG_505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50000" r="32" b="25006"/>
            <a:stretch>
              <a:fillRect/>
            </a:stretch>
          </p:blipFill>
          <p:spPr>
            <a:xfrm>
              <a:off x="2381" y="8510"/>
              <a:ext cx="7263900" cy="2990950"/>
            </a:xfrm>
            <a:prstGeom prst="rect">
              <a:avLst/>
            </a:prstGeom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</p:pic>
        <p:pic>
          <p:nvPicPr>
            <p:cNvPr id="291" name="IMG_5058.jpeg" descr="IMG_505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74899" r="0" b="0"/>
            <a:stretch>
              <a:fillRect/>
            </a:stretch>
          </p:blipFill>
          <p:spPr>
            <a:xfrm>
              <a:off x="0" y="3050630"/>
              <a:ext cx="7266281" cy="3003839"/>
            </a:xfrm>
            <a:prstGeom prst="rect">
              <a:avLst/>
            </a:prstGeom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0" y="8426087"/>
            <a:ext cx="7603195" cy="455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21840924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5037.png" descr="IMG_5037.png"/>
          <p:cNvPicPr>
            <a:picLocks noChangeAspect="1"/>
          </p:cNvPicPr>
          <p:nvPr/>
        </p:nvPicPr>
        <p:blipFill>
          <a:blip r:embed="rId4">
            <a:extLst/>
          </a:blip>
          <a:srcRect l="3428" t="48051" r="13363" b="20739"/>
          <a:stretch>
            <a:fillRect/>
          </a:stretch>
        </p:blipFill>
        <p:spPr>
          <a:xfrm>
            <a:off x="6686055" y="775496"/>
            <a:ext cx="16336484" cy="4279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98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99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01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50790" y="8577323"/>
            <a:ext cx="5433211" cy="543321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خط"/>
          <p:cNvSpPr/>
          <p:nvPr/>
        </p:nvSpPr>
        <p:spPr>
          <a:xfrm flipV="1">
            <a:off x="12739912" y="2056926"/>
            <a:ext cx="1" cy="9602148"/>
          </a:xfrm>
          <a:prstGeom prst="line">
            <a:avLst/>
          </a:prstGeom>
          <a:ln w="63500" cap="rnd">
            <a:solidFill>
              <a:schemeClr val="accent5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03" name="IMG_5037.png" descr="IMG_5037.png"/>
          <p:cNvPicPr>
            <a:picLocks noChangeAspect="1"/>
          </p:cNvPicPr>
          <p:nvPr/>
        </p:nvPicPr>
        <p:blipFill>
          <a:blip r:embed="rId4">
            <a:extLst/>
          </a:blip>
          <a:srcRect l="65272" t="63480" r="13363" b="23457"/>
          <a:stretch>
            <a:fillRect/>
          </a:stretch>
        </p:blipFill>
        <p:spPr>
          <a:xfrm>
            <a:off x="16853504" y="1182951"/>
            <a:ext cx="4194495" cy="179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5037.png" descr="IMG_5037.png"/>
          <p:cNvPicPr>
            <a:picLocks noChangeAspect="1"/>
          </p:cNvPicPr>
          <p:nvPr/>
        </p:nvPicPr>
        <p:blipFill>
          <a:blip r:embed="rId4">
            <a:extLst/>
          </a:blip>
          <a:srcRect l="24063" t="62779" r="52918" b="24158"/>
          <a:stretch>
            <a:fillRect/>
          </a:stretch>
        </p:blipFill>
        <p:spPr>
          <a:xfrm>
            <a:off x="6581711" y="1182951"/>
            <a:ext cx="4519082" cy="17913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Google Shape;532;p34"/>
          <p:cNvSpPr txBox="1"/>
          <p:nvPr/>
        </p:nvSpPr>
        <p:spPr>
          <a:xfrm>
            <a:off x="13626239" y="3479360"/>
            <a:ext cx="8876261" cy="33786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999488" rtl="0">
              <a:defRPr sz="5412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٦ = ٢ × ٣</a:t>
            </a:r>
          </a:p>
          <a:p>
            <a:pPr algn="ctr" defTabSz="1999488" rtl="0">
              <a:defRPr sz="5412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١٥ = ٣ × ٥</a:t>
            </a:r>
          </a:p>
          <a:p>
            <a:pPr algn="ctr" defTabSz="1999488" rtl="0">
              <a:defRPr sz="5412">
                <a:solidFill>
                  <a:srgbClr val="E63B7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(م.م.أ) لهما = ٢ × ٣ × ٥ = ٣٠</a:t>
            </a:r>
          </a:p>
        </p:txBody>
      </p:sp>
      <p:sp>
        <p:nvSpPr>
          <p:cNvPr id="306" name="Google Shape;532;p34"/>
          <p:cNvSpPr txBox="1"/>
          <p:nvPr/>
        </p:nvSpPr>
        <p:spPr>
          <a:xfrm>
            <a:off x="2556372" y="3100674"/>
            <a:ext cx="9635628" cy="41360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877567" rtl="0">
              <a:defRPr sz="5082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٤ = ٢ × ٢</a:t>
            </a:r>
          </a:p>
          <a:p>
            <a:pPr algn="ctr" defTabSz="1877567" rtl="0">
              <a:defRPr sz="5082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٩ = ٣ × ٣</a:t>
            </a:r>
          </a:p>
          <a:p>
            <a:pPr algn="ctr" defTabSz="1877567" rtl="0">
              <a:defRPr sz="5082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١٨ = ٢ × ٣ × ٣ </a:t>
            </a:r>
          </a:p>
          <a:p>
            <a:pPr algn="ctr" defTabSz="1877567" rtl="0">
              <a:defRPr sz="5082">
                <a:solidFill>
                  <a:srgbClr val="E63B7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(م.م.أ) لهما = ٢ × ٢ × ٣ × ٣ = ٣٦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534282" y="2874071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5033.png" descr="IMG_5033.png"/>
          <p:cNvPicPr>
            <a:picLocks noChangeAspect="1"/>
          </p:cNvPicPr>
          <p:nvPr/>
        </p:nvPicPr>
        <p:blipFill>
          <a:blip r:embed="rId4">
            <a:extLst/>
          </a:blip>
          <a:srcRect l="16661" t="8248" r="8226" b="73634"/>
          <a:stretch>
            <a:fillRect/>
          </a:stretch>
        </p:blipFill>
        <p:spPr>
          <a:xfrm>
            <a:off x="5640624" y="879540"/>
            <a:ext cx="17303450" cy="239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904723" y="7774579"/>
            <a:ext cx="6595631" cy="546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818354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5038.png" descr="IMG_5038.png"/>
          <p:cNvPicPr>
            <a:picLocks noChangeAspect="1"/>
          </p:cNvPicPr>
          <p:nvPr/>
        </p:nvPicPr>
        <p:blipFill>
          <a:blip r:embed="rId4">
            <a:extLst/>
          </a:blip>
          <a:srcRect l="0" t="3946" r="0" b="43409"/>
          <a:stretch>
            <a:fillRect/>
          </a:stretch>
        </p:blipFill>
        <p:spPr>
          <a:xfrm>
            <a:off x="7782325" y="924321"/>
            <a:ext cx="15449320" cy="593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18797587" y="9087246"/>
            <a:ext cx="5586397" cy="4628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5038.png" descr="IMG_5038.png"/>
          <p:cNvPicPr>
            <a:picLocks noChangeAspect="1"/>
          </p:cNvPicPr>
          <p:nvPr/>
        </p:nvPicPr>
        <p:blipFill>
          <a:blip r:embed="rId3">
            <a:extLst/>
          </a:blip>
          <a:srcRect l="63963" t="34876" r="1789" b="47248"/>
          <a:stretch>
            <a:fillRect/>
          </a:stretch>
        </p:blipFill>
        <p:spPr>
          <a:xfrm>
            <a:off x="17303569" y="1172215"/>
            <a:ext cx="5290923" cy="2014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5038.png" descr="IMG_5038.png"/>
          <p:cNvPicPr>
            <a:picLocks noChangeAspect="1"/>
          </p:cNvPicPr>
          <p:nvPr/>
        </p:nvPicPr>
        <p:blipFill>
          <a:blip r:embed="rId3">
            <a:extLst/>
          </a:blip>
          <a:srcRect l="5758" t="34876" r="55948" b="47248"/>
          <a:stretch>
            <a:fillRect/>
          </a:stretch>
        </p:blipFill>
        <p:spPr>
          <a:xfrm>
            <a:off x="16678094" y="6523963"/>
            <a:ext cx="5916055" cy="2014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5066.png" descr="IMG_5066.png"/>
          <p:cNvPicPr>
            <a:picLocks noChangeAspect="1"/>
          </p:cNvPicPr>
          <p:nvPr/>
        </p:nvPicPr>
        <p:blipFill>
          <a:blip r:embed="rId4">
            <a:extLst/>
          </a:blip>
          <a:srcRect l="29016" t="40709" r="1886" b="30965"/>
          <a:stretch>
            <a:fillRect/>
          </a:stretch>
        </p:blipFill>
        <p:spPr>
          <a:xfrm>
            <a:off x="5913621" y="3435931"/>
            <a:ext cx="11033562" cy="1659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5023719" y="1172215"/>
            <a:ext cx="11286483" cy="2263717"/>
            <a:chOff x="0" y="0"/>
            <a:chExt cx="11286481" cy="2263716"/>
          </a:xfrm>
        </p:grpSpPr>
        <p:pic>
          <p:nvPicPr>
            <p:cNvPr id="316" name="IMG_5066.png" descr="IMG_506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3702" t="0" r="11201" b="61930"/>
            <a:stretch>
              <a:fillRect/>
            </a:stretch>
          </p:blipFill>
          <p:spPr>
            <a:xfrm>
              <a:off x="5975282" y="0"/>
              <a:ext cx="5311200" cy="2113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IMG_5066.png" descr="IMG_506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134" t="3897" r="63436" b="58032"/>
            <a:stretch>
              <a:fillRect/>
            </a:stretch>
          </p:blipFill>
          <p:spPr>
            <a:xfrm>
              <a:off x="0" y="150196"/>
              <a:ext cx="5058741" cy="2113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IMG_5066.png" descr="IMG_506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1186" t="15590" r="50726" b="67993"/>
            <a:stretch>
              <a:fillRect/>
            </a:stretch>
          </p:blipFill>
          <p:spPr>
            <a:xfrm>
              <a:off x="4854773" y="676650"/>
              <a:ext cx="1424038" cy="1060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3" name="تجميع"/>
          <p:cNvGrpSpPr/>
          <p:nvPr/>
        </p:nvGrpSpPr>
        <p:grpSpPr>
          <a:xfrm>
            <a:off x="4218139" y="6442126"/>
            <a:ext cx="11668388" cy="2178609"/>
            <a:chOff x="0" y="0"/>
            <a:chExt cx="11668386" cy="2178607"/>
          </a:xfrm>
        </p:grpSpPr>
        <p:pic>
          <p:nvPicPr>
            <p:cNvPr id="320" name="IMG_5069.png" descr="IMG_5069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3450" t="5019" r="12602" b="47681"/>
            <a:stretch>
              <a:fillRect/>
            </a:stretch>
          </p:blipFill>
          <p:spPr>
            <a:xfrm>
              <a:off x="6033476" y="0"/>
              <a:ext cx="5634911" cy="2039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IMG_5069.png" descr="IMG_5069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766" t="7807" r="62286" b="44893"/>
            <a:stretch>
              <a:fillRect/>
            </a:stretch>
          </p:blipFill>
          <p:spPr>
            <a:xfrm>
              <a:off x="0" y="139354"/>
              <a:ext cx="5634911" cy="2039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G_5066.png" descr="IMG_506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1186" t="15590" r="50726" b="67993"/>
            <a:stretch>
              <a:fillRect/>
            </a:stretch>
          </p:blipFill>
          <p:spPr>
            <a:xfrm>
              <a:off x="5189871" y="616596"/>
              <a:ext cx="1424039" cy="1060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4" name="IMG_5069.png" descr="IMG_5069.png"/>
          <p:cNvPicPr>
            <a:picLocks noChangeAspect="1"/>
          </p:cNvPicPr>
          <p:nvPr/>
        </p:nvPicPr>
        <p:blipFill>
          <a:blip r:embed="rId5">
            <a:extLst/>
          </a:blip>
          <a:srcRect l="33098" t="52421" r="0" b="6413"/>
          <a:stretch>
            <a:fillRect/>
          </a:stretch>
        </p:blipFill>
        <p:spPr>
          <a:xfrm>
            <a:off x="4218139" y="8620734"/>
            <a:ext cx="11830128" cy="189069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خط"/>
          <p:cNvSpPr/>
          <p:nvPr/>
        </p:nvSpPr>
        <p:spPr>
          <a:xfrm flipH="1" flipV="1">
            <a:off x="3267083" y="6180732"/>
            <a:ext cx="18278810" cy="1"/>
          </a:xfrm>
          <a:prstGeom prst="line">
            <a:avLst/>
          </a:prstGeom>
          <a:ln w="63500" cap="rnd">
            <a:solidFill>
              <a:schemeClr val="accent6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28" name="Group 8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326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27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511" y="6858000"/>
            <a:ext cx="7290367" cy="729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50980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5038.png" descr="IMG_5038.png"/>
          <p:cNvPicPr>
            <a:picLocks noChangeAspect="1"/>
          </p:cNvPicPr>
          <p:nvPr/>
        </p:nvPicPr>
        <p:blipFill>
          <a:blip r:embed="rId4">
            <a:extLst/>
          </a:blip>
          <a:srcRect l="8403" t="66020" r="3190" b="0"/>
          <a:stretch>
            <a:fillRect/>
          </a:stretch>
        </p:blipFill>
        <p:spPr>
          <a:xfrm>
            <a:off x="9080677" y="924321"/>
            <a:ext cx="13658076" cy="3830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2373948" cy="1015412"/>
            <a:chOff x="-2" y="-2"/>
            <a:chExt cx="2373946" cy="1015410"/>
          </a:xfrm>
        </p:grpSpPr>
        <p:sp>
          <p:nvSpPr>
            <p:cNvPr id="334" name="Freeform 13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35" name="Freeform 15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37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18428223" y="9404714"/>
            <a:ext cx="6340595" cy="434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G_5038.png" descr="IMG_5038.png"/>
          <p:cNvPicPr>
            <a:picLocks noChangeAspect="1"/>
          </p:cNvPicPr>
          <p:nvPr/>
        </p:nvPicPr>
        <p:blipFill>
          <a:blip r:embed="rId4">
            <a:extLst/>
          </a:blip>
          <a:srcRect l="8403" t="66020" r="3190" b="0"/>
          <a:stretch>
            <a:fillRect/>
          </a:stretch>
        </p:blipFill>
        <p:spPr>
          <a:xfrm>
            <a:off x="9080677" y="924321"/>
            <a:ext cx="13658076" cy="3830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G_5067.png" descr="IMG_50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8306" y="4973711"/>
            <a:ext cx="20756365" cy="5727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242" y="6873544"/>
            <a:ext cx="5231215" cy="581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6519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5039.png" descr="IMG_5039.png"/>
          <p:cNvPicPr>
            <a:picLocks noChangeAspect="1"/>
          </p:cNvPicPr>
          <p:nvPr/>
        </p:nvPicPr>
        <p:blipFill>
          <a:blip r:embed="rId4">
            <a:extLst/>
          </a:blip>
          <a:srcRect l="2807" t="5919" r="2807" b="61360"/>
          <a:stretch>
            <a:fillRect/>
          </a:stretch>
        </p:blipFill>
        <p:spPr>
          <a:xfrm>
            <a:off x="5357152" y="939667"/>
            <a:ext cx="17608403" cy="3593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345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46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4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1940" y="9100711"/>
            <a:ext cx="4682061" cy="468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5039.png" descr="IMG_5039.png"/>
          <p:cNvPicPr>
            <a:picLocks noChangeAspect="1"/>
          </p:cNvPicPr>
          <p:nvPr/>
        </p:nvPicPr>
        <p:blipFill>
          <a:blip r:embed="rId4">
            <a:extLst/>
          </a:blip>
          <a:srcRect l="2807" t="5919" r="2807" b="61360"/>
          <a:stretch>
            <a:fillRect/>
          </a:stretch>
        </p:blipFill>
        <p:spPr>
          <a:xfrm>
            <a:off x="5357152" y="939667"/>
            <a:ext cx="17608403" cy="3593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تجميع"/>
          <p:cNvGrpSpPr/>
          <p:nvPr/>
        </p:nvGrpSpPr>
        <p:grpSpPr>
          <a:xfrm>
            <a:off x="7416779" y="5295333"/>
            <a:ext cx="11121621" cy="3314619"/>
            <a:chOff x="0" y="0"/>
            <a:chExt cx="11121620" cy="3314617"/>
          </a:xfrm>
        </p:grpSpPr>
        <p:sp>
          <p:nvSpPr>
            <p:cNvPr id="350" name="Google Shape;532;p34"/>
            <p:cNvSpPr txBox="1"/>
            <p:nvPr/>
          </p:nvSpPr>
          <p:spPr>
            <a:xfrm>
              <a:off x="8510143" y="857725"/>
              <a:ext cx="1121237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54" name="تجميع"/>
            <p:cNvGrpSpPr/>
            <p:nvPr/>
          </p:nvGrpSpPr>
          <p:grpSpPr>
            <a:xfrm>
              <a:off x="9304824" y="125293"/>
              <a:ext cx="1816797" cy="3129154"/>
              <a:chOff x="0" y="0"/>
              <a:chExt cx="1816795" cy="3129152"/>
            </a:xfrm>
          </p:grpSpPr>
          <p:sp>
            <p:nvSpPr>
              <p:cNvPr id="351" name="Google Shape;532;p34"/>
              <p:cNvSpPr txBox="1"/>
              <p:nvPr/>
            </p:nvSpPr>
            <p:spPr>
              <a:xfrm>
                <a:off x="0" y="1232545"/>
                <a:ext cx="1816796" cy="18966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٢٠</a:t>
                </a:r>
              </a:p>
            </p:txBody>
          </p:sp>
          <p:sp>
            <p:nvSpPr>
              <p:cNvPr id="352" name="خط"/>
              <p:cNvSpPr/>
              <p:nvPr/>
            </p:nvSpPr>
            <p:spPr>
              <a:xfrm>
                <a:off x="186226" y="1486475"/>
                <a:ext cx="150427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532;p34"/>
              <p:cNvSpPr txBox="1"/>
              <p:nvPr/>
            </p:nvSpPr>
            <p:spPr>
              <a:xfrm>
                <a:off x="123058" y="0"/>
                <a:ext cx="1570679" cy="18653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١٩</a:t>
                </a:r>
              </a:p>
            </p:txBody>
          </p:sp>
        </p:grpSp>
        <p:sp>
          <p:nvSpPr>
            <p:cNvPr id="355" name="Google Shape;532;p34"/>
            <p:cNvSpPr txBox="1"/>
            <p:nvPr/>
          </p:nvSpPr>
          <p:spPr>
            <a:xfrm>
              <a:off x="5457129" y="0"/>
              <a:ext cx="3550630" cy="18238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١٩ × ٥</a:t>
              </a:r>
            </a:p>
          </p:txBody>
        </p:sp>
        <p:sp>
          <p:nvSpPr>
            <p:cNvPr id="356" name="خط"/>
            <p:cNvSpPr/>
            <p:nvPr/>
          </p:nvSpPr>
          <p:spPr>
            <a:xfrm flipH="1" flipV="1">
              <a:off x="5831092" y="1645797"/>
              <a:ext cx="288803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532;p34"/>
            <p:cNvSpPr txBox="1"/>
            <p:nvPr/>
          </p:nvSpPr>
          <p:spPr>
            <a:xfrm>
              <a:off x="4830555" y="857725"/>
              <a:ext cx="1121237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62" name="تجميع"/>
            <p:cNvGrpSpPr/>
            <p:nvPr/>
          </p:nvGrpSpPr>
          <p:grpSpPr>
            <a:xfrm>
              <a:off x="0" y="192877"/>
              <a:ext cx="5160063" cy="3121741"/>
              <a:chOff x="0" y="0"/>
              <a:chExt cx="5160062" cy="3121739"/>
            </a:xfrm>
          </p:grpSpPr>
          <p:sp>
            <p:nvSpPr>
              <p:cNvPr id="358" name="Google Shape;532;p34"/>
              <p:cNvSpPr txBox="1"/>
              <p:nvPr/>
            </p:nvSpPr>
            <p:spPr>
              <a:xfrm>
                <a:off x="3490047" y="1214715"/>
                <a:ext cx="1670016" cy="19070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97023" rtl="0">
                  <a:defRPr sz="567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359" name="خط"/>
              <p:cNvSpPr/>
              <p:nvPr/>
            </p:nvSpPr>
            <p:spPr>
              <a:xfrm>
                <a:off x="3556272" y="1466571"/>
                <a:ext cx="136179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532;p34"/>
              <p:cNvSpPr txBox="1"/>
              <p:nvPr/>
            </p:nvSpPr>
            <p:spPr>
              <a:xfrm>
                <a:off x="3402161" y="0"/>
                <a:ext cx="1670017" cy="19070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٩٥</a:t>
                </a:r>
              </a:p>
            </p:txBody>
          </p:sp>
          <p:sp>
            <p:nvSpPr>
              <p:cNvPr id="361" name="Google Shape;532;p34"/>
              <p:cNvSpPr txBox="1"/>
              <p:nvPr/>
            </p:nvSpPr>
            <p:spPr>
              <a:xfrm>
                <a:off x="0" y="476729"/>
                <a:ext cx="2571649" cy="19070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٠٫٩٥</a:t>
                </a:r>
              </a:p>
            </p:txBody>
          </p:sp>
        </p:grpSp>
        <p:sp>
          <p:nvSpPr>
            <p:cNvPr id="363" name="Google Shape;532;p34"/>
            <p:cNvSpPr txBox="1"/>
            <p:nvPr/>
          </p:nvSpPr>
          <p:spPr>
            <a:xfrm>
              <a:off x="5520133" y="1373752"/>
              <a:ext cx="3550629" cy="1823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٢٠ × ٥</a:t>
              </a:r>
            </a:p>
          </p:txBody>
        </p:sp>
        <p:sp>
          <p:nvSpPr>
            <p:cNvPr id="364" name="Google Shape;532;p34"/>
            <p:cNvSpPr txBox="1"/>
            <p:nvPr/>
          </p:nvSpPr>
          <p:spPr>
            <a:xfrm>
              <a:off x="2381158" y="895485"/>
              <a:ext cx="1121237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0" y="8426087"/>
            <a:ext cx="7603195" cy="455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21840924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5039.png" descr="IMG_5039.png"/>
          <p:cNvPicPr>
            <a:picLocks noChangeAspect="1"/>
          </p:cNvPicPr>
          <p:nvPr/>
        </p:nvPicPr>
        <p:blipFill>
          <a:blip r:embed="rId4">
            <a:extLst/>
          </a:blip>
          <a:srcRect l="2807" t="50000" r="2807" b="1815"/>
          <a:stretch>
            <a:fillRect/>
          </a:stretch>
        </p:blipFill>
        <p:spPr>
          <a:xfrm>
            <a:off x="6040121" y="939667"/>
            <a:ext cx="16801326" cy="5049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371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72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74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50790" y="8577323"/>
            <a:ext cx="5433211" cy="543321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خط"/>
          <p:cNvSpPr/>
          <p:nvPr/>
        </p:nvSpPr>
        <p:spPr>
          <a:xfrm flipH="1" flipV="1">
            <a:off x="3128510" y="6284000"/>
            <a:ext cx="18587520" cy="1"/>
          </a:xfrm>
          <a:prstGeom prst="line">
            <a:avLst/>
          </a:prstGeom>
          <a:ln w="63500" cap="rnd">
            <a:solidFill>
              <a:schemeClr val="accent5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76" name="IMG_5039.png" descr="IMG_5039.png"/>
          <p:cNvPicPr>
            <a:picLocks noChangeAspect="1"/>
          </p:cNvPicPr>
          <p:nvPr/>
        </p:nvPicPr>
        <p:blipFill>
          <a:blip r:embed="rId4">
            <a:extLst/>
          </a:blip>
          <a:srcRect l="75340" t="81891" r="2807" b="1700"/>
          <a:stretch>
            <a:fillRect/>
          </a:stretch>
        </p:blipFill>
        <p:spPr>
          <a:xfrm>
            <a:off x="12192000" y="775496"/>
            <a:ext cx="4597037" cy="20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5039.png" descr="IMG_5039.png"/>
          <p:cNvPicPr>
            <a:picLocks noChangeAspect="1"/>
          </p:cNvPicPr>
          <p:nvPr/>
        </p:nvPicPr>
        <p:blipFill>
          <a:blip r:embed="rId4">
            <a:extLst/>
          </a:blip>
          <a:srcRect l="33393" t="83591" r="44753" b="0"/>
          <a:stretch>
            <a:fillRect/>
          </a:stretch>
        </p:blipFill>
        <p:spPr>
          <a:xfrm>
            <a:off x="12191999" y="6858000"/>
            <a:ext cx="4597037" cy="20320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8" name="تجميع"/>
          <p:cNvGrpSpPr/>
          <p:nvPr/>
        </p:nvGrpSpPr>
        <p:grpSpPr>
          <a:xfrm>
            <a:off x="8750325" y="2807496"/>
            <a:ext cx="8038679" cy="3129154"/>
            <a:chOff x="0" y="0"/>
            <a:chExt cx="8038677" cy="3129152"/>
          </a:xfrm>
        </p:grpSpPr>
        <p:sp>
          <p:nvSpPr>
            <p:cNvPr id="378" name="Google Shape;532;p34"/>
            <p:cNvSpPr txBox="1"/>
            <p:nvPr/>
          </p:nvSpPr>
          <p:spPr>
            <a:xfrm>
              <a:off x="2048099" y="732431"/>
              <a:ext cx="1306333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83" name="تجميع"/>
            <p:cNvGrpSpPr/>
            <p:nvPr/>
          </p:nvGrpSpPr>
          <p:grpSpPr>
            <a:xfrm>
              <a:off x="2973967" y="-1"/>
              <a:ext cx="5064711" cy="3129154"/>
              <a:chOff x="0" y="0"/>
              <a:chExt cx="5064709" cy="3129152"/>
            </a:xfrm>
          </p:grpSpPr>
          <p:sp>
            <p:nvSpPr>
              <p:cNvPr id="379" name="Google Shape;532;p34"/>
              <p:cNvSpPr txBox="1"/>
              <p:nvPr/>
            </p:nvSpPr>
            <p:spPr>
              <a:xfrm>
                <a:off x="0" y="1232545"/>
                <a:ext cx="2116717" cy="18966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380" name="خط"/>
              <p:cNvSpPr/>
              <p:nvPr/>
            </p:nvSpPr>
            <p:spPr>
              <a:xfrm>
                <a:off x="216969" y="1486475"/>
                <a:ext cx="175260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532;p34"/>
              <p:cNvSpPr txBox="1"/>
              <p:nvPr/>
            </p:nvSpPr>
            <p:spPr>
              <a:xfrm>
                <a:off x="143373" y="0"/>
                <a:ext cx="1829970" cy="18653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٨٤</a:t>
                </a:r>
              </a:p>
            </p:txBody>
          </p:sp>
          <p:sp>
            <p:nvSpPr>
              <p:cNvPr id="382" name="Google Shape;532;p34"/>
              <p:cNvSpPr txBox="1"/>
              <p:nvPr/>
            </p:nvSpPr>
            <p:spPr>
              <a:xfrm>
                <a:off x="2116716" y="483966"/>
                <a:ext cx="2947994" cy="18653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40863" rtl="0">
                  <a:defRPr sz="6335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٠٫٨٤ = </a:t>
                </a:r>
              </a:p>
            </p:txBody>
          </p:sp>
        </p:grpSp>
        <p:grpSp>
          <p:nvGrpSpPr>
            <p:cNvPr id="387" name="تجميع"/>
            <p:cNvGrpSpPr/>
            <p:nvPr/>
          </p:nvGrpSpPr>
          <p:grpSpPr>
            <a:xfrm>
              <a:off x="0" y="7412"/>
              <a:ext cx="2048100" cy="3121741"/>
              <a:chOff x="0" y="0"/>
              <a:chExt cx="2048099" cy="3121739"/>
            </a:xfrm>
          </p:grpSpPr>
          <p:sp>
            <p:nvSpPr>
              <p:cNvPr id="384" name="Google Shape;532;p34"/>
              <p:cNvSpPr txBox="1"/>
              <p:nvPr/>
            </p:nvSpPr>
            <p:spPr>
              <a:xfrm>
                <a:off x="102393" y="1214715"/>
                <a:ext cx="1945707" cy="19070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</a:t>
                </a:r>
              </a:p>
            </p:txBody>
          </p:sp>
          <p:sp>
            <p:nvSpPr>
              <p:cNvPr id="385" name="خط"/>
              <p:cNvSpPr/>
              <p:nvPr/>
            </p:nvSpPr>
            <p:spPr>
              <a:xfrm>
                <a:off x="179551" y="1466571"/>
                <a:ext cx="158660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532;p34"/>
              <p:cNvSpPr txBox="1"/>
              <p:nvPr/>
            </p:nvSpPr>
            <p:spPr>
              <a:xfrm>
                <a:off x="0" y="0"/>
                <a:ext cx="1945706" cy="19070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</p:grpSp>
      </p:grpSp>
      <p:grpSp>
        <p:nvGrpSpPr>
          <p:cNvPr id="395" name="تجميع"/>
          <p:cNvGrpSpPr/>
          <p:nvPr/>
        </p:nvGrpSpPr>
        <p:grpSpPr>
          <a:xfrm>
            <a:off x="10777792" y="8577323"/>
            <a:ext cx="6523639" cy="3129154"/>
            <a:chOff x="0" y="0"/>
            <a:chExt cx="6523637" cy="3129152"/>
          </a:xfrm>
        </p:grpSpPr>
        <p:grpSp>
          <p:nvGrpSpPr>
            <p:cNvPr id="393" name="تجميع"/>
            <p:cNvGrpSpPr/>
            <p:nvPr/>
          </p:nvGrpSpPr>
          <p:grpSpPr>
            <a:xfrm>
              <a:off x="-1" y="-1"/>
              <a:ext cx="3288957" cy="3129154"/>
              <a:chOff x="0" y="0"/>
              <a:chExt cx="3288954" cy="3129152"/>
            </a:xfrm>
          </p:grpSpPr>
          <p:sp>
            <p:nvSpPr>
              <p:cNvPr id="389" name="Google Shape;532;p34"/>
              <p:cNvSpPr txBox="1"/>
              <p:nvPr/>
            </p:nvSpPr>
            <p:spPr>
              <a:xfrm>
                <a:off x="1172238" y="1232545"/>
                <a:ext cx="2116717" cy="18966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390" name="خط"/>
              <p:cNvSpPr/>
              <p:nvPr/>
            </p:nvSpPr>
            <p:spPr>
              <a:xfrm>
                <a:off x="1389208" y="1486475"/>
                <a:ext cx="175260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532;p34"/>
              <p:cNvSpPr txBox="1"/>
              <p:nvPr/>
            </p:nvSpPr>
            <p:spPr>
              <a:xfrm>
                <a:off x="1315612" y="0"/>
                <a:ext cx="1829970" cy="18653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392" name="Google Shape;532;p34"/>
              <p:cNvSpPr txBox="1"/>
              <p:nvPr/>
            </p:nvSpPr>
            <p:spPr>
              <a:xfrm>
                <a:off x="0" y="315531"/>
                <a:ext cx="1829969" cy="18653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  <p:sp>
          <p:nvSpPr>
            <p:cNvPr id="394" name="Google Shape;532;p34"/>
            <p:cNvSpPr txBox="1"/>
            <p:nvPr/>
          </p:nvSpPr>
          <p:spPr>
            <a:xfrm>
              <a:off x="2649967" y="500320"/>
              <a:ext cx="3873671" cy="18653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E63B7A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١٫٣ =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904723" y="7774579"/>
            <a:ext cx="6595631" cy="546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818354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5040.png" descr="IMG_5040.png"/>
          <p:cNvPicPr>
            <a:picLocks noChangeAspect="1"/>
          </p:cNvPicPr>
          <p:nvPr/>
        </p:nvPicPr>
        <p:blipFill>
          <a:blip r:embed="rId4">
            <a:extLst/>
          </a:blip>
          <a:srcRect l="1688" t="0" r="0" b="887"/>
          <a:stretch>
            <a:fillRect/>
          </a:stretch>
        </p:blipFill>
        <p:spPr>
          <a:xfrm>
            <a:off x="5684742" y="794594"/>
            <a:ext cx="17546737" cy="6244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18797587" y="9087246"/>
            <a:ext cx="5586397" cy="4628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5040.png" descr="IMG_5040.png"/>
          <p:cNvPicPr>
            <a:picLocks noChangeAspect="1"/>
          </p:cNvPicPr>
          <p:nvPr/>
        </p:nvPicPr>
        <p:blipFill>
          <a:blip r:embed="rId3">
            <a:extLst/>
          </a:blip>
          <a:srcRect l="76184" t="59339" r="1818" b="887"/>
          <a:stretch>
            <a:fillRect/>
          </a:stretch>
        </p:blipFill>
        <p:spPr>
          <a:xfrm>
            <a:off x="17478118" y="1766358"/>
            <a:ext cx="4547605" cy="2902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G_5040.png" descr="IMG_5040.png"/>
          <p:cNvPicPr>
            <a:picLocks noChangeAspect="1"/>
          </p:cNvPicPr>
          <p:nvPr/>
        </p:nvPicPr>
        <p:blipFill>
          <a:blip r:embed="rId3">
            <a:extLst/>
          </a:blip>
          <a:srcRect l="31842" t="57692" r="46160" b="2534"/>
          <a:stretch>
            <a:fillRect/>
          </a:stretch>
        </p:blipFill>
        <p:spPr>
          <a:xfrm>
            <a:off x="17478117" y="5983728"/>
            <a:ext cx="4547606" cy="2902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5" name="تجميع"/>
          <p:cNvGrpSpPr/>
          <p:nvPr/>
        </p:nvGrpSpPr>
        <p:grpSpPr>
          <a:xfrm>
            <a:off x="8546964" y="1480785"/>
            <a:ext cx="10387568" cy="3473891"/>
            <a:chOff x="0" y="0"/>
            <a:chExt cx="10387567" cy="3473890"/>
          </a:xfrm>
        </p:grpSpPr>
        <p:sp>
          <p:nvSpPr>
            <p:cNvPr id="404" name="Google Shape;532;p34"/>
            <p:cNvSpPr txBox="1"/>
            <p:nvPr/>
          </p:nvSpPr>
          <p:spPr>
            <a:xfrm>
              <a:off x="9266332" y="857725"/>
              <a:ext cx="1121236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405" name="Google Shape;532;p34"/>
            <p:cNvSpPr txBox="1"/>
            <p:nvPr/>
          </p:nvSpPr>
          <p:spPr>
            <a:xfrm>
              <a:off x="6213317" y="0"/>
              <a:ext cx="3550630" cy="18238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٦ × ١٢٥</a:t>
              </a:r>
            </a:p>
          </p:txBody>
        </p:sp>
        <p:sp>
          <p:nvSpPr>
            <p:cNvPr id="406" name="خط"/>
            <p:cNvSpPr/>
            <p:nvPr/>
          </p:nvSpPr>
          <p:spPr>
            <a:xfrm flipH="1" flipV="1">
              <a:off x="6587280" y="1645797"/>
              <a:ext cx="288803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532;p34"/>
            <p:cNvSpPr txBox="1"/>
            <p:nvPr/>
          </p:nvSpPr>
          <p:spPr>
            <a:xfrm>
              <a:off x="5586743" y="857725"/>
              <a:ext cx="1121237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412" name="تجميع"/>
            <p:cNvGrpSpPr/>
            <p:nvPr/>
          </p:nvGrpSpPr>
          <p:grpSpPr>
            <a:xfrm>
              <a:off x="0" y="106720"/>
              <a:ext cx="5829380" cy="3367171"/>
              <a:chOff x="0" y="0"/>
              <a:chExt cx="5829379" cy="3367169"/>
            </a:xfrm>
          </p:grpSpPr>
          <p:sp>
            <p:nvSpPr>
              <p:cNvPr id="408" name="Google Shape;532;p34"/>
              <p:cNvSpPr txBox="1"/>
              <p:nvPr/>
            </p:nvSpPr>
            <p:spPr>
              <a:xfrm>
                <a:off x="3638810" y="946070"/>
                <a:ext cx="2152470" cy="2421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409" name="خط"/>
              <p:cNvSpPr/>
              <p:nvPr/>
            </p:nvSpPr>
            <p:spPr>
              <a:xfrm>
                <a:off x="3934474" y="1597434"/>
                <a:ext cx="175520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532;p34"/>
              <p:cNvSpPr txBox="1"/>
              <p:nvPr/>
            </p:nvSpPr>
            <p:spPr>
              <a:xfrm>
                <a:off x="3676910" y="0"/>
                <a:ext cx="2152470" cy="2421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٧٥٠</a:t>
                </a:r>
              </a:p>
            </p:txBody>
          </p:sp>
          <p:sp>
            <p:nvSpPr>
              <p:cNvPr id="411" name="Google Shape;532;p34"/>
              <p:cNvSpPr txBox="1"/>
              <p:nvPr/>
            </p:nvSpPr>
            <p:spPr>
              <a:xfrm>
                <a:off x="0" y="418635"/>
                <a:ext cx="3314577" cy="2421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٠٫٧٥٠</a:t>
                </a:r>
              </a:p>
            </p:txBody>
          </p:sp>
        </p:grpSp>
        <p:sp>
          <p:nvSpPr>
            <p:cNvPr id="413" name="Google Shape;532;p34"/>
            <p:cNvSpPr txBox="1"/>
            <p:nvPr/>
          </p:nvSpPr>
          <p:spPr>
            <a:xfrm>
              <a:off x="6276321" y="1373752"/>
              <a:ext cx="3550629" cy="1823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٨ × ١٢٥</a:t>
              </a:r>
            </a:p>
          </p:txBody>
        </p:sp>
        <p:sp>
          <p:nvSpPr>
            <p:cNvPr id="414" name="Google Shape;532;p34"/>
            <p:cNvSpPr txBox="1"/>
            <p:nvPr/>
          </p:nvSpPr>
          <p:spPr>
            <a:xfrm>
              <a:off x="2676205" y="900065"/>
              <a:ext cx="1121237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429" name="تجميع"/>
          <p:cNvGrpSpPr/>
          <p:nvPr/>
        </p:nvGrpSpPr>
        <p:grpSpPr>
          <a:xfrm>
            <a:off x="3158387" y="8266069"/>
            <a:ext cx="13773418" cy="3367171"/>
            <a:chOff x="0" y="0"/>
            <a:chExt cx="13773417" cy="3367169"/>
          </a:xfrm>
        </p:grpSpPr>
        <p:sp>
          <p:nvSpPr>
            <p:cNvPr id="416" name="Google Shape;532;p34"/>
            <p:cNvSpPr txBox="1"/>
            <p:nvPr/>
          </p:nvSpPr>
          <p:spPr>
            <a:xfrm>
              <a:off x="12652181" y="783537"/>
              <a:ext cx="1121237" cy="14279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417" name="Google Shape;532;p34"/>
            <p:cNvSpPr txBox="1"/>
            <p:nvPr/>
          </p:nvSpPr>
          <p:spPr>
            <a:xfrm>
              <a:off x="7465466" y="32532"/>
              <a:ext cx="3550630" cy="1823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٩ × ٥</a:t>
              </a:r>
            </a:p>
          </p:txBody>
        </p:sp>
        <p:sp>
          <p:nvSpPr>
            <p:cNvPr id="418" name="خط"/>
            <p:cNvSpPr/>
            <p:nvPr/>
          </p:nvSpPr>
          <p:spPr>
            <a:xfrm flipH="1" flipV="1">
              <a:off x="8169864" y="1571609"/>
              <a:ext cx="263558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532;p34"/>
            <p:cNvSpPr txBox="1"/>
            <p:nvPr/>
          </p:nvSpPr>
          <p:spPr>
            <a:xfrm>
              <a:off x="7169327" y="783537"/>
              <a:ext cx="1121237" cy="14279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424" name="تجميع"/>
            <p:cNvGrpSpPr/>
            <p:nvPr/>
          </p:nvGrpSpPr>
          <p:grpSpPr>
            <a:xfrm>
              <a:off x="0" y="-1"/>
              <a:ext cx="5829380" cy="3367171"/>
              <a:chOff x="0" y="0"/>
              <a:chExt cx="5829379" cy="3367169"/>
            </a:xfrm>
          </p:grpSpPr>
          <p:sp>
            <p:nvSpPr>
              <p:cNvPr id="420" name="Google Shape;532;p34"/>
              <p:cNvSpPr txBox="1"/>
              <p:nvPr/>
            </p:nvSpPr>
            <p:spPr>
              <a:xfrm>
                <a:off x="3638810" y="946070"/>
                <a:ext cx="2152470" cy="2421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421" name="خط"/>
              <p:cNvSpPr/>
              <p:nvPr/>
            </p:nvSpPr>
            <p:spPr>
              <a:xfrm>
                <a:off x="3934474" y="1597434"/>
                <a:ext cx="175520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532;p34"/>
              <p:cNvSpPr txBox="1"/>
              <p:nvPr/>
            </p:nvSpPr>
            <p:spPr>
              <a:xfrm>
                <a:off x="3676910" y="0"/>
                <a:ext cx="2152470" cy="2421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٤٥</a:t>
                </a:r>
              </a:p>
            </p:txBody>
          </p:sp>
          <p:sp>
            <p:nvSpPr>
              <p:cNvPr id="423" name="Google Shape;532;p34"/>
              <p:cNvSpPr txBox="1"/>
              <p:nvPr/>
            </p:nvSpPr>
            <p:spPr>
              <a:xfrm>
                <a:off x="0" y="418635"/>
                <a:ext cx="3314577" cy="2421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٥٫٤٥</a:t>
                </a:r>
              </a:p>
            </p:txBody>
          </p:sp>
        </p:grpSp>
        <p:sp>
          <p:nvSpPr>
            <p:cNvPr id="425" name="Google Shape;532;p34"/>
            <p:cNvSpPr txBox="1"/>
            <p:nvPr/>
          </p:nvSpPr>
          <p:spPr>
            <a:xfrm>
              <a:off x="7729945" y="1341905"/>
              <a:ext cx="3286151" cy="1823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٢٠ × ٥</a:t>
              </a:r>
            </a:p>
          </p:txBody>
        </p:sp>
        <p:sp>
          <p:nvSpPr>
            <p:cNvPr id="426" name="Google Shape;532;p34"/>
            <p:cNvSpPr txBox="1"/>
            <p:nvPr/>
          </p:nvSpPr>
          <p:spPr>
            <a:xfrm>
              <a:off x="2720002" y="783537"/>
              <a:ext cx="1121237" cy="14279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427" name="Google Shape;532;p34"/>
            <p:cNvSpPr txBox="1"/>
            <p:nvPr/>
          </p:nvSpPr>
          <p:spPr>
            <a:xfrm>
              <a:off x="10455607" y="627922"/>
              <a:ext cx="2757193" cy="1823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 + </a:t>
              </a:r>
            </a:p>
          </p:txBody>
        </p:sp>
        <p:sp>
          <p:nvSpPr>
            <p:cNvPr id="428" name="Google Shape;532;p34"/>
            <p:cNvSpPr txBox="1"/>
            <p:nvPr/>
          </p:nvSpPr>
          <p:spPr>
            <a:xfrm>
              <a:off x="5143756" y="627922"/>
              <a:ext cx="2757193" cy="18238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 + </a:t>
              </a:r>
            </a:p>
          </p:txBody>
        </p:sp>
      </p:grpSp>
      <p:grpSp>
        <p:nvGrpSpPr>
          <p:cNvPr id="437" name="تجميع"/>
          <p:cNvGrpSpPr/>
          <p:nvPr/>
        </p:nvGrpSpPr>
        <p:grpSpPr>
          <a:xfrm>
            <a:off x="12301234" y="5751516"/>
            <a:ext cx="4903657" cy="3367170"/>
            <a:chOff x="0" y="0"/>
            <a:chExt cx="4903656" cy="3367169"/>
          </a:xfrm>
        </p:grpSpPr>
        <p:sp>
          <p:nvSpPr>
            <p:cNvPr id="430" name="Google Shape;532;p34"/>
            <p:cNvSpPr txBox="1"/>
            <p:nvPr/>
          </p:nvSpPr>
          <p:spPr>
            <a:xfrm>
              <a:off x="3782420" y="751004"/>
              <a:ext cx="1121237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431" name="Google Shape;532;p34"/>
            <p:cNvSpPr txBox="1"/>
            <p:nvPr/>
          </p:nvSpPr>
          <p:spPr>
            <a:xfrm>
              <a:off x="1947933" y="751004"/>
              <a:ext cx="1121236" cy="14279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+</a:t>
              </a:r>
            </a:p>
          </p:txBody>
        </p:sp>
        <p:grpSp>
          <p:nvGrpSpPr>
            <p:cNvPr id="436" name="تجميع"/>
            <p:cNvGrpSpPr/>
            <p:nvPr/>
          </p:nvGrpSpPr>
          <p:grpSpPr>
            <a:xfrm>
              <a:off x="-1" y="-1"/>
              <a:ext cx="4343040" cy="3367171"/>
              <a:chOff x="0" y="0"/>
              <a:chExt cx="4343038" cy="3367169"/>
            </a:xfrm>
          </p:grpSpPr>
          <p:sp>
            <p:nvSpPr>
              <p:cNvPr id="432" name="Google Shape;532;p34"/>
              <p:cNvSpPr txBox="1"/>
              <p:nvPr/>
            </p:nvSpPr>
            <p:spPr>
              <a:xfrm>
                <a:off x="0" y="946070"/>
                <a:ext cx="2152470" cy="2421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٢٠</a:t>
                </a:r>
              </a:p>
            </p:txBody>
          </p:sp>
          <p:sp>
            <p:nvSpPr>
              <p:cNvPr id="433" name="خط"/>
              <p:cNvSpPr/>
              <p:nvPr/>
            </p:nvSpPr>
            <p:spPr>
              <a:xfrm>
                <a:off x="295663" y="1597434"/>
                <a:ext cx="1755207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532;p34"/>
              <p:cNvSpPr txBox="1"/>
              <p:nvPr/>
            </p:nvSpPr>
            <p:spPr>
              <a:xfrm>
                <a:off x="38100" y="0"/>
                <a:ext cx="2152470" cy="2421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435" name="Google Shape;532;p34"/>
              <p:cNvSpPr txBox="1"/>
              <p:nvPr/>
            </p:nvSpPr>
            <p:spPr>
              <a:xfrm>
                <a:off x="2190569" y="355135"/>
                <a:ext cx="2152470" cy="2421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</p:grpSp>
      <p:sp>
        <p:nvSpPr>
          <p:cNvPr id="438" name="خط"/>
          <p:cNvSpPr/>
          <p:nvPr/>
        </p:nvSpPr>
        <p:spPr>
          <a:xfrm flipH="1" flipV="1">
            <a:off x="2846000" y="5796417"/>
            <a:ext cx="19684643" cy="1"/>
          </a:xfrm>
          <a:prstGeom prst="line">
            <a:avLst/>
          </a:prstGeom>
          <a:ln w="63500" cap="rnd">
            <a:solidFill>
              <a:schemeClr val="accent6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41" name="Group 8">
            <a:hlinkClick r:id="" invalidUrl="" action="ppaction://hlinkshowjump?jump=previousslide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439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440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6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7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9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3639" y="7783740"/>
            <a:ext cx="5720361" cy="572036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مربع نص 12"/>
          <p:cNvSpPr txBox="1"/>
          <p:nvPr/>
        </p:nvSpPr>
        <p:spPr>
          <a:xfrm>
            <a:off x="5622688" y="3423918"/>
            <a:ext cx="14461018" cy="36652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٣٦: ١ ، ٢ ، ٣ ، ٤ ، ٦ ، ٩ ، ١٢ ، ١٨ ، ٣٦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٥٤: ١ ، ٢ ، ٣ ، ٦ ، ٩ ، ١٨ ، ٢٧ ، ٥٤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r" rtl="0">
              <a:defRPr b="1" sz="6100">
                <a:solidFill>
                  <a:srgbClr val="B92D5D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القواسم المشتركة :  ١ ، ٢ ، ٣ ، ٦ ، ٩ ، ١٨</a:t>
            </a:r>
          </a:p>
        </p:txBody>
      </p:sp>
      <p:pic>
        <p:nvPicPr>
          <p:cNvPr id="121" name="IMG_5033.png" descr="IMG_5033.png"/>
          <p:cNvPicPr>
            <a:picLocks noChangeAspect="1"/>
          </p:cNvPicPr>
          <p:nvPr/>
        </p:nvPicPr>
        <p:blipFill>
          <a:blip r:embed="rId4">
            <a:extLst/>
          </a:blip>
          <a:srcRect l="16661" t="8248" r="8226" b="73634"/>
          <a:stretch>
            <a:fillRect/>
          </a:stretch>
        </p:blipFill>
        <p:spPr>
          <a:xfrm>
            <a:off x="7225219" y="775496"/>
            <a:ext cx="15655609" cy="2170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771082" y="2584538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5033.png" descr="IMG_5033.png"/>
          <p:cNvPicPr>
            <a:picLocks noChangeAspect="1"/>
          </p:cNvPicPr>
          <p:nvPr/>
        </p:nvPicPr>
        <p:blipFill>
          <a:blip r:embed="rId5">
            <a:extLst/>
          </a:blip>
          <a:srcRect l="3079" t="31102" r="8226" b="0"/>
          <a:stretch>
            <a:fillRect/>
          </a:stretch>
        </p:blipFill>
        <p:spPr>
          <a:xfrm>
            <a:off x="6392830" y="939667"/>
            <a:ext cx="16643113" cy="7429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27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28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30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5033.png" descr="IMG_5033.png"/>
          <p:cNvPicPr>
            <a:picLocks noChangeAspect="1"/>
          </p:cNvPicPr>
          <p:nvPr/>
        </p:nvPicPr>
        <p:blipFill>
          <a:blip r:embed="rId4">
            <a:extLst/>
          </a:blip>
          <a:srcRect l="3079" t="31102" r="8226" b="0"/>
          <a:stretch>
            <a:fillRect/>
          </a:stretch>
        </p:blipFill>
        <p:spPr>
          <a:xfrm>
            <a:off x="6392830" y="939667"/>
            <a:ext cx="16643113" cy="742987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مستطيل"/>
          <p:cNvSpPr/>
          <p:nvPr/>
        </p:nvSpPr>
        <p:spPr>
          <a:xfrm>
            <a:off x="18549294" y="6522064"/>
            <a:ext cx="3143223" cy="1509071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133" name="IMG_5048.png" descr="IMG_5048.png"/>
          <p:cNvPicPr>
            <a:picLocks noChangeAspect="1"/>
          </p:cNvPicPr>
          <p:nvPr/>
        </p:nvPicPr>
        <p:blipFill>
          <a:blip r:embed="rId5">
            <a:extLst/>
          </a:blip>
          <a:srcRect l="6097" t="0" r="1316" b="21120"/>
          <a:stretch>
            <a:fillRect/>
          </a:stretch>
        </p:blipFill>
        <p:spPr>
          <a:xfrm>
            <a:off x="3632249" y="8369564"/>
            <a:ext cx="15834538" cy="3894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91300" y="11197301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5034.png" descr="IMG_5034.png"/>
          <p:cNvPicPr>
            <a:picLocks noChangeAspect="1"/>
          </p:cNvPicPr>
          <p:nvPr/>
        </p:nvPicPr>
        <p:blipFill>
          <a:blip r:embed="rId4">
            <a:extLst/>
          </a:blip>
          <a:srcRect l="8804" t="1871" r="3961" b="55442"/>
          <a:stretch>
            <a:fillRect/>
          </a:stretch>
        </p:blipFill>
        <p:spPr>
          <a:xfrm>
            <a:off x="6555982" y="775496"/>
            <a:ext cx="16675497" cy="4387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39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40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42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5034.png" descr="IMG_5034.png"/>
          <p:cNvPicPr>
            <a:picLocks noChangeAspect="1"/>
          </p:cNvPicPr>
          <p:nvPr/>
        </p:nvPicPr>
        <p:blipFill>
          <a:blip r:embed="rId4">
            <a:extLst/>
          </a:blip>
          <a:srcRect l="66473" t="20352" r="5219" b="57782"/>
          <a:stretch>
            <a:fillRect/>
          </a:stretch>
        </p:blipFill>
        <p:spPr>
          <a:xfrm>
            <a:off x="16690334" y="1232323"/>
            <a:ext cx="5411099" cy="2247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تجميع"/>
          <p:cNvGrpSpPr/>
          <p:nvPr/>
        </p:nvGrpSpPr>
        <p:grpSpPr>
          <a:xfrm>
            <a:off x="15153616" y="3809190"/>
            <a:ext cx="6688339" cy="2921561"/>
            <a:chOff x="0" y="0"/>
            <a:chExt cx="6688338" cy="2921559"/>
          </a:xfrm>
        </p:grpSpPr>
        <p:sp>
          <p:nvSpPr>
            <p:cNvPr id="144" name="Google Shape;532;p34"/>
            <p:cNvSpPr txBox="1"/>
            <p:nvPr/>
          </p:nvSpPr>
          <p:spPr>
            <a:xfrm>
              <a:off x="4140436" y="796972"/>
              <a:ext cx="1121236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48" name="تجميع"/>
            <p:cNvGrpSpPr/>
            <p:nvPr/>
          </p:nvGrpSpPr>
          <p:grpSpPr>
            <a:xfrm>
              <a:off x="4871542" y="4272"/>
              <a:ext cx="1816797" cy="2825574"/>
              <a:chOff x="0" y="0"/>
              <a:chExt cx="1816795" cy="2825573"/>
            </a:xfrm>
          </p:grpSpPr>
          <p:sp>
            <p:nvSpPr>
              <p:cNvPr id="145" name="Google Shape;532;p34"/>
              <p:cNvSpPr txBox="1"/>
              <p:nvPr/>
            </p:nvSpPr>
            <p:spPr>
              <a:xfrm>
                <a:off x="0" y="1168063"/>
                <a:ext cx="1816796" cy="16575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١٨</a:t>
                </a:r>
              </a:p>
            </p:txBody>
          </p:sp>
          <p:sp>
            <p:nvSpPr>
              <p:cNvPr id="146" name="خط"/>
              <p:cNvSpPr/>
              <p:nvPr/>
            </p:nvSpPr>
            <p:spPr>
              <a:xfrm>
                <a:off x="229775" y="1431321"/>
                <a:ext cx="142007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32;p34"/>
              <p:cNvSpPr txBox="1"/>
              <p:nvPr/>
            </p:nvSpPr>
            <p:spPr>
              <a:xfrm>
                <a:off x="166607" y="0"/>
                <a:ext cx="1570679" cy="17624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</p:grpSp>
        <p:sp>
          <p:nvSpPr>
            <p:cNvPr id="149" name="Google Shape;532;p34"/>
            <p:cNvSpPr txBox="1"/>
            <p:nvPr/>
          </p:nvSpPr>
          <p:spPr>
            <a:xfrm>
              <a:off x="2138651" y="1263674"/>
              <a:ext cx="2499400" cy="1562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072640" rtl="0">
                <a:defRPr sz="561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١٨ </a:t>
              </a:r>
              <a:r>
                <a:rPr>
                  <a:solidFill>
                    <a:srgbClr val="F94344"/>
                  </a:solidFill>
                </a:rPr>
                <a:t>÷ ٣</a:t>
              </a:r>
              <a:r>
                <a:t> </a:t>
              </a:r>
            </a:p>
          </p:txBody>
        </p:sp>
        <p:sp>
          <p:nvSpPr>
            <p:cNvPr id="150" name="Google Shape;532;p34"/>
            <p:cNvSpPr txBox="1"/>
            <p:nvPr/>
          </p:nvSpPr>
          <p:spPr>
            <a:xfrm>
              <a:off x="1502776" y="0"/>
              <a:ext cx="3550630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١٢</a:t>
              </a:r>
              <a:r>
                <a:rPr>
                  <a:solidFill>
                    <a:srgbClr val="F94344"/>
                  </a:solidFill>
                </a:rPr>
                <a:t> ÷ ٣ </a:t>
              </a:r>
            </a:p>
          </p:txBody>
        </p:sp>
        <p:sp>
          <p:nvSpPr>
            <p:cNvPr id="151" name="خط"/>
            <p:cNvSpPr/>
            <p:nvPr/>
          </p:nvSpPr>
          <p:spPr>
            <a:xfrm flipH="1" flipV="1">
              <a:off x="2206759" y="1485696"/>
              <a:ext cx="214266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" name="Google Shape;532;p34"/>
            <p:cNvSpPr txBox="1"/>
            <p:nvPr/>
          </p:nvSpPr>
          <p:spPr>
            <a:xfrm>
              <a:off x="1323645" y="796972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6" name="تجميع"/>
            <p:cNvGrpSpPr/>
            <p:nvPr/>
          </p:nvGrpSpPr>
          <p:grpSpPr>
            <a:xfrm>
              <a:off x="-1" y="101431"/>
              <a:ext cx="1905161" cy="2820129"/>
              <a:chOff x="0" y="0"/>
              <a:chExt cx="1905159" cy="2820128"/>
            </a:xfrm>
          </p:grpSpPr>
          <p:sp>
            <p:nvSpPr>
              <p:cNvPr id="153" name="Google Shape;532;p34"/>
              <p:cNvSpPr txBox="1"/>
              <p:nvPr/>
            </p:nvSpPr>
            <p:spPr>
              <a:xfrm>
                <a:off x="235143" y="1153514"/>
                <a:ext cx="1670017" cy="166661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54" name="خط"/>
              <p:cNvSpPr/>
              <p:nvPr/>
            </p:nvSpPr>
            <p:spPr>
              <a:xfrm>
                <a:off x="81964" y="1397663"/>
                <a:ext cx="136179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32;p34"/>
              <p:cNvSpPr txBox="1"/>
              <p:nvPr/>
            </p:nvSpPr>
            <p:spPr>
              <a:xfrm>
                <a:off x="0" y="0"/>
                <a:ext cx="1701496" cy="17550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</p:grpSp>
      </p:grpSp>
      <p:pic>
        <p:nvPicPr>
          <p:cNvPr id="158" name="IMG_5034.png" descr="IMG_5034.png"/>
          <p:cNvPicPr>
            <a:picLocks noChangeAspect="1"/>
          </p:cNvPicPr>
          <p:nvPr/>
        </p:nvPicPr>
        <p:blipFill>
          <a:blip r:embed="rId4">
            <a:extLst/>
          </a:blip>
          <a:srcRect l="26476" t="20820" r="45217" b="57314"/>
          <a:stretch>
            <a:fillRect/>
          </a:stretch>
        </p:blipFill>
        <p:spPr>
          <a:xfrm>
            <a:off x="6057796" y="1232324"/>
            <a:ext cx="5411098" cy="2247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تجميع"/>
          <p:cNvGrpSpPr/>
          <p:nvPr/>
        </p:nvGrpSpPr>
        <p:grpSpPr>
          <a:xfrm>
            <a:off x="5006572" y="3809190"/>
            <a:ext cx="6791965" cy="3030053"/>
            <a:chOff x="0" y="0"/>
            <a:chExt cx="6791964" cy="3030051"/>
          </a:xfrm>
        </p:grpSpPr>
        <p:sp>
          <p:nvSpPr>
            <p:cNvPr id="159" name="Google Shape;532;p34"/>
            <p:cNvSpPr txBox="1"/>
            <p:nvPr/>
          </p:nvSpPr>
          <p:spPr>
            <a:xfrm>
              <a:off x="4244061" y="796972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63" name="تجميع"/>
            <p:cNvGrpSpPr/>
            <p:nvPr/>
          </p:nvGrpSpPr>
          <p:grpSpPr>
            <a:xfrm>
              <a:off x="4975168" y="4272"/>
              <a:ext cx="1816797" cy="2825574"/>
              <a:chOff x="0" y="0"/>
              <a:chExt cx="1816795" cy="2825573"/>
            </a:xfrm>
          </p:grpSpPr>
          <p:sp>
            <p:nvSpPr>
              <p:cNvPr id="160" name="Google Shape;532;p34"/>
              <p:cNvSpPr txBox="1"/>
              <p:nvPr/>
            </p:nvSpPr>
            <p:spPr>
              <a:xfrm>
                <a:off x="0" y="1168063"/>
                <a:ext cx="1816796" cy="16575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61" name="خط"/>
              <p:cNvSpPr/>
              <p:nvPr/>
            </p:nvSpPr>
            <p:spPr>
              <a:xfrm>
                <a:off x="229775" y="1431321"/>
                <a:ext cx="142007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2;p34"/>
              <p:cNvSpPr txBox="1"/>
              <p:nvPr/>
            </p:nvSpPr>
            <p:spPr>
              <a:xfrm>
                <a:off x="166607" y="0"/>
                <a:ext cx="1570679" cy="17624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</p:grpSp>
        <p:sp>
          <p:nvSpPr>
            <p:cNvPr id="164" name="Google Shape;532;p34"/>
            <p:cNvSpPr txBox="1"/>
            <p:nvPr/>
          </p:nvSpPr>
          <p:spPr>
            <a:xfrm>
              <a:off x="2242277" y="1263674"/>
              <a:ext cx="2499400" cy="1562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14016" rtl="0">
                <a:defRPr sz="653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٩ </a:t>
              </a:r>
              <a:r>
                <a:rPr>
                  <a:solidFill>
                    <a:srgbClr val="F94344"/>
                  </a:solidFill>
                </a:rPr>
                <a:t>× ٥</a:t>
              </a:r>
              <a:r>
                <a:t> </a:t>
              </a:r>
            </a:p>
          </p:txBody>
        </p:sp>
        <p:sp>
          <p:nvSpPr>
            <p:cNvPr id="165" name="Google Shape;532;p34"/>
            <p:cNvSpPr txBox="1"/>
            <p:nvPr/>
          </p:nvSpPr>
          <p:spPr>
            <a:xfrm>
              <a:off x="1606402" y="0"/>
              <a:ext cx="3550630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٧</a:t>
              </a:r>
              <a:r>
                <a:rPr>
                  <a:solidFill>
                    <a:srgbClr val="F94344"/>
                  </a:solidFill>
                </a:rPr>
                <a:t> × ٥ </a:t>
              </a:r>
            </a:p>
          </p:txBody>
        </p:sp>
        <p:sp>
          <p:nvSpPr>
            <p:cNvPr id="166" name="خط"/>
            <p:cNvSpPr/>
            <p:nvPr/>
          </p:nvSpPr>
          <p:spPr>
            <a:xfrm flipH="1" flipV="1">
              <a:off x="2310385" y="1485696"/>
              <a:ext cx="214266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7" name="Google Shape;532;p34"/>
            <p:cNvSpPr txBox="1"/>
            <p:nvPr/>
          </p:nvSpPr>
          <p:spPr>
            <a:xfrm>
              <a:off x="1427271" y="796972"/>
              <a:ext cx="1121236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1" name="تجميع"/>
            <p:cNvGrpSpPr/>
            <p:nvPr/>
          </p:nvGrpSpPr>
          <p:grpSpPr>
            <a:xfrm>
              <a:off x="0" y="172985"/>
              <a:ext cx="1701496" cy="2857067"/>
              <a:chOff x="0" y="0"/>
              <a:chExt cx="1701495" cy="2857065"/>
            </a:xfrm>
          </p:grpSpPr>
          <p:sp>
            <p:nvSpPr>
              <p:cNvPr id="168" name="Google Shape;532;p34"/>
              <p:cNvSpPr txBox="1"/>
              <p:nvPr/>
            </p:nvSpPr>
            <p:spPr>
              <a:xfrm>
                <a:off x="31480" y="0"/>
                <a:ext cx="1670016" cy="16666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٣٥</a:t>
                </a:r>
              </a:p>
            </p:txBody>
          </p:sp>
          <p:sp>
            <p:nvSpPr>
              <p:cNvPr id="169" name="خط"/>
              <p:cNvSpPr/>
              <p:nvPr/>
            </p:nvSpPr>
            <p:spPr>
              <a:xfrm>
                <a:off x="185590" y="1326108"/>
                <a:ext cx="136179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532;p34"/>
              <p:cNvSpPr txBox="1"/>
              <p:nvPr/>
            </p:nvSpPr>
            <p:spPr>
              <a:xfrm>
                <a:off x="0" y="1102010"/>
                <a:ext cx="1701496" cy="17550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٤٥</a:t>
                </a:r>
              </a:p>
            </p:txBody>
          </p:sp>
        </p:grpSp>
      </p:grpSp>
      <p:sp>
        <p:nvSpPr>
          <p:cNvPr id="173" name="خط"/>
          <p:cNvSpPr/>
          <p:nvPr/>
        </p:nvSpPr>
        <p:spPr>
          <a:xfrm flipV="1">
            <a:off x="13180369" y="1609700"/>
            <a:ext cx="1" cy="10496600"/>
          </a:xfrm>
          <a:prstGeom prst="line">
            <a:avLst/>
          </a:prstGeom>
          <a:ln w="63500" cap="rnd">
            <a:solidFill>
              <a:schemeClr val="accent6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91926" y="261367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5034.png" descr="IMG_5034.png"/>
          <p:cNvPicPr>
            <a:picLocks noChangeAspect="1"/>
          </p:cNvPicPr>
          <p:nvPr/>
        </p:nvPicPr>
        <p:blipFill>
          <a:blip r:embed="rId4">
            <a:extLst/>
          </a:blip>
          <a:srcRect l="3270" t="42927" r="6288" b="7485"/>
          <a:stretch>
            <a:fillRect/>
          </a:stretch>
        </p:blipFill>
        <p:spPr>
          <a:xfrm>
            <a:off x="5703760" y="669594"/>
            <a:ext cx="17288608" cy="5096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79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80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82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5034.png" descr="IMG_5034.png"/>
          <p:cNvPicPr>
            <a:picLocks noChangeAspect="1"/>
          </p:cNvPicPr>
          <p:nvPr/>
        </p:nvPicPr>
        <p:blipFill>
          <a:blip r:embed="rId4">
            <a:extLst/>
          </a:blip>
          <a:srcRect l="3270" t="42927" r="6288" b="7485"/>
          <a:stretch>
            <a:fillRect/>
          </a:stretch>
        </p:blipFill>
        <p:spPr>
          <a:xfrm>
            <a:off x="5703760" y="669594"/>
            <a:ext cx="17288608" cy="5096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تجميع"/>
          <p:cNvGrpSpPr/>
          <p:nvPr/>
        </p:nvGrpSpPr>
        <p:grpSpPr>
          <a:xfrm>
            <a:off x="7705619" y="6299916"/>
            <a:ext cx="7726413" cy="2864012"/>
            <a:chOff x="0" y="0"/>
            <a:chExt cx="7726412" cy="2864011"/>
          </a:xfrm>
        </p:grpSpPr>
        <p:sp>
          <p:nvSpPr>
            <p:cNvPr id="184" name="Google Shape;532;p34"/>
            <p:cNvSpPr txBox="1"/>
            <p:nvPr/>
          </p:nvSpPr>
          <p:spPr>
            <a:xfrm>
              <a:off x="4269866" y="796972"/>
              <a:ext cx="1121237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88" name="تجميع"/>
            <p:cNvGrpSpPr/>
            <p:nvPr/>
          </p:nvGrpSpPr>
          <p:grpSpPr>
            <a:xfrm>
              <a:off x="5000973" y="4272"/>
              <a:ext cx="1816797" cy="2825574"/>
              <a:chOff x="0" y="0"/>
              <a:chExt cx="1816795" cy="2825573"/>
            </a:xfrm>
          </p:grpSpPr>
          <p:sp>
            <p:nvSpPr>
              <p:cNvPr id="185" name="Google Shape;532;p34"/>
              <p:cNvSpPr txBox="1"/>
              <p:nvPr/>
            </p:nvSpPr>
            <p:spPr>
              <a:xfrm>
                <a:off x="0" y="1168063"/>
                <a:ext cx="1816796" cy="16575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١٨</a:t>
                </a:r>
              </a:p>
            </p:txBody>
          </p:sp>
          <p:sp>
            <p:nvSpPr>
              <p:cNvPr id="186" name="خط"/>
              <p:cNvSpPr/>
              <p:nvPr/>
            </p:nvSpPr>
            <p:spPr>
              <a:xfrm>
                <a:off x="229775" y="1431321"/>
                <a:ext cx="142007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7" name="Google Shape;532;p34"/>
              <p:cNvSpPr txBox="1"/>
              <p:nvPr/>
            </p:nvSpPr>
            <p:spPr>
              <a:xfrm>
                <a:off x="166607" y="0"/>
                <a:ext cx="1570679" cy="17624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</p:grpSp>
        <p:sp>
          <p:nvSpPr>
            <p:cNvPr id="189" name="Google Shape;532;p34"/>
            <p:cNvSpPr txBox="1"/>
            <p:nvPr/>
          </p:nvSpPr>
          <p:spPr>
            <a:xfrm>
              <a:off x="2268082" y="1263674"/>
              <a:ext cx="2499399" cy="1562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072640" rtl="0">
                <a:defRPr sz="561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١٨ </a:t>
              </a:r>
              <a:r>
                <a:rPr>
                  <a:solidFill>
                    <a:srgbClr val="F94344"/>
                  </a:solidFill>
                </a:rPr>
                <a:t>÷ ٦</a:t>
              </a:r>
              <a:r>
                <a:t> </a:t>
              </a:r>
            </a:p>
          </p:txBody>
        </p:sp>
        <p:sp>
          <p:nvSpPr>
            <p:cNvPr id="190" name="Google Shape;532;p34"/>
            <p:cNvSpPr txBox="1"/>
            <p:nvPr/>
          </p:nvSpPr>
          <p:spPr>
            <a:xfrm>
              <a:off x="1632207" y="0"/>
              <a:ext cx="3550630" cy="15939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٦</a:t>
              </a:r>
              <a:r>
                <a:rPr>
                  <a:solidFill>
                    <a:srgbClr val="F94344"/>
                  </a:solidFill>
                </a:rPr>
                <a:t> ÷ ٦ </a:t>
              </a:r>
            </a:p>
          </p:txBody>
        </p:sp>
        <p:sp>
          <p:nvSpPr>
            <p:cNvPr id="191" name="خط"/>
            <p:cNvSpPr/>
            <p:nvPr/>
          </p:nvSpPr>
          <p:spPr>
            <a:xfrm flipH="1" flipV="1">
              <a:off x="2336189" y="1485696"/>
              <a:ext cx="2142665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Google Shape;532;p34"/>
            <p:cNvSpPr txBox="1"/>
            <p:nvPr/>
          </p:nvSpPr>
          <p:spPr>
            <a:xfrm>
              <a:off x="1453076" y="796972"/>
              <a:ext cx="1121236" cy="12479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96" name="تجميع"/>
            <p:cNvGrpSpPr/>
            <p:nvPr/>
          </p:nvGrpSpPr>
          <p:grpSpPr>
            <a:xfrm>
              <a:off x="0" y="138989"/>
              <a:ext cx="1778551" cy="2725023"/>
              <a:chOff x="0" y="0"/>
              <a:chExt cx="1778550" cy="2725021"/>
            </a:xfrm>
          </p:grpSpPr>
          <p:sp>
            <p:nvSpPr>
              <p:cNvPr id="193" name="Google Shape;532;p34"/>
              <p:cNvSpPr txBox="1"/>
              <p:nvPr/>
            </p:nvSpPr>
            <p:spPr>
              <a:xfrm>
                <a:off x="108535" y="1058407"/>
                <a:ext cx="1670016" cy="166661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94" name="خط"/>
              <p:cNvSpPr/>
              <p:nvPr/>
            </p:nvSpPr>
            <p:spPr>
              <a:xfrm>
                <a:off x="190499" y="1302556"/>
                <a:ext cx="136179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5" name="Google Shape;532;p34"/>
              <p:cNvSpPr txBox="1"/>
              <p:nvPr/>
            </p:nvSpPr>
            <p:spPr>
              <a:xfrm>
                <a:off x="0" y="0"/>
                <a:ext cx="1670016" cy="16666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  <p:sp>
          <p:nvSpPr>
            <p:cNvPr id="197" name="Google Shape;532;p34"/>
            <p:cNvSpPr txBox="1"/>
            <p:nvPr/>
          </p:nvSpPr>
          <p:spPr>
            <a:xfrm>
              <a:off x="6605176" y="793085"/>
              <a:ext cx="1121237" cy="12479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49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202" name="تجميع"/>
          <p:cNvGrpSpPr/>
          <p:nvPr/>
        </p:nvGrpSpPr>
        <p:grpSpPr>
          <a:xfrm>
            <a:off x="15432030" y="6299916"/>
            <a:ext cx="4576122" cy="2897809"/>
            <a:chOff x="0" y="0"/>
            <a:chExt cx="4576120" cy="2897807"/>
          </a:xfrm>
        </p:grpSpPr>
        <p:sp>
          <p:nvSpPr>
            <p:cNvPr id="199" name="Google Shape;532;p34"/>
            <p:cNvSpPr txBox="1"/>
            <p:nvPr/>
          </p:nvSpPr>
          <p:spPr>
            <a:xfrm>
              <a:off x="78470" y="1240297"/>
              <a:ext cx="4497651" cy="16575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609344" rtl="0">
                <a:defRPr sz="435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العدد الكلي للكتب</a:t>
              </a:r>
            </a:p>
          </p:txBody>
        </p:sp>
        <p:sp>
          <p:nvSpPr>
            <p:cNvPr id="200" name="خط"/>
            <p:cNvSpPr/>
            <p:nvPr/>
          </p:nvSpPr>
          <p:spPr>
            <a:xfrm>
              <a:off x="430840" y="1520747"/>
              <a:ext cx="389805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Google Shape;532;p34"/>
            <p:cNvSpPr txBox="1"/>
            <p:nvPr/>
          </p:nvSpPr>
          <p:spPr>
            <a:xfrm>
              <a:off x="0" y="0"/>
              <a:ext cx="4576121" cy="176240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682495" rtl="0">
                <a:defRPr sz="455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عدد الكتب الدينية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