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3" r:id="rId3"/>
    <p:sldId id="260" r:id="rId4"/>
    <p:sldId id="284" r:id="rId5"/>
    <p:sldId id="301" r:id="rId6"/>
    <p:sldId id="285" r:id="rId7"/>
    <p:sldId id="279" r:id="rId8"/>
    <p:sldId id="302" r:id="rId9"/>
    <p:sldId id="303" r:id="rId10"/>
    <p:sldId id="304" r:id="rId11"/>
    <p:sldId id="305" r:id="rId12"/>
    <p:sldId id="306" r:id="rId13"/>
    <p:sldId id="294" r:id="rId14"/>
    <p:sldId id="307" r:id="rId15"/>
    <p:sldId id="308" r:id="rId16"/>
    <p:sldId id="310" r:id="rId17"/>
    <p:sldId id="311" r:id="rId18"/>
    <p:sldId id="270" r:id="rId19"/>
    <p:sldId id="300" r:id="rId20"/>
  </p:sldIdLst>
  <p:sldSz cx="133556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184" userDrawn="1">
          <p15:clr>
            <a:srgbClr val="A4A3A4"/>
          </p15:clr>
        </p15:guide>
        <p15:guide id="3" orient="horz" pos="1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BC"/>
    <a:srgbClr val="FCFDFB"/>
    <a:srgbClr val="55658C"/>
    <a:srgbClr val="9DAACA"/>
    <a:srgbClr val="5A6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87963" autoAdjust="0"/>
  </p:normalViewPr>
  <p:slideViewPr>
    <p:cSldViewPr snapToGrid="0" showGuides="1">
      <p:cViewPr varScale="1">
        <p:scale>
          <a:sx n="60" d="100"/>
          <a:sy n="60" d="100"/>
        </p:scale>
        <p:origin x="756" y="60"/>
      </p:cViewPr>
      <p:guideLst>
        <p:guide pos="4184"/>
        <p:guide orient="horz" pos="14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81936-0126-4B19-827D-FC14AB6022AE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143000"/>
            <a:ext cx="6007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4F23A-B445-4766-B800-5CA2484B17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733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869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933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467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098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0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948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804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88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19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27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99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4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73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5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9455" y="1122363"/>
            <a:ext cx="100167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9455" y="3602038"/>
            <a:ext cx="100167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3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9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7629" y="365125"/>
            <a:ext cx="2879809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8200" y="365125"/>
            <a:ext cx="8472483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0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7" b="12744"/>
          <a:stretch>
            <a:fillRect/>
          </a:stretch>
        </p:blipFill>
        <p:spPr>
          <a:xfrm>
            <a:off x="-1" y="0"/>
            <a:ext cx="1335564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11686" r="595" b="12410"/>
          <a:stretch>
            <a:fillRect/>
          </a:stretch>
        </p:blipFill>
        <p:spPr>
          <a:xfrm>
            <a:off x="-2" y="0"/>
            <a:ext cx="1335564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35564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61" y="243464"/>
            <a:ext cx="10557316" cy="63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3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44" y="1709739"/>
            <a:ext cx="115192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44" y="4589464"/>
            <a:ext cx="115192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7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8200" y="1825625"/>
            <a:ext cx="5676146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1292" y="1825625"/>
            <a:ext cx="5676146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3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40" y="365126"/>
            <a:ext cx="11519238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9940" y="1681163"/>
            <a:ext cx="56500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940" y="2505075"/>
            <a:ext cx="565006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1292" y="1681163"/>
            <a:ext cx="56778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1292" y="2505075"/>
            <a:ext cx="5677886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8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9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5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40" y="457200"/>
            <a:ext cx="43075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886" y="987426"/>
            <a:ext cx="676129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9940" y="2057400"/>
            <a:ext cx="430754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9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40" y="457200"/>
            <a:ext cx="43075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77886" y="987426"/>
            <a:ext cx="676129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9940" y="2057400"/>
            <a:ext cx="430754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2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8200" y="365126"/>
            <a:ext cx="115192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200" y="1825625"/>
            <a:ext cx="115192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0" y="6356351"/>
            <a:ext cx="3005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4055" y="6356351"/>
            <a:ext cx="4507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2419" y="6356351"/>
            <a:ext cx="3005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86508873-B343-4AED-8410-DC9894A15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7" b="12744"/>
          <a:stretch>
            <a:fillRect/>
          </a:stretch>
        </p:blipFill>
        <p:spPr>
          <a:xfrm>
            <a:off x="-1" y="0"/>
            <a:ext cx="13355640" cy="685800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3DC1D7A7-9E39-40EA-9B02-801C86655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11686" r="595" b="12410"/>
          <a:stretch>
            <a:fillRect/>
          </a:stretch>
        </p:blipFill>
        <p:spPr>
          <a:xfrm>
            <a:off x="-2" y="0"/>
            <a:ext cx="13355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2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16.emf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9.xml"/><Relationship Id="rId7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11" Type="http://schemas.openxmlformats.org/officeDocument/2006/relationships/image" Target="../media/image36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16.emf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6.emf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10" Type="http://schemas.openxmlformats.org/officeDocument/2006/relationships/image" Target="../media/image16.emf"/><Relationship Id="rId4" Type="http://schemas.openxmlformats.org/officeDocument/2006/relationships/image" Target="../media/image37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emf"/><Relationship Id="rId11" Type="http://schemas.microsoft.com/office/2007/relationships/hdphoto" Target="../media/hdphoto1.wdp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16.emf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11" Type="http://schemas.openxmlformats.org/officeDocument/2006/relationships/image" Target="../media/image16.emf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.xml"/><Relationship Id="rId7" Type="http://schemas.openxmlformats.org/officeDocument/2006/relationships/image" Target="../media/image14.png"/><Relationship Id="rId2" Type="http://schemas.openxmlformats.org/officeDocument/2006/relationships/video" Target="https://www.youtube.com/embed/Fw9-Bh2RPtE?feature=oembed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9797813-2242-4F7E-9FD5-7C2426750E46}"/>
              </a:ext>
            </a:extLst>
          </p:cNvPr>
          <p:cNvSpPr txBox="1"/>
          <p:nvPr/>
        </p:nvSpPr>
        <p:spPr>
          <a:xfrm>
            <a:off x="4222191" y="2708578"/>
            <a:ext cx="6469822" cy="144084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8763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زوايا </a:t>
            </a:r>
            <a:r>
              <a:rPr lang="ar-SA" sz="8763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المثلثاث</a:t>
            </a:r>
            <a:endParaRPr lang="ar-SA" sz="8763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BEF4BEC2-5891-4DFF-83FB-300849A74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45"/>
            <a:ext cx="1724191" cy="1332605"/>
          </a:xfrm>
          <a:prstGeom prst="rect">
            <a:avLst/>
          </a:prstGeom>
        </p:spPr>
      </p:pic>
      <p:pic>
        <p:nvPicPr>
          <p:cNvPr id="11" name="صورة 10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689D5BAE-39EA-4D87-A470-17F72E935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024" y="0"/>
            <a:ext cx="1532614" cy="163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fade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21D836-CA6F-4D16-A617-7F375FD94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2104"/>
            <a:ext cx="1725318" cy="13412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8BA3D46-7377-4F22-92F2-7054BEBF8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313" y="22490"/>
            <a:ext cx="1536325" cy="1633870"/>
          </a:xfrm>
          <a:prstGeom prst="rect">
            <a:avLst/>
          </a:prstGeom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44CF773E-60BD-43B8-A8AE-B82077068D20}"/>
              </a:ext>
            </a:extLst>
          </p:cNvPr>
          <p:cNvGrpSpPr/>
          <p:nvPr/>
        </p:nvGrpSpPr>
        <p:grpSpPr>
          <a:xfrm>
            <a:off x="11119440" y="1796638"/>
            <a:ext cx="1536325" cy="776357"/>
            <a:chOff x="9860041" y="1510312"/>
            <a:chExt cx="2188565" cy="858133"/>
          </a:xfrm>
        </p:grpSpPr>
        <p:sp>
          <p:nvSpPr>
            <p:cNvPr id="44" name="MH_Other_1">
              <a:extLst>
                <a:ext uri="{FF2B5EF4-FFF2-40B4-BE49-F238E27FC236}">
                  <a16:creationId xmlns:a16="http://schemas.microsoft.com/office/drawing/2014/main" id="{868F591F-7D30-4F4A-AD23-5E949825583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C2614430-CCA5-46ED-95F6-3E5232FDCB2B}"/>
                </a:ext>
              </a:extLst>
            </p:cNvPr>
            <p:cNvSpPr txBox="1"/>
            <p:nvPr/>
          </p:nvSpPr>
          <p:spPr>
            <a:xfrm>
              <a:off x="9860041" y="1536172"/>
              <a:ext cx="2188565" cy="6463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تحقق2</a:t>
              </a:r>
            </a:p>
          </p:txBody>
        </p:sp>
      </p:grpSp>
      <p:grpSp>
        <p:nvGrpSpPr>
          <p:cNvPr id="18" name="组合 15">
            <a:extLst>
              <a:ext uri="{FF2B5EF4-FFF2-40B4-BE49-F238E27FC236}">
                <a16:creationId xmlns:a16="http://schemas.microsoft.com/office/drawing/2014/main" id="{2FA9B905-9DEC-4CD0-B438-D88F9B84B40E}"/>
              </a:ext>
            </a:extLst>
          </p:cNvPr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19" name="图片 17">
              <a:extLst>
                <a:ext uri="{FF2B5EF4-FFF2-40B4-BE49-F238E27FC236}">
                  <a16:creationId xmlns:a16="http://schemas.microsoft.com/office/drawing/2014/main" id="{A82698B5-0318-49FF-AF2D-8B84AB446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20" name="文本框 18">
              <a:extLst>
                <a:ext uri="{FF2B5EF4-FFF2-40B4-BE49-F238E27FC236}">
                  <a16:creationId xmlns:a16="http://schemas.microsoft.com/office/drawing/2014/main" id="{D78E0920-D7C3-4EDC-A670-42483840186B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</a:t>
              </a:r>
              <a:r>
                <a:rPr lang="ar-SA" altLang="zh-CN" sz="5258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المثلثاث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图片 19">
              <a:extLst>
                <a:ext uri="{FF2B5EF4-FFF2-40B4-BE49-F238E27FC236}">
                  <a16:creationId xmlns:a16="http://schemas.microsoft.com/office/drawing/2014/main" id="{7CA5F6E7-F992-48BF-8792-17126A687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  <p:pic>
        <p:nvPicPr>
          <p:cNvPr id="5" name="صورة 4" descr="صورة تحتوي على الخط, نص, خط يد, أسود&#10;&#10;تم إنشاء الوصف تلقائياً">
            <a:extLst>
              <a:ext uri="{FF2B5EF4-FFF2-40B4-BE49-F238E27FC236}">
                <a16:creationId xmlns:a16="http://schemas.microsoft.com/office/drawing/2014/main" id="{268FC4EA-BCCD-4F24-AC60-18BF54D8A9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1"/>
          <a:stretch/>
        </p:blipFill>
        <p:spPr>
          <a:xfrm>
            <a:off x="3519828" y="1765552"/>
            <a:ext cx="7688035" cy="116789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B889ECC-5485-41C2-AD13-4E79B30AF7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0613" y="2933447"/>
            <a:ext cx="3262840" cy="2392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22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</a:t>
              </a:r>
              <a:r>
                <a:rPr lang="ar-SA" altLang="zh-CN" sz="5258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المثلثاث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3325043-0368-433C-9EC5-90F714CA6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606" y="-54924"/>
            <a:ext cx="1536032" cy="1636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DEA633-58F4-4554-9A2E-E6EA47AAD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5340"/>
            <a:ext cx="1723026" cy="1335680"/>
          </a:xfrm>
          <a:prstGeom prst="rect">
            <a:avLst/>
          </a:prstGeom>
        </p:spPr>
      </p:pic>
      <p:sp>
        <p:nvSpPr>
          <p:cNvPr id="13" name="MH_SubTitle_1">
            <a:extLst>
              <a:ext uri="{FF2B5EF4-FFF2-40B4-BE49-F238E27FC236}">
                <a16:creationId xmlns:a16="http://schemas.microsoft.com/office/drawing/2014/main" id="{9B88E4D2-251C-4E8D-BE39-B2D5562830A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723026" y="1473039"/>
            <a:ext cx="9971669" cy="472840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ko-KR" altLang="en-US" sz="1972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00DE710-A46A-441E-A499-2E7E43B22A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65" y="1576492"/>
            <a:ext cx="9603790" cy="121168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A5E096C-B907-41D6-BCEA-4D15BE92F4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606" y="2788172"/>
            <a:ext cx="9043836" cy="3195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64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3325043-0368-433C-9EC5-90F714CA6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606" y="-54924"/>
            <a:ext cx="1536032" cy="1636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DEA633-58F4-4554-9A2E-E6EA47AAD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5340"/>
            <a:ext cx="1723026" cy="1335680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7B94CDCE-E598-47B5-81CF-4B5B317FEB5A}"/>
              </a:ext>
            </a:extLst>
          </p:cNvPr>
          <p:cNvGrpSpPr/>
          <p:nvPr/>
        </p:nvGrpSpPr>
        <p:grpSpPr>
          <a:xfrm>
            <a:off x="11808302" y="1761087"/>
            <a:ext cx="1536325" cy="778245"/>
            <a:chOff x="9988761" y="1510312"/>
            <a:chExt cx="2188565" cy="858133"/>
          </a:xfrm>
        </p:grpSpPr>
        <p:sp>
          <p:nvSpPr>
            <p:cNvPr id="35" name="MH_Other_1">
              <a:extLst>
                <a:ext uri="{FF2B5EF4-FFF2-40B4-BE49-F238E27FC236}">
                  <a16:creationId xmlns:a16="http://schemas.microsoft.com/office/drawing/2014/main" id="{EB0384AC-9E93-4809-BCB0-6B224601CB3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292D20A5-867A-4E91-BA27-D2E242D65F3C}"/>
                </a:ext>
              </a:extLst>
            </p:cNvPr>
            <p:cNvSpPr txBox="1"/>
            <p:nvPr/>
          </p:nvSpPr>
          <p:spPr>
            <a:xfrm>
              <a:off x="9988761" y="1510312"/>
              <a:ext cx="2188565" cy="64480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مثال3</a:t>
              </a:r>
            </a:p>
          </p:txBody>
        </p:sp>
      </p:grpSp>
      <p:grpSp>
        <p:nvGrpSpPr>
          <p:cNvPr id="15" name="组合 15">
            <a:extLst>
              <a:ext uri="{FF2B5EF4-FFF2-40B4-BE49-F238E27FC236}">
                <a16:creationId xmlns:a16="http://schemas.microsoft.com/office/drawing/2014/main" id="{801EC946-289F-492B-A082-690C09A78256}"/>
              </a:ext>
            </a:extLst>
          </p:cNvPr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17" name="图片 17">
              <a:extLst>
                <a:ext uri="{FF2B5EF4-FFF2-40B4-BE49-F238E27FC236}">
                  <a16:creationId xmlns:a16="http://schemas.microsoft.com/office/drawing/2014/main" id="{C4EADFC0-28D6-40E6-A59A-45AEF40F0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21" name="文本框 18">
              <a:extLst>
                <a:ext uri="{FF2B5EF4-FFF2-40B4-BE49-F238E27FC236}">
                  <a16:creationId xmlns:a16="http://schemas.microsoft.com/office/drawing/2014/main" id="{1BB4865F-B82A-4BCA-B3EE-36A3C04A5D96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</a:t>
              </a:r>
              <a:r>
                <a:rPr lang="ar-SA" altLang="zh-CN" sz="5258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المثلثاث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图片 19">
              <a:extLst>
                <a:ext uri="{FF2B5EF4-FFF2-40B4-BE49-F238E27FC236}">
                  <a16:creationId xmlns:a16="http://schemas.microsoft.com/office/drawing/2014/main" id="{B1C99E06-45DF-4FDB-9D1F-9652B64BA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  <p:pic>
        <p:nvPicPr>
          <p:cNvPr id="5" name="صورة 4" descr="صورة تحتوي على نص, لقطة شاشة, خط, الخط&#10;&#10;تم إنشاء الوصف تلقائياً">
            <a:extLst>
              <a:ext uri="{FF2B5EF4-FFF2-40B4-BE49-F238E27FC236}">
                <a16:creationId xmlns:a16="http://schemas.microsoft.com/office/drawing/2014/main" id="{74CEC237-AE3E-446F-A388-6BE0E03D39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16" y="1804172"/>
            <a:ext cx="10520195" cy="2955508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84CA8DB8-3547-4457-AEA2-8D8141DB2187}"/>
              </a:ext>
            </a:extLst>
          </p:cNvPr>
          <p:cNvGrpSpPr/>
          <p:nvPr/>
        </p:nvGrpSpPr>
        <p:grpSpPr>
          <a:xfrm>
            <a:off x="11657717" y="4759680"/>
            <a:ext cx="1536325" cy="776357"/>
            <a:chOff x="9860041" y="1510312"/>
            <a:chExt cx="2188565" cy="858133"/>
          </a:xfrm>
        </p:grpSpPr>
        <p:sp>
          <p:nvSpPr>
            <p:cNvPr id="16" name="MH_Other_1">
              <a:extLst>
                <a:ext uri="{FF2B5EF4-FFF2-40B4-BE49-F238E27FC236}">
                  <a16:creationId xmlns:a16="http://schemas.microsoft.com/office/drawing/2014/main" id="{C273B083-8BDE-4D35-BF26-8D7C723E814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0A3BA961-97C2-4E1B-A7F8-912435E98222}"/>
                </a:ext>
              </a:extLst>
            </p:cNvPr>
            <p:cNvSpPr txBox="1"/>
            <p:nvPr/>
          </p:nvSpPr>
          <p:spPr>
            <a:xfrm>
              <a:off x="9860041" y="1536172"/>
              <a:ext cx="2188565" cy="6463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تحقق3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E78B47EC-B630-4F15-8843-7026AC93A7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54" y="4783076"/>
            <a:ext cx="10343065" cy="7763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72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043049E-32DB-4050-9BAA-D90A5745C39F}"/>
              </a:ext>
            </a:extLst>
          </p:cNvPr>
          <p:cNvGrpSpPr/>
          <p:nvPr/>
        </p:nvGrpSpPr>
        <p:grpSpPr>
          <a:xfrm>
            <a:off x="11036807" y="1334145"/>
            <a:ext cx="1840627" cy="1306538"/>
            <a:chOff x="10898999" y="1368262"/>
            <a:chExt cx="1840627" cy="1306538"/>
          </a:xfrm>
        </p:grpSpPr>
        <p:pic>
          <p:nvPicPr>
            <p:cNvPr id="3" name="صورة 2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B22824B8-1756-4DCA-852C-1736793CF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56" r="53053"/>
            <a:stretch/>
          </p:blipFill>
          <p:spPr>
            <a:xfrm>
              <a:off x="10898999" y="1368262"/>
              <a:ext cx="1840627" cy="1306538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A5BC6C75-900B-4BA7-83A9-5BAA0AC2A482}"/>
                </a:ext>
              </a:extLst>
            </p:cNvPr>
            <p:cNvSpPr txBox="1"/>
            <p:nvPr/>
          </p:nvSpPr>
          <p:spPr>
            <a:xfrm>
              <a:off x="11306823" y="1654683"/>
              <a:ext cx="143280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800" dirty="0">
                  <a:solidFill>
                    <a:srgbClr val="FCFD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تأكد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782AB180-29B9-41E5-901F-3E4C2C785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399" y="3015168"/>
            <a:ext cx="3290809" cy="208417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ACC47DB-1886-47DD-9D9E-F826CF8FA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79" y="1692107"/>
            <a:ext cx="7721148" cy="657393"/>
          </a:xfrm>
          <a:prstGeom prst="rect">
            <a:avLst/>
          </a:prstGeom>
        </p:spPr>
      </p:pic>
      <p:pic>
        <p:nvPicPr>
          <p:cNvPr id="13" name="صورة 12" descr="صورة تحتوي على خط, لقطة شاشة, رسم بياني, دائرة&#10;&#10;تم إنشاء الوصف تلقائياً">
            <a:extLst>
              <a:ext uri="{FF2B5EF4-FFF2-40B4-BE49-F238E27FC236}">
                <a16:creationId xmlns:a16="http://schemas.microsoft.com/office/drawing/2014/main" id="{1664EB29-BDE5-4BBF-96B4-3F511670A7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" r="12719"/>
          <a:stretch/>
        </p:blipFill>
        <p:spPr>
          <a:xfrm>
            <a:off x="3245279" y="2451563"/>
            <a:ext cx="3111941" cy="2933675"/>
          </a:xfrm>
          <a:prstGeom prst="rect">
            <a:avLst/>
          </a:prstGeom>
        </p:spPr>
      </p:pic>
      <p:pic>
        <p:nvPicPr>
          <p:cNvPr id="20" name="صورة 19" descr="صورة تحتوي على خط, لقطة شاشة, رسم بياني, دائرة&#10;&#10;تم إنشاء الوصف تلقائياً">
            <a:extLst>
              <a:ext uri="{FF2B5EF4-FFF2-40B4-BE49-F238E27FC236}">
                <a16:creationId xmlns:a16="http://schemas.microsoft.com/office/drawing/2014/main" id="{4384E6C7-DB86-41CB-A562-96F8BBEA06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6" b="84415"/>
          <a:stretch/>
        </p:blipFill>
        <p:spPr>
          <a:xfrm>
            <a:off x="6524974" y="2962317"/>
            <a:ext cx="305689" cy="466683"/>
          </a:xfrm>
          <a:prstGeom prst="rect">
            <a:avLst/>
          </a:prstGeom>
        </p:spPr>
      </p:pic>
      <p:grpSp>
        <p:nvGrpSpPr>
          <p:cNvPr id="21" name="组合 15">
            <a:extLst>
              <a:ext uri="{FF2B5EF4-FFF2-40B4-BE49-F238E27FC236}">
                <a16:creationId xmlns:a16="http://schemas.microsoft.com/office/drawing/2014/main" id="{76115D10-99CE-499D-ABDD-D68A1A0C6DC8}"/>
              </a:ext>
            </a:extLst>
          </p:cNvPr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23" name="图片 17">
              <a:extLst>
                <a:ext uri="{FF2B5EF4-FFF2-40B4-BE49-F238E27FC236}">
                  <a16:creationId xmlns:a16="http://schemas.microsoft.com/office/drawing/2014/main" id="{2BACB690-B4B7-4D37-9716-5F87BA7E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26" name="文本框 18">
              <a:extLst>
                <a:ext uri="{FF2B5EF4-FFF2-40B4-BE49-F238E27FC236}">
                  <a16:creationId xmlns:a16="http://schemas.microsoft.com/office/drawing/2014/main" id="{71A1DDA5-6408-4477-9540-B538212D82A7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</a:t>
              </a:r>
              <a:r>
                <a:rPr lang="ar-SA" altLang="zh-CN" sz="5258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المثلثاث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8" name="图片 19">
              <a:extLst>
                <a:ext uri="{FF2B5EF4-FFF2-40B4-BE49-F238E27FC236}">
                  <a16:creationId xmlns:a16="http://schemas.microsoft.com/office/drawing/2014/main" id="{B83A474D-3919-4844-9074-5F0301215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5391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043049E-32DB-4050-9BAA-D90A5745C39F}"/>
              </a:ext>
            </a:extLst>
          </p:cNvPr>
          <p:cNvGrpSpPr/>
          <p:nvPr/>
        </p:nvGrpSpPr>
        <p:grpSpPr>
          <a:xfrm>
            <a:off x="10898999" y="1467438"/>
            <a:ext cx="1840627" cy="1306538"/>
            <a:chOff x="10898999" y="1368262"/>
            <a:chExt cx="1840627" cy="1306538"/>
          </a:xfrm>
        </p:grpSpPr>
        <p:pic>
          <p:nvPicPr>
            <p:cNvPr id="3" name="صورة 2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B22824B8-1756-4DCA-852C-1736793CF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56" r="53053"/>
            <a:stretch/>
          </p:blipFill>
          <p:spPr>
            <a:xfrm>
              <a:off x="10898999" y="1368262"/>
              <a:ext cx="1840627" cy="1306538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A5BC6C75-900B-4BA7-83A9-5BAA0AC2A482}"/>
                </a:ext>
              </a:extLst>
            </p:cNvPr>
            <p:cNvSpPr txBox="1"/>
            <p:nvPr/>
          </p:nvSpPr>
          <p:spPr>
            <a:xfrm>
              <a:off x="11306823" y="1654683"/>
              <a:ext cx="143280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800" dirty="0">
                  <a:solidFill>
                    <a:srgbClr val="FCFD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تأكد</a:t>
              </a:r>
            </a:p>
          </p:txBody>
        </p:sp>
      </p:grpSp>
      <p:pic>
        <p:nvPicPr>
          <p:cNvPr id="7" name="صورة 6" descr="صورة تحتوي على نص, الخط, خط يد, أسود&#10;&#10;تم إنشاء الوصف تلقائياً">
            <a:extLst>
              <a:ext uri="{FF2B5EF4-FFF2-40B4-BE49-F238E27FC236}">
                <a16:creationId xmlns:a16="http://schemas.microsoft.com/office/drawing/2014/main" id="{E3333612-9805-462B-8E8C-24C93FC2C6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84" y="1659298"/>
            <a:ext cx="7615003" cy="10201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AC1ECA2-95EC-43D2-8F35-B368873F1E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896" y="2679415"/>
            <a:ext cx="3362794" cy="3305636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02C69D2F-5757-4B41-A0D1-F1BC1F7C8CF1}"/>
              </a:ext>
            </a:extLst>
          </p:cNvPr>
          <p:cNvGrpSpPr/>
          <p:nvPr/>
        </p:nvGrpSpPr>
        <p:grpSpPr>
          <a:xfrm>
            <a:off x="3694715" y="71005"/>
            <a:ext cx="6153201" cy="998607"/>
            <a:chOff x="3287454" y="321689"/>
            <a:chExt cx="5617091" cy="911601"/>
          </a:xfrm>
        </p:grpSpPr>
        <p:pic>
          <p:nvPicPr>
            <p:cNvPr id="17" name="图片 17">
              <a:extLst>
                <a:ext uri="{FF2B5EF4-FFF2-40B4-BE49-F238E27FC236}">
                  <a16:creationId xmlns:a16="http://schemas.microsoft.com/office/drawing/2014/main" id="{188B6DD2-1E01-4A5F-AC1A-EC5410010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18" name="文本框 18">
              <a:extLst>
                <a:ext uri="{FF2B5EF4-FFF2-40B4-BE49-F238E27FC236}">
                  <a16:creationId xmlns:a16="http://schemas.microsoft.com/office/drawing/2014/main" id="{6312E5E5-CB7E-40D1-94DF-DDA273EEDF0D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</a:t>
              </a:r>
              <a:r>
                <a:rPr lang="ar-SA" altLang="zh-CN" sz="5258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المثلثاث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图片 19">
              <a:extLst>
                <a:ext uri="{FF2B5EF4-FFF2-40B4-BE49-F238E27FC236}">
                  <a16:creationId xmlns:a16="http://schemas.microsoft.com/office/drawing/2014/main" id="{4DFE8B33-47A3-40AD-BA30-9315D56A0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581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id="{4B0DFE9D-396B-4525-9A78-8614021A7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171" y="449199"/>
            <a:ext cx="719413" cy="445570"/>
          </a:xfrm>
          <a:prstGeom prst="rect">
            <a:avLst/>
          </a:prstGeom>
        </p:spPr>
      </p:pic>
      <p:sp>
        <p:nvSpPr>
          <p:cNvPr id="20" name="文本框 18">
            <a:extLst>
              <a:ext uri="{FF2B5EF4-FFF2-40B4-BE49-F238E27FC236}">
                <a16:creationId xmlns:a16="http://schemas.microsoft.com/office/drawing/2014/main" id="{10F63DA9-89C5-4D2F-8C4C-83707111669A}"/>
              </a:ext>
            </a:extLst>
          </p:cNvPr>
          <p:cNvSpPr txBox="1"/>
          <p:nvPr/>
        </p:nvSpPr>
        <p:spPr>
          <a:xfrm>
            <a:off x="3694715" y="119132"/>
            <a:ext cx="6153201" cy="9986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/>
            <a:r>
              <a:rPr lang="ar-SA" altLang="zh-CN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زوايا </a:t>
            </a:r>
            <a:r>
              <a:rPr lang="ar-SA" altLang="zh-CN" sz="5258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المثلثاث</a:t>
            </a:r>
            <a:endParaRPr lang="zh-CN" altLang="en-US" sz="525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图片 19">
            <a:extLst>
              <a:ext uri="{FF2B5EF4-FFF2-40B4-BE49-F238E27FC236}">
                <a16:creationId xmlns:a16="http://schemas.microsoft.com/office/drawing/2014/main" id="{46E5D2BB-FF4D-4666-842D-9B26AFF60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28859" y="474432"/>
            <a:ext cx="719413" cy="445570"/>
          </a:xfrm>
          <a:prstGeom prst="rect">
            <a:avLst/>
          </a:prstGeom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40B35EB1-C8CC-42B1-A82B-CA5C9DA738A4}"/>
              </a:ext>
            </a:extLst>
          </p:cNvPr>
          <p:cNvGrpSpPr/>
          <p:nvPr/>
        </p:nvGrpSpPr>
        <p:grpSpPr>
          <a:xfrm>
            <a:off x="8228859" y="1363881"/>
            <a:ext cx="6153201" cy="1248919"/>
            <a:chOff x="8665170" y="1563298"/>
            <a:chExt cx="6153201" cy="1248919"/>
          </a:xfrm>
        </p:grpSpPr>
        <p:pic>
          <p:nvPicPr>
            <p:cNvPr id="23" name="صورة 22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2BA7BD1A-D7DA-4C11-BF6C-C81E2DE37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29" b="76188"/>
            <a:stretch/>
          </p:blipFill>
          <p:spPr>
            <a:xfrm>
              <a:off x="10459453" y="1563298"/>
              <a:ext cx="2632790" cy="1248919"/>
            </a:xfrm>
            <a:prstGeom prst="rect">
              <a:avLst/>
            </a:prstGeom>
          </p:spPr>
        </p:pic>
        <p:sp>
          <p:nvSpPr>
            <p:cNvPr id="27" name="文本框 18">
              <a:extLst>
                <a:ext uri="{FF2B5EF4-FFF2-40B4-BE49-F238E27FC236}">
                  <a16:creationId xmlns:a16="http://schemas.microsoft.com/office/drawing/2014/main" id="{1E3C8303-0E90-4C28-99E2-B2B10EDEADDC}"/>
                </a:ext>
              </a:extLst>
            </p:cNvPr>
            <p:cNvSpPr txBox="1"/>
            <p:nvPr/>
          </p:nvSpPr>
          <p:spPr>
            <a:xfrm>
              <a:off x="8665170" y="1858436"/>
              <a:ext cx="6153201" cy="6586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naseeb" panose="00000500000000000000" pitchFamily="50" charset="-78"/>
                  <a:cs typeface="Alnaseeb" panose="00000500000000000000" pitchFamily="50" charset="-78"/>
                </a:rPr>
                <a:t>تدرب وحل المسائل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naseeb" panose="00000500000000000000" pitchFamily="50" charset="-78"/>
                <a:cs typeface="Alnaseeb" panose="00000500000000000000" pitchFamily="50" charset="-78"/>
              </a:endParaRPr>
            </a:p>
          </p:txBody>
        </p:sp>
      </p:grpSp>
      <p:pic>
        <p:nvPicPr>
          <p:cNvPr id="28" name="صورة 27" descr="صورة تحتوي على لقطة شاشة, خط, رسم بياني, الخط&#10;&#10;تم إنشاء الوصف تلقائياً">
            <a:extLst>
              <a:ext uri="{FF2B5EF4-FFF2-40B4-BE49-F238E27FC236}">
                <a16:creationId xmlns:a16="http://schemas.microsoft.com/office/drawing/2014/main" id="{3DC3D518-90B2-4C97-9884-6DEF3981D6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26" y="1659019"/>
            <a:ext cx="2839724" cy="3671878"/>
          </a:xfrm>
          <a:prstGeom prst="rect">
            <a:avLst/>
          </a:prstGeom>
        </p:spPr>
      </p:pic>
      <p:pic>
        <p:nvPicPr>
          <p:cNvPr id="31" name="صورة 30" descr="صورة تحتوي على خط, الخط, لقطة شاشة, مثلث&#10;&#10;تم إنشاء الوصف تلقائياً">
            <a:extLst>
              <a:ext uri="{FF2B5EF4-FFF2-40B4-BE49-F238E27FC236}">
                <a16:creationId xmlns:a16="http://schemas.microsoft.com/office/drawing/2014/main" id="{086F7EBD-5888-472F-B799-5AADE3F641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53" y="2907938"/>
            <a:ext cx="3612913" cy="17576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65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1A589E-6556-4167-B5F3-D0ED20D9E16C}"/>
              </a:ext>
            </a:extLst>
          </p:cNvPr>
          <p:cNvGrpSpPr/>
          <p:nvPr/>
        </p:nvGrpSpPr>
        <p:grpSpPr>
          <a:xfrm>
            <a:off x="10723924" y="1736742"/>
            <a:ext cx="2800378" cy="1225515"/>
            <a:chOff x="10386233" y="1633041"/>
            <a:chExt cx="2800378" cy="1225515"/>
          </a:xfrm>
        </p:grpSpPr>
        <p:pic>
          <p:nvPicPr>
            <p:cNvPr id="6" name="صورة 5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E5196E60-B696-4906-BA15-67F2BC69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3" t="74854"/>
            <a:stretch/>
          </p:blipFill>
          <p:spPr>
            <a:xfrm>
              <a:off x="10386233" y="1633041"/>
              <a:ext cx="2326105" cy="1225515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87A5020-0E3B-488F-85AD-ED007D5EF2E2}"/>
                </a:ext>
              </a:extLst>
            </p:cNvPr>
            <p:cNvSpPr txBox="1"/>
            <p:nvPr/>
          </p:nvSpPr>
          <p:spPr>
            <a:xfrm>
              <a:off x="10523621" y="1984188"/>
              <a:ext cx="266299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naseeb" panose="00000500000000000000" pitchFamily="50" charset="-78"/>
                  <a:cs typeface="Alnaseeb" panose="00000500000000000000" pitchFamily="50" charset="-78"/>
                </a:rPr>
                <a:t>مهارات التفكير العليا</a:t>
              </a:r>
            </a:p>
          </p:txBody>
        </p:sp>
      </p:grpSp>
      <p:pic>
        <p:nvPicPr>
          <p:cNvPr id="10" name="صورة 9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DE02315D-FF51-4D0E-A2AD-1D6A927D43D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4" y="3563632"/>
            <a:ext cx="2340665" cy="2995851"/>
          </a:xfrm>
          <a:prstGeom prst="rect">
            <a:avLst/>
          </a:prstGeom>
        </p:spPr>
      </p:pic>
      <p:pic>
        <p:nvPicPr>
          <p:cNvPr id="12" name="صورة 11" descr="صورة تحتوي على نص, الخط, لقطة شاشة, أسود&#10;&#10;تم إنشاء الوصف تلقائياً">
            <a:extLst>
              <a:ext uri="{FF2B5EF4-FFF2-40B4-BE49-F238E27FC236}">
                <a16:creationId xmlns:a16="http://schemas.microsoft.com/office/drawing/2014/main" id="{28419A21-33D5-41D0-989C-8D6927B22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15" y="1563231"/>
            <a:ext cx="8815797" cy="1699713"/>
          </a:xfrm>
          <a:prstGeom prst="rect">
            <a:avLst/>
          </a:prstGeom>
        </p:spPr>
      </p:pic>
      <p:pic>
        <p:nvPicPr>
          <p:cNvPr id="13" name="صورة 12" descr="صورة تحتوي على خط, لقطة شاشة, الخط, الرسومات&#10;&#10;تم إنشاء الوصف تلقائياً">
            <a:extLst>
              <a:ext uri="{FF2B5EF4-FFF2-40B4-BE49-F238E27FC236}">
                <a16:creationId xmlns:a16="http://schemas.microsoft.com/office/drawing/2014/main" id="{5F0D358E-187D-4384-AD61-C12A195B65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4" y="3144638"/>
            <a:ext cx="3659564" cy="2935761"/>
          </a:xfrm>
          <a:prstGeom prst="rect">
            <a:avLst/>
          </a:prstGeom>
        </p:spPr>
      </p:pic>
      <p:grpSp>
        <p:nvGrpSpPr>
          <p:cNvPr id="14" name="组合 15">
            <a:extLst>
              <a:ext uri="{FF2B5EF4-FFF2-40B4-BE49-F238E27FC236}">
                <a16:creationId xmlns:a16="http://schemas.microsoft.com/office/drawing/2014/main" id="{2439D64C-0224-4D55-AF02-2347FE08F1D2}"/>
              </a:ext>
            </a:extLst>
          </p:cNvPr>
          <p:cNvGrpSpPr/>
          <p:nvPr/>
        </p:nvGrpSpPr>
        <p:grpSpPr>
          <a:xfrm>
            <a:off x="3694715" y="71005"/>
            <a:ext cx="6153201" cy="998607"/>
            <a:chOff x="3287454" y="321689"/>
            <a:chExt cx="5617091" cy="911601"/>
          </a:xfrm>
        </p:grpSpPr>
        <p:pic>
          <p:nvPicPr>
            <p:cNvPr id="16" name="图片 17">
              <a:extLst>
                <a:ext uri="{FF2B5EF4-FFF2-40B4-BE49-F238E27FC236}">
                  <a16:creationId xmlns:a16="http://schemas.microsoft.com/office/drawing/2014/main" id="{4F7FD836-1D27-4E0E-8C19-243C2399F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17" name="文本框 18">
              <a:extLst>
                <a:ext uri="{FF2B5EF4-FFF2-40B4-BE49-F238E27FC236}">
                  <a16:creationId xmlns:a16="http://schemas.microsoft.com/office/drawing/2014/main" id="{E851A4B5-7FD2-4ED9-89A8-F7CF68ECEC43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</a:t>
              </a:r>
              <a:r>
                <a:rPr lang="ar-SA" altLang="zh-CN" sz="5258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المثلثاث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图片 19">
              <a:extLst>
                <a:ext uri="{FF2B5EF4-FFF2-40B4-BE49-F238E27FC236}">
                  <a16:creationId xmlns:a16="http://schemas.microsoft.com/office/drawing/2014/main" id="{CB67A9DB-56B8-47F5-AA2F-ED9EB156C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54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1A589E-6556-4167-B5F3-D0ED20D9E16C}"/>
              </a:ext>
            </a:extLst>
          </p:cNvPr>
          <p:cNvGrpSpPr/>
          <p:nvPr/>
        </p:nvGrpSpPr>
        <p:grpSpPr>
          <a:xfrm>
            <a:off x="10723924" y="1736742"/>
            <a:ext cx="2800378" cy="1225515"/>
            <a:chOff x="10386233" y="1633041"/>
            <a:chExt cx="2800378" cy="1225515"/>
          </a:xfrm>
        </p:grpSpPr>
        <p:pic>
          <p:nvPicPr>
            <p:cNvPr id="6" name="صورة 5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E5196E60-B696-4906-BA15-67F2BC69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3" t="74854"/>
            <a:stretch/>
          </p:blipFill>
          <p:spPr>
            <a:xfrm>
              <a:off x="10386233" y="1633041"/>
              <a:ext cx="2326105" cy="1225515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87A5020-0E3B-488F-85AD-ED007D5EF2E2}"/>
                </a:ext>
              </a:extLst>
            </p:cNvPr>
            <p:cNvSpPr txBox="1"/>
            <p:nvPr/>
          </p:nvSpPr>
          <p:spPr>
            <a:xfrm>
              <a:off x="10523621" y="1984188"/>
              <a:ext cx="266299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naseeb" panose="00000500000000000000" pitchFamily="50" charset="-78"/>
                  <a:cs typeface="Alnaseeb" panose="00000500000000000000" pitchFamily="50" charset="-78"/>
                </a:rPr>
                <a:t>مهارات التفكير العليا</a:t>
              </a:r>
            </a:p>
          </p:txBody>
        </p:sp>
      </p:grpSp>
      <p:pic>
        <p:nvPicPr>
          <p:cNvPr id="10" name="صورة 9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DE02315D-FF51-4D0E-A2AD-1D6A927D43D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4" y="3563632"/>
            <a:ext cx="2340665" cy="2995851"/>
          </a:xfrm>
          <a:prstGeom prst="rect">
            <a:avLst/>
          </a:prstGeom>
        </p:spPr>
      </p:pic>
      <p:grpSp>
        <p:nvGrpSpPr>
          <p:cNvPr id="14" name="组合 15">
            <a:extLst>
              <a:ext uri="{FF2B5EF4-FFF2-40B4-BE49-F238E27FC236}">
                <a16:creationId xmlns:a16="http://schemas.microsoft.com/office/drawing/2014/main" id="{2439D64C-0224-4D55-AF02-2347FE08F1D2}"/>
              </a:ext>
            </a:extLst>
          </p:cNvPr>
          <p:cNvGrpSpPr/>
          <p:nvPr/>
        </p:nvGrpSpPr>
        <p:grpSpPr>
          <a:xfrm>
            <a:off x="3694715" y="71005"/>
            <a:ext cx="6153201" cy="998607"/>
            <a:chOff x="3287454" y="321689"/>
            <a:chExt cx="5617091" cy="911601"/>
          </a:xfrm>
        </p:grpSpPr>
        <p:pic>
          <p:nvPicPr>
            <p:cNvPr id="16" name="图片 17">
              <a:extLst>
                <a:ext uri="{FF2B5EF4-FFF2-40B4-BE49-F238E27FC236}">
                  <a16:creationId xmlns:a16="http://schemas.microsoft.com/office/drawing/2014/main" id="{4F7FD836-1D27-4E0E-8C19-243C2399F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17" name="文本框 18">
              <a:extLst>
                <a:ext uri="{FF2B5EF4-FFF2-40B4-BE49-F238E27FC236}">
                  <a16:creationId xmlns:a16="http://schemas.microsoft.com/office/drawing/2014/main" id="{E851A4B5-7FD2-4ED9-89A8-F7CF68ECEC43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</a:t>
              </a:r>
              <a:r>
                <a:rPr lang="ar-SA" altLang="zh-CN" sz="5258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المثلثاث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图片 19">
              <a:extLst>
                <a:ext uri="{FF2B5EF4-FFF2-40B4-BE49-F238E27FC236}">
                  <a16:creationId xmlns:a16="http://schemas.microsoft.com/office/drawing/2014/main" id="{CB67A9DB-56B8-47F5-AA2F-ED9EB156C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  <p:pic>
        <p:nvPicPr>
          <p:cNvPr id="3" name="صورة 2" descr="صورة تحتوي على الخط, خط, لقطة شاشة, رسم بياني&#10;&#10;تم إنشاء الوصف تلقائياً">
            <a:extLst>
              <a:ext uri="{FF2B5EF4-FFF2-40B4-BE49-F238E27FC236}">
                <a16:creationId xmlns:a16="http://schemas.microsoft.com/office/drawing/2014/main" id="{2F0294F8-4946-44D7-99BB-1BEA80CC6B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6"/>
          <a:stretch/>
        </p:blipFill>
        <p:spPr>
          <a:xfrm>
            <a:off x="3601862" y="1797266"/>
            <a:ext cx="7053368" cy="260053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A00710A-A4B2-4EBA-ADA7-5CDA442EC7B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4"/>
          <a:stretch/>
        </p:blipFill>
        <p:spPr>
          <a:xfrm>
            <a:off x="556419" y="2787682"/>
            <a:ext cx="4663165" cy="2429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3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617118" y="36706"/>
            <a:ext cx="6153202" cy="945387"/>
            <a:chOff x="3301968" y="332266"/>
            <a:chExt cx="5617091" cy="863018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3989" y="657513"/>
              <a:ext cx="656733" cy="406749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3301968" y="332266"/>
              <a:ext cx="5617091" cy="8630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482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naseeb" panose="00000500000000000000" pitchFamily="50" charset="-78"/>
                  <a:cs typeface="Alnaseeb" panose="00000500000000000000" pitchFamily="50" charset="-78"/>
                </a:rPr>
                <a:t>تحصيلي</a:t>
              </a:r>
              <a:endParaRPr lang="zh-CN" altLang="en-US" sz="48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naseeb" panose="00000500000000000000" pitchFamily="50" charset="-78"/>
                <a:cs typeface="Alnaseeb" panose="00000500000000000000" pitchFamily="50" charset="-78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2084" y="653908"/>
              <a:ext cx="656733" cy="406749"/>
            </a:xfrm>
            <a:prstGeom prst="rect">
              <a:avLst/>
            </a:prstGeom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D2E07854-2AFB-4D4D-9081-A8FA67882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5" y="86188"/>
            <a:ext cx="1725318" cy="134123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8DCFF26-F4FA-4CDE-A441-47FDAAD8D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313" y="-36095"/>
            <a:ext cx="1536325" cy="16338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65140E4-97BE-4C9F-83FA-412B1E610C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68"/>
          <a:stretch/>
        </p:blipFill>
        <p:spPr>
          <a:xfrm>
            <a:off x="1061519" y="2315667"/>
            <a:ext cx="6153202" cy="37643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4F27347-00E7-4A57-82E7-B6F3F02781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4"/>
          <a:stretch/>
        </p:blipFill>
        <p:spPr>
          <a:xfrm>
            <a:off x="6922611" y="559187"/>
            <a:ext cx="5167297" cy="32653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BEF4BEC2-5891-4DFF-83FB-300849A74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45"/>
            <a:ext cx="1724191" cy="1332605"/>
          </a:xfrm>
          <a:prstGeom prst="rect">
            <a:avLst/>
          </a:prstGeom>
        </p:spPr>
      </p:pic>
      <p:pic>
        <p:nvPicPr>
          <p:cNvPr id="11" name="صورة 10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689D5BAE-39EA-4D87-A470-17F72E935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024" y="0"/>
            <a:ext cx="1532614" cy="163638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436A3B6-4373-4BC6-80C5-ED581EABE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474" y="2079729"/>
            <a:ext cx="6712278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FA260F4B-8BB3-4144-8392-540E512463C7}"/>
              </a:ext>
            </a:extLst>
          </p:cNvPr>
          <p:cNvSpPr/>
          <p:nvPr/>
        </p:nvSpPr>
        <p:spPr>
          <a:xfrm>
            <a:off x="2643759" y="1716505"/>
            <a:ext cx="8768743" cy="3621422"/>
          </a:xfrm>
          <a:custGeom>
            <a:avLst/>
            <a:gdLst>
              <a:gd name="connsiteX0" fmla="*/ 0 w 8768743"/>
              <a:gd name="connsiteY0" fmla="*/ 0 h 3621422"/>
              <a:gd name="connsiteX1" fmla="*/ 674519 w 8768743"/>
              <a:gd name="connsiteY1" fmla="*/ 0 h 3621422"/>
              <a:gd name="connsiteX2" fmla="*/ 1173663 w 8768743"/>
              <a:gd name="connsiteY2" fmla="*/ 0 h 3621422"/>
              <a:gd name="connsiteX3" fmla="*/ 1848181 w 8768743"/>
              <a:gd name="connsiteY3" fmla="*/ 0 h 3621422"/>
              <a:gd name="connsiteX4" fmla="*/ 2259638 w 8768743"/>
              <a:gd name="connsiteY4" fmla="*/ 0 h 3621422"/>
              <a:gd name="connsiteX5" fmla="*/ 2758781 w 8768743"/>
              <a:gd name="connsiteY5" fmla="*/ 0 h 3621422"/>
              <a:gd name="connsiteX6" fmla="*/ 3170238 w 8768743"/>
              <a:gd name="connsiteY6" fmla="*/ 0 h 3621422"/>
              <a:gd name="connsiteX7" fmla="*/ 3844757 w 8768743"/>
              <a:gd name="connsiteY7" fmla="*/ 0 h 3621422"/>
              <a:gd name="connsiteX8" fmla="*/ 4519275 w 8768743"/>
              <a:gd name="connsiteY8" fmla="*/ 0 h 3621422"/>
              <a:gd name="connsiteX9" fmla="*/ 5369169 w 8768743"/>
              <a:gd name="connsiteY9" fmla="*/ 0 h 3621422"/>
              <a:gd name="connsiteX10" fmla="*/ 5956000 w 8768743"/>
              <a:gd name="connsiteY10" fmla="*/ 0 h 3621422"/>
              <a:gd name="connsiteX11" fmla="*/ 6805894 w 8768743"/>
              <a:gd name="connsiteY11" fmla="*/ 0 h 3621422"/>
              <a:gd name="connsiteX12" fmla="*/ 7305037 w 8768743"/>
              <a:gd name="connsiteY12" fmla="*/ 0 h 3621422"/>
              <a:gd name="connsiteX13" fmla="*/ 7979556 w 8768743"/>
              <a:gd name="connsiteY13" fmla="*/ 0 h 3621422"/>
              <a:gd name="connsiteX14" fmla="*/ 8768743 w 8768743"/>
              <a:gd name="connsiteY14" fmla="*/ 0 h 3621422"/>
              <a:gd name="connsiteX15" fmla="*/ 8768743 w 8768743"/>
              <a:gd name="connsiteY15" fmla="*/ 494928 h 3621422"/>
              <a:gd name="connsiteX16" fmla="*/ 8768743 w 8768743"/>
              <a:gd name="connsiteY16" fmla="*/ 1062284 h 3621422"/>
              <a:gd name="connsiteX17" fmla="*/ 8768743 w 8768743"/>
              <a:gd name="connsiteY17" fmla="*/ 1593426 h 3621422"/>
              <a:gd name="connsiteX18" fmla="*/ 8768743 w 8768743"/>
              <a:gd name="connsiteY18" fmla="*/ 2196996 h 3621422"/>
              <a:gd name="connsiteX19" fmla="*/ 8768743 w 8768743"/>
              <a:gd name="connsiteY19" fmla="*/ 2728138 h 3621422"/>
              <a:gd name="connsiteX20" fmla="*/ 8768743 w 8768743"/>
              <a:gd name="connsiteY20" fmla="*/ 3621422 h 3621422"/>
              <a:gd name="connsiteX21" fmla="*/ 8357287 w 8768743"/>
              <a:gd name="connsiteY21" fmla="*/ 3621422 h 3621422"/>
              <a:gd name="connsiteX22" fmla="*/ 7770455 w 8768743"/>
              <a:gd name="connsiteY22" fmla="*/ 3621422 h 3621422"/>
              <a:gd name="connsiteX23" fmla="*/ 7358999 w 8768743"/>
              <a:gd name="connsiteY23" fmla="*/ 3621422 h 3621422"/>
              <a:gd name="connsiteX24" fmla="*/ 6859855 w 8768743"/>
              <a:gd name="connsiteY24" fmla="*/ 3621422 h 3621422"/>
              <a:gd name="connsiteX25" fmla="*/ 6009962 w 8768743"/>
              <a:gd name="connsiteY25" fmla="*/ 3621422 h 3621422"/>
              <a:gd name="connsiteX26" fmla="*/ 5598505 w 8768743"/>
              <a:gd name="connsiteY26" fmla="*/ 3621422 h 3621422"/>
              <a:gd name="connsiteX27" fmla="*/ 4923986 w 8768743"/>
              <a:gd name="connsiteY27" fmla="*/ 3621422 h 3621422"/>
              <a:gd name="connsiteX28" fmla="*/ 4074093 w 8768743"/>
              <a:gd name="connsiteY28" fmla="*/ 3621422 h 3621422"/>
              <a:gd name="connsiteX29" fmla="*/ 3487262 w 8768743"/>
              <a:gd name="connsiteY29" fmla="*/ 3621422 h 3621422"/>
              <a:gd name="connsiteX30" fmla="*/ 2637368 w 8768743"/>
              <a:gd name="connsiteY30" fmla="*/ 3621422 h 3621422"/>
              <a:gd name="connsiteX31" fmla="*/ 2050537 w 8768743"/>
              <a:gd name="connsiteY31" fmla="*/ 3621422 h 3621422"/>
              <a:gd name="connsiteX32" fmla="*/ 1376018 w 8768743"/>
              <a:gd name="connsiteY32" fmla="*/ 3621422 h 3621422"/>
              <a:gd name="connsiteX33" fmla="*/ 0 w 8768743"/>
              <a:gd name="connsiteY33" fmla="*/ 3621422 h 3621422"/>
              <a:gd name="connsiteX34" fmla="*/ 0 w 8768743"/>
              <a:gd name="connsiteY34" fmla="*/ 2945423 h 3621422"/>
              <a:gd name="connsiteX35" fmla="*/ 0 w 8768743"/>
              <a:gd name="connsiteY35" fmla="*/ 2378067 h 3621422"/>
              <a:gd name="connsiteX36" fmla="*/ 0 w 8768743"/>
              <a:gd name="connsiteY36" fmla="*/ 1846925 h 3621422"/>
              <a:gd name="connsiteX37" fmla="*/ 0 w 8768743"/>
              <a:gd name="connsiteY37" fmla="*/ 1279569 h 3621422"/>
              <a:gd name="connsiteX38" fmla="*/ 0 w 8768743"/>
              <a:gd name="connsiteY38" fmla="*/ 748427 h 3621422"/>
              <a:gd name="connsiteX39" fmla="*/ 0 w 8768743"/>
              <a:gd name="connsiteY39" fmla="*/ 0 h 362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768743" h="3621422" extrusionOk="0">
                <a:moveTo>
                  <a:pt x="0" y="0"/>
                </a:moveTo>
                <a:cubicBezTo>
                  <a:pt x="210614" y="-4878"/>
                  <a:pt x="484057" y="-261"/>
                  <a:pt x="674519" y="0"/>
                </a:cubicBezTo>
                <a:cubicBezTo>
                  <a:pt x="864981" y="261"/>
                  <a:pt x="973320" y="1970"/>
                  <a:pt x="1173663" y="0"/>
                </a:cubicBezTo>
                <a:cubicBezTo>
                  <a:pt x="1374006" y="-1970"/>
                  <a:pt x="1664120" y="10485"/>
                  <a:pt x="1848181" y="0"/>
                </a:cubicBezTo>
                <a:cubicBezTo>
                  <a:pt x="2032242" y="-10485"/>
                  <a:pt x="2154418" y="-12467"/>
                  <a:pt x="2259638" y="0"/>
                </a:cubicBezTo>
                <a:cubicBezTo>
                  <a:pt x="2364858" y="12467"/>
                  <a:pt x="2521519" y="-20342"/>
                  <a:pt x="2758781" y="0"/>
                </a:cubicBezTo>
                <a:cubicBezTo>
                  <a:pt x="2996043" y="20342"/>
                  <a:pt x="3057582" y="8235"/>
                  <a:pt x="3170238" y="0"/>
                </a:cubicBezTo>
                <a:cubicBezTo>
                  <a:pt x="3282894" y="-8235"/>
                  <a:pt x="3701459" y="-23156"/>
                  <a:pt x="3844757" y="0"/>
                </a:cubicBezTo>
                <a:cubicBezTo>
                  <a:pt x="3988055" y="23156"/>
                  <a:pt x="4365506" y="-8926"/>
                  <a:pt x="4519275" y="0"/>
                </a:cubicBezTo>
                <a:cubicBezTo>
                  <a:pt x="4673044" y="8926"/>
                  <a:pt x="5044421" y="31625"/>
                  <a:pt x="5369169" y="0"/>
                </a:cubicBezTo>
                <a:cubicBezTo>
                  <a:pt x="5693917" y="-31625"/>
                  <a:pt x="5813600" y="-7967"/>
                  <a:pt x="5956000" y="0"/>
                </a:cubicBezTo>
                <a:cubicBezTo>
                  <a:pt x="6098400" y="7967"/>
                  <a:pt x="6618145" y="10663"/>
                  <a:pt x="6805894" y="0"/>
                </a:cubicBezTo>
                <a:cubicBezTo>
                  <a:pt x="6993643" y="-10663"/>
                  <a:pt x="7202556" y="-7646"/>
                  <a:pt x="7305037" y="0"/>
                </a:cubicBezTo>
                <a:cubicBezTo>
                  <a:pt x="7407518" y="7646"/>
                  <a:pt x="7646820" y="19574"/>
                  <a:pt x="7979556" y="0"/>
                </a:cubicBezTo>
                <a:cubicBezTo>
                  <a:pt x="8312292" y="-19574"/>
                  <a:pt x="8421834" y="-34919"/>
                  <a:pt x="8768743" y="0"/>
                </a:cubicBezTo>
                <a:cubicBezTo>
                  <a:pt x="8756990" y="163869"/>
                  <a:pt x="8780967" y="321575"/>
                  <a:pt x="8768743" y="494928"/>
                </a:cubicBezTo>
                <a:cubicBezTo>
                  <a:pt x="8756519" y="668281"/>
                  <a:pt x="8788273" y="918044"/>
                  <a:pt x="8768743" y="1062284"/>
                </a:cubicBezTo>
                <a:cubicBezTo>
                  <a:pt x="8749213" y="1206524"/>
                  <a:pt x="8752408" y="1428617"/>
                  <a:pt x="8768743" y="1593426"/>
                </a:cubicBezTo>
                <a:cubicBezTo>
                  <a:pt x="8785078" y="1758235"/>
                  <a:pt x="8756137" y="1930982"/>
                  <a:pt x="8768743" y="2196996"/>
                </a:cubicBezTo>
                <a:cubicBezTo>
                  <a:pt x="8781350" y="2463010"/>
                  <a:pt x="8792375" y="2519949"/>
                  <a:pt x="8768743" y="2728138"/>
                </a:cubicBezTo>
                <a:cubicBezTo>
                  <a:pt x="8745111" y="2936327"/>
                  <a:pt x="8795592" y="3199447"/>
                  <a:pt x="8768743" y="3621422"/>
                </a:cubicBezTo>
                <a:cubicBezTo>
                  <a:pt x="8638876" y="3633938"/>
                  <a:pt x="8495045" y="3637770"/>
                  <a:pt x="8357287" y="3621422"/>
                </a:cubicBezTo>
                <a:cubicBezTo>
                  <a:pt x="8219529" y="3605074"/>
                  <a:pt x="8028691" y="3598228"/>
                  <a:pt x="7770455" y="3621422"/>
                </a:cubicBezTo>
                <a:cubicBezTo>
                  <a:pt x="7512219" y="3644616"/>
                  <a:pt x="7486586" y="3613454"/>
                  <a:pt x="7358999" y="3621422"/>
                </a:cubicBezTo>
                <a:cubicBezTo>
                  <a:pt x="7231412" y="3629390"/>
                  <a:pt x="6993662" y="3622016"/>
                  <a:pt x="6859855" y="3621422"/>
                </a:cubicBezTo>
                <a:cubicBezTo>
                  <a:pt x="6726048" y="3620828"/>
                  <a:pt x="6291944" y="3605945"/>
                  <a:pt x="6009962" y="3621422"/>
                </a:cubicBezTo>
                <a:cubicBezTo>
                  <a:pt x="5727980" y="3636899"/>
                  <a:pt x="5797874" y="3621611"/>
                  <a:pt x="5598505" y="3621422"/>
                </a:cubicBezTo>
                <a:cubicBezTo>
                  <a:pt x="5399136" y="3621233"/>
                  <a:pt x="5062057" y="3593560"/>
                  <a:pt x="4923986" y="3621422"/>
                </a:cubicBezTo>
                <a:cubicBezTo>
                  <a:pt x="4785915" y="3649284"/>
                  <a:pt x="4245265" y="3616331"/>
                  <a:pt x="4074093" y="3621422"/>
                </a:cubicBezTo>
                <a:cubicBezTo>
                  <a:pt x="3902921" y="3626513"/>
                  <a:pt x="3736597" y="3601117"/>
                  <a:pt x="3487262" y="3621422"/>
                </a:cubicBezTo>
                <a:cubicBezTo>
                  <a:pt x="3237927" y="3641727"/>
                  <a:pt x="2875508" y="3616020"/>
                  <a:pt x="2637368" y="3621422"/>
                </a:cubicBezTo>
                <a:cubicBezTo>
                  <a:pt x="2399228" y="3626824"/>
                  <a:pt x="2213874" y="3622264"/>
                  <a:pt x="2050537" y="3621422"/>
                </a:cubicBezTo>
                <a:cubicBezTo>
                  <a:pt x="1887200" y="3620580"/>
                  <a:pt x="1637061" y="3618762"/>
                  <a:pt x="1376018" y="3621422"/>
                </a:cubicBezTo>
                <a:cubicBezTo>
                  <a:pt x="1114975" y="3624082"/>
                  <a:pt x="354401" y="3580053"/>
                  <a:pt x="0" y="3621422"/>
                </a:cubicBezTo>
                <a:cubicBezTo>
                  <a:pt x="3686" y="3353377"/>
                  <a:pt x="-3473" y="3142828"/>
                  <a:pt x="0" y="2945423"/>
                </a:cubicBezTo>
                <a:cubicBezTo>
                  <a:pt x="3473" y="2748018"/>
                  <a:pt x="18022" y="2657543"/>
                  <a:pt x="0" y="2378067"/>
                </a:cubicBezTo>
                <a:cubicBezTo>
                  <a:pt x="-18022" y="2098591"/>
                  <a:pt x="13036" y="2009081"/>
                  <a:pt x="0" y="1846925"/>
                </a:cubicBezTo>
                <a:cubicBezTo>
                  <a:pt x="-13036" y="1684769"/>
                  <a:pt x="14336" y="1559985"/>
                  <a:pt x="0" y="1279569"/>
                </a:cubicBezTo>
                <a:cubicBezTo>
                  <a:pt x="-14336" y="999153"/>
                  <a:pt x="15920" y="888329"/>
                  <a:pt x="0" y="748427"/>
                </a:cubicBezTo>
                <a:cubicBezTo>
                  <a:pt x="-15920" y="608525"/>
                  <a:pt x="12264" y="30296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1C75BC"/>
            </a:solidFill>
            <a:extLst>
              <a:ext uri="{C807C97D-BFC1-408E-A445-0C87EB9F89A2}">
                <ask:lineSketchStyleProps xmlns:ask="http://schemas.microsoft.com/office/drawing/2018/sketchyshapes" sd="12498221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2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4B23BAD-713C-4B84-9BAF-50A1E7C1A400}"/>
              </a:ext>
            </a:extLst>
          </p:cNvPr>
          <p:cNvSpPr txBox="1"/>
          <p:nvPr/>
        </p:nvSpPr>
        <p:spPr>
          <a:xfrm>
            <a:off x="3440204" y="1829191"/>
            <a:ext cx="6843396" cy="3328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258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التفاؤل وقت الفشل ذكاء؛ والثقة في النفس وقت اليأس قوة؛ الإصرار برغم المعوقات، نجاح في حد ذاته.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E1B39FB-207C-4C6F-BED8-0D6F17533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612" y="111463"/>
            <a:ext cx="1723026" cy="133568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E8F54C0-A060-4BF9-99A8-FA811DA0B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7927"/>
            <a:ext cx="1536032" cy="1636207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9574380B-7070-4F11-A646-5B620F680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92" y="539460"/>
            <a:ext cx="1538251" cy="257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315120" y="517031"/>
            <a:ext cx="4938928" cy="1784426"/>
            <a:chOff x="5367589" y="1934339"/>
            <a:chExt cx="5349377" cy="595781"/>
          </a:xfrm>
        </p:grpSpPr>
        <p:grpSp>
          <p:nvGrpSpPr>
            <p:cNvPr id="5" name="组合 4"/>
            <p:cNvGrpSpPr/>
            <p:nvPr/>
          </p:nvGrpSpPr>
          <p:grpSpPr>
            <a:xfrm>
              <a:off x="6614578" y="1934339"/>
              <a:ext cx="3555924" cy="424739"/>
              <a:chOff x="1347426" y="2419785"/>
              <a:chExt cx="4649212" cy="555329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1347426" y="2419785"/>
                <a:ext cx="3952525" cy="23428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l"/>
                <a:endParaRPr lang="zh-CN" altLang="en-US" sz="2629" b="0" dirty="0">
                  <a:latin typeface="汉仪趣黑W" panose="00020600040101010101" pitchFamily="18" charset="-122"/>
                  <a:ea typeface="汉仪趣黑W" panose="00020600040101010101" pitchFamily="18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347426" y="2880506"/>
                <a:ext cx="4649212" cy="94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endParaRPr lang="en-US" altLang="zh-CN" sz="767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1" name="任意多边形 10"/>
            <p:cNvSpPr/>
            <p:nvPr/>
          </p:nvSpPr>
          <p:spPr>
            <a:xfrm>
              <a:off x="5367589" y="1951899"/>
              <a:ext cx="5349377" cy="578221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4"/>
            </a:p>
          </p:txBody>
        </p:sp>
      </p:grpSp>
      <p:sp>
        <p:nvSpPr>
          <p:cNvPr id="8" name="مستطيل 7">
            <a:extLst>
              <a:ext uri="{FF2B5EF4-FFF2-40B4-BE49-F238E27FC236}">
                <a16:creationId xmlns:a16="http://schemas.microsoft.com/office/drawing/2014/main" id="{3EB3E223-6EF6-4627-AF1E-9E29AA002362}"/>
              </a:ext>
            </a:extLst>
          </p:cNvPr>
          <p:cNvSpPr/>
          <p:nvPr/>
        </p:nvSpPr>
        <p:spPr>
          <a:xfrm>
            <a:off x="5646762" y="465703"/>
            <a:ext cx="2275643" cy="33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2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9C66FD6-73AC-4DC6-B9E8-C8D39A999320}"/>
              </a:ext>
            </a:extLst>
          </p:cNvPr>
          <p:cNvSpPr txBox="1"/>
          <p:nvPr/>
        </p:nvSpPr>
        <p:spPr>
          <a:xfrm>
            <a:off x="5695590" y="300815"/>
            <a:ext cx="2742284" cy="564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67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درسنا فيما سبق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6BAC36E-F662-443B-998D-B875005613D0}"/>
              </a:ext>
            </a:extLst>
          </p:cNvPr>
          <p:cNvSpPr txBox="1"/>
          <p:nvPr/>
        </p:nvSpPr>
        <p:spPr>
          <a:xfrm>
            <a:off x="4473419" y="891434"/>
            <a:ext cx="455923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تصنيف المثلثات وفقاً لقياسات زواياها وأضلاعه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583F6CB-E2F3-411C-8E1F-C4CA3936C399}"/>
              </a:ext>
            </a:extLst>
          </p:cNvPr>
          <p:cNvSpPr txBox="1"/>
          <p:nvPr/>
        </p:nvSpPr>
        <p:spPr>
          <a:xfrm>
            <a:off x="7107972" y="3210294"/>
            <a:ext cx="3595716" cy="28451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المستقيم المساعد</a:t>
            </a:r>
          </a:p>
          <a:p>
            <a:pPr algn="r"/>
            <a:r>
              <a: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الزاوية الخارجية</a:t>
            </a:r>
          </a:p>
          <a:p>
            <a:pPr algn="r"/>
            <a:r>
              <a: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الزاويتين الداخليتين البعيدتين</a:t>
            </a:r>
          </a:p>
          <a:p>
            <a:pPr algn="r"/>
            <a:r>
              <a: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البرهان التسلسلي </a:t>
            </a:r>
          </a:p>
          <a:p>
            <a:pPr algn="r"/>
            <a:r>
              <a: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النتيجة</a:t>
            </a:r>
          </a:p>
          <a:p>
            <a:pPr algn="r"/>
            <a:endParaRPr lang="ar-SA" sz="3067" dirty="0">
              <a:solidFill>
                <a:schemeClr val="accent1">
                  <a:lumMod val="75000"/>
                </a:schemeClr>
              </a:solidFill>
              <a:latin typeface="(A) Arslan Wessam A" panose="03020402040406030203" pitchFamily="66" charset="-78"/>
              <a:cs typeface="(A) Arslan Wessam A" panose="03020402040406030203" pitchFamily="66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76661145-629E-4CB6-B398-888CD3643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7163" b="24648"/>
          <a:stretch/>
        </p:blipFill>
        <p:spPr>
          <a:xfrm>
            <a:off x="9344155" y="2777151"/>
            <a:ext cx="1754416" cy="2845140"/>
          </a:xfrm>
          <a:prstGeom prst="rect">
            <a:avLst/>
          </a:prstGeom>
        </p:spPr>
      </p:pic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A48167F1-EED7-47D3-8DB6-C3F6A13AA6E1}"/>
              </a:ext>
            </a:extLst>
          </p:cNvPr>
          <p:cNvGrpSpPr/>
          <p:nvPr/>
        </p:nvGrpSpPr>
        <p:grpSpPr>
          <a:xfrm>
            <a:off x="2139193" y="2508041"/>
            <a:ext cx="9104363" cy="3519168"/>
            <a:chOff x="-2097949" y="4270974"/>
            <a:chExt cx="10341385" cy="2413542"/>
          </a:xfrm>
        </p:grpSpPr>
        <p:sp>
          <p:nvSpPr>
            <p:cNvPr id="56" name="任意多边形 48">
              <a:extLst>
                <a:ext uri="{FF2B5EF4-FFF2-40B4-BE49-F238E27FC236}">
                  <a16:creationId xmlns:a16="http://schemas.microsoft.com/office/drawing/2014/main" id="{140416F6-2652-41D7-A299-539E6F8620A8}"/>
                </a:ext>
              </a:extLst>
            </p:cNvPr>
            <p:cNvSpPr/>
            <p:nvPr/>
          </p:nvSpPr>
          <p:spPr>
            <a:xfrm>
              <a:off x="3576737" y="4381547"/>
              <a:ext cx="4666699" cy="2302969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4" dirty="0"/>
            </a:p>
          </p:txBody>
        </p: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F665D348-0186-4A8E-BE0E-837B0CA66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6714" y="4270974"/>
              <a:ext cx="1790892" cy="399558"/>
            </a:xfrm>
            <a:prstGeom prst="rect">
              <a:avLst/>
            </a:prstGeom>
          </p:spPr>
        </p:pic>
        <p:sp>
          <p:nvSpPr>
            <p:cNvPr id="32" name="任意多边形 48">
              <a:extLst>
                <a:ext uri="{FF2B5EF4-FFF2-40B4-BE49-F238E27FC236}">
                  <a16:creationId xmlns:a16="http://schemas.microsoft.com/office/drawing/2014/main" id="{00D8DD9A-EA7E-4999-B27C-9D19723390EC}"/>
                </a:ext>
              </a:extLst>
            </p:cNvPr>
            <p:cNvSpPr/>
            <p:nvPr/>
          </p:nvSpPr>
          <p:spPr>
            <a:xfrm>
              <a:off x="-2097949" y="4355692"/>
              <a:ext cx="4666699" cy="2302969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4" dirty="0"/>
            </a:p>
          </p:txBody>
        </p:sp>
      </p:grp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1E000FF4-4256-4C6C-8982-E7DEAD172327}"/>
              </a:ext>
            </a:extLst>
          </p:cNvPr>
          <p:cNvSpPr txBox="1"/>
          <p:nvPr/>
        </p:nvSpPr>
        <p:spPr>
          <a:xfrm>
            <a:off x="8552276" y="2524810"/>
            <a:ext cx="1469656" cy="5490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67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9F17FA79-FE4B-4441-AE3A-FCDD775182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5194" t="13998" r="18443" b="73855"/>
          <a:stretch/>
        </p:blipFill>
        <p:spPr>
          <a:xfrm>
            <a:off x="5678852" y="3304824"/>
            <a:ext cx="346541" cy="458637"/>
          </a:xfrm>
          <a:prstGeom prst="rect">
            <a:avLst/>
          </a:prstGeom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315E05CB-858A-4461-AB10-40AA674ED126}"/>
              </a:ext>
            </a:extLst>
          </p:cNvPr>
          <p:cNvGrpSpPr/>
          <p:nvPr/>
        </p:nvGrpSpPr>
        <p:grpSpPr>
          <a:xfrm>
            <a:off x="2447607" y="2396960"/>
            <a:ext cx="3582937" cy="2525241"/>
            <a:chOff x="2379194" y="1452312"/>
            <a:chExt cx="3270767" cy="2305224"/>
          </a:xfrm>
        </p:grpSpPr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EF0BA8EB-F3A8-430D-8E04-BA90DAD3338C}"/>
                </a:ext>
              </a:extLst>
            </p:cNvPr>
            <p:cNvSpPr txBox="1"/>
            <p:nvPr/>
          </p:nvSpPr>
          <p:spPr>
            <a:xfrm>
              <a:off x="2379194" y="3119345"/>
              <a:ext cx="3270767" cy="6381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3943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endParaRPr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E6F9131A-49EC-4E6D-95EF-2E6A12E45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1295" y="1623473"/>
              <a:ext cx="1694091" cy="491326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74CFB60D-B6CC-4172-94DD-E9BC30EDF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14268" y="1452312"/>
              <a:ext cx="1933384" cy="694132"/>
            </a:xfrm>
            <a:prstGeom prst="rect">
              <a:avLst/>
            </a:prstGeom>
          </p:spPr>
        </p:pic>
      </p:grpSp>
      <p:pic>
        <p:nvPicPr>
          <p:cNvPr id="30" name="صورة 29">
            <a:extLst>
              <a:ext uri="{FF2B5EF4-FFF2-40B4-BE49-F238E27FC236}">
                <a16:creationId xmlns:a16="http://schemas.microsoft.com/office/drawing/2014/main" id="{6F816848-8078-4995-9241-55374A5481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606" y="-71324"/>
            <a:ext cx="1536032" cy="163620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4448E932-8025-46AB-8862-05C0EB905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78940"/>
            <a:ext cx="1723026" cy="1335680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94B47D9-39FC-4BC2-9A1C-13607FB85686}"/>
              </a:ext>
            </a:extLst>
          </p:cNvPr>
          <p:cNvSpPr txBox="1"/>
          <p:nvPr/>
        </p:nvSpPr>
        <p:spPr>
          <a:xfrm>
            <a:off x="2111165" y="3326028"/>
            <a:ext cx="3595716" cy="103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أطبق نظرية مجموع قياسات </a:t>
            </a:r>
          </a:p>
          <a:p>
            <a:pPr algn="r"/>
            <a:r>
              <a: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زوايا المثلث.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97C7E97E-618F-4F24-892A-743A470A7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5194" t="13998" r="18443" b="73855"/>
          <a:stretch/>
        </p:blipFill>
        <p:spPr>
          <a:xfrm>
            <a:off x="5678852" y="4396421"/>
            <a:ext cx="346541" cy="458637"/>
          </a:xfrm>
          <a:prstGeom prst="rect">
            <a:avLst/>
          </a:prstGeom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5EBFB53-0FE4-48A7-9718-2F2B03C95849}"/>
              </a:ext>
            </a:extLst>
          </p:cNvPr>
          <p:cNvSpPr txBox="1"/>
          <p:nvPr/>
        </p:nvSpPr>
        <p:spPr>
          <a:xfrm>
            <a:off x="2111165" y="4436717"/>
            <a:ext cx="3595716" cy="103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أطبق نظرية الزاوية الخارجية في المثلث.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524418" y="185094"/>
            <a:ext cx="6153201" cy="998607"/>
            <a:chOff x="3287454" y="321689"/>
            <a:chExt cx="5617091" cy="91160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</a:t>
              </a:r>
              <a:r>
                <a:rPr lang="ar-SA" altLang="zh-CN" sz="5258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المثلثاث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3325043-0368-433C-9EC5-90F714CA61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606" y="-54924"/>
            <a:ext cx="1536032" cy="1636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DEA633-58F4-4554-9A2E-E6EA47AADE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5340"/>
            <a:ext cx="1723026" cy="1335680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6BF333A-B7B5-47CD-9D00-337BD374C7C9}"/>
              </a:ext>
            </a:extLst>
          </p:cNvPr>
          <p:cNvGrpSpPr/>
          <p:nvPr/>
        </p:nvGrpSpPr>
        <p:grpSpPr>
          <a:xfrm>
            <a:off x="10171155" y="941086"/>
            <a:ext cx="2397446" cy="940036"/>
            <a:chOff x="9953469" y="1510312"/>
            <a:chExt cx="2188564" cy="858133"/>
          </a:xfrm>
        </p:grpSpPr>
        <p:sp>
          <p:nvSpPr>
            <p:cNvPr id="9" name="MH_Other_1">
              <a:extLst>
                <a:ext uri="{FF2B5EF4-FFF2-40B4-BE49-F238E27FC236}">
                  <a16:creationId xmlns:a16="http://schemas.microsoft.com/office/drawing/2014/main" id="{09C5AFB9-47C6-4386-89C9-1DC35A6726B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4BFE2A0C-070D-4C0C-A94C-FC19A0B0C9BF}"/>
                </a:ext>
              </a:extLst>
            </p:cNvPr>
            <p:cNvSpPr txBox="1"/>
            <p:nvPr/>
          </p:nvSpPr>
          <p:spPr>
            <a:xfrm>
              <a:off x="9953469" y="1510312"/>
              <a:ext cx="2188564" cy="699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382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لماذا ؟ </a:t>
              </a:r>
            </a:p>
          </p:txBody>
        </p:sp>
      </p:grpSp>
      <p:sp>
        <p:nvSpPr>
          <p:cNvPr id="17" name="MH_SubTitle_1">
            <a:extLst>
              <a:ext uri="{FF2B5EF4-FFF2-40B4-BE49-F238E27FC236}">
                <a16:creationId xmlns:a16="http://schemas.microsoft.com/office/drawing/2014/main" id="{A2D5B5B8-2A2A-45D7-A0DF-5FC71B4C6AE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3969600" y="1911350"/>
            <a:ext cx="8618022" cy="22055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ko-KR" altLang="en-US" sz="1972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E34750C-9AE3-4686-B415-5A20F703F2F4}"/>
              </a:ext>
            </a:extLst>
          </p:cNvPr>
          <p:cNvSpPr txBox="1"/>
          <p:nvPr/>
        </p:nvSpPr>
        <p:spPr>
          <a:xfrm>
            <a:off x="3883959" y="1891306"/>
            <a:ext cx="86180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solidFill>
                  <a:srgbClr val="1C75BC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يرعي أحد معاهد التقنية مسابقة سنوية , حيث يصمم الطلاب روبوتاً الياً يؤدي مهام مختلفة . وقد تمت برمجة هذا الروبوت الالي في أحد الاختبارات ليتحرك في مسار على شكل مثلث الالي عند نقاط الارتكاز الثلاث ثابتاً دائماً.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C0CF3119-91FE-4444-88C1-0834AA8F7F7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975" y="4260382"/>
            <a:ext cx="2729788" cy="231753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941CAEB-A966-4B19-89DA-A09158EA30DB}"/>
              </a:ext>
            </a:extLst>
          </p:cNvPr>
          <p:cNvSpPr txBox="1"/>
          <p:nvPr/>
        </p:nvSpPr>
        <p:spPr>
          <a:xfrm>
            <a:off x="8813131" y="4529697"/>
            <a:ext cx="225057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فضلا عن زاوية الدوران ما القياسات  الأخرى التي يجب أن تتم برمجتها حتى يتحرك الروبوت الآلي في مسار مثلثي الشكل ؟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AD7FEF2-1E3C-44D1-99E9-C6AEA47219E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445"/>
          <a:stretch/>
        </p:blipFill>
        <p:spPr>
          <a:xfrm>
            <a:off x="552408" y="1679334"/>
            <a:ext cx="3010320" cy="2520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A8C35361-7594-4A01-A758-85D777C42DF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33" y="4320504"/>
            <a:ext cx="2729788" cy="2317532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522DD2D-B568-4CE3-A597-CE2640864A89}"/>
              </a:ext>
            </a:extLst>
          </p:cNvPr>
          <p:cNvSpPr txBox="1"/>
          <p:nvPr/>
        </p:nvSpPr>
        <p:spPr>
          <a:xfrm>
            <a:off x="6178677" y="4529697"/>
            <a:ext cx="225057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بما أن زوايا الدوران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المبينة في الشكل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كله حادة فهل يجب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أن تكون زوايا الدوران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حادة دائماً ؟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290F8DD3-F799-4467-A114-7A65EBB07D6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00" y="4310276"/>
            <a:ext cx="2729788" cy="2317532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FB76786-D18E-4C1C-A60E-5BE24F28B5F1}"/>
              </a:ext>
            </a:extLst>
          </p:cNvPr>
          <p:cNvSpPr txBox="1"/>
          <p:nvPr/>
        </p:nvSpPr>
        <p:spPr>
          <a:xfrm>
            <a:off x="3189988" y="4445343"/>
            <a:ext cx="253002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وردفي النص أن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مجموع قياسات زوايا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الدوران عن نقطة الارتكاز الثلاث يبقى ثابتا دائماً ؟ ما ذلك المجموع</a:t>
            </a:r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6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</a:t>
              </a:r>
              <a:r>
                <a:rPr lang="ar-SA" altLang="zh-CN" sz="5258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المثلثاث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3325043-0368-433C-9EC5-90F714CA6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606" y="-54924"/>
            <a:ext cx="1536032" cy="1636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DEA633-58F4-4554-9A2E-E6EA47AAD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5340"/>
            <a:ext cx="1723026" cy="133568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FA40BEF-129A-4096-86E7-FF753C614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583" y="2349500"/>
            <a:ext cx="11606059" cy="2713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080A355-A3F4-4C1C-8E42-ADFC04628EEA}"/>
              </a:ext>
            </a:extLst>
          </p:cNvPr>
          <p:cNvSpPr txBox="1"/>
          <p:nvPr/>
        </p:nvSpPr>
        <p:spPr>
          <a:xfrm>
            <a:off x="7603958" y="1576979"/>
            <a:ext cx="5179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solidFill>
                  <a:srgbClr val="1C75BC"/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نظرية مجموع قياسات زوايا المثلث 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5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3325043-0368-433C-9EC5-90F714CA6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606" y="-54924"/>
            <a:ext cx="1536032" cy="1636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DEA633-58F4-4554-9A2E-E6EA47AAD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5340"/>
            <a:ext cx="1723026" cy="133568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EB0804C-C6D4-4A3A-9532-9421E44C2D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97"/>
          <a:stretch/>
        </p:blipFill>
        <p:spPr>
          <a:xfrm>
            <a:off x="2950369" y="1593932"/>
            <a:ext cx="9155011" cy="1175845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7B94CDCE-E598-47B5-81CF-4B5B317FEB5A}"/>
              </a:ext>
            </a:extLst>
          </p:cNvPr>
          <p:cNvGrpSpPr/>
          <p:nvPr/>
        </p:nvGrpSpPr>
        <p:grpSpPr>
          <a:xfrm>
            <a:off x="12105380" y="1658725"/>
            <a:ext cx="1402072" cy="778245"/>
            <a:chOff x="9988761" y="1510312"/>
            <a:chExt cx="2188565" cy="858133"/>
          </a:xfrm>
        </p:grpSpPr>
        <p:sp>
          <p:nvSpPr>
            <p:cNvPr id="35" name="MH_Other_1">
              <a:extLst>
                <a:ext uri="{FF2B5EF4-FFF2-40B4-BE49-F238E27FC236}">
                  <a16:creationId xmlns:a16="http://schemas.microsoft.com/office/drawing/2014/main" id="{EB0384AC-9E93-4809-BCB0-6B224601CB3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292D20A5-867A-4E91-BA27-D2E242D65F3C}"/>
                </a:ext>
              </a:extLst>
            </p:cNvPr>
            <p:cNvSpPr txBox="1"/>
            <p:nvPr/>
          </p:nvSpPr>
          <p:spPr>
            <a:xfrm>
              <a:off x="9988761" y="1510312"/>
              <a:ext cx="2188565" cy="64480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مثال1</a:t>
              </a:r>
            </a:p>
          </p:txBody>
        </p:sp>
      </p:grpSp>
      <p:pic>
        <p:nvPicPr>
          <p:cNvPr id="14" name="صورة 13" descr="صورة تحتوي على لقطة شاشة, رسوم متحركة, لعبة&#10;&#10;تم إنشاء الوصف تلقائياً">
            <a:extLst>
              <a:ext uri="{FF2B5EF4-FFF2-40B4-BE49-F238E27FC236}">
                <a16:creationId xmlns:a16="http://schemas.microsoft.com/office/drawing/2014/main" id="{2137A5FF-22DB-460D-82E0-FE657D39BB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5" r="14101"/>
          <a:stretch/>
        </p:blipFill>
        <p:spPr>
          <a:xfrm>
            <a:off x="549222" y="2769777"/>
            <a:ext cx="5064105" cy="2991855"/>
          </a:xfrm>
          <a:prstGeom prst="rect">
            <a:avLst/>
          </a:prstGeom>
        </p:spPr>
      </p:pic>
      <p:pic>
        <p:nvPicPr>
          <p:cNvPr id="25" name="صورة 24" descr="صورة تحتوي على نص, لقطة شاشة, الخط&#10;&#10;تم إنشاء الوصف تلقائياً">
            <a:extLst>
              <a:ext uri="{FF2B5EF4-FFF2-40B4-BE49-F238E27FC236}">
                <a16:creationId xmlns:a16="http://schemas.microsoft.com/office/drawing/2014/main" id="{B4681A66-ECA0-4730-8701-E9552992B1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50" y="2448339"/>
            <a:ext cx="6644919" cy="1873534"/>
          </a:xfrm>
          <a:prstGeom prst="rect">
            <a:avLst/>
          </a:prstGeom>
        </p:spPr>
      </p:pic>
      <p:pic>
        <p:nvPicPr>
          <p:cNvPr id="32" name="صورة 31" descr="صورة تحتوي على نص, لقطة شاشة, الخط&#10;&#10;تم إنشاء الوصف تلقائياً">
            <a:extLst>
              <a:ext uri="{FF2B5EF4-FFF2-40B4-BE49-F238E27FC236}">
                <a16:creationId xmlns:a16="http://schemas.microsoft.com/office/drawing/2014/main" id="{B5D70906-09DD-43C7-8479-6F2832553C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7" y="4375297"/>
            <a:ext cx="6467959" cy="2448678"/>
          </a:xfrm>
          <a:prstGeom prst="rect">
            <a:avLst/>
          </a:prstGeom>
        </p:spPr>
      </p:pic>
      <p:grpSp>
        <p:nvGrpSpPr>
          <p:cNvPr id="45" name="组合 15">
            <a:extLst>
              <a:ext uri="{FF2B5EF4-FFF2-40B4-BE49-F238E27FC236}">
                <a16:creationId xmlns:a16="http://schemas.microsoft.com/office/drawing/2014/main" id="{7D59D604-A9FE-42C3-811D-37C2D3BF7DFA}"/>
              </a:ext>
            </a:extLst>
          </p:cNvPr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46" name="图片 17">
              <a:extLst>
                <a:ext uri="{FF2B5EF4-FFF2-40B4-BE49-F238E27FC236}">
                  <a16:creationId xmlns:a16="http://schemas.microsoft.com/office/drawing/2014/main" id="{B51681C1-938A-428B-94D7-9E55F244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48" name="文本框 18">
              <a:extLst>
                <a:ext uri="{FF2B5EF4-FFF2-40B4-BE49-F238E27FC236}">
                  <a16:creationId xmlns:a16="http://schemas.microsoft.com/office/drawing/2014/main" id="{2BA50D0E-0F4D-4511-AAC7-CE9E72B8EEAA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</a:t>
              </a:r>
              <a:r>
                <a:rPr lang="ar-SA" altLang="zh-CN" sz="5258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المثلثاث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0" name="图片 19">
              <a:extLst>
                <a:ext uri="{FF2B5EF4-FFF2-40B4-BE49-F238E27FC236}">
                  <a16:creationId xmlns:a16="http://schemas.microsoft.com/office/drawing/2014/main" id="{34FD01D9-4DCC-449B-8935-B18CA5DC0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195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21D836-CA6F-4D16-A617-7F375FD94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2104"/>
            <a:ext cx="1725318" cy="13412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8BA3D46-7377-4F22-92F2-7054BEBF8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313" y="22490"/>
            <a:ext cx="1536325" cy="1633870"/>
          </a:xfrm>
          <a:prstGeom prst="rect">
            <a:avLst/>
          </a:prstGeom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44CF773E-60BD-43B8-A8AE-B82077068D20}"/>
              </a:ext>
            </a:extLst>
          </p:cNvPr>
          <p:cNvGrpSpPr/>
          <p:nvPr/>
        </p:nvGrpSpPr>
        <p:grpSpPr>
          <a:xfrm>
            <a:off x="11142280" y="1796638"/>
            <a:ext cx="1536325" cy="776357"/>
            <a:chOff x="9892578" y="1510312"/>
            <a:chExt cx="2188565" cy="858133"/>
          </a:xfrm>
        </p:grpSpPr>
        <p:sp>
          <p:nvSpPr>
            <p:cNvPr id="44" name="MH_Other_1">
              <a:extLst>
                <a:ext uri="{FF2B5EF4-FFF2-40B4-BE49-F238E27FC236}">
                  <a16:creationId xmlns:a16="http://schemas.microsoft.com/office/drawing/2014/main" id="{868F591F-7D30-4F4A-AD23-5E949825583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C2614430-CCA5-46ED-95F6-3E5232FDCB2B}"/>
                </a:ext>
              </a:extLst>
            </p:cNvPr>
            <p:cNvSpPr txBox="1"/>
            <p:nvPr/>
          </p:nvSpPr>
          <p:spPr>
            <a:xfrm>
              <a:off x="9892578" y="1529624"/>
              <a:ext cx="2188565" cy="6463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تحقق1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93022CEF-F045-45AF-919E-471EE609D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99" y="2572995"/>
            <a:ext cx="4481710" cy="23581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49B202A-4385-481E-9C4D-A86DE66F94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" b="-5336"/>
          <a:stretch/>
        </p:blipFill>
        <p:spPr>
          <a:xfrm>
            <a:off x="1227012" y="2270236"/>
            <a:ext cx="4182828" cy="285948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0037525-D3BF-4148-B1F8-891802291B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53" y="1820034"/>
            <a:ext cx="5221067" cy="752961"/>
          </a:xfrm>
          <a:prstGeom prst="rect">
            <a:avLst/>
          </a:prstGeom>
        </p:spPr>
      </p:pic>
      <p:grpSp>
        <p:nvGrpSpPr>
          <p:cNvPr id="18" name="组合 15">
            <a:extLst>
              <a:ext uri="{FF2B5EF4-FFF2-40B4-BE49-F238E27FC236}">
                <a16:creationId xmlns:a16="http://schemas.microsoft.com/office/drawing/2014/main" id="{2FA9B905-9DEC-4CD0-B438-D88F9B84B40E}"/>
              </a:ext>
            </a:extLst>
          </p:cNvPr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19" name="图片 17">
              <a:extLst>
                <a:ext uri="{FF2B5EF4-FFF2-40B4-BE49-F238E27FC236}">
                  <a16:creationId xmlns:a16="http://schemas.microsoft.com/office/drawing/2014/main" id="{A82698B5-0318-49FF-AF2D-8B84AB446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20" name="文本框 18">
              <a:extLst>
                <a:ext uri="{FF2B5EF4-FFF2-40B4-BE49-F238E27FC236}">
                  <a16:creationId xmlns:a16="http://schemas.microsoft.com/office/drawing/2014/main" id="{D78E0920-D7C3-4EDC-A670-42483840186B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</a:t>
              </a:r>
              <a:r>
                <a:rPr lang="ar-SA" altLang="zh-CN" sz="5258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المثلثاث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图片 19">
              <a:extLst>
                <a:ext uri="{FF2B5EF4-FFF2-40B4-BE49-F238E27FC236}">
                  <a16:creationId xmlns:a16="http://schemas.microsoft.com/office/drawing/2014/main" id="{7CA5F6E7-F992-48BF-8792-17126A687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</a:t>
              </a:r>
              <a:r>
                <a:rPr lang="ar-SA" altLang="zh-CN" sz="5258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المثلثاث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3325043-0368-433C-9EC5-90F714CA61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606" y="-54924"/>
            <a:ext cx="1536032" cy="1636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DEA633-58F4-4554-9A2E-E6EA47AADE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5340"/>
            <a:ext cx="1723026" cy="1335680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080A355-A3F4-4C1C-8E42-ADFC04628EEA}"/>
              </a:ext>
            </a:extLst>
          </p:cNvPr>
          <p:cNvSpPr txBox="1"/>
          <p:nvPr/>
        </p:nvSpPr>
        <p:spPr>
          <a:xfrm>
            <a:off x="7408532" y="1572594"/>
            <a:ext cx="5179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solidFill>
                  <a:srgbClr val="1C75BC"/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شرح نظرية الزاوية الخارجية للمثلث :</a:t>
            </a:r>
          </a:p>
        </p:txBody>
      </p:sp>
      <p:pic>
        <p:nvPicPr>
          <p:cNvPr id="2" name="وسائط عبر الإنترنت 1" title="قياس الزاوية الخارجية للمثلث">
            <a:hlinkClick r:id="" action="ppaction://media"/>
            <a:extLst>
              <a:ext uri="{FF2B5EF4-FFF2-40B4-BE49-F238E27FC236}">
                <a16:creationId xmlns:a16="http://schemas.microsoft.com/office/drawing/2014/main" id="{1C78B4A3-252D-4CCD-A849-C49F90694F7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2902771" y="2349500"/>
            <a:ext cx="7737087" cy="3214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MH_SubTitle_1">
            <a:extLst>
              <a:ext uri="{FF2B5EF4-FFF2-40B4-BE49-F238E27FC236}">
                <a16:creationId xmlns:a16="http://schemas.microsoft.com/office/drawing/2014/main" id="{9B88E4D2-251C-4E8D-BE39-B2D5562830A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902771" y="2349500"/>
            <a:ext cx="7737087" cy="3214606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ko-KR" altLang="en-US" sz="1972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9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3325043-0368-433C-9EC5-90F714CA6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606" y="-54924"/>
            <a:ext cx="1536032" cy="1636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DEA633-58F4-4554-9A2E-E6EA47AAD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5340"/>
            <a:ext cx="1723026" cy="1335680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7B94CDCE-E598-47B5-81CF-4B5B317FEB5A}"/>
              </a:ext>
            </a:extLst>
          </p:cNvPr>
          <p:cNvGrpSpPr/>
          <p:nvPr/>
        </p:nvGrpSpPr>
        <p:grpSpPr>
          <a:xfrm>
            <a:off x="12105380" y="1658725"/>
            <a:ext cx="1402072" cy="778245"/>
            <a:chOff x="9988761" y="1510312"/>
            <a:chExt cx="2188565" cy="858133"/>
          </a:xfrm>
        </p:grpSpPr>
        <p:sp>
          <p:nvSpPr>
            <p:cNvPr id="35" name="MH_Other_1">
              <a:extLst>
                <a:ext uri="{FF2B5EF4-FFF2-40B4-BE49-F238E27FC236}">
                  <a16:creationId xmlns:a16="http://schemas.microsoft.com/office/drawing/2014/main" id="{EB0384AC-9E93-4809-BCB0-6B224601CB3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292D20A5-867A-4E91-BA27-D2E242D65F3C}"/>
                </a:ext>
              </a:extLst>
            </p:cNvPr>
            <p:cNvSpPr txBox="1"/>
            <p:nvPr/>
          </p:nvSpPr>
          <p:spPr>
            <a:xfrm>
              <a:off x="9988761" y="1510312"/>
              <a:ext cx="2188565" cy="64480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مثال2</a:t>
              </a:r>
            </a:p>
          </p:txBody>
        </p:sp>
      </p:grpSp>
      <p:grpSp>
        <p:nvGrpSpPr>
          <p:cNvPr id="15" name="组合 15">
            <a:extLst>
              <a:ext uri="{FF2B5EF4-FFF2-40B4-BE49-F238E27FC236}">
                <a16:creationId xmlns:a16="http://schemas.microsoft.com/office/drawing/2014/main" id="{801EC946-289F-492B-A082-690C09A78256}"/>
              </a:ext>
            </a:extLst>
          </p:cNvPr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17" name="图片 17">
              <a:extLst>
                <a:ext uri="{FF2B5EF4-FFF2-40B4-BE49-F238E27FC236}">
                  <a16:creationId xmlns:a16="http://schemas.microsoft.com/office/drawing/2014/main" id="{C4EADFC0-28D6-40E6-A59A-45AEF40F0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21" name="文本框 18">
              <a:extLst>
                <a:ext uri="{FF2B5EF4-FFF2-40B4-BE49-F238E27FC236}">
                  <a16:creationId xmlns:a16="http://schemas.microsoft.com/office/drawing/2014/main" id="{1BB4865F-B82A-4BCA-B3EE-36A3C04A5D96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</a:t>
              </a:r>
              <a:r>
                <a:rPr lang="ar-SA" altLang="zh-CN" sz="5258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المثلثاث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图片 19">
              <a:extLst>
                <a:ext uri="{FF2B5EF4-FFF2-40B4-BE49-F238E27FC236}">
                  <a16:creationId xmlns:a16="http://schemas.microsoft.com/office/drawing/2014/main" id="{B1C99E06-45DF-4FDB-9D1F-9652B64BA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  <p:pic>
        <p:nvPicPr>
          <p:cNvPr id="4" name="صورة 3" descr="صورة تحتوي على نص, لقطة شاشة, رسم بياني, الخط&#10;&#10;تم إنشاء الوصف تلقائياً">
            <a:extLst>
              <a:ext uri="{FF2B5EF4-FFF2-40B4-BE49-F238E27FC236}">
                <a16:creationId xmlns:a16="http://schemas.microsoft.com/office/drawing/2014/main" id="{9EE12135-921E-4742-BD30-9D1608E204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35" y="1581283"/>
            <a:ext cx="10836366" cy="4177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13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359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70706155126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359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heme/theme1.xml><?xml version="1.0" encoding="utf-8"?>
<a:theme xmlns:a="http://schemas.openxmlformats.org/drawingml/2006/main" name="包图主题2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1052</TotalTime>
  <Words>247</Words>
  <Application>Microsoft Office PowerPoint</Application>
  <PresentationFormat>مخصص</PresentationFormat>
  <Paragraphs>71</Paragraphs>
  <Slides>19</Slides>
  <Notes>19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8" baseType="lpstr">
      <vt:lpstr>等线</vt:lpstr>
      <vt:lpstr>等线 Light</vt:lpstr>
      <vt:lpstr>(A) Arslan Wessam A</vt:lpstr>
      <vt:lpstr>Alnaseeb</vt:lpstr>
      <vt:lpstr>Arial</vt:lpstr>
      <vt:lpstr>Calibri</vt:lpstr>
      <vt:lpstr>Calibri Light</vt:lpstr>
      <vt:lpstr>汉仪趣黑W</vt:lpstr>
      <vt:lpstr>包图主题2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سجى النهدي</cp:lastModifiedBy>
  <cp:revision>29</cp:revision>
  <dcterms:created xsi:type="dcterms:W3CDTF">2017-07-06T07:15:00Z</dcterms:created>
  <dcterms:modified xsi:type="dcterms:W3CDTF">2023-12-04T12:58:23Z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