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66"/>
    <a:srgbClr val="00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2050" y="-331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12/11/41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07451" y="3672632"/>
            <a:ext cx="74142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7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Where do you live?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4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" y="33288"/>
            <a:ext cx="10488880" cy="89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095418" y="60156"/>
            <a:ext cx="7311200" cy="5462980"/>
            <a:chOff x="1095418" y="60156"/>
            <a:chExt cx="7311200" cy="54629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909">
              <a:off x="1095418" y="60156"/>
              <a:ext cx="7079953" cy="49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4392563" y="4608736"/>
              <a:ext cx="352839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7888550" y="2880544"/>
              <a:ext cx="51806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 bwMode="auto">
          <a:xfrm>
            <a:off x="-1" y="4538792"/>
            <a:ext cx="9937179" cy="59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8"/>
          <a:stretch/>
        </p:blipFill>
        <p:spPr bwMode="auto">
          <a:xfrm>
            <a:off x="258758" y="7366948"/>
            <a:ext cx="8928992" cy="199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458179" y="4954255"/>
            <a:ext cx="7020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omic Sans MS" panose="030F0702030302020204" pitchFamily="66" charset="0"/>
              </a:rPr>
              <a:t>I </a:t>
            </a:r>
            <a:r>
              <a:rPr lang="en-US" sz="2000" b="1" dirty="0">
                <a:latin typeface="Comic Sans MS" panose="030F0702030302020204" pitchFamily="66" charset="0"/>
              </a:rPr>
              <a:t>= Robert</a:t>
            </a:r>
          </a:p>
          <a:p>
            <a:pPr algn="l" rtl="0"/>
            <a:r>
              <a:rPr lang="en-US" sz="2000" b="1" dirty="0">
                <a:latin typeface="Comic Sans MS" panose="030F0702030302020204" pitchFamily="66" charset="0"/>
              </a:rPr>
              <a:t>It = (my) neighborhood</a:t>
            </a:r>
          </a:p>
          <a:p>
            <a:pPr algn="l" rtl="0"/>
            <a:r>
              <a:rPr lang="en-US" sz="2000" b="1" dirty="0">
                <a:latin typeface="Comic Sans MS" panose="030F0702030302020204" pitchFamily="66" charset="0"/>
              </a:rPr>
              <a:t>they = buildings</a:t>
            </a:r>
          </a:p>
          <a:p>
            <a:pPr algn="l" rtl="0"/>
            <a:r>
              <a:rPr lang="en-US" sz="2000" b="1" dirty="0">
                <a:latin typeface="Comic Sans MS" panose="030F0702030302020204" pitchFamily="66" charset="0"/>
              </a:rPr>
              <a:t>We = my neighbors and I</a:t>
            </a:r>
          </a:p>
          <a:p>
            <a:pPr algn="l" rtl="0"/>
            <a:r>
              <a:rPr lang="en-US" sz="2000" b="1" dirty="0">
                <a:latin typeface="Comic Sans MS" panose="030F0702030302020204" pitchFamily="66" charset="0"/>
              </a:rPr>
              <a:t>It = palace</a:t>
            </a:r>
          </a:p>
          <a:p>
            <a:pPr algn="l" rtl="0"/>
            <a:r>
              <a:rPr lang="en-US" sz="2000" b="1" dirty="0">
                <a:latin typeface="Comic Sans MS" panose="030F0702030302020204" pitchFamily="66" charset="0"/>
              </a:rPr>
              <a:t>we = my neighbors and I</a:t>
            </a:r>
          </a:p>
          <a:p>
            <a:pPr algn="l" rtl="0"/>
            <a:r>
              <a:rPr lang="en-US" sz="2000" b="1" dirty="0">
                <a:latin typeface="Comic Sans MS" panose="030F0702030302020204" pitchFamily="66" charset="0"/>
              </a:rPr>
              <a:t>It = my neighborhood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728267" y="792312"/>
            <a:ext cx="28803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4680595" y="792312"/>
            <a:ext cx="317381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4392563" y="1080344"/>
            <a:ext cx="44672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3672483" y="1224360"/>
            <a:ext cx="44672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3384451" y="2808536"/>
            <a:ext cx="44672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3888507" y="2312864"/>
            <a:ext cx="44672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3888507" y="3024560"/>
            <a:ext cx="44672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3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504280"/>
            <a:ext cx="10521238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576288"/>
            <a:ext cx="10395028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56260" y="1584400"/>
            <a:ext cx="48965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best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better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popular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hottest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worst</a:t>
            </a:r>
          </a:p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quietest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bigger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beautiful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52603" y="281164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driest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0115" y="6864791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No, it isn’t. It’s shorter.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they aren’t. They’re slower.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it isn’t. It’s noisier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.</a:t>
            </a:r>
            <a:endParaRPr lang="en-US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00675" y="6864791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it isn’t. It’s smaller.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it isn’t. It’s worse.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they aren’t. They’re dirtier.</a:t>
            </a:r>
            <a:endParaRPr lang="ar-SA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p"/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6"/>
          <a:stretch/>
        </p:blipFill>
        <p:spPr bwMode="auto">
          <a:xfrm>
            <a:off x="75" y="360264"/>
            <a:ext cx="10666708" cy="7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5" y="1662989"/>
            <a:ext cx="9793088" cy="61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686388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HP\Desktop\المتوسط\1-SUPER GOAL\1متوسط\ف1\صور حلول سوبر1\42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5" t="63343" r="5073" b="14819"/>
          <a:stretch/>
        </p:blipFill>
        <p:spPr bwMode="auto">
          <a:xfrm>
            <a:off x="4896619" y="2736528"/>
            <a:ext cx="59047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109</Words>
  <Application>Microsoft Office PowerPoint</Application>
  <PresentationFormat>مخصص</PresentationFormat>
  <Paragraphs>25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39</cp:revision>
  <dcterms:created xsi:type="dcterms:W3CDTF">2020-06-10T16:15:16Z</dcterms:created>
  <dcterms:modified xsi:type="dcterms:W3CDTF">2020-07-01T23:56:34Z</dcterms:modified>
</cp:coreProperties>
</file>